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1"/>
  </p:notesMasterIdLst>
  <p:sldIdLst>
    <p:sldId id="257" r:id="rId3"/>
    <p:sldId id="404" r:id="rId4"/>
    <p:sldId id="260" r:id="rId5"/>
    <p:sldId id="363" r:id="rId6"/>
    <p:sldId id="358" r:id="rId7"/>
    <p:sldId id="303" r:id="rId8"/>
    <p:sldId id="394" r:id="rId9"/>
    <p:sldId id="331" r:id="rId10"/>
    <p:sldId id="304" r:id="rId11"/>
    <p:sldId id="397" r:id="rId12"/>
    <p:sldId id="395" r:id="rId13"/>
    <p:sldId id="305" r:id="rId14"/>
    <p:sldId id="323" r:id="rId15"/>
    <p:sldId id="332" r:id="rId16"/>
    <p:sldId id="306" r:id="rId17"/>
    <p:sldId id="405" r:id="rId18"/>
    <p:sldId id="357" r:id="rId19"/>
    <p:sldId id="307" r:id="rId20"/>
    <p:sldId id="391" r:id="rId21"/>
    <p:sldId id="334" r:id="rId22"/>
    <p:sldId id="308" r:id="rId23"/>
    <p:sldId id="351" r:id="rId24"/>
    <p:sldId id="329" r:id="rId25"/>
    <p:sldId id="309" r:id="rId26"/>
    <p:sldId id="353" r:id="rId27"/>
    <p:sldId id="393" r:id="rId28"/>
    <p:sldId id="310" r:id="rId29"/>
    <p:sldId id="276" r:id="rId30"/>
    <p:sldId id="352" r:id="rId31"/>
    <p:sldId id="311" r:id="rId32"/>
    <p:sldId id="392" r:id="rId33"/>
    <p:sldId id="325" r:id="rId34"/>
    <p:sldId id="312" r:id="rId35"/>
    <p:sldId id="333" r:id="rId36"/>
    <p:sldId id="356" r:id="rId37"/>
    <p:sldId id="313" r:id="rId38"/>
    <p:sldId id="398" r:id="rId39"/>
    <p:sldId id="295" r:id="rId40"/>
    <p:sldId id="315" r:id="rId41"/>
    <p:sldId id="406" r:id="rId42"/>
    <p:sldId id="330" r:id="rId43"/>
    <p:sldId id="400" r:id="rId44"/>
    <p:sldId id="359" r:id="rId45"/>
    <p:sldId id="384" r:id="rId46"/>
    <p:sldId id="314" r:id="rId47"/>
    <p:sldId id="410" r:id="rId48"/>
    <p:sldId id="366" r:id="rId49"/>
    <p:sldId id="318" r:id="rId50"/>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5S4Gx8E6iu3qF35Fd7zfnA==" hashData="mKdOhbeuXMUCjslCTvb0aM3B2WY="/>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82400"/>
    <a:srgbClr val="66FF66"/>
    <a:srgbClr val="FFCC00"/>
    <a:srgbClr val="FF6600"/>
    <a:srgbClr val="99FF33"/>
    <a:srgbClr val="0033CC"/>
    <a:srgbClr val="3366FF"/>
    <a:srgbClr val="001E00"/>
    <a:srgbClr val="000000"/>
    <a:srgbClr val="142F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205" autoAdjust="0"/>
    <p:restoredTop sz="94660"/>
  </p:normalViewPr>
  <p:slideViewPr>
    <p:cSldViewPr>
      <p:cViewPr>
        <p:scale>
          <a:sx n="47" d="100"/>
          <a:sy n="47" d="100"/>
        </p:scale>
        <p:origin x="-1554" y="-1482"/>
      </p:cViewPr>
      <p:guideLst>
        <p:guide orient="horz" pos="1620"/>
        <p:guide pos="2880"/>
      </p:guideLst>
    </p:cSldViewPr>
  </p:slideViewPr>
  <p:notesTextViewPr>
    <p:cViewPr>
      <p:scale>
        <a:sx n="1" d="1"/>
        <a:sy n="1" d="1"/>
      </p:scale>
      <p:origin x="0" y="0"/>
    </p:cViewPr>
  </p:notesTextViewPr>
  <p:sorterViewPr>
    <p:cViewPr>
      <p:scale>
        <a:sx n="47" d="100"/>
        <a:sy n="47"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F87E999-084F-483F-8D04-A41B27AE81D1}" type="datetimeFigureOut">
              <a:rPr lang="es-ES" smtClean="0"/>
              <a:t>06/12/2018</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D313E37-5797-406B-8410-D06BD77AD284}" type="slidenum">
              <a:rPr lang="es-ES" smtClean="0"/>
              <a:t>‹Nº›</a:t>
            </a:fld>
            <a:endParaRPr lang="es-ES"/>
          </a:p>
        </p:txBody>
      </p:sp>
    </p:spTree>
    <p:extLst>
      <p:ext uri="{BB962C8B-B14F-4D97-AF65-F5344CB8AC3E}">
        <p14:creationId xmlns:p14="http://schemas.microsoft.com/office/powerpoint/2010/main" val="29693262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13CFEC8C-BC9D-45CC-87B4-5CF84B6A0F62}" type="slidenum">
              <a:rPr lang="es-ES" smtClean="0"/>
              <a:pPr/>
              <a:t>5</a:t>
            </a:fld>
            <a:endParaRPr lang="es-ES"/>
          </a:p>
        </p:txBody>
      </p:sp>
    </p:spTree>
    <p:extLst>
      <p:ext uri="{BB962C8B-B14F-4D97-AF65-F5344CB8AC3E}">
        <p14:creationId xmlns:p14="http://schemas.microsoft.com/office/powerpoint/2010/main" val="5531932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8D313E37-5797-406B-8410-D06BD77AD284}" type="slidenum">
              <a:rPr lang="es-ES" smtClean="0"/>
              <a:t>17</a:t>
            </a:fld>
            <a:endParaRPr lang="es-ES"/>
          </a:p>
        </p:txBody>
      </p:sp>
    </p:spTree>
    <p:extLst>
      <p:ext uri="{BB962C8B-B14F-4D97-AF65-F5344CB8AC3E}">
        <p14:creationId xmlns:p14="http://schemas.microsoft.com/office/powerpoint/2010/main" val="3139752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9F70B32-D9A5-4481-9826-09A054E168D1}" type="slidenum">
              <a:rPr lang="es-ES" smtClean="0"/>
              <a:pPr/>
              <a:t>32</a:t>
            </a:fld>
            <a:endParaRPr lang="es-E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8D313E37-5797-406B-8410-D06BD77AD284}" type="slidenum">
              <a:rPr lang="es-ES" smtClean="0"/>
              <a:t>44</a:t>
            </a:fld>
            <a:endParaRPr lang="es-ES"/>
          </a:p>
        </p:txBody>
      </p:sp>
    </p:spTree>
    <p:extLst>
      <p:ext uri="{BB962C8B-B14F-4D97-AF65-F5344CB8AC3E}">
        <p14:creationId xmlns:p14="http://schemas.microsoft.com/office/powerpoint/2010/main" val="29095034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C0CB839-4B7A-4FDA-A1FF-D94C1F5EA2CD}" type="slidenum">
              <a:rPr lang="es-ES" smtClean="0"/>
              <a:t>47</a:t>
            </a:fld>
            <a:endParaRPr lang="es-ES"/>
          </a:p>
        </p:txBody>
      </p:sp>
    </p:spTree>
    <p:extLst>
      <p:ext uri="{BB962C8B-B14F-4D97-AF65-F5344CB8AC3E}">
        <p14:creationId xmlns:p14="http://schemas.microsoft.com/office/powerpoint/2010/main" val="9564124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09701E4-4A13-4A7E-B7D0-84D9615B07C0}" type="datetimeFigureOut">
              <a:rPr lang="es-ES" smtClean="0"/>
              <a:t>06/12/2018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B034F54-7855-4B12-99C6-563B36909233}" type="slidenum">
              <a:rPr lang="es-ES" smtClean="0"/>
              <a:t>‹Nº›</a:t>
            </a:fld>
            <a:endParaRPr lang="es-ES"/>
          </a:p>
        </p:txBody>
      </p:sp>
    </p:spTree>
    <p:extLst>
      <p:ext uri="{BB962C8B-B14F-4D97-AF65-F5344CB8AC3E}">
        <p14:creationId xmlns:p14="http://schemas.microsoft.com/office/powerpoint/2010/main" val="41581826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09701E4-4A13-4A7E-B7D0-84D9615B07C0}" type="datetimeFigureOut">
              <a:rPr lang="es-ES" smtClean="0"/>
              <a:t>06/12/2018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B034F54-7855-4B12-99C6-563B36909233}" type="slidenum">
              <a:rPr lang="es-ES" smtClean="0"/>
              <a:t>‹Nº›</a:t>
            </a:fld>
            <a:endParaRPr lang="es-ES"/>
          </a:p>
        </p:txBody>
      </p:sp>
    </p:spTree>
    <p:extLst>
      <p:ext uri="{BB962C8B-B14F-4D97-AF65-F5344CB8AC3E}">
        <p14:creationId xmlns:p14="http://schemas.microsoft.com/office/powerpoint/2010/main" val="2450818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09701E4-4A13-4A7E-B7D0-84D9615B07C0}" type="datetimeFigureOut">
              <a:rPr lang="es-ES" smtClean="0"/>
              <a:t>06/12/2018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B034F54-7855-4B12-99C6-563B36909233}" type="slidenum">
              <a:rPr lang="es-ES" smtClean="0"/>
              <a:t>‹Nº›</a:t>
            </a:fld>
            <a:endParaRPr lang="es-ES"/>
          </a:p>
        </p:txBody>
      </p:sp>
    </p:spTree>
    <p:extLst>
      <p:ext uri="{BB962C8B-B14F-4D97-AF65-F5344CB8AC3E}">
        <p14:creationId xmlns:p14="http://schemas.microsoft.com/office/powerpoint/2010/main" val="150811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09701E4-4A13-4A7E-B7D0-84D9615B07C0}" type="datetimeFigureOut">
              <a:rPr lang="es-ES" smtClean="0"/>
              <a:t>06/12/2018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B034F54-7855-4B12-99C6-563B36909233}" type="slidenum">
              <a:rPr lang="es-ES" smtClean="0"/>
              <a:t>‹Nº›</a:t>
            </a:fld>
            <a:endParaRPr lang="es-ES"/>
          </a:p>
        </p:txBody>
      </p:sp>
    </p:spTree>
    <p:extLst>
      <p:ext uri="{BB962C8B-B14F-4D97-AF65-F5344CB8AC3E}">
        <p14:creationId xmlns:p14="http://schemas.microsoft.com/office/powerpoint/2010/main" val="36209711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09701E4-4A13-4A7E-B7D0-84D9615B07C0}" type="datetimeFigureOut">
              <a:rPr lang="es-ES" smtClean="0"/>
              <a:t>06/12/2018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3B034F54-7855-4B12-99C6-563B36909233}" type="slidenum">
              <a:rPr lang="es-ES" smtClean="0"/>
              <a:t>‹Nº›</a:t>
            </a:fld>
            <a:endParaRPr lang="es-ES"/>
          </a:p>
        </p:txBody>
      </p:sp>
    </p:spTree>
    <p:extLst>
      <p:ext uri="{BB962C8B-B14F-4D97-AF65-F5344CB8AC3E}">
        <p14:creationId xmlns:p14="http://schemas.microsoft.com/office/powerpoint/2010/main" val="38334310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09701E4-4A13-4A7E-B7D0-84D9615B07C0}" type="datetimeFigureOut">
              <a:rPr lang="es-ES" smtClean="0"/>
              <a:t>06/12/2018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3B034F54-7855-4B12-99C6-563B36909233}" type="slidenum">
              <a:rPr lang="es-ES" smtClean="0"/>
              <a:t>‹Nº›</a:t>
            </a:fld>
            <a:endParaRPr lang="es-ES"/>
          </a:p>
        </p:txBody>
      </p:sp>
    </p:spTree>
    <p:extLst>
      <p:ext uri="{BB962C8B-B14F-4D97-AF65-F5344CB8AC3E}">
        <p14:creationId xmlns:p14="http://schemas.microsoft.com/office/powerpoint/2010/main" val="7681834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09701E4-4A13-4A7E-B7D0-84D9615B07C0}" type="datetimeFigureOut">
              <a:rPr lang="es-ES" smtClean="0"/>
              <a:t>06/12/2018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3B034F54-7855-4B12-99C6-563B36909233}" type="slidenum">
              <a:rPr lang="es-ES" smtClean="0"/>
              <a:t>‹Nº›</a:t>
            </a:fld>
            <a:endParaRPr lang="es-ES"/>
          </a:p>
        </p:txBody>
      </p:sp>
    </p:spTree>
    <p:extLst>
      <p:ext uri="{BB962C8B-B14F-4D97-AF65-F5344CB8AC3E}">
        <p14:creationId xmlns:p14="http://schemas.microsoft.com/office/powerpoint/2010/main" val="28899262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09701E4-4A13-4A7E-B7D0-84D9615B07C0}" type="datetimeFigureOut">
              <a:rPr lang="es-ES" smtClean="0"/>
              <a:t>06/12/2018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B034F54-7855-4B12-99C6-563B36909233}" type="slidenum">
              <a:rPr lang="es-ES" smtClean="0"/>
              <a:t>‹Nº›</a:t>
            </a:fld>
            <a:endParaRPr lang="es-ES"/>
          </a:p>
        </p:txBody>
      </p:sp>
    </p:spTree>
    <p:extLst>
      <p:ext uri="{BB962C8B-B14F-4D97-AF65-F5344CB8AC3E}">
        <p14:creationId xmlns:p14="http://schemas.microsoft.com/office/powerpoint/2010/main" val="4728253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09701E4-4A13-4A7E-B7D0-84D9615B07C0}" type="datetimeFigureOut">
              <a:rPr lang="es-ES" smtClean="0"/>
              <a:t>06/12/2018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B034F54-7855-4B12-99C6-563B36909233}" type="slidenum">
              <a:rPr lang="es-ES" smtClean="0"/>
              <a:t>‹Nº›</a:t>
            </a:fld>
            <a:endParaRPr lang="es-ES"/>
          </a:p>
        </p:txBody>
      </p:sp>
    </p:spTree>
    <p:extLst>
      <p:ext uri="{BB962C8B-B14F-4D97-AF65-F5344CB8AC3E}">
        <p14:creationId xmlns:p14="http://schemas.microsoft.com/office/powerpoint/2010/main" val="28997841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09701E4-4A13-4A7E-B7D0-84D9615B07C0}" type="datetimeFigureOut">
              <a:rPr lang="es-ES" smtClean="0"/>
              <a:t>06/12/2018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B034F54-7855-4B12-99C6-563B36909233}" type="slidenum">
              <a:rPr lang="es-ES" smtClean="0"/>
              <a:t>‹Nº›</a:t>
            </a:fld>
            <a:endParaRPr lang="es-ES"/>
          </a:p>
        </p:txBody>
      </p:sp>
    </p:spTree>
    <p:extLst>
      <p:ext uri="{BB962C8B-B14F-4D97-AF65-F5344CB8AC3E}">
        <p14:creationId xmlns:p14="http://schemas.microsoft.com/office/powerpoint/2010/main" val="33868158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09701E4-4A13-4A7E-B7D0-84D9615B07C0}" type="datetimeFigureOut">
              <a:rPr lang="es-ES" smtClean="0"/>
              <a:t>06/12/2018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B034F54-7855-4B12-99C6-563B36909233}" type="slidenum">
              <a:rPr lang="es-ES" smtClean="0"/>
              <a:t>‹Nº›</a:t>
            </a:fld>
            <a:endParaRPr lang="es-ES"/>
          </a:p>
        </p:txBody>
      </p:sp>
    </p:spTree>
    <p:extLst>
      <p:ext uri="{BB962C8B-B14F-4D97-AF65-F5344CB8AC3E}">
        <p14:creationId xmlns:p14="http://schemas.microsoft.com/office/powerpoint/2010/main" val="35062370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4941290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909701E4-4A13-4A7E-B7D0-84D9615B07C0}" type="datetimeFigureOut">
              <a:rPr lang="es-ES" smtClean="0"/>
              <a:t>06/12/2018</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3B034F54-7855-4B12-99C6-563B36909233}" type="slidenum">
              <a:rPr lang="es-ES" smtClean="0"/>
              <a:t>‹Nº›</a:t>
            </a:fld>
            <a:endParaRPr lang="es-ES"/>
          </a:p>
        </p:txBody>
      </p:sp>
    </p:spTree>
    <p:extLst>
      <p:ext uri="{BB962C8B-B14F-4D97-AF65-F5344CB8AC3E}">
        <p14:creationId xmlns:p14="http://schemas.microsoft.com/office/powerpoint/2010/main" val="791686057"/>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4.JPG"/><Relationship Id="rId2" Type="http://schemas.openxmlformats.org/officeDocument/2006/relationships/audio" Target="../media/audio1.wav"/><Relationship Id="rId1" Type="http://schemas.openxmlformats.org/officeDocument/2006/relationships/slideLayout" Target="../slideLayouts/slideLayout7.xml"/><Relationship Id="rId6" Type="http://schemas.microsoft.com/office/2007/relationships/hdphoto" Target="../media/hdphoto1.wdp"/><Relationship Id="rId11" Type="http://schemas.openxmlformats.org/officeDocument/2006/relationships/audio" Target="../media/audio1.wav"/><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G"/><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G"/><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2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47.png"/><Relationship Id="rId4" Type="http://schemas.openxmlformats.org/officeDocument/2006/relationships/image" Target="../media/image46.png"/></Relationships>
</file>

<file path=ppt/slides/_rels/slide48.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image" Target="../media/image53.png"/><Relationship Id="rId18" Type="http://schemas.openxmlformats.org/officeDocument/2006/relationships/image" Target="../media/image56.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5.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9.png"/><Relationship Id="rId11" Type="http://schemas.openxmlformats.org/officeDocument/2006/relationships/image" Target="../media/image52.png"/><Relationship Id="rId5" Type="http://schemas.openxmlformats.org/officeDocument/2006/relationships/hyperlink" Target="http://www.mispps.com/" TargetMode="External"/><Relationship Id="rId15" Type="http://schemas.openxmlformats.org/officeDocument/2006/relationships/image" Target="../media/image54.png"/><Relationship Id="rId10" Type="http://schemas.openxmlformats.org/officeDocument/2006/relationships/hyperlink" Target="https://www.facebook.com/mispps" TargetMode="External"/><Relationship Id="rId4" Type="http://schemas.openxmlformats.org/officeDocument/2006/relationships/image" Target="../media/image48.png"/><Relationship Id="rId9" Type="http://schemas.openxmlformats.org/officeDocument/2006/relationships/image" Target="../media/image51.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10 Grupo"/>
          <p:cNvGrpSpPr/>
          <p:nvPr/>
        </p:nvGrpSpPr>
        <p:grpSpPr>
          <a:xfrm>
            <a:off x="0" y="10675"/>
            <a:ext cx="9144000" cy="5143500"/>
            <a:chOff x="0" y="0"/>
            <a:chExt cx="9144000" cy="5143500"/>
          </a:xfrm>
        </p:grpSpPr>
        <p:sp>
          <p:nvSpPr>
            <p:cNvPr id="12" name="11 Rectángulo"/>
            <p:cNvSpPr/>
            <p:nvPr/>
          </p:nvSpPr>
          <p:spPr>
            <a:xfrm rot="10800000">
              <a:off x="0" y="0"/>
              <a:ext cx="4572000" cy="2571750"/>
            </a:xfrm>
            <a:prstGeom prst="rect">
              <a:avLst/>
            </a:prstGeom>
            <a:gradFill>
              <a:gsLst>
                <a:gs pos="60000">
                  <a:srgbClr val="00B050">
                    <a:lumMod val="4000"/>
                  </a:srgbClr>
                </a:gs>
                <a:gs pos="26000">
                  <a:srgbClr val="00B050">
                    <a:lumMod val="18000"/>
                  </a:srgbClr>
                </a:gs>
                <a:gs pos="100000">
                  <a:srgbClr val="C00000">
                    <a:lumMod val="4000"/>
                  </a:srgbClr>
                </a:gs>
                <a:gs pos="2000">
                  <a:srgbClr val="FFC000"/>
                </a:gs>
                <a:gs pos="2000">
                  <a:srgbClr val="66FF33"/>
                </a:gs>
                <a:gs pos="100000">
                  <a:srgbClr val="DC1C08">
                    <a:lumMod val="49000"/>
                  </a:srgbClr>
                </a:gs>
                <a:gs pos="84000">
                  <a:srgbClr val="FEA402"/>
                </a:gs>
                <a:gs pos="7000">
                  <a:srgbClr val="FBA3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572000" y="2571750"/>
              <a:ext cx="4572000" cy="2571750"/>
            </a:xfrm>
            <a:prstGeom prst="rect">
              <a:avLst/>
            </a:prstGeom>
            <a:gradFill>
              <a:gsLst>
                <a:gs pos="60000">
                  <a:srgbClr val="00B050">
                    <a:lumMod val="4000"/>
                  </a:srgbClr>
                </a:gs>
                <a:gs pos="26000">
                  <a:srgbClr val="00B050">
                    <a:lumMod val="18000"/>
                  </a:srgbClr>
                </a:gs>
                <a:gs pos="100000">
                  <a:srgbClr val="C00000">
                    <a:lumMod val="4000"/>
                  </a:srgbClr>
                </a:gs>
                <a:gs pos="2000">
                  <a:srgbClr val="FFC000"/>
                </a:gs>
                <a:gs pos="2000">
                  <a:srgbClr val="66FF33"/>
                </a:gs>
                <a:gs pos="100000">
                  <a:srgbClr val="DC1C08">
                    <a:lumMod val="49000"/>
                  </a:srgbClr>
                </a:gs>
                <a:gs pos="84000">
                  <a:srgbClr val="FEA402"/>
                </a:gs>
                <a:gs pos="7000">
                  <a:srgbClr val="FBA3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flipH="1">
              <a:off x="4572000" y="0"/>
              <a:ext cx="4572000" cy="2571750"/>
            </a:xfrm>
            <a:prstGeom prst="rect">
              <a:avLst/>
            </a:prstGeom>
            <a:gradFill>
              <a:gsLst>
                <a:gs pos="60000">
                  <a:srgbClr val="00B050">
                    <a:lumMod val="4000"/>
                  </a:srgbClr>
                </a:gs>
                <a:gs pos="26000">
                  <a:srgbClr val="00B050">
                    <a:lumMod val="18000"/>
                  </a:srgbClr>
                </a:gs>
                <a:gs pos="100000">
                  <a:srgbClr val="C00000">
                    <a:lumMod val="4000"/>
                  </a:srgbClr>
                </a:gs>
                <a:gs pos="2000">
                  <a:srgbClr val="FFC000"/>
                </a:gs>
                <a:gs pos="2000">
                  <a:srgbClr val="66FF33"/>
                </a:gs>
                <a:gs pos="100000">
                  <a:srgbClr val="DC1C08">
                    <a:lumMod val="49000"/>
                  </a:srgbClr>
                </a:gs>
                <a:gs pos="84000">
                  <a:srgbClr val="FEA402"/>
                </a:gs>
                <a:gs pos="7000">
                  <a:srgbClr val="FBA3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H="1">
              <a:off x="0" y="2571750"/>
              <a:ext cx="4572000" cy="2571750"/>
            </a:xfrm>
            <a:prstGeom prst="rect">
              <a:avLst/>
            </a:prstGeom>
            <a:gradFill>
              <a:gsLst>
                <a:gs pos="60000">
                  <a:srgbClr val="00B050">
                    <a:lumMod val="4000"/>
                  </a:srgbClr>
                </a:gs>
                <a:gs pos="26000">
                  <a:srgbClr val="00B050">
                    <a:lumMod val="18000"/>
                  </a:srgbClr>
                </a:gs>
                <a:gs pos="100000">
                  <a:srgbClr val="C00000">
                    <a:lumMod val="4000"/>
                  </a:srgbClr>
                </a:gs>
                <a:gs pos="2000">
                  <a:srgbClr val="FFC000"/>
                </a:gs>
                <a:gs pos="2000">
                  <a:srgbClr val="66FF33"/>
                </a:gs>
                <a:gs pos="100000">
                  <a:srgbClr val="DC1C08">
                    <a:lumMod val="49000"/>
                  </a:srgbClr>
                </a:gs>
                <a:gs pos="84000">
                  <a:srgbClr val="FEA402"/>
                </a:gs>
                <a:gs pos="7000">
                  <a:srgbClr val="FBA3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3" name="2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52880"/>
          </a:xfrm>
          <a:prstGeom prst="rect">
            <a:avLst/>
          </a:prstGeom>
        </p:spPr>
      </p:pic>
      <p:sp>
        <p:nvSpPr>
          <p:cNvPr id="10" name="9 CuadroTexto"/>
          <p:cNvSpPr txBox="1"/>
          <p:nvPr/>
        </p:nvSpPr>
        <p:spPr>
          <a:xfrm>
            <a:off x="7391934" y="4794851"/>
            <a:ext cx="1736002" cy="315471"/>
          </a:xfrm>
          <a:prstGeom prst="rect">
            <a:avLst/>
          </a:prstGeom>
          <a:noFill/>
        </p:spPr>
        <p:txBody>
          <a:bodyPr lIns="68580" tIns="34290" rIns="68580" bIns="34290">
            <a:spAutoFit/>
            <a:scene3d>
              <a:camera prst="obliqueBottomLeft"/>
              <a:lightRig rig="threePt" dir="t"/>
            </a:scene3d>
            <a:sp3d extrusionH="50800">
              <a:extrusionClr>
                <a:schemeClr val="accent5">
                  <a:lumMod val="50000"/>
                </a:schemeClr>
              </a:extrusionClr>
            </a:sp3d>
          </a:bodyPr>
          <a:lstStyle/>
          <a:p>
            <a:pPr algn="ctr" fontAlgn="auto">
              <a:spcBef>
                <a:spcPts val="0"/>
              </a:spcBef>
              <a:spcAft>
                <a:spcPts val="0"/>
              </a:spcAft>
              <a:defRPr/>
            </a:pPr>
            <a:r>
              <a:rPr lang="es-ES" sz="800" b="1" i="1" dirty="0">
                <a:ln w="0">
                  <a:noFill/>
                </a:ln>
                <a:solidFill>
                  <a:srgbClr val="FFC000"/>
                </a:solidFill>
                <a:latin typeface="Arial Black" panose="020B0A04020102020204" pitchFamily="34" charset="0"/>
                <a:ea typeface="Adobe Gothic Std B" pitchFamily="34" charset="-128"/>
                <a:cs typeface="Aharoni" pitchFamily="2" charset="-79"/>
              </a:rPr>
              <a:t>CON REPRODUCCIÓN</a:t>
            </a:r>
          </a:p>
          <a:p>
            <a:pPr algn="ctr" fontAlgn="auto">
              <a:spcBef>
                <a:spcPts val="0"/>
              </a:spcBef>
              <a:spcAft>
                <a:spcPts val="0"/>
              </a:spcAft>
              <a:defRPr/>
            </a:pPr>
            <a:r>
              <a:rPr lang="es-ES" sz="800" b="1" i="1" dirty="0">
                <a:ln w="0">
                  <a:noFill/>
                </a:ln>
                <a:solidFill>
                  <a:srgbClr val="FFC000"/>
                </a:solidFill>
                <a:latin typeface="Arial Black" panose="020B0A04020102020204" pitchFamily="34" charset="0"/>
                <a:ea typeface="Adobe Gothic Std B" pitchFamily="34" charset="-128"/>
                <a:cs typeface="Aharoni" pitchFamily="2" charset="-79"/>
              </a:rPr>
              <a:t> MANUAL Y MÚSICA </a:t>
            </a:r>
          </a:p>
        </p:txBody>
      </p:sp>
      <p:pic>
        <p:nvPicPr>
          <p:cNvPr id="24"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flipH="1">
            <a:off x="-1980728" y="1203598"/>
            <a:ext cx="4352925" cy="2693988"/>
          </a:xfrm>
          <a:prstGeom prst="rect">
            <a:avLst/>
          </a:prstGeom>
          <a:noFill/>
          <a:ln>
            <a:noFill/>
          </a:ln>
          <a:effectLst>
            <a:outerShdw blurRad="635000" dist="50800" dir="5400000" algn="ctr" rotWithShape="0">
              <a:srgbClr val="FF6600">
                <a:alpha val="68000"/>
              </a:srgbClr>
            </a:outerShdw>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flipH="1">
            <a:off x="179512" y="1203598"/>
            <a:ext cx="4352925" cy="2693988"/>
          </a:xfrm>
          <a:prstGeom prst="rect">
            <a:avLst/>
          </a:prstGeom>
          <a:noFill/>
          <a:ln>
            <a:noFill/>
          </a:ln>
          <a:effectLst>
            <a:outerShdw blurRad="635000" dist="50800" dir="5400000" algn="ctr" rotWithShape="0">
              <a:srgbClr val="FF6600">
                <a:alpha val="68000"/>
              </a:srgbClr>
            </a:outerShdw>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732240" y="1203598"/>
            <a:ext cx="4352925" cy="2693988"/>
          </a:xfrm>
          <a:prstGeom prst="rect">
            <a:avLst/>
          </a:prstGeom>
          <a:noFill/>
          <a:ln>
            <a:noFill/>
          </a:ln>
          <a:effectLst>
            <a:outerShdw blurRad="635000" dist="50800" dir="5400000" algn="ctr" rotWithShape="0">
              <a:srgbClr val="FF6600">
                <a:alpha val="68000"/>
              </a:srgbClr>
            </a:outerShdw>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7"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499992" y="1203598"/>
            <a:ext cx="4352925" cy="2693988"/>
          </a:xfrm>
          <a:prstGeom prst="rect">
            <a:avLst/>
          </a:prstGeom>
          <a:noFill/>
          <a:ln>
            <a:noFill/>
          </a:ln>
          <a:effectLst>
            <a:outerShdw blurRad="635000" dist="50800" dir="5400000" algn="ctr" rotWithShape="0">
              <a:srgbClr val="FF6600">
                <a:alpha val="68000"/>
              </a:srgbClr>
            </a:outerShdw>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a:blip r:embed="rId5">
            <a:extLst>
              <a:ext uri="{BEBA8EAE-BF5A-486C-A8C5-ECC9F3942E4B}">
                <a14:imgProps xmlns:a14="http://schemas.microsoft.com/office/drawing/2010/main">
                  <a14:imgLayer r:embed="rId6">
                    <a14:imgEffect>
                      <a14:brightnessContrast contrast="35000"/>
                    </a14:imgEffect>
                  </a14:imgLayer>
                </a14:imgProps>
              </a:ext>
              <a:ext uri="{28A0092B-C50C-407E-A947-70E740481C1C}">
                <a14:useLocalDpi xmlns:a14="http://schemas.microsoft.com/office/drawing/2010/main" val="0"/>
              </a:ext>
            </a:extLst>
          </a:blip>
          <a:srcRect/>
          <a:stretch>
            <a:fillRect/>
          </a:stretch>
        </p:blipFill>
        <p:spPr bwMode="auto">
          <a:xfrm>
            <a:off x="0" y="699542"/>
            <a:ext cx="3346450" cy="3511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1 Imagen" descr="Diapositiva1"/>
          <p:cNvPicPr>
            <a:picLocks noGrp="1" noChangeAspect="1"/>
          </p:cNvPicPr>
          <p:nvPr isPhoto="1"/>
        </p:nvPicPr>
        <p:blipFill>
          <a:blip r:embed="rId7">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Tree>
    <p:extLst>
      <p:ext uri="{BB962C8B-B14F-4D97-AF65-F5344CB8AC3E}">
        <p14:creationId xmlns:p14="http://schemas.microsoft.com/office/powerpoint/2010/main" val="382158624"/>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GRABACIÓN LSG.wav"/>
          </p:stSnd>
        </p:sndAc>
      </p:transition>
    </mc:Choice>
    <mc:Fallback xmlns="">
      <p:transition spd="slow">
        <p:sndAc>
          <p:stSnd loop="1">
            <p:snd r:embed="rId11" name="GRABACIÓN LSG.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
                                        </p:tgtEl>
                                        <p:attrNameLst>
                                          <p:attrName>style.opacity</p:attrName>
                                        </p:attrNameLst>
                                      </p:cBhvr>
                                      <p:to>
                                        <p:strVal val="0"/>
                                      </p:to>
                                    </p:set>
                                    <p:animEffect filter="image" prLst="opacity: 0">
                                      <p:cBhvr rctx="IE">
                                        <p:cTn id="7" dur="indefinite"/>
                                        <p:tgtEl>
                                          <p:spTgt spid="2"/>
                                        </p:tgtEl>
                                      </p:cBhvr>
                                    </p:animEffect>
                                  </p:childTnLst>
                                </p:cTn>
                              </p:par>
                              <p:par>
                                <p:cTn id="8" presetID="2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outHorizontal)">
                                      <p:cBhvr>
                                        <p:cTn id="14" dur="3000"/>
                                        <p:tgtEl>
                                          <p:spTgt spid="3"/>
                                        </p:tgtEl>
                                      </p:cBhvr>
                                    </p:animEffect>
                                  </p:childTnLst>
                                </p:cTn>
                              </p:par>
                              <p:par>
                                <p:cTn id="15" presetID="2" presetClass="entr" presetSubtype="6" fill="hold" nodeType="with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2500" fill="hold"/>
                                        <p:tgtEl>
                                          <p:spTgt spid="25"/>
                                        </p:tgtEl>
                                        <p:attrNameLst>
                                          <p:attrName>ppt_x</p:attrName>
                                        </p:attrNameLst>
                                      </p:cBhvr>
                                      <p:tavLst>
                                        <p:tav tm="0">
                                          <p:val>
                                            <p:strVal val="1+#ppt_w/2"/>
                                          </p:val>
                                        </p:tav>
                                        <p:tav tm="100000">
                                          <p:val>
                                            <p:strVal val="#ppt_x"/>
                                          </p:val>
                                        </p:tav>
                                      </p:tavLst>
                                    </p:anim>
                                    <p:anim calcmode="lin" valueType="num">
                                      <p:cBhvr additive="base">
                                        <p:cTn id="18" dur="2500" fill="hold"/>
                                        <p:tgtEl>
                                          <p:spTgt spid="25"/>
                                        </p:tgtEl>
                                        <p:attrNameLst>
                                          <p:attrName>ppt_y</p:attrName>
                                        </p:attrNameLst>
                                      </p:cBhvr>
                                      <p:tavLst>
                                        <p:tav tm="0">
                                          <p:val>
                                            <p:strVal val="1+#ppt_h/2"/>
                                          </p:val>
                                        </p:tav>
                                        <p:tav tm="100000">
                                          <p:val>
                                            <p:strVal val="#ppt_y"/>
                                          </p:val>
                                        </p:tav>
                                      </p:tavLst>
                                    </p:anim>
                                  </p:childTnLst>
                                </p:cTn>
                              </p:par>
                              <p:par>
                                <p:cTn id="19" presetID="2" presetClass="exit" presetSubtype="2" fill="hold" nodeType="withEffect">
                                  <p:stCondLst>
                                    <p:cond delay="0"/>
                                  </p:stCondLst>
                                  <p:childTnLst>
                                    <p:anim calcmode="lin" valueType="num">
                                      <p:cBhvr additive="base">
                                        <p:cTn id="20" dur="3250"/>
                                        <p:tgtEl>
                                          <p:spTgt spid="25"/>
                                        </p:tgtEl>
                                        <p:attrNameLst>
                                          <p:attrName>ppt_x</p:attrName>
                                        </p:attrNameLst>
                                      </p:cBhvr>
                                      <p:tavLst>
                                        <p:tav tm="0">
                                          <p:val>
                                            <p:strVal val="ppt_x"/>
                                          </p:val>
                                        </p:tav>
                                        <p:tav tm="100000">
                                          <p:val>
                                            <p:strVal val="1+ppt_w/2"/>
                                          </p:val>
                                        </p:tav>
                                      </p:tavLst>
                                    </p:anim>
                                    <p:anim calcmode="lin" valueType="num">
                                      <p:cBhvr additive="base">
                                        <p:cTn id="21" dur="3250"/>
                                        <p:tgtEl>
                                          <p:spTgt spid="25"/>
                                        </p:tgtEl>
                                        <p:attrNameLst>
                                          <p:attrName>ppt_y</p:attrName>
                                        </p:attrNameLst>
                                      </p:cBhvr>
                                      <p:tavLst>
                                        <p:tav tm="0">
                                          <p:val>
                                            <p:strVal val="ppt_y"/>
                                          </p:val>
                                        </p:tav>
                                        <p:tav tm="100000">
                                          <p:val>
                                            <p:strVal val="ppt_y"/>
                                          </p:val>
                                        </p:tav>
                                      </p:tavLst>
                                    </p:anim>
                                    <p:set>
                                      <p:cBhvr>
                                        <p:cTn id="22" dur="1" fill="hold">
                                          <p:stCondLst>
                                            <p:cond delay="3249"/>
                                          </p:stCondLst>
                                        </p:cTn>
                                        <p:tgtEl>
                                          <p:spTgt spid="25"/>
                                        </p:tgtEl>
                                        <p:attrNameLst>
                                          <p:attrName>style.visibility</p:attrName>
                                        </p:attrNameLst>
                                      </p:cBhvr>
                                      <p:to>
                                        <p:strVal val="hidden"/>
                                      </p:to>
                                    </p:set>
                                  </p:childTnLst>
                                </p:cTn>
                              </p:par>
                              <p:par>
                                <p:cTn id="23" presetID="3" presetClass="exit" presetSubtype="5" fill="hold" nodeType="withEffect">
                                  <p:stCondLst>
                                    <p:cond delay="0"/>
                                  </p:stCondLst>
                                  <p:childTnLst>
                                    <p:animEffect transition="out" filter="blinds(vertical)">
                                      <p:cBhvr>
                                        <p:cTn id="24" dur="3250"/>
                                        <p:tgtEl>
                                          <p:spTgt spid="25"/>
                                        </p:tgtEl>
                                      </p:cBhvr>
                                    </p:animEffect>
                                    <p:set>
                                      <p:cBhvr>
                                        <p:cTn id="25" dur="1" fill="hold">
                                          <p:stCondLst>
                                            <p:cond delay="3249"/>
                                          </p:stCondLst>
                                        </p:cTn>
                                        <p:tgtEl>
                                          <p:spTgt spid="25"/>
                                        </p:tgtEl>
                                        <p:attrNameLst>
                                          <p:attrName>style.visibility</p:attrName>
                                        </p:attrNameLst>
                                      </p:cBhvr>
                                      <p:to>
                                        <p:strVal val="hidden"/>
                                      </p:to>
                                    </p:set>
                                  </p:childTnLst>
                                </p:cTn>
                              </p:par>
                              <p:par>
                                <p:cTn id="26" presetID="2" presetClass="entr" presetSubtype="6" fill="hold" nodeType="with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additive="base">
                                        <p:cTn id="28" dur="2250" fill="hold"/>
                                        <p:tgtEl>
                                          <p:spTgt spid="24"/>
                                        </p:tgtEl>
                                        <p:attrNameLst>
                                          <p:attrName>ppt_x</p:attrName>
                                        </p:attrNameLst>
                                      </p:cBhvr>
                                      <p:tavLst>
                                        <p:tav tm="0">
                                          <p:val>
                                            <p:strVal val="1+#ppt_w/2"/>
                                          </p:val>
                                        </p:tav>
                                        <p:tav tm="100000">
                                          <p:val>
                                            <p:strVal val="#ppt_x"/>
                                          </p:val>
                                        </p:tav>
                                      </p:tavLst>
                                    </p:anim>
                                    <p:anim calcmode="lin" valueType="num">
                                      <p:cBhvr additive="base">
                                        <p:cTn id="29" dur="2250" fill="hold"/>
                                        <p:tgtEl>
                                          <p:spTgt spid="24"/>
                                        </p:tgtEl>
                                        <p:attrNameLst>
                                          <p:attrName>ppt_y</p:attrName>
                                        </p:attrNameLst>
                                      </p:cBhvr>
                                      <p:tavLst>
                                        <p:tav tm="0">
                                          <p:val>
                                            <p:strVal val="1+#ppt_h/2"/>
                                          </p:val>
                                        </p:tav>
                                        <p:tav tm="100000">
                                          <p:val>
                                            <p:strVal val="#ppt_y"/>
                                          </p:val>
                                        </p:tav>
                                      </p:tavLst>
                                    </p:anim>
                                  </p:childTnLst>
                                </p:cTn>
                              </p:par>
                              <p:par>
                                <p:cTn id="30" presetID="2" presetClass="exit" presetSubtype="2" fill="hold" nodeType="withEffect">
                                  <p:stCondLst>
                                    <p:cond delay="0"/>
                                  </p:stCondLst>
                                  <p:childTnLst>
                                    <p:anim calcmode="lin" valueType="num">
                                      <p:cBhvr additive="base">
                                        <p:cTn id="31" dur="3000"/>
                                        <p:tgtEl>
                                          <p:spTgt spid="24"/>
                                        </p:tgtEl>
                                        <p:attrNameLst>
                                          <p:attrName>ppt_x</p:attrName>
                                        </p:attrNameLst>
                                      </p:cBhvr>
                                      <p:tavLst>
                                        <p:tav tm="0">
                                          <p:val>
                                            <p:strVal val="ppt_x"/>
                                          </p:val>
                                        </p:tav>
                                        <p:tav tm="100000">
                                          <p:val>
                                            <p:strVal val="1+ppt_w/2"/>
                                          </p:val>
                                        </p:tav>
                                      </p:tavLst>
                                    </p:anim>
                                    <p:anim calcmode="lin" valueType="num">
                                      <p:cBhvr additive="base">
                                        <p:cTn id="32" dur="3000"/>
                                        <p:tgtEl>
                                          <p:spTgt spid="24"/>
                                        </p:tgtEl>
                                        <p:attrNameLst>
                                          <p:attrName>ppt_y</p:attrName>
                                        </p:attrNameLst>
                                      </p:cBhvr>
                                      <p:tavLst>
                                        <p:tav tm="0">
                                          <p:val>
                                            <p:strVal val="ppt_y"/>
                                          </p:val>
                                        </p:tav>
                                        <p:tav tm="100000">
                                          <p:val>
                                            <p:strVal val="ppt_y"/>
                                          </p:val>
                                        </p:tav>
                                      </p:tavLst>
                                    </p:anim>
                                    <p:set>
                                      <p:cBhvr>
                                        <p:cTn id="33" dur="1" fill="hold">
                                          <p:stCondLst>
                                            <p:cond delay="2999"/>
                                          </p:stCondLst>
                                        </p:cTn>
                                        <p:tgtEl>
                                          <p:spTgt spid="24"/>
                                        </p:tgtEl>
                                        <p:attrNameLst>
                                          <p:attrName>style.visibility</p:attrName>
                                        </p:attrNameLst>
                                      </p:cBhvr>
                                      <p:to>
                                        <p:strVal val="hidden"/>
                                      </p:to>
                                    </p:set>
                                  </p:childTnLst>
                                </p:cTn>
                              </p:par>
                              <p:par>
                                <p:cTn id="34" presetID="3" presetClass="exit" presetSubtype="5" fill="hold" nodeType="withEffect">
                                  <p:stCondLst>
                                    <p:cond delay="0"/>
                                  </p:stCondLst>
                                  <p:childTnLst>
                                    <p:animEffect transition="out" filter="blinds(vertical)">
                                      <p:cBhvr>
                                        <p:cTn id="35" dur="3000"/>
                                        <p:tgtEl>
                                          <p:spTgt spid="24"/>
                                        </p:tgtEl>
                                      </p:cBhvr>
                                    </p:animEffect>
                                    <p:set>
                                      <p:cBhvr>
                                        <p:cTn id="36" dur="1" fill="hold">
                                          <p:stCondLst>
                                            <p:cond delay="2999"/>
                                          </p:stCondLst>
                                        </p:cTn>
                                        <p:tgtEl>
                                          <p:spTgt spid="24"/>
                                        </p:tgtEl>
                                        <p:attrNameLst>
                                          <p:attrName>style.visibility</p:attrName>
                                        </p:attrNameLst>
                                      </p:cBhvr>
                                      <p:to>
                                        <p:strVal val="hidden"/>
                                      </p:to>
                                    </p:set>
                                  </p:childTnLst>
                                </p:cTn>
                              </p:par>
                              <p:par>
                                <p:cTn id="37" presetID="2" presetClass="entr" presetSubtype="2" fill="hold" nodeType="with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additive="base">
                                        <p:cTn id="39" dur="2500" fill="hold"/>
                                        <p:tgtEl>
                                          <p:spTgt spid="27"/>
                                        </p:tgtEl>
                                        <p:attrNameLst>
                                          <p:attrName>ppt_x</p:attrName>
                                        </p:attrNameLst>
                                      </p:cBhvr>
                                      <p:tavLst>
                                        <p:tav tm="0">
                                          <p:val>
                                            <p:strVal val="1+#ppt_w/2"/>
                                          </p:val>
                                        </p:tav>
                                        <p:tav tm="100000">
                                          <p:val>
                                            <p:strVal val="#ppt_x"/>
                                          </p:val>
                                        </p:tav>
                                      </p:tavLst>
                                    </p:anim>
                                    <p:anim calcmode="lin" valueType="num">
                                      <p:cBhvr additive="base">
                                        <p:cTn id="40" dur="2500" fill="hold"/>
                                        <p:tgtEl>
                                          <p:spTgt spid="27"/>
                                        </p:tgtEl>
                                        <p:attrNameLst>
                                          <p:attrName>ppt_y</p:attrName>
                                        </p:attrNameLst>
                                      </p:cBhvr>
                                      <p:tavLst>
                                        <p:tav tm="0">
                                          <p:val>
                                            <p:strVal val="#ppt_y"/>
                                          </p:val>
                                        </p:tav>
                                        <p:tav tm="100000">
                                          <p:val>
                                            <p:strVal val="#ppt_y"/>
                                          </p:val>
                                        </p:tav>
                                      </p:tavLst>
                                    </p:anim>
                                  </p:childTnLst>
                                </p:cTn>
                              </p:par>
                              <p:par>
                                <p:cTn id="41" presetID="2" presetClass="exit" presetSubtype="8" fill="hold" nodeType="withEffect">
                                  <p:stCondLst>
                                    <p:cond delay="0"/>
                                  </p:stCondLst>
                                  <p:childTnLst>
                                    <p:anim calcmode="lin" valueType="num">
                                      <p:cBhvr additive="base">
                                        <p:cTn id="42" dur="3250"/>
                                        <p:tgtEl>
                                          <p:spTgt spid="27"/>
                                        </p:tgtEl>
                                        <p:attrNameLst>
                                          <p:attrName>ppt_x</p:attrName>
                                        </p:attrNameLst>
                                      </p:cBhvr>
                                      <p:tavLst>
                                        <p:tav tm="0">
                                          <p:val>
                                            <p:strVal val="ppt_x"/>
                                          </p:val>
                                        </p:tav>
                                        <p:tav tm="100000">
                                          <p:val>
                                            <p:strVal val="0-ppt_w/2"/>
                                          </p:val>
                                        </p:tav>
                                      </p:tavLst>
                                    </p:anim>
                                    <p:anim calcmode="lin" valueType="num">
                                      <p:cBhvr additive="base">
                                        <p:cTn id="43" dur="3250"/>
                                        <p:tgtEl>
                                          <p:spTgt spid="27"/>
                                        </p:tgtEl>
                                        <p:attrNameLst>
                                          <p:attrName>ppt_y</p:attrName>
                                        </p:attrNameLst>
                                      </p:cBhvr>
                                      <p:tavLst>
                                        <p:tav tm="0">
                                          <p:val>
                                            <p:strVal val="ppt_y"/>
                                          </p:val>
                                        </p:tav>
                                        <p:tav tm="100000">
                                          <p:val>
                                            <p:strVal val="ppt_y"/>
                                          </p:val>
                                        </p:tav>
                                      </p:tavLst>
                                    </p:anim>
                                    <p:set>
                                      <p:cBhvr>
                                        <p:cTn id="44" dur="1" fill="hold">
                                          <p:stCondLst>
                                            <p:cond delay="3249"/>
                                          </p:stCondLst>
                                        </p:cTn>
                                        <p:tgtEl>
                                          <p:spTgt spid="27"/>
                                        </p:tgtEl>
                                        <p:attrNameLst>
                                          <p:attrName>style.visibility</p:attrName>
                                        </p:attrNameLst>
                                      </p:cBhvr>
                                      <p:to>
                                        <p:strVal val="hidden"/>
                                      </p:to>
                                    </p:set>
                                  </p:childTnLst>
                                </p:cTn>
                              </p:par>
                              <p:par>
                                <p:cTn id="45" presetID="3" presetClass="exit" presetSubtype="5" fill="hold" nodeType="withEffect">
                                  <p:stCondLst>
                                    <p:cond delay="0"/>
                                  </p:stCondLst>
                                  <p:childTnLst>
                                    <p:animEffect transition="out" filter="blinds(vertical)">
                                      <p:cBhvr>
                                        <p:cTn id="46" dur="3250"/>
                                        <p:tgtEl>
                                          <p:spTgt spid="27"/>
                                        </p:tgtEl>
                                      </p:cBhvr>
                                    </p:animEffect>
                                    <p:set>
                                      <p:cBhvr>
                                        <p:cTn id="47" dur="1" fill="hold">
                                          <p:stCondLst>
                                            <p:cond delay="3249"/>
                                          </p:stCondLst>
                                        </p:cTn>
                                        <p:tgtEl>
                                          <p:spTgt spid="27"/>
                                        </p:tgtEl>
                                        <p:attrNameLst>
                                          <p:attrName>style.visibility</p:attrName>
                                        </p:attrNameLst>
                                      </p:cBhvr>
                                      <p:to>
                                        <p:strVal val="hidden"/>
                                      </p:to>
                                    </p:set>
                                  </p:childTnLst>
                                </p:cTn>
                              </p:par>
                              <p:par>
                                <p:cTn id="48" presetID="2" presetClass="entr" presetSubtype="2" fill="hold" nodeType="with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additive="base">
                                        <p:cTn id="50" dur="2250" fill="hold"/>
                                        <p:tgtEl>
                                          <p:spTgt spid="26"/>
                                        </p:tgtEl>
                                        <p:attrNameLst>
                                          <p:attrName>ppt_x</p:attrName>
                                        </p:attrNameLst>
                                      </p:cBhvr>
                                      <p:tavLst>
                                        <p:tav tm="0">
                                          <p:val>
                                            <p:strVal val="1+#ppt_w/2"/>
                                          </p:val>
                                        </p:tav>
                                        <p:tav tm="100000">
                                          <p:val>
                                            <p:strVal val="#ppt_x"/>
                                          </p:val>
                                        </p:tav>
                                      </p:tavLst>
                                    </p:anim>
                                    <p:anim calcmode="lin" valueType="num">
                                      <p:cBhvr additive="base">
                                        <p:cTn id="51" dur="2250" fill="hold"/>
                                        <p:tgtEl>
                                          <p:spTgt spid="26"/>
                                        </p:tgtEl>
                                        <p:attrNameLst>
                                          <p:attrName>ppt_y</p:attrName>
                                        </p:attrNameLst>
                                      </p:cBhvr>
                                      <p:tavLst>
                                        <p:tav tm="0">
                                          <p:val>
                                            <p:strVal val="#ppt_y"/>
                                          </p:val>
                                        </p:tav>
                                        <p:tav tm="100000">
                                          <p:val>
                                            <p:strVal val="#ppt_y"/>
                                          </p:val>
                                        </p:tav>
                                      </p:tavLst>
                                    </p:anim>
                                  </p:childTnLst>
                                </p:cTn>
                              </p:par>
                              <p:par>
                                <p:cTn id="52" presetID="2" presetClass="exit" presetSubtype="8" fill="hold" nodeType="withEffect">
                                  <p:stCondLst>
                                    <p:cond delay="0"/>
                                  </p:stCondLst>
                                  <p:childTnLst>
                                    <p:anim calcmode="lin" valueType="num">
                                      <p:cBhvr additive="base">
                                        <p:cTn id="53" dur="3000"/>
                                        <p:tgtEl>
                                          <p:spTgt spid="26"/>
                                        </p:tgtEl>
                                        <p:attrNameLst>
                                          <p:attrName>ppt_x</p:attrName>
                                        </p:attrNameLst>
                                      </p:cBhvr>
                                      <p:tavLst>
                                        <p:tav tm="0">
                                          <p:val>
                                            <p:strVal val="ppt_x"/>
                                          </p:val>
                                        </p:tav>
                                        <p:tav tm="100000">
                                          <p:val>
                                            <p:strVal val="0-ppt_w/2"/>
                                          </p:val>
                                        </p:tav>
                                      </p:tavLst>
                                    </p:anim>
                                    <p:anim calcmode="lin" valueType="num">
                                      <p:cBhvr additive="base">
                                        <p:cTn id="54" dur="3000"/>
                                        <p:tgtEl>
                                          <p:spTgt spid="26"/>
                                        </p:tgtEl>
                                        <p:attrNameLst>
                                          <p:attrName>ppt_y</p:attrName>
                                        </p:attrNameLst>
                                      </p:cBhvr>
                                      <p:tavLst>
                                        <p:tav tm="0">
                                          <p:val>
                                            <p:strVal val="ppt_y"/>
                                          </p:val>
                                        </p:tav>
                                        <p:tav tm="100000">
                                          <p:val>
                                            <p:strVal val="ppt_y"/>
                                          </p:val>
                                        </p:tav>
                                      </p:tavLst>
                                    </p:anim>
                                    <p:set>
                                      <p:cBhvr>
                                        <p:cTn id="55" dur="1" fill="hold">
                                          <p:stCondLst>
                                            <p:cond delay="2999"/>
                                          </p:stCondLst>
                                        </p:cTn>
                                        <p:tgtEl>
                                          <p:spTgt spid="26"/>
                                        </p:tgtEl>
                                        <p:attrNameLst>
                                          <p:attrName>style.visibility</p:attrName>
                                        </p:attrNameLst>
                                      </p:cBhvr>
                                      <p:to>
                                        <p:strVal val="hidden"/>
                                      </p:to>
                                    </p:set>
                                  </p:childTnLst>
                                </p:cTn>
                              </p:par>
                              <p:par>
                                <p:cTn id="56" presetID="3" presetClass="exit" presetSubtype="5" fill="hold" nodeType="withEffect">
                                  <p:stCondLst>
                                    <p:cond delay="0"/>
                                  </p:stCondLst>
                                  <p:childTnLst>
                                    <p:animEffect transition="out" filter="blinds(vertical)">
                                      <p:cBhvr>
                                        <p:cTn id="57" dur="3000"/>
                                        <p:tgtEl>
                                          <p:spTgt spid="26"/>
                                        </p:tgtEl>
                                      </p:cBhvr>
                                    </p:animEffect>
                                    <p:set>
                                      <p:cBhvr>
                                        <p:cTn id="58" dur="1" fill="hold">
                                          <p:stCondLst>
                                            <p:cond delay="2999"/>
                                          </p:stCondLst>
                                        </p:cTn>
                                        <p:tgtEl>
                                          <p:spTgt spid="26"/>
                                        </p:tgtEl>
                                        <p:attrNameLst>
                                          <p:attrName>style.visibility</p:attrName>
                                        </p:attrNameLst>
                                      </p:cBhvr>
                                      <p:to>
                                        <p:strVal val="hidden"/>
                                      </p:to>
                                    </p:set>
                                  </p:childTnLst>
                                </p:cTn>
                              </p:par>
                              <p:par>
                                <p:cTn id="59" presetID="23" presetClass="entr" presetSubtype="528" fill="hold" nodeType="withEffect">
                                  <p:stCondLst>
                                    <p:cond delay="1500"/>
                                  </p:stCondLst>
                                  <p:childTnLst>
                                    <p:set>
                                      <p:cBhvr>
                                        <p:cTn id="60" dur="1" fill="hold">
                                          <p:stCondLst>
                                            <p:cond delay="0"/>
                                          </p:stCondLst>
                                        </p:cTn>
                                        <p:tgtEl>
                                          <p:spTgt spid="1026"/>
                                        </p:tgtEl>
                                        <p:attrNameLst>
                                          <p:attrName>style.visibility</p:attrName>
                                        </p:attrNameLst>
                                      </p:cBhvr>
                                      <p:to>
                                        <p:strVal val="visible"/>
                                      </p:to>
                                    </p:set>
                                    <p:anim calcmode="lin" valueType="num">
                                      <p:cBhvr>
                                        <p:cTn id="61" dur="1500" fill="hold"/>
                                        <p:tgtEl>
                                          <p:spTgt spid="1026"/>
                                        </p:tgtEl>
                                        <p:attrNameLst>
                                          <p:attrName>ppt_w</p:attrName>
                                        </p:attrNameLst>
                                      </p:cBhvr>
                                      <p:tavLst>
                                        <p:tav tm="0">
                                          <p:val>
                                            <p:fltVal val="0"/>
                                          </p:val>
                                        </p:tav>
                                        <p:tav tm="100000">
                                          <p:val>
                                            <p:strVal val="#ppt_w"/>
                                          </p:val>
                                        </p:tav>
                                      </p:tavLst>
                                    </p:anim>
                                    <p:anim calcmode="lin" valueType="num">
                                      <p:cBhvr>
                                        <p:cTn id="62" dur="1500" fill="hold"/>
                                        <p:tgtEl>
                                          <p:spTgt spid="1026"/>
                                        </p:tgtEl>
                                        <p:attrNameLst>
                                          <p:attrName>ppt_h</p:attrName>
                                        </p:attrNameLst>
                                      </p:cBhvr>
                                      <p:tavLst>
                                        <p:tav tm="0">
                                          <p:val>
                                            <p:fltVal val="0"/>
                                          </p:val>
                                        </p:tav>
                                        <p:tav tm="100000">
                                          <p:val>
                                            <p:strVal val="#ppt_h"/>
                                          </p:val>
                                        </p:tav>
                                      </p:tavLst>
                                    </p:anim>
                                    <p:anim calcmode="lin" valueType="num">
                                      <p:cBhvr>
                                        <p:cTn id="63" dur="1500" fill="hold"/>
                                        <p:tgtEl>
                                          <p:spTgt spid="1026"/>
                                        </p:tgtEl>
                                        <p:attrNameLst>
                                          <p:attrName>ppt_x</p:attrName>
                                        </p:attrNameLst>
                                      </p:cBhvr>
                                      <p:tavLst>
                                        <p:tav tm="0">
                                          <p:val>
                                            <p:fltVal val="0.5"/>
                                          </p:val>
                                        </p:tav>
                                        <p:tav tm="100000">
                                          <p:val>
                                            <p:strVal val="#ppt_x"/>
                                          </p:val>
                                        </p:tav>
                                      </p:tavLst>
                                    </p:anim>
                                    <p:anim calcmode="lin" valueType="num">
                                      <p:cBhvr>
                                        <p:cTn id="64" dur="1500" fill="hold"/>
                                        <p:tgtEl>
                                          <p:spTgt spid="102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34 Grupo"/>
          <p:cNvGrpSpPr/>
          <p:nvPr/>
        </p:nvGrpSpPr>
        <p:grpSpPr>
          <a:xfrm>
            <a:off x="0" y="19423"/>
            <a:ext cx="9144000" cy="5143500"/>
            <a:chOff x="0" y="0"/>
            <a:chExt cx="9144000" cy="5143500"/>
          </a:xfrm>
        </p:grpSpPr>
        <p:sp>
          <p:nvSpPr>
            <p:cNvPr id="36" name="35 Rectángulo"/>
            <p:cNvSpPr/>
            <p:nvPr/>
          </p:nvSpPr>
          <p:spPr>
            <a:xfrm rot="10800000">
              <a:off x="0" y="0"/>
              <a:ext cx="4572000" cy="2571750"/>
            </a:xfrm>
            <a:prstGeom prst="rect">
              <a:avLst/>
            </a:prstGeom>
            <a:gradFill>
              <a:gsLst>
                <a:gs pos="60000">
                  <a:srgbClr val="00B050">
                    <a:lumMod val="4000"/>
                  </a:srgbClr>
                </a:gs>
                <a:gs pos="26000">
                  <a:srgbClr val="00B050">
                    <a:lumMod val="18000"/>
                  </a:srgbClr>
                </a:gs>
                <a:gs pos="100000">
                  <a:srgbClr val="C00000">
                    <a:lumMod val="4000"/>
                  </a:srgbClr>
                </a:gs>
                <a:gs pos="2000">
                  <a:srgbClr val="FFC000"/>
                </a:gs>
                <a:gs pos="2000">
                  <a:srgbClr val="66FF33"/>
                </a:gs>
                <a:gs pos="100000">
                  <a:srgbClr val="DC1C08">
                    <a:lumMod val="49000"/>
                  </a:srgbClr>
                </a:gs>
                <a:gs pos="84000">
                  <a:srgbClr val="FEA402"/>
                </a:gs>
                <a:gs pos="7000">
                  <a:srgbClr val="FBA3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572000" y="2571750"/>
              <a:ext cx="4572000" cy="2571750"/>
            </a:xfrm>
            <a:prstGeom prst="rect">
              <a:avLst/>
            </a:prstGeom>
            <a:gradFill>
              <a:gsLst>
                <a:gs pos="60000">
                  <a:srgbClr val="00B050">
                    <a:lumMod val="4000"/>
                  </a:srgbClr>
                </a:gs>
                <a:gs pos="26000">
                  <a:srgbClr val="00B050">
                    <a:lumMod val="18000"/>
                  </a:srgbClr>
                </a:gs>
                <a:gs pos="100000">
                  <a:srgbClr val="C00000">
                    <a:lumMod val="4000"/>
                  </a:srgbClr>
                </a:gs>
                <a:gs pos="2000">
                  <a:srgbClr val="FFC000"/>
                </a:gs>
                <a:gs pos="2000">
                  <a:srgbClr val="66FF33"/>
                </a:gs>
                <a:gs pos="100000">
                  <a:srgbClr val="DC1C08">
                    <a:lumMod val="49000"/>
                  </a:srgbClr>
                </a:gs>
                <a:gs pos="84000">
                  <a:srgbClr val="FEA402"/>
                </a:gs>
                <a:gs pos="7000">
                  <a:srgbClr val="FBA3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flipH="1">
              <a:off x="4572000" y="0"/>
              <a:ext cx="4572000" cy="2571750"/>
            </a:xfrm>
            <a:prstGeom prst="rect">
              <a:avLst/>
            </a:prstGeom>
            <a:gradFill>
              <a:gsLst>
                <a:gs pos="60000">
                  <a:srgbClr val="00B050">
                    <a:lumMod val="4000"/>
                  </a:srgbClr>
                </a:gs>
                <a:gs pos="26000">
                  <a:srgbClr val="00B050">
                    <a:lumMod val="18000"/>
                  </a:srgbClr>
                </a:gs>
                <a:gs pos="100000">
                  <a:srgbClr val="C00000">
                    <a:lumMod val="4000"/>
                  </a:srgbClr>
                </a:gs>
                <a:gs pos="2000">
                  <a:srgbClr val="FFC000"/>
                </a:gs>
                <a:gs pos="2000">
                  <a:srgbClr val="66FF33"/>
                </a:gs>
                <a:gs pos="100000">
                  <a:srgbClr val="DC1C08">
                    <a:lumMod val="49000"/>
                  </a:srgbClr>
                </a:gs>
                <a:gs pos="84000">
                  <a:srgbClr val="FEA402"/>
                </a:gs>
                <a:gs pos="7000">
                  <a:srgbClr val="FBA3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flipH="1">
              <a:off x="0" y="2571750"/>
              <a:ext cx="4572000" cy="2571750"/>
            </a:xfrm>
            <a:prstGeom prst="rect">
              <a:avLst/>
            </a:prstGeom>
            <a:gradFill>
              <a:gsLst>
                <a:gs pos="60000">
                  <a:srgbClr val="00B050">
                    <a:lumMod val="4000"/>
                  </a:srgbClr>
                </a:gs>
                <a:gs pos="26000">
                  <a:srgbClr val="00B050">
                    <a:lumMod val="18000"/>
                  </a:srgbClr>
                </a:gs>
                <a:gs pos="100000">
                  <a:srgbClr val="C00000">
                    <a:lumMod val="4000"/>
                  </a:srgbClr>
                </a:gs>
                <a:gs pos="2000">
                  <a:srgbClr val="FFC000"/>
                </a:gs>
                <a:gs pos="2000">
                  <a:srgbClr val="66FF33"/>
                </a:gs>
                <a:gs pos="100000">
                  <a:srgbClr val="DC1C08">
                    <a:lumMod val="49000"/>
                  </a:srgbClr>
                </a:gs>
                <a:gs pos="84000">
                  <a:srgbClr val="FEA402"/>
                </a:gs>
                <a:gs pos="7000">
                  <a:srgbClr val="FBA3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21" name="20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6216"/>
            <a:ext cx="9150897" cy="5169716"/>
          </a:xfrm>
          <a:prstGeom prst="rect">
            <a:avLst/>
          </a:prstGeom>
        </p:spPr>
      </p:pic>
      <p:sp>
        <p:nvSpPr>
          <p:cNvPr id="2" name="1 Rectángulo redondeado"/>
          <p:cNvSpPr/>
          <p:nvPr/>
        </p:nvSpPr>
        <p:spPr>
          <a:xfrm>
            <a:off x="755576" y="411510"/>
            <a:ext cx="7632848" cy="4392488"/>
          </a:xfrm>
          <a:prstGeom prst="roundRect">
            <a:avLst>
              <a:gd name="adj" fmla="val 39091"/>
            </a:avLst>
          </a:prstGeom>
          <a:gradFill>
            <a:gsLst>
              <a:gs pos="45000">
                <a:schemeClr val="tx1">
                  <a:alpha val="0"/>
                </a:schemeClr>
              </a:gs>
              <a:gs pos="54000">
                <a:schemeClr val="tx1">
                  <a:alpha val="0"/>
                </a:schemeClr>
              </a:gs>
              <a:gs pos="52000">
                <a:srgbClr val="FFC000"/>
              </a:gs>
            </a:gsLst>
            <a:path path="shape">
              <a:fillToRect l="50000" t="50000" r="50000" b="50000"/>
            </a:path>
          </a:gradFill>
          <a:ln w="88900">
            <a:gradFill>
              <a:gsLst>
                <a:gs pos="0">
                  <a:srgbClr val="FFC000"/>
                </a:gs>
                <a:gs pos="100000">
                  <a:srgbClr val="FFC000"/>
                </a:gs>
              </a:gsLst>
              <a:lin ang="5400000" scaled="0"/>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redondeado"/>
          <p:cNvSpPr/>
          <p:nvPr/>
        </p:nvSpPr>
        <p:spPr>
          <a:xfrm>
            <a:off x="755576" y="411510"/>
            <a:ext cx="7632848" cy="4392488"/>
          </a:xfrm>
          <a:prstGeom prst="roundRect">
            <a:avLst>
              <a:gd name="adj" fmla="val 40605"/>
            </a:avLst>
          </a:prstGeom>
          <a:gradFill flip="none" rotWithShape="1">
            <a:gsLst>
              <a:gs pos="45000">
                <a:schemeClr val="tx1">
                  <a:alpha val="0"/>
                </a:schemeClr>
              </a:gs>
              <a:gs pos="53000">
                <a:schemeClr val="tx1">
                  <a:alpha val="0"/>
                </a:schemeClr>
              </a:gs>
              <a:gs pos="51000">
                <a:srgbClr val="00B050">
                  <a:alpha val="53000"/>
                </a:srgbClr>
              </a:gs>
              <a:gs pos="49000">
                <a:srgbClr val="FFC000"/>
              </a:gs>
            </a:gsLst>
            <a:path path="shape">
              <a:fillToRect l="50000" t="50000" r="50000" b="50000"/>
            </a:path>
            <a:tileRect/>
          </a:gradFill>
          <a:ln w="88900">
            <a:gradFill>
              <a:gsLst>
                <a:gs pos="0">
                  <a:srgbClr val="FFC000"/>
                </a:gs>
                <a:gs pos="100000">
                  <a:srgbClr val="FFC000"/>
                </a:gs>
              </a:gsLst>
              <a:lin ang="5400000" scaled="0"/>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5616" y="699542"/>
            <a:ext cx="2736850" cy="2322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 name="Picture 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10800000">
            <a:off x="-98426" y="-2706692"/>
            <a:ext cx="9242426" cy="6718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 name="Picture 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0" y="1131590"/>
            <a:ext cx="9242426" cy="67185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 name="22 Rectángulo"/>
          <p:cNvSpPr/>
          <p:nvPr/>
        </p:nvSpPr>
        <p:spPr>
          <a:xfrm>
            <a:off x="-2445" y="-164554"/>
            <a:ext cx="9247620" cy="5874804"/>
          </a:xfrm>
          <a:prstGeom prst="rect">
            <a:avLst/>
          </a:prstGeom>
          <a:gradFill flip="none" rotWithShape="1">
            <a:gsLst>
              <a:gs pos="0">
                <a:schemeClr val="accent6">
                  <a:lumMod val="50000"/>
                </a:schemeClr>
              </a:gs>
              <a:gs pos="27000">
                <a:srgbClr val="FFC000"/>
              </a:gs>
              <a:gs pos="49000">
                <a:schemeClr val="accent6">
                  <a:lumMod val="50000"/>
                </a:schemeClr>
              </a:gs>
              <a:gs pos="76000">
                <a:srgbClr val="FFC000"/>
              </a:gs>
              <a:gs pos="100000">
                <a:schemeClr val="accent6">
                  <a:lumMod val="5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054227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100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childTnLst>
                                </p:cTn>
                              </p:par>
                              <p:par>
                                <p:cTn id="9" presetID="23" presetClass="exit" presetSubtype="16" fill="hold" grpId="1" nodeType="withEffect">
                                  <p:stCondLst>
                                    <p:cond delay="2000"/>
                                  </p:stCondLst>
                                  <p:childTnLst>
                                    <p:anim calcmode="lin" valueType="num">
                                      <p:cBhvr>
                                        <p:cTn id="10" dur="1750"/>
                                        <p:tgtEl>
                                          <p:spTgt spid="2"/>
                                        </p:tgtEl>
                                        <p:attrNameLst>
                                          <p:attrName>ppt_w</p:attrName>
                                        </p:attrNameLst>
                                      </p:cBhvr>
                                      <p:tavLst>
                                        <p:tav tm="0">
                                          <p:val>
                                            <p:strVal val="ppt_w"/>
                                          </p:val>
                                        </p:tav>
                                        <p:tav tm="100000">
                                          <p:val>
                                            <p:strVal val="4*ppt_w"/>
                                          </p:val>
                                        </p:tav>
                                      </p:tavLst>
                                    </p:anim>
                                    <p:anim calcmode="lin" valueType="num">
                                      <p:cBhvr>
                                        <p:cTn id="11" dur="1750"/>
                                        <p:tgtEl>
                                          <p:spTgt spid="2"/>
                                        </p:tgtEl>
                                        <p:attrNameLst>
                                          <p:attrName>ppt_h</p:attrName>
                                        </p:attrNameLst>
                                      </p:cBhvr>
                                      <p:tavLst>
                                        <p:tav tm="0">
                                          <p:val>
                                            <p:strVal val="ppt_h"/>
                                          </p:val>
                                        </p:tav>
                                        <p:tav tm="100000">
                                          <p:val>
                                            <p:strVal val="4*ppt_h"/>
                                          </p:val>
                                        </p:tav>
                                      </p:tavLst>
                                    </p:anim>
                                    <p:set>
                                      <p:cBhvr>
                                        <p:cTn id="12" dur="1" fill="hold">
                                          <p:stCondLst>
                                            <p:cond delay="1749"/>
                                          </p:stCondLst>
                                        </p:cTn>
                                        <p:tgtEl>
                                          <p:spTgt spid="2"/>
                                        </p:tgtEl>
                                        <p:attrNameLst>
                                          <p:attrName>style.visibility</p:attrName>
                                        </p:attrNameLst>
                                      </p:cBhvr>
                                      <p:to>
                                        <p:strVal val="hidden"/>
                                      </p:to>
                                    </p:set>
                                  </p:childTnLst>
                                </p:cTn>
                              </p:par>
                              <p:par>
                                <p:cTn id="13" presetID="23" presetClass="entr" presetSubtype="16" fill="hold" grpId="0" nodeType="withEffect">
                                  <p:stCondLst>
                                    <p:cond delay="1000"/>
                                  </p:stCondLst>
                                  <p:childTnLst>
                                    <p:set>
                                      <p:cBhvr>
                                        <p:cTn id="14" dur="1" fill="hold">
                                          <p:stCondLst>
                                            <p:cond delay="0"/>
                                          </p:stCondLst>
                                        </p:cTn>
                                        <p:tgtEl>
                                          <p:spTgt spid="32"/>
                                        </p:tgtEl>
                                        <p:attrNameLst>
                                          <p:attrName>style.visibility</p:attrName>
                                        </p:attrNameLst>
                                      </p:cBhvr>
                                      <p:to>
                                        <p:strVal val="visible"/>
                                      </p:to>
                                    </p:set>
                                    <p:anim calcmode="lin" valueType="num">
                                      <p:cBhvr>
                                        <p:cTn id="15" dur="2500" fill="hold"/>
                                        <p:tgtEl>
                                          <p:spTgt spid="32"/>
                                        </p:tgtEl>
                                        <p:attrNameLst>
                                          <p:attrName>ppt_w</p:attrName>
                                        </p:attrNameLst>
                                      </p:cBhvr>
                                      <p:tavLst>
                                        <p:tav tm="0">
                                          <p:val>
                                            <p:fltVal val="0"/>
                                          </p:val>
                                        </p:tav>
                                        <p:tav tm="100000">
                                          <p:val>
                                            <p:strVal val="#ppt_w"/>
                                          </p:val>
                                        </p:tav>
                                      </p:tavLst>
                                    </p:anim>
                                    <p:anim calcmode="lin" valueType="num">
                                      <p:cBhvr>
                                        <p:cTn id="16" dur="2500" fill="hold"/>
                                        <p:tgtEl>
                                          <p:spTgt spid="32"/>
                                        </p:tgtEl>
                                        <p:attrNameLst>
                                          <p:attrName>ppt_h</p:attrName>
                                        </p:attrNameLst>
                                      </p:cBhvr>
                                      <p:tavLst>
                                        <p:tav tm="0">
                                          <p:val>
                                            <p:fltVal val="0"/>
                                          </p:val>
                                        </p:tav>
                                        <p:tav tm="100000">
                                          <p:val>
                                            <p:strVal val="#ppt_h"/>
                                          </p:val>
                                        </p:tav>
                                      </p:tavLst>
                                    </p:anim>
                                  </p:childTnLst>
                                </p:cTn>
                              </p:par>
                              <p:par>
                                <p:cTn id="17" presetID="23" presetClass="exit" presetSubtype="544" fill="hold" grpId="1" nodeType="withEffect">
                                  <p:stCondLst>
                                    <p:cond delay="2250"/>
                                  </p:stCondLst>
                                  <p:childTnLst>
                                    <p:anim calcmode="lin" valueType="num">
                                      <p:cBhvr>
                                        <p:cTn id="18" dur="1750"/>
                                        <p:tgtEl>
                                          <p:spTgt spid="32"/>
                                        </p:tgtEl>
                                        <p:attrNameLst>
                                          <p:attrName>ppt_w</p:attrName>
                                        </p:attrNameLst>
                                      </p:cBhvr>
                                      <p:tavLst>
                                        <p:tav tm="0">
                                          <p:val>
                                            <p:strVal val="ppt_w"/>
                                          </p:val>
                                        </p:tav>
                                        <p:tav tm="100000">
                                          <p:val>
                                            <p:fltVal val="0"/>
                                          </p:val>
                                        </p:tav>
                                      </p:tavLst>
                                    </p:anim>
                                    <p:anim calcmode="lin" valueType="num">
                                      <p:cBhvr>
                                        <p:cTn id="19" dur="1750"/>
                                        <p:tgtEl>
                                          <p:spTgt spid="32"/>
                                        </p:tgtEl>
                                        <p:attrNameLst>
                                          <p:attrName>ppt_h</p:attrName>
                                        </p:attrNameLst>
                                      </p:cBhvr>
                                      <p:tavLst>
                                        <p:tav tm="0">
                                          <p:val>
                                            <p:strVal val="ppt_h"/>
                                          </p:val>
                                        </p:tav>
                                        <p:tav tm="100000">
                                          <p:val>
                                            <p:fltVal val="0"/>
                                          </p:val>
                                        </p:tav>
                                      </p:tavLst>
                                    </p:anim>
                                    <p:anim calcmode="lin" valueType="num">
                                      <p:cBhvr>
                                        <p:cTn id="20" dur="1750"/>
                                        <p:tgtEl>
                                          <p:spTgt spid="32"/>
                                        </p:tgtEl>
                                        <p:attrNameLst>
                                          <p:attrName>ppt_x</p:attrName>
                                        </p:attrNameLst>
                                      </p:cBhvr>
                                      <p:tavLst>
                                        <p:tav tm="0">
                                          <p:val>
                                            <p:strVal val="ppt_x"/>
                                          </p:val>
                                        </p:tav>
                                        <p:tav tm="100000">
                                          <p:val>
                                            <p:fltVal val="0.5"/>
                                          </p:val>
                                        </p:tav>
                                      </p:tavLst>
                                    </p:anim>
                                    <p:anim calcmode="lin" valueType="num">
                                      <p:cBhvr>
                                        <p:cTn id="21" dur="1750"/>
                                        <p:tgtEl>
                                          <p:spTgt spid="32"/>
                                        </p:tgtEl>
                                        <p:attrNameLst>
                                          <p:attrName>ppt_y</p:attrName>
                                        </p:attrNameLst>
                                      </p:cBhvr>
                                      <p:tavLst>
                                        <p:tav tm="0">
                                          <p:val>
                                            <p:strVal val="ppt_y"/>
                                          </p:val>
                                        </p:tav>
                                        <p:tav tm="100000">
                                          <p:val>
                                            <p:fltVal val="0.5"/>
                                          </p:val>
                                        </p:tav>
                                      </p:tavLst>
                                    </p:anim>
                                    <p:set>
                                      <p:cBhvr>
                                        <p:cTn id="22" dur="1" fill="hold">
                                          <p:stCondLst>
                                            <p:cond delay="1749"/>
                                          </p:stCondLst>
                                        </p:cTn>
                                        <p:tgtEl>
                                          <p:spTgt spid="32"/>
                                        </p:tgtEl>
                                        <p:attrNameLst>
                                          <p:attrName>style.visibility</p:attrName>
                                        </p:attrNameLst>
                                      </p:cBhvr>
                                      <p:to>
                                        <p:strVal val="hidden"/>
                                      </p:to>
                                    </p:set>
                                  </p:childTnLst>
                                </p:cTn>
                              </p:par>
                              <p:par>
                                <p:cTn id="23" presetID="4" presetClass="entr" presetSubtype="32" fill="hold" nodeType="withEffect">
                                  <p:stCondLst>
                                    <p:cond delay="1250"/>
                                  </p:stCondLst>
                                  <p:childTnLst>
                                    <p:set>
                                      <p:cBhvr>
                                        <p:cTn id="24" dur="1" fill="hold">
                                          <p:stCondLst>
                                            <p:cond delay="0"/>
                                          </p:stCondLst>
                                        </p:cTn>
                                        <p:tgtEl>
                                          <p:spTgt spid="21"/>
                                        </p:tgtEl>
                                        <p:attrNameLst>
                                          <p:attrName>style.visibility</p:attrName>
                                        </p:attrNameLst>
                                      </p:cBhvr>
                                      <p:to>
                                        <p:strVal val="visible"/>
                                      </p:to>
                                    </p:set>
                                    <p:animEffect transition="in" filter="box(out)">
                                      <p:cBhvr>
                                        <p:cTn id="25" dur="2500"/>
                                        <p:tgtEl>
                                          <p:spTgt spid="21"/>
                                        </p:tgtEl>
                                      </p:cBhvr>
                                    </p:animEffect>
                                  </p:childTnLst>
                                </p:cTn>
                              </p:par>
                              <p:par>
                                <p:cTn id="26" presetID="23" presetClass="entr" presetSubtype="16" fill="hold" nodeType="withEffect">
                                  <p:stCondLst>
                                    <p:cond delay="1250"/>
                                  </p:stCondLst>
                                  <p:childTnLst>
                                    <p:set>
                                      <p:cBhvr>
                                        <p:cTn id="27" dur="1" fill="hold">
                                          <p:stCondLst>
                                            <p:cond delay="0"/>
                                          </p:stCondLst>
                                        </p:cTn>
                                        <p:tgtEl>
                                          <p:spTgt spid="21"/>
                                        </p:tgtEl>
                                        <p:attrNameLst>
                                          <p:attrName>style.visibility</p:attrName>
                                        </p:attrNameLst>
                                      </p:cBhvr>
                                      <p:to>
                                        <p:strVal val="visible"/>
                                      </p:to>
                                    </p:set>
                                    <p:anim calcmode="lin" valueType="num">
                                      <p:cBhvr>
                                        <p:cTn id="28" dur="2500" fill="hold"/>
                                        <p:tgtEl>
                                          <p:spTgt spid="21"/>
                                        </p:tgtEl>
                                        <p:attrNameLst>
                                          <p:attrName>ppt_w</p:attrName>
                                        </p:attrNameLst>
                                      </p:cBhvr>
                                      <p:tavLst>
                                        <p:tav tm="0">
                                          <p:val>
                                            <p:fltVal val="0"/>
                                          </p:val>
                                        </p:tav>
                                        <p:tav tm="100000">
                                          <p:val>
                                            <p:strVal val="#ppt_w"/>
                                          </p:val>
                                        </p:tav>
                                      </p:tavLst>
                                    </p:anim>
                                    <p:anim calcmode="lin" valueType="num">
                                      <p:cBhvr>
                                        <p:cTn id="29" dur="2500" fill="hold"/>
                                        <p:tgtEl>
                                          <p:spTgt spid="21"/>
                                        </p:tgtEl>
                                        <p:attrNameLst>
                                          <p:attrName>ppt_h</p:attrName>
                                        </p:attrNameLst>
                                      </p:cBhvr>
                                      <p:tavLst>
                                        <p:tav tm="0">
                                          <p:val>
                                            <p:fltVal val="0"/>
                                          </p:val>
                                        </p:tav>
                                        <p:tav tm="100000">
                                          <p:val>
                                            <p:strVal val="#ppt_h"/>
                                          </p:val>
                                        </p:tav>
                                      </p:tavLst>
                                    </p:anim>
                                  </p:childTnLst>
                                </p:cTn>
                              </p:par>
                              <p:par>
                                <p:cTn id="30" presetID="4" presetClass="entr" presetSubtype="32" fill="hold" nodeType="withEffect">
                                  <p:stCondLst>
                                    <p:cond delay="1250"/>
                                  </p:stCondLst>
                                  <p:childTnLst>
                                    <p:set>
                                      <p:cBhvr>
                                        <p:cTn id="31" dur="1" fill="hold">
                                          <p:stCondLst>
                                            <p:cond delay="0"/>
                                          </p:stCondLst>
                                        </p:cTn>
                                        <p:tgtEl>
                                          <p:spTgt spid="22"/>
                                        </p:tgtEl>
                                        <p:attrNameLst>
                                          <p:attrName>style.visibility</p:attrName>
                                        </p:attrNameLst>
                                      </p:cBhvr>
                                      <p:to>
                                        <p:strVal val="visible"/>
                                      </p:to>
                                    </p:set>
                                    <p:animEffect transition="in" filter="box(out)">
                                      <p:cBhvr>
                                        <p:cTn id="32" dur="2500"/>
                                        <p:tgtEl>
                                          <p:spTgt spid="22"/>
                                        </p:tgtEl>
                                      </p:cBhvr>
                                    </p:animEffect>
                                  </p:childTnLst>
                                </p:cTn>
                              </p:par>
                              <p:par>
                                <p:cTn id="33" presetID="23" presetClass="entr" presetSubtype="528" fill="hold" nodeType="withEffect">
                                  <p:stCondLst>
                                    <p:cond delay="1250"/>
                                  </p:stCondLst>
                                  <p:childTnLst>
                                    <p:set>
                                      <p:cBhvr>
                                        <p:cTn id="34" dur="1" fill="hold">
                                          <p:stCondLst>
                                            <p:cond delay="0"/>
                                          </p:stCondLst>
                                        </p:cTn>
                                        <p:tgtEl>
                                          <p:spTgt spid="22"/>
                                        </p:tgtEl>
                                        <p:attrNameLst>
                                          <p:attrName>style.visibility</p:attrName>
                                        </p:attrNameLst>
                                      </p:cBhvr>
                                      <p:to>
                                        <p:strVal val="visible"/>
                                      </p:to>
                                    </p:set>
                                    <p:anim calcmode="lin" valueType="num">
                                      <p:cBhvr>
                                        <p:cTn id="35" dur="2500" fill="hold"/>
                                        <p:tgtEl>
                                          <p:spTgt spid="22"/>
                                        </p:tgtEl>
                                        <p:attrNameLst>
                                          <p:attrName>ppt_w</p:attrName>
                                        </p:attrNameLst>
                                      </p:cBhvr>
                                      <p:tavLst>
                                        <p:tav tm="0">
                                          <p:val>
                                            <p:fltVal val="0"/>
                                          </p:val>
                                        </p:tav>
                                        <p:tav tm="100000">
                                          <p:val>
                                            <p:strVal val="#ppt_w"/>
                                          </p:val>
                                        </p:tav>
                                      </p:tavLst>
                                    </p:anim>
                                    <p:anim calcmode="lin" valueType="num">
                                      <p:cBhvr>
                                        <p:cTn id="36" dur="2500" fill="hold"/>
                                        <p:tgtEl>
                                          <p:spTgt spid="22"/>
                                        </p:tgtEl>
                                        <p:attrNameLst>
                                          <p:attrName>ppt_h</p:attrName>
                                        </p:attrNameLst>
                                      </p:cBhvr>
                                      <p:tavLst>
                                        <p:tav tm="0">
                                          <p:val>
                                            <p:fltVal val="0"/>
                                          </p:val>
                                        </p:tav>
                                        <p:tav tm="100000">
                                          <p:val>
                                            <p:strVal val="#ppt_h"/>
                                          </p:val>
                                        </p:tav>
                                      </p:tavLst>
                                    </p:anim>
                                    <p:anim calcmode="lin" valueType="num">
                                      <p:cBhvr>
                                        <p:cTn id="37" dur="2500" fill="hold"/>
                                        <p:tgtEl>
                                          <p:spTgt spid="22"/>
                                        </p:tgtEl>
                                        <p:attrNameLst>
                                          <p:attrName>ppt_x</p:attrName>
                                        </p:attrNameLst>
                                      </p:cBhvr>
                                      <p:tavLst>
                                        <p:tav tm="0">
                                          <p:val>
                                            <p:fltVal val="0.5"/>
                                          </p:val>
                                        </p:tav>
                                        <p:tav tm="100000">
                                          <p:val>
                                            <p:strVal val="#ppt_x"/>
                                          </p:val>
                                        </p:tav>
                                      </p:tavLst>
                                    </p:anim>
                                    <p:anim calcmode="lin" valueType="num">
                                      <p:cBhvr>
                                        <p:cTn id="38" dur="2500" fill="hold"/>
                                        <p:tgtEl>
                                          <p:spTgt spid="22"/>
                                        </p:tgtEl>
                                        <p:attrNameLst>
                                          <p:attrName>ppt_y</p:attrName>
                                        </p:attrNameLst>
                                      </p:cBhvr>
                                      <p:tavLst>
                                        <p:tav tm="0">
                                          <p:val>
                                            <p:fltVal val="0.5"/>
                                          </p:val>
                                        </p:tav>
                                        <p:tav tm="100000">
                                          <p:val>
                                            <p:strVal val="#ppt_y"/>
                                          </p:val>
                                        </p:tav>
                                      </p:tavLst>
                                    </p:anim>
                                  </p:childTnLst>
                                </p:cTn>
                              </p:par>
                              <p:par>
                                <p:cTn id="39" presetID="9" presetClass="emph" presetSubtype="0" grpId="0" nodeType="withEffect">
                                  <p:stCondLst>
                                    <p:cond delay="0"/>
                                  </p:stCondLst>
                                  <p:childTnLst>
                                    <p:set>
                                      <p:cBhvr rctx="PPT">
                                        <p:cTn id="40" dur="indefinite"/>
                                        <p:tgtEl>
                                          <p:spTgt spid="23"/>
                                        </p:tgtEl>
                                        <p:attrNameLst>
                                          <p:attrName>style.opacity</p:attrName>
                                        </p:attrNameLst>
                                      </p:cBhvr>
                                      <p:to>
                                        <p:strVal val="0"/>
                                      </p:to>
                                    </p:set>
                                    <p:animEffect filter="image" prLst="opacity: 0">
                                      <p:cBhvr rctx="IE">
                                        <p:cTn id="41" dur="indefinite"/>
                                        <p:tgtEl>
                                          <p:spTgt spid="23"/>
                                        </p:tgtEl>
                                      </p:cBhvr>
                                    </p:animEffect>
                                  </p:childTnLst>
                                </p:cTn>
                              </p:par>
                              <p:par>
                                <p:cTn id="42" presetID="17" presetClass="entr" presetSubtype="1" fill="hold" nodeType="with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p:cTn id="44" dur="3000" fill="hold"/>
                                        <p:tgtEl>
                                          <p:spTgt spid="24"/>
                                        </p:tgtEl>
                                        <p:attrNameLst>
                                          <p:attrName>ppt_x</p:attrName>
                                        </p:attrNameLst>
                                      </p:cBhvr>
                                      <p:tavLst>
                                        <p:tav tm="0">
                                          <p:val>
                                            <p:strVal val="#ppt_x"/>
                                          </p:val>
                                        </p:tav>
                                        <p:tav tm="100000">
                                          <p:val>
                                            <p:strVal val="#ppt_x"/>
                                          </p:val>
                                        </p:tav>
                                      </p:tavLst>
                                    </p:anim>
                                    <p:anim calcmode="lin" valueType="num">
                                      <p:cBhvr>
                                        <p:cTn id="45" dur="3000" fill="hold"/>
                                        <p:tgtEl>
                                          <p:spTgt spid="24"/>
                                        </p:tgtEl>
                                        <p:attrNameLst>
                                          <p:attrName>ppt_y</p:attrName>
                                        </p:attrNameLst>
                                      </p:cBhvr>
                                      <p:tavLst>
                                        <p:tav tm="0">
                                          <p:val>
                                            <p:strVal val="#ppt_y-#ppt_h/2"/>
                                          </p:val>
                                        </p:tav>
                                        <p:tav tm="100000">
                                          <p:val>
                                            <p:strVal val="#ppt_y"/>
                                          </p:val>
                                        </p:tav>
                                      </p:tavLst>
                                    </p:anim>
                                    <p:anim calcmode="lin" valueType="num">
                                      <p:cBhvr>
                                        <p:cTn id="46" dur="3000" fill="hold"/>
                                        <p:tgtEl>
                                          <p:spTgt spid="24"/>
                                        </p:tgtEl>
                                        <p:attrNameLst>
                                          <p:attrName>ppt_w</p:attrName>
                                        </p:attrNameLst>
                                      </p:cBhvr>
                                      <p:tavLst>
                                        <p:tav tm="0">
                                          <p:val>
                                            <p:strVal val="#ppt_w"/>
                                          </p:val>
                                        </p:tav>
                                        <p:tav tm="100000">
                                          <p:val>
                                            <p:strVal val="#ppt_w"/>
                                          </p:val>
                                        </p:tav>
                                      </p:tavLst>
                                    </p:anim>
                                    <p:anim calcmode="lin" valueType="num">
                                      <p:cBhvr>
                                        <p:cTn id="47" dur="3000" fill="hold"/>
                                        <p:tgtEl>
                                          <p:spTgt spid="24"/>
                                        </p:tgtEl>
                                        <p:attrNameLst>
                                          <p:attrName>ppt_h</p:attrName>
                                        </p:attrNameLst>
                                      </p:cBhvr>
                                      <p:tavLst>
                                        <p:tav tm="0">
                                          <p:val>
                                            <p:fltVal val="0"/>
                                          </p:val>
                                        </p:tav>
                                        <p:tav tm="100000">
                                          <p:val>
                                            <p:strVal val="#ppt_h"/>
                                          </p:val>
                                        </p:tav>
                                      </p:tavLst>
                                    </p:anim>
                                  </p:childTnLst>
                                </p:cTn>
                              </p:par>
                              <p:par>
                                <p:cTn id="48" presetID="2" presetClass="exit" presetSubtype="4" fill="hold" nodeType="withEffect">
                                  <p:stCondLst>
                                    <p:cond delay="0"/>
                                  </p:stCondLst>
                                  <p:childTnLst>
                                    <p:anim calcmode="lin" valueType="num">
                                      <p:cBhvr additive="base">
                                        <p:cTn id="49" dur="3500"/>
                                        <p:tgtEl>
                                          <p:spTgt spid="24"/>
                                        </p:tgtEl>
                                        <p:attrNameLst>
                                          <p:attrName>ppt_x</p:attrName>
                                        </p:attrNameLst>
                                      </p:cBhvr>
                                      <p:tavLst>
                                        <p:tav tm="0">
                                          <p:val>
                                            <p:strVal val="ppt_x"/>
                                          </p:val>
                                        </p:tav>
                                        <p:tav tm="100000">
                                          <p:val>
                                            <p:strVal val="ppt_x"/>
                                          </p:val>
                                        </p:tav>
                                      </p:tavLst>
                                    </p:anim>
                                    <p:anim calcmode="lin" valueType="num">
                                      <p:cBhvr additive="base">
                                        <p:cTn id="50" dur="3500"/>
                                        <p:tgtEl>
                                          <p:spTgt spid="24"/>
                                        </p:tgtEl>
                                        <p:attrNameLst>
                                          <p:attrName>ppt_y</p:attrName>
                                        </p:attrNameLst>
                                      </p:cBhvr>
                                      <p:tavLst>
                                        <p:tav tm="0">
                                          <p:val>
                                            <p:strVal val="ppt_y"/>
                                          </p:val>
                                        </p:tav>
                                        <p:tav tm="100000">
                                          <p:val>
                                            <p:strVal val="1+ppt_h/2"/>
                                          </p:val>
                                        </p:tav>
                                      </p:tavLst>
                                    </p:anim>
                                    <p:set>
                                      <p:cBhvr>
                                        <p:cTn id="51" dur="1" fill="hold">
                                          <p:stCondLst>
                                            <p:cond delay="3499"/>
                                          </p:stCondLst>
                                        </p:cTn>
                                        <p:tgtEl>
                                          <p:spTgt spid="24"/>
                                        </p:tgtEl>
                                        <p:attrNameLst>
                                          <p:attrName>style.visibility</p:attrName>
                                        </p:attrNameLst>
                                      </p:cBhvr>
                                      <p:to>
                                        <p:strVal val="hidden"/>
                                      </p:to>
                                    </p:set>
                                  </p:childTnLst>
                                </p:cTn>
                              </p:par>
                              <p:par>
                                <p:cTn id="52" presetID="17" presetClass="entr" presetSubtype="4" fill="hold"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p:cTn id="54" dur="3000" fill="hold"/>
                                        <p:tgtEl>
                                          <p:spTgt spid="25"/>
                                        </p:tgtEl>
                                        <p:attrNameLst>
                                          <p:attrName>ppt_x</p:attrName>
                                        </p:attrNameLst>
                                      </p:cBhvr>
                                      <p:tavLst>
                                        <p:tav tm="0">
                                          <p:val>
                                            <p:strVal val="#ppt_x"/>
                                          </p:val>
                                        </p:tav>
                                        <p:tav tm="100000">
                                          <p:val>
                                            <p:strVal val="#ppt_x"/>
                                          </p:val>
                                        </p:tav>
                                      </p:tavLst>
                                    </p:anim>
                                    <p:anim calcmode="lin" valueType="num">
                                      <p:cBhvr>
                                        <p:cTn id="55" dur="3000" fill="hold"/>
                                        <p:tgtEl>
                                          <p:spTgt spid="25"/>
                                        </p:tgtEl>
                                        <p:attrNameLst>
                                          <p:attrName>ppt_y</p:attrName>
                                        </p:attrNameLst>
                                      </p:cBhvr>
                                      <p:tavLst>
                                        <p:tav tm="0">
                                          <p:val>
                                            <p:strVal val="#ppt_y+#ppt_h/2"/>
                                          </p:val>
                                        </p:tav>
                                        <p:tav tm="100000">
                                          <p:val>
                                            <p:strVal val="#ppt_y"/>
                                          </p:val>
                                        </p:tav>
                                      </p:tavLst>
                                    </p:anim>
                                    <p:anim calcmode="lin" valueType="num">
                                      <p:cBhvr>
                                        <p:cTn id="56" dur="3000" fill="hold"/>
                                        <p:tgtEl>
                                          <p:spTgt spid="25"/>
                                        </p:tgtEl>
                                        <p:attrNameLst>
                                          <p:attrName>ppt_w</p:attrName>
                                        </p:attrNameLst>
                                      </p:cBhvr>
                                      <p:tavLst>
                                        <p:tav tm="0">
                                          <p:val>
                                            <p:strVal val="#ppt_w"/>
                                          </p:val>
                                        </p:tav>
                                        <p:tav tm="100000">
                                          <p:val>
                                            <p:strVal val="#ppt_w"/>
                                          </p:val>
                                        </p:tav>
                                      </p:tavLst>
                                    </p:anim>
                                    <p:anim calcmode="lin" valueType="num">
                                      <p:cBhvr>
                                        <p:cTn id="57" dur="3000" fill="hold"/>
                                        <p:tgtEl>
                                          <p:spTgt spid="25"/>
                                        </p:tgtEl>
                                        <p:attrNameLst>
                                          <p:attrName>ppt_h</p:attrName>
                                        </p:attrNameLst>
                                      </p:cBhvr>
                                      <p:tavLst>
                                        <p:tav tm="0">
                                          <p:val>
                                            <p:fltVal val="0"/>
                                          </p:val>
                                        </p:tav>
                                        <p:tav tm="100000">
                                          <p:val>
                                            <p:strVal val="#ppt_h"/>
                                          </p:val>
                                        </p:tav>
                                      </p:tavLst>
                                    </p:anim>
                                  </p:childTnLst>
                                </p:cTn>
                              </p:par>
                              <p:par>
                                <p:cTn id="58" presetID="2" presetClass="exit" presetSubtype="1" fill="hold" nodeType="withEffect">
                                  <p:stCondLst>
                                    <p:cond delay="0"/>
                                  </p:stCondLst>
                                  <p:childTnLst>
                                    <p:anim calcmode="lin" valueType="num">
                                      <p:cBhvr additive="base">
                                        <p:cTn id="59" dur="3500"/>
                                        <p:tgtEl>
                                          <p:spTgt spid="25"/>
                                        </p:tgtEl>
                                        <p:attrNameLst>
                                          <p:attrName>ppt_x</p:attrName>
                                        </p:attrNameLst>
                                      </p:cBhvr>
                                      <p:tavLst>
                                        <p:tav tm="0">
                                          <p:val>
                                            <p:strVal val="ppt_x"/>
                                          </p:val>
                                        </p:tav>
                                        <p:tav tm="100000">
                                          <p:val>
                                            <p:strVal val="ppt_x"/>
                                          </p:val>
                                        </p:tav>
                                      </p:tavLst>
                                    </p:anim>
                                    <p:anim calcmode="lin" valueType="num">
                                      <p:cBhvr additive="base">
                                        <p:cTn id="60" dur="3500"/>
                                        <p:tgtEl>
                                          <p:spTgt spid="25"/>
                                        </p:tgtEl>
                                        <p:attrNameLst>
                                          <p:attrName>ppt_y</p:attrName>
                                        </p:attrNameLst>
                                      </p:cBhvr>
                                      <p:tavLst>
                                        <p:tav tm="0">
                                          <p:val>
                                            <p:strVal val="ppt_y"/>
                                          </p:val>
                                        </p:tav>
                                        <p:tav tm="100000">
                                          <p:val>
                                            <p:strVal val="0-ppt_h/2"/>
                                          </p:val>
                                        </p:tav>
                                      </p:tavLst>
                                    </p:anim>
                                    <p:set>
                                      <p:cBhvr>
                                        <p:cTn id="61" dur="1" fill="hold">
                                          <p:stCondLst>
                                            <p:cond delay="34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2" grpId="0" animBg="1"/>
      <p:bldP spid="32" grpId="1" animBg="1"/>
      <p:bldP spid="2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2627784" y="699542"/>
            <a:ext cx="5904656" cy="3816429"/>
          </a:xfrm>
          <a:prstGeom prst="rect">
            <a:avLst/>
          </a:prstGeom>
        </p:spPr>
        <p:txBody>
          <a:bodyPr wrap="square">
            <a:spAutoFit/>
            <a:scene3d>
              <a:camera prst="obliqueBottomLeft"/>
              <a:lightRig rig="threePt" dir="t"/>
            </a:scene3d>
            <a:sp3d extrusionH="31750">
              <a:extrusionClr>
                <a:srgbClr val="FFFF00"/>
              </a:extrusionClr>
            </a:sp3d>
          </a:bodyPr>
          <a:lstStyle/>
          <a:p>
            <a:pPr algn="ctr"/>
            <a:r>
              <a:rPr lang="es-ES" sz="1400" dirty="0" smtClean="0">
                <a:solidFill>
                  <a:srgbClr val="482400"/>
                </a:solidFill>
                <a:latin typeface="Hobo Std" pitchFamily="34" charset="0"/>
              </a:rPr>
              <a:t>Las </a:t>
            </a:r>
            <a:r>
              <a:rPr lang="es-ES" sz="1400" dirty="0">
                <a:solidFill>
                  <a:srgbClr val="482400"/>
                </a:solidFill>
                <a:latin typeface="Hobo Std" pitchFamily="34" charset="0"/>
              </a:rPr>
              <a:t>semillas de girasol o pipas de girasol </a:t>
            </a:r>
            <a:r>
              <a:rPr lang="es-ES" sz="1400" dirty="0" smtClean="0">
                <a:solidFill>
                  <a:srgbClr val="482400"/>
                </a:solidFill>
                <a:latin typeface="Hobo Std" pitchFamily="34" charset="0"/>
              </a:rPr>
              <a:t>son un alimento </a:t>
            </a:r>
            <a:r>
              <a:rPr lang="es-ES" sz="1400" dirty="0">
                <a:solidFill>
                  <a:srgbClr val="482400"/>
                </a:solidFill>
                <a:latin typeface="Hobo Std" pitchFamily="34" charset="0"/>
              </a:rPr>
              <a:t>muy </a:t>
            </a:r>
            <a:r>
              <a:rPr lang="es-ES" sz="1400" dirty="0" smtClean="0">
                <a:solidFill>
                  <a:srgbClr val="482400"/>
                </a:solidFill>
                <a:latin typeface="Hobo Std" pitchFamily="34" charset="0"/>
              </a:rPr>
              <a:t>consumido. </a:t>
            </a:r>
            <a:r>
              <a:rPr lang="es-ES" sz="1400" dirty="0">
                <a:solidFill>
                  <a:srgbClr val="482400"/>
                </a:solidFill>
                <a:latin typeface="Hobo Std" pitchFamily="34" charset="0"/>
              </a:rPr>
              <a:t>Aunque, en ocasiones, la mayoría de pipas que vienen </a:t>
            </a:r>
            <a:endParaRPr lang="es-ES" sz="1400" dirty="0" smtClean="0">
              <a:solidFill>
                <a:srgbClr val="482400"/>
              </a:solidFill>
              <a:latin typeface="Hobo Std" pitchFamily="34" charset="0"/>
            </a:endParaRPr>
          </a:p>
          <a:p>
            <a:pPr algn="ctr"/>
            <a:r>
              <a:rPr lang="es-ES" sz="1400" dirty="0" smtClean="0">
                <a:solidFill>
                  <a:srgbClr val="482400"/>
                </a:solidFill>
                <a:latin typeface="Hobo Std" pitchFamily="34" charset="0"/>
              </a:rPr>
              <a:t>en </a:t>
            </a:r>
            <a:r>
              <a:rPr lang="es-ES" sz="1400" dirty="0">
                <a:solidFill>
                  <a:srgbClr val="482400"/>
                </a:solidFill>
                <a:latin typeface="Hobo Std" pitchFamily="34" charset="0"/>
              </a:rPr>
              <a:t>bolsa </a:t>
            </a:r>
            <a:r>
              <a:rPr lang="es-ES" sz="1400" dirty="0" smtClean="0">
                <a:solidFill>
                  <a:srgbClr val="482400"/>
                </a:solidFill>
                <a:latin typeface="Hobo Std" pitchFamily="34" charset="0"/>
              </a:rPr>
              <a:t>contienen abundante </a:t>
            </a:r>
            <a:r>
              <a:rPr lang="es-ES" sz="1400" dirty="0">
                <a:solidFill>
                  <a:srgbClr val="482400"/>
                </a:solidFill>
                <a:latin typeface="Hobo Std" pitchFamily="34" charset="0"/>
              </a:rPr>
              <a:t>sal, la parte comestible es muy </a:t>
            </a:r>
            <a:endParaRPr lang="es-ES" sz="1400" dirty="0" smtClean="0">
              <a:solidFill>
                <a:srgbClr val="482400"/>
              </a:solidFill>
              <a:latin typeface="Hobo Std" pitchFamily="34" charset="0"/>
            </a:endParaRPr>
          </a:p>
          <a:p>
            <a:pPr algn="ctr"/>
            <a:r>
              <a:rPr lang="es-ES" sz="1400" dirty="0" smtClean="0">
                <a:solidFill>
                  <a:srgbClr val="482400"/>
                </a:solidFill>
                <a:latin typeface="Hobo Std" pitchFamily="34" charset="0"/>
              </a:rPr>
              <a:t>saludable </a:t>
            </a:r>
            <a:r>
              <a:rPr lang="es-ES" sz="1400" dirty="0">
                <a:solidFill>
                  <a:srgbClr val="482400"/>
                </a:solidFill>
                <a:latin typeface="Hobo Std" pitchFamily="34" charset="0"/>
              </a:rPr>
              <a:t>y nutritiva.</a:t>
            </a:r>
          </a:p>
          <a:p>
            <a:pPr algn="ctr"/>
            <a:endParaRPr lang="es-ES" sz="1400" dirty="0">
              <a:solidFill>
                <a:srgbClr val="482400"/>
              </a:solidFill>
              <a:latin typeface="Hobo Std" pitchFamily="34" charset="0"/>
            </a:endParaRPr>
          </a:p>
          <a:p>
            <a:pPr algn="ctr"/>
            <a:r>
              <a:rPr lang="es-ES" sz="1400" dirty="0">
                <a:solidFill>
                  <a:srgbClr val="482400"/>
                </a:solidFill>
                <a:latin typeface="Hobo Std" pitchFamily="34" charset="0"/>
              </a:rPr>
              <a:t>Las pipas provienen del girasol (</a:t>
            </a:r>
            <a:r>
              <a:rPr lang="es-ES" sz="1400" dirty="0" err="1">
                <a:solidFill>
                  <a:srgbClr val="482400"/>
                </a:solidFill>
                <a:latin typeface="Hobo Std" pitchFamily="34" charset="0"/>
              </a:rPr>
              <a:t>helianthus</a:t>
            </a:r>
            <a:r>
              <a:rPr lang="es-ES" sz="1400" dirty="0">
                <a:solidFill>
                  <a:srgbClr val="482400"/>
                </a:solidFill>
                <a:latin typeface="Hobo Std" pitchFamily="34" charset="0"/>
              </a:rPr>
              <a:t> </a:t>
            </a:r>
            <a:r>
              <a:rPr lang="es-ES" sz="1400" dirty="0" err="1">
                <a:solidFill>
                  <a:srgbClr val="482400"/>
                </a:solidFill>
                <a:latin typeface="Hobo Std" pitchFamily="34" charset="0"/>
              </a:rPr>
              <a:t>annuus</a:t>
            </a:r>
            <a:r>
              <a:rPr lang="es-ES" sz="1400" dirty="0">
                <a:solidFill>
                  <a:srgbClr val="482400"/>
                </a:solidFill>
                <a:latin typeface="Hobo Std" pitchFamily="34" charset="0"/>
              </a:rPr>
              <a:t>), una planta herbácea que pertenece a la familia </a:t>
            </a:r>
            <a:r>
              <a:rPr lang="es-ES" sz="1400" dirty="0" err="1">
                <a:solidFill>
                  <a:srgbClr val="482400"/>
                </a:solidFill>
                <a:latin typeface="Hobo Std" pitchFamily="34" charset="0"/>
              </a:rPr>
              <a:t>Asteraceae</a:t>
            </a:r>
            <a:r>
              <a:rPr lang="es-ES" sz="1400" dirty="0">
                <a:solidFill>
                  <a:srgbClr val="482400"/>
                </a:solidFill>
                <a:latin typeface="Hobo Std" pitchFamily="34" charset="0"/>
              </a:rPr>
              <a:t>. Esta planta es originaria de Norteamérica y Centroamérica y sus principales productores son Rusia, China, Estados Unidos y Argentina. Esta </a:t>
            </a:r>
            <a:endParaRPr lang="es-ES" sz="1400" dirty="0" smtClean="0">
              <a:solidFill>
                <a:srgbClr val="482400"/>
              </a:solidFill>
              <a:latin typeface="Hobo Std" pitchFamily="34" charset="0"/>
            </a:endParaRPr>
          </a:p>
          <a:p>
            <a:pPr algn="ctr"/>
            <a:r>
              <a:rPr lang="es-ES" sz="1400" dirty="0" smtClean="0">
                <a:solidFill>
                  <a:srgbClr val="482400"/>
                </a:solidFill>
                <a:latin typeface="Hobo Std" pitchFamily="34" charset="0"/>
              </a:rPr>
              <a:t>planta </a:t>
            </a:r>
            <a:r>
              <a:rPr lang="es-ES" sz="1400" dirty="0">
                <a:solidFill>
                  <a:srgbClr val="482400"/>
                </a:solidFill>
                <a:latin typeface="Hobo Std" pitchFamily="34" charset="0"/>
              </a:rPr>
              <a:t>es hermosa y contiene cientos de semillas</a:t>
            </a:r>
            <a:r>
              <a:rPr lang="es-ES" sz="1400" dirty="0" smtClean="0">
                <a:solidFill>
                  <a:srgbClr val="482400"/>
                </a:solidFill>
                <a:latin typeface="Hobo Std" pitchFamily="34" charset="0"/>
              </a:rPr>
              <a:t>.</a:t>
            </a:r>
          </a:p>
          <a:p>
            <a:pPr algn="ctr"/>
            <a:endParaRPr lang="es-ES" sz="1400" dirty="0" smtClean="0">
              <a:solidFill>
                <a:srgbClr val="482400"/>
              </a:solidFill>
              <a:latin typeface="Hobo Std" pitchFamily="34" charset="0"/>
            </a:endParaRPr>
          </a:p>
          <a:p>
            <a:pPr algn="ctr"/>
            <a:r>
              <a:rPr lang="es-ES" b="1" dirty="0">
                <a:solidFill>
                  <a:srgbClr val="482400"/>
                </a:solidFill>
                <a:latin typeface="Hobo Std" pitchFamily="34" charset="0"/>
              </a:rPr>
              <a:t>Beneficios de las semillas de girasol</a:t>
            </a:r>
          </a:p>
          <a:p>
            <a:pPr algn="ctr"/>
            <a:endParaRPr lang="es-ES" sz="1400" dirty="0">
              <a:solidFill>
                <a:srgbClr val="482400"/>
              </a:solidFill>
              <a:latin typeface="Hobo Std" pitchFamily="34" charset="0"/>
            </a:endParaRPr>
          </a:p>
          <a:p>
            <a:pPr algn="ctr"/>
            <a:r>
              <a:rPr lang="es-ES" sz="1400" dirty="0">
                <a:solidFill>
                  <a:srgbClr val="482400"/>
                </a:solidFill>
                <a:latin typeface="Hobo Std" pitchFamily="34" charset="0"/>
              </a:rPr>
              <a:t>Pero, ¿cuáles son los beneficios de estas semillas? ¿Cómo </a:t>
            </a:r>
            <a:endParaRPr lang="es-ES" sz="1400" dirty="0" smtClean="0">
              <a:solidFill>
                <a:srgbClr val="482400"/>
              </a:solidFill>
              <a:latin typeface="Hobo Std" pitchFamily="34" charset="0"/>
            </a:endParaRPr>
          </a:p>
          <a:p>
            <a:pPr algn="ctr"/>
            <a:r>
              <a:rPr lang="es-ES" sz="1400" dirty="0" smtClean="0">
                <a:solidFill>
                  <a:srgbClr val="482400"/>
                </a:solidFill>
                <a:latin typeface="Hobo Std" pitchFamily="34" charset="0"/>
              </a:rPr>
              <a:t>beneficia </a:t>
            </a:r>
            <a:r>
              <a:rPr lang="es-ES" sz="1400" dirty="0">
                <a:solidFill>
                  <a:srgbClr val="482400"/>
                </a:solidFill>
                <a:latin typeface="Hobo Std" pitchFamily="34" charset="0"/>
              </a:rPr>
              <a:t>a nuestra salud comer pipas? En las siguientes </a:t>
            </a:r>
            <a:r>
              <a:rPr lang="es-ES" sz="1400" dirty="0" smtClean="0">
                <a:solidFill>
                  <a:srgbClr val="482400"/>
                </a:solidFill>
                <a:latin typeface="Hobo Std" pitchFamily="34" charset="0"/>
              </a:rPr>
              <a:t>líneas </a:t>
            </a:r>
          </a:p>
          <a:p>
            <a:pPr algn="ctr"/>
            <a:r>
              <a:rPr lang="es-ES" sz="1400" dirty="0" smtClean="0">
                <a:solidFill>
                  <a:srgbClr val="482400"/>
                </a:solidFill>
                <a:latin typeface="Hobo Std" pitchFamily="34" charset="0"/>
              </a:rPr>
              <a:t>Puedes encontrar </a:t>
            </a:r>
            <a:r>
              <a:rPr lang="es-ES" sz="1400" dirty="0">
                <a:solidFill>
                  <a:srgbClr val="482400"/>
                </a:solidFill>
                <a:latin typeface="Hobo Std" pitchFamily="34" charset="0"/>
              </a:rPr>
              <a:t>las propiedades y beneficios de este </a:t>
            </a:r>
            <a:r>
              <a:rPr lang="es-ES" sz="1400" dirty="0" smtClean="0">
                <a:solidFill>
                  <a:srgbClr val="482400"/>
                </a:solidFill>
                <a:latin typeface="Hobo Std" pitchFamily="34" charset="0"/>
              </a:rPr>
              <a:t>alimento. </a:t>
            </a:r>
            <a:endParaRPr lang="es-ES" sz="1400" dirty="0">
              <a:solidFill>
                <a:srgbClr val="482400"/>
              </a:solidFill>
              <a:latin typeface="Hobo Std" pitchFamily="34" charset="0"/>
            </a:endParaRPr>
          </a:p>
          <a:p>
            <a:pPr algn="ctr"/>
            <a:r>
              <a:rPr lang="es-ES" sz="1400" dirty="0" smtClean="0">
                <a:solidFill>
                  <a:srgbClr val="482400"/>
                </a:solidFill>
                <a:latin typeface="Hobo Std" pitchFamily="34" charset="0"/>
              </a:rPr>
              <a:t> </a:t>
            </a:r>
            <a:endParaRPr lang="es-ES" sz="1400" dirty="0">
              <a:solidFill>
                <a:srgbClr val="482400"/>
              </a:solidFill>
              <a:latin typeface="Hobo Std" pitchFamily="34" charset="0"/>
            </a:endParaRPr>
          </a:p>
        </p:txBody>
      </p:sp>
    </p:spTree>
    <p:extLst>
      <p:ext uri="{BB962C8B-B14F-4D97-AF65-F5344CB8AC3E}">
        <p14:creationId xmlns:p14="http://schemas.microsoft.com/office/powerpoint/2010/main" val="1731216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45 Grupo"/>
          <p:cNvGrpSpPr/>
          <p:nvPr/>
        </p:nvGrpSpPr>
        <p:grpSpPr>
          <a:xfrm>
            <a:off x="0" y="10674"/>
            <a:ext cx="9144000" cy="5132826"/>
            <a:chOff x="0" y="0"/>
            <a:chExt cx="9144000" cy="2571750"/>
          </a:xfrm>
        </p:grpSpPr>
        <p:sp>
          <p:nvSpPr>
            <p:cNvPr id="47" name="46 Rectángulo"/>
            <p:cNvSpPr/>
            <p:nvPr/>
          </p:nvSpPr>
          <p:spPr>
            <a:xfrm rot="10800000">
              <a:off x="0" y="0"/>
              <a:ext cx="4572000" cy="2571750"/>
            </a:xfrm>
            <a:prstGeom prst="rect">
              <a:avLst/>
            </a:prstGeom>
            <a:gradFill>
              <a:gsLst>
                <a:gs pos="93000">
                  <a:srgbClr val="FFFF00"/>
                </a:gs>
                <a:gs pos="60000">
                  <a:srgbClr val="00B050">
                    <a:lumMod val="4000"/>
                  </a:srgbClr>
                </a:gs>
                <a:gs pos="26000">
                  <a:srgbClr val="00B050">
                    <a:lumMod val="18000"/>
                  </a:srgbClr>
                </a:gs>
                <a:gs pos="100000">
                  <a:srgbClr val="C00000">
                    <a:lumMod val="4000"/>
                  </a:srgbClr>
                </a:gs>
                <a:gs pos="2000">
                  <a:srgbClr val="FFC000"/>
                </a:gs>
                <a:gs pos="2000">
                  <a:srgbClr val="66FF33"/>
                </a:gs>
                <a:gs pos="100000">
                  <a:srgbClr val="DC1C08">
                    <a:lumMod val="49000"/>
                  </a:srgbClr>
                </a:gs>
                <a:gs pos="84000">
                  <a:srgbClr val="FFCC00"/>
                </a:gs>
                <a:gs pos="7000">
                  <a:srgbClr val="FFCC00"/>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10800000" flipH="1">
              <a:off x="4572000" y="0"/>
              <a:ext cx="4572000" cy="2571750"/>
            </a:xfrm>
            <a:prstGeom prst="rect">
              <a:avLst/>
            </a:prstGeom>
            <a:gradFill>
              <a:gsLst>
                <a:gs pos="93000">
                  <a:srgbClr val="FFFF00"/>
                </a:gs>
                <a:gs pos="60000">
                  <a:srgbClr val="00B050">
                    <a:lumMod val="4000"/>
                  </a:srgbClr>
                </a:gs>
                <a:gs pos="26000">
                  <a:srgbClr val="00B050">
                    <a:lumMod val="18000"/>
                  </a:srgbClr>
                </a:gs>
                <a:gs pos="100000">
                  <a:srgbClr val="C00000">
                    <a:lumMod val="4000"/>
                  </a:srgbClr>
                </a:gs>
                <a:gs pos="2000">
                  <a:srgbClr val="FFC000"/>
                </a:gs>
                <a:gs pos="2000">
                  <a:srgbClr val="66FF33"/>
                </a:gs>
                <a:gs pos="100000">
                  <a:srgbClr val="DC1C08">
                    <a:lumMod val="49000"/>
                  </a:srgbClr>
                </a:gs>
                <a:gs pos="84000">
                  <a:srgbClr val="FFCC00"/>
                </a:gs>
                <a:gs pos="7000">
                  <a:srgbClr val="FFCC00"/>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28" name="27 Imagen" descr="Diapositiva6"/>
          <p:cNvPicPr>
            <a:picLocks noGrp="1" noChangeAspect="1"/>
          </p:cNvPicPr>
          <p:nvPr isPhoto="1"/>
        </p:nvPicPr>
        <p:blipFill rotWithShape="1">
          <a:blip r:embed="rId2">
            <a:lum/>
            <a:extLst>
              <a:ext uri="{28A0092B-C50C-407E-A947-70E740481C1C}">
                <a14:useLocalDpi xmlns:a14="http://schemas.microsoft.com/office/drawing/2010/main" val="0"/>
              </a:ext>
            </a:extLst>
          </a:blip>
          <a:srcRect t="-102314"/>
          <a:stretch/>
        </p:blipFill>
        <p:spPr>
          <a:xfrm>
            <a:off x="0" y="-5256000"/>
            <a:ext cx="9144000" cy="10405974"/>
          </a:xfrm>
          <a:prstGeom prst="rect">
            <a:avLst/>
          </a:prstGeom>
          <a:noFill/>
          <a:ln>
            <a:noFill/>
          </a:ln>
        </p:spPr>
      </p:pic>
      <p:sp>
        <p:nvSpPr>
          <p:cNvPr id="24" name="23 Rombo"/>
          <p:cNvSpPr/>
          <p:nvPr/>
        </p:nvSpPr>
        <p:spPr>
          <a:xfrm rot="5400000">
            <a:off x="9269951" y="-1291264"/>
            <a:ext cx="728068" cy="1829362"/>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rot="5400000">
            <a:off x="8909915" y="-815731"/>
            <a:ext cx="728068" cy="1829360"/>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rot="5400000">
            <a:off x="8521346" y="-355153"/>
            <a:ext cx="728068" cy="1829360"/>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rot="5400000">
            <a:off x="8153947" y="120374"/>
            <a:ext cx="728068" cy="1829360"/>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rot="5400000">
            <a:off x="7793947" y="508943"/>
            <a:ext cx="728068" cy="1829360"/>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rot="5400000">
            <a:off x="7433915" y="984470"/>
            <a:ext cx="728068" cy="1829360"/>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rot="5400000">
            <a:off x="7045346" y="1445047"/>
            <a:ext cx="728068" cy="1829360"/>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rot="5400000">
            <a:off x="6677947" y="1920574"/>
            <a:ext cx="728068" cy="1829360"/>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rot="5400000">
            <a:off x="6310652" y="2453159"/>
            <a:ext cx="728068" cy="1829360"/>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rot="5400000">
            <a:off x="5950620" y="2928686"/>
            <a:ext cx="728068" cy="1829360"/>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rot="5400000">
            <a:off x="5562051" y="3389263"/>
            <a:ext cx="728068" cy="1829360"/>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rot="5400000">
            <a:off x="5194650" y="3864790"/>
            <a:ext cx="728068" cy="1829360"/>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ombo"/>
          <p:cNvSpPr/>
          <p:nvPr/>
        </p:nvSpPr>
        <p:spPr>
          <a:xfrm rot="16200000" flipH="1">
            <a:off x="-846416" y="-1298867"/>
            <a:ext cx="640855" cy="1901368"/>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rot="16200000" flipH="1">
            <a:off x="-486381" y="-823341"/>
            <a:ext cx="640855" cy="1901369"/>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ombo"/>
          <p:cNvSpPr/>
          <p:nvPr/>
        </p:nvSpPr>
        <p:spPr>
          <a:xfrm rot="16200000" flipH="1">
            <a:off x="-97811" y="-362761"/>
            <a:ext cx="640855" cy="1901367"/>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ombo"/>
          <p:cNvSpPr/>
          <p:nvPr/>
        </p:nvSpPr>
        <p:spPr>
          <a:xfrm rot="16200000" flipH="1">
            <a:off x="269589" y="112768"/>
            <a:ext cx="640855" cy="1901367"/>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ombo"/>
          <p:cNvSpPr/>
          <p:nvPr/>
        </p:nvSpPr>
        <p:spPr>
          <a:xfrm rot="16200000" flipH="1">
            <a:off x="629590" y="501338"/>
            <a:ext cx="640853" cy="1901367"/>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ombo"/>
          <p:cNvSpPr/>
          <p:nvPr/>
        </p:nvSpPr>
        <p:spPr>
          <a:xfrm rot="16200000" flipH="1">
            <a:off x="989621" y="976864"/>
            <a:ext cx="640855" cy="1901367"/>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ombo"/>
          <p:cNvSpPr/>
          <p:nvPr/>
        </p:nvSpPr>
        <p:spPr>
          <a:xfrm rot="16200000" flipH="1">
            <a:off x="1378192" y="1437442"/>
            <a:ext cx="640853" cy="1901367"/>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ombo"/>
          <p:cNvSpPr/>
          <p:nvPr/>
        </p:nvSpPr>
        <p:spPr>
          <a:xfrm rot="16200000" flipH="1">
            <a:off x="1745591" y="1912969"/>
            <a:ext cx="640855" cy="1901365"/>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ombo"/>
          <p:cNvSpPr/>
          <p:nvPr/>
        </p:nvSpPr>
        <p:spPr>
          <a:xfrm rot="16200000" flipH="1">
            <a:off x="2112887" y="2445555"/>
            <a:ext cx="640853" cy="1901365"/>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ombo"/>
          <p:cNvSpPr/>
          <p:nvPr/>
        </p:nvSpPr>
        <p:spPr>
          <a:xfrm rot="16200000" flipH="1">
            <a:off x="2472919" y="2921082"/>
            <a:ext cx="640853" cy="1901365"/>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ombo"/>
          <p:cNvSpPr/>
          <p:nvPr/>
        </p:nvSpPr>
        <p:spPr>
          <a:xfrm rot="16200000" flipH="1">
            <a:off x="2861485" y="3381659"/>
            <a:ext cx="640855" cy="1901367"/>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ombo"/>
          <p:cNvSpPr/>
          <p:nvPr/>
        </p:nvSpPr>
        <p:spPr>
          <a:xfrm rot="16200000" flipH="1">
            <a:off x="3228884" y="3857186"/>
            <a:ext cx="640855" cy="1901367"/>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1332656" y="-812626"/>
            <a:ext cx="11881320" cy="6552728"/>
          </a:xfrm>
          <a:prstGeom prst="rect">
            <a:avLst/>
          </a:prstGeom>
          <a:gradFill flip="none" rotWithShape="1">
            <a:gsLst>
              <a:gs pos="0">
                <a:schemeClr val="accent6">
                  <a:lumMod val="50000"/>
                </a:schemeClr>
              </a:gs>
              <a:gs pos="27000">
                <a:srgbClr val="FFC000"/>
              </a:gs>
              <a:gs pos="49000">
                <a:schemeClr val="accent6">
                  <a:lumMod val="50000"/>
                </a:schemeClr>
              </a:gs>
              <a:gs pos="76000">
                <a:srgbClr val="FFC000"/>
              </a:gs>
              <a:gs pos="100000">
                <a:schemeClr val="accent6">
                  <a:lumMod val="5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370973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4500" fill="hold"/>
                                        <p:tgtEl>
                                          <p:spTgt spid="29"/>
                                        </p:tgtEl>
                                        <p:attrNameLst>
                                          <p:attrName>ppt_w</p:attrName>
                                        </p:attrNameLst>
                                      </p:cBhvr>
                                      <p:tavLst>
                                        <p:tav tm="0">
                                          <p:val>
                                            <p:strVal val="#ppt_w"/>
                                          </p:val>
                                        </p:tav>
                                        <p:tav tm="100000">
                                          <p:val>
                                            <p:strVal val="#ppt_w"/>
                                          </p:val>
                                        </p:tav>
                                      </p:tavLst>
                                    </p:anim>
                                    <p:anim calcmode="lin" valueType="num">
                                      <p:cBhvr>
                                        <p:cTn id="8" dur="4500" fill="hold"/>
                                        <p:tgtEl>
                                          <p:spTgt spid="29"/>
                                        </p:tgtEl>
                                        <p:attrNameLst>
                                          <p:attrName>ppt_h</p:attrName>
                                        </p:attrNameLst>
                                      </p:cBhvr>
                                      <p:tavLst>
                                        <p:tav tm="0" fmla="#ppt_h*sin(2.5*pi*$)">
                                          <p:val>
                                            <p:fltVal val="0"/>
                                          </p:val>
                                        </p:tav>
                                        <p:tav tm="100000">
                                          <p:val>
                                            <p:fltVal val="1"/>
                                          </p:val>
                                        </p:tav>
                                      </p:tavLst>
                                    </p:anim>
                                  </p:childTnLst>
                                </p:cTn>
                              </p:par>
                              <p:par>
                                <p:cTn id="9" presetID="8" presetClass="emph" presetSubtype="0" repeatCount="indefinite" fill="hold" grpId="1" nodeType="withEffect">
                                  <p:stCondLst>
                                    <p:cond delay="0"/>
                                  </p:stCondLst>
                                  <p:childTnLst>
                                    <p:animRot by="21600000">
                                      <p:cBhvr>
                                        <p:cTn id="10" dur="4500" fill="hold"/>
                                        <p:tgtEl>
                                          <p:spTgt spid="29"/>
                                        </p:tgtEl>
                                        <p:attrNameLst>
                                          <p:attrName>r</p:attrName>
                                        </p:attrNameLst>
                                      </p:cBhvr>
                                    </p:animRot>
                                  </p:childTnLst>
                                </p:cTn>
                              </p:par>
                              <p:par>
                                <p:cTn id="11" presetID="2" presetClass="exit" presetSubtype="6" fill="hold" grpId="2" nodeType="withEffect">
                                  <p:stCondLst>
                                    <p:cond delay="0"/>
                                  </p:stCondLst>
                                  <p:childTnLst>
                                    <p:anim calcmode="lin" valueType="num">
                                      <p:cBhvr additive="base">
                                        <p:cTn id="12" dur="4500"/>
                                        <p:tgtEl>
                                          <p:spTgt spid="29"/>
                                        </p:tgtEl>
                                        <p:attrNameLst>
                                          <p:attrName>ppt_x</p:attrName>
                                        </p:attrNameLst>
                                      </p:cBhvr>
                                      <p:tavLst>
                                        <p:tav tm="0">
                                          <p:val>
                                            <p:strVal val="ppt_x"/>
                                          </p:val>
                                        </p:tav>
                                        <p:tav tm="100000">
                                          <p:val>
                                            <p:strVal val="1+ppt_w/2"/>
                                          </p:val>
                                        </p:tav>
                                      </p:tavLst>
                                    </p:anim>
                                    <p:anim calcmode="lin" valueType="num">
                                      <p:cBhvr additive="base">
                                        <p:cTn id="13" dur="4500"/>
                                        <p:tgtEl>
                                          <p:spTgt spid="29"/>
                                        </p:tgtEl>
                                        <p:attrNameLst>
                                          <p:attrName>ppt_y</p:attrName>
                                        </p:attrNameLst>
                                      </p:cBhvr>
                                      <p:tavLst>
                                        <p:tav tm="0">
                                          <p:val>
                                            <p:strVal val="ppt_y"/>
                                          </p:val>
                                        </p:tav>
                                        <p:tav tm="100000">
                                          <p:val>
                                            <p:strVal val="1+ppt_h/2"/>
                                          </p:val>
                                        </p:tav>
                                      </p:tavLst>
                                    </p:anim>
                                    <p:set>
                                      <p:cBhvr>
                                        <p:cTn id="14" dur="1" fill="hold">
                                          <p:stCondLst>
                                            <p:cond delay="4499"/>
                                          </p:stCondLst>
                                        </p:cTn>
                                        <p:tgtEl>
                                          <p:spTgt spid="29"/>
                                        </p:tgtEl>
                                        <p:attrNameLst>
                                          <p:attrName>style.visibility</p:attrName>
                                        </p:attrNameLst>
                                      </p:cBhvr>
                                      <p:to>
                                        <p:strVal val="hidden"/>
                                      </p:to>
                                    </p:set>
                                  </p:childTnLst>
                                </p:cTn>
                              </p:par>
                              <p:par>
                                <p:cTn id="15" presetID="19" presetClass="entr" presetSubtype="5" fill="hold" grpId="0" nodeType="with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p:cTn id="17" dur="4500" fill="hold"/>
                                        <p:tgtEl>
                                          <p:spTgt spid="30"/>
                                        </p:tgtEl>
                                        <p:attrNameLst>
                                          <p:attrName>ppt_w</p:attrName>
                                        </p:attrNameLst>
                                      </p:cBhvr>
                                      <p:tavLst>
                                        <p:tav tm="0">
                                          <p:val>
                                            <p:strVal val="#ppt_w"/>
                                          </p:val>
                                        </p:tav>
                                        <p:tav tm="100000">
                                          <p:val>
                                            <p:strVal val="#ppt_w"/>
                                          </p:val>
                                        </p:tav>
                                      </p:tavLst>
                                    </p:anim>
                                    <p:anim calcmode="lin" valueType="num">
                                      <p:cBhvr>
                                        <p:cTn id="18" dur="4500" fill="hold"/>
                                        <p:tgtEl>
                                          <p:spTgt spid="30"/>
                                        </p:tgtEl>
                                        <p:attrNameLst>
                                          <p:attrName>ppt_h</p:attrName>
                                        </p:attrNameLst>
                                      </p:cBhvr>
                                      <p:tavLst>
                                        <p:tav tm="0" fmla="#ppt_h*sin(2.5*pi*$)">
                                          <p:val>
                                            <p:fltVal val="0"/>
                                          </p:val>
                                        </p:tav>
                                        <p:tav tm="100000">
                                          <p:val>
                                            <p:fltVal val="1"/>
                                          </p:val>
                                        </p:tav>
                                      </p:tavLst>
                                    </p:anim>
                                  </p:childTnLst>
                                </p:cTn>
                              </p:par>
                              <p:par>
                                <p:cTn id="19" presetID="8" presetClass="emph" presetSubtype="0" repeatCount="indefinite" fill="hold" grpId="1" nodeType="withEffect">
                                  <p:stCondLst>
                                    <p:cond delay="0"/>
                                  </p:stCondLst>
                                  <p:childTnLst>
                                    <p:animRot by="21600000">
                                      <p:cBhvr>
                                        <p:cTn id="20" dur="4500" fill="hold"/>
                                        <p:tgtEl>
                                          <p:spTgt spid="30"/>
                                        </p:tgtEl>
                                        <p:attrNameLst>
                                          <p:attrName>r</p:attrName>
                                        </p:attrNameLst>
                                      </p:cBhvr>
                                    </p:animRot>
                                  </p:childTnLst>
                                </p:cTn>
                              </p:par>
                              <p:par>
                                <p:cTn id="21" presetID="2" presetClass="exit" presetSubtype="6" fill="hold" grpId="2" nodeType="withEffect">
                                  <p:stCondLst>
                                    <p:cond delay="0"/>
                                  </p:stCondLst>
                                  <p:childTnLst>
                                    <p:anim calcmode="lin" valueType="num">
                                      <p:cBhvr additive="base">
                                        <p:cTn id="22" dur="4500"/>
                                        <p:tgtEl>
                                          <p:spTgt spid="30"/>
                                        </p:tgtEl>
                                        <p:attrNameLst>
                                          <p:attrName>ppt_x</p:attrName>
                                        </p:attrNameLst>
                                      </p:cBhvr>
                                      <p:tavLst>
                                        <p:tav tm="0">
                                          <p:val>
                                            <p:strVal val="ppt_x"/>
                                          </p:val>
                                        </p:tav>
                                        <p:tav tm="100000">
                                          <p:val>
                                            <p:strVal val="1+ppt_w/2"/>
                                          </p:val>
                                        </p:tav>
                                      </p:tavLst>
                                    </p:anim>
                                    <p:anim calcmode="lin" valueType="num">
                                      <p:cBhvr additive="base">
                                        <p:cTn id="23" dur="4500"/>
                                        <p:tgtEl>
                                          <p:spTgt spid="30"/>
                                        </p:tgtEl>
                                        <p:attrNameLst>
                                          <p:attrName>ppt_y</p:attrName>
                                        </p:attrNameLst>
                                      </p:cBhvr>
                                      <p:tavLst>
                                        <p:tav tm="0">
                                          <p:val>
                                            <p:strVal val="ppt_y"/>
                                          </p:val>
                                        </p:tav>
                                        <p:tav tm="100000">
                                          <p:val>
                                            <p:strVal val="1+ppt_h/2"/>
                                          </p:val>
                                        </p:tav>
                                      </p:tavLst>
                                    </p:anim>
                                    <p:set>
                                      <p:cBhvr>
                                        <p:cTn id="24" dur="1" fill="hold">
                                          <p:stCondLst>
                                            <p:cond delay="4499"/>
                                          </p:stCondLst>
                                        </p:cTn>
                                        <p:tgtEl>
                                          <p:spTgt spid="30"/>
                                        </p:tgtEl>
                                        <p:attrNameLst>
                                          <p:attrName>style.visibility</p:attrName>
                                        </p:attrNameLst>
                                      </p:cBhvr>
                                      <p:to>
                                        <p:strVal val="hidden"/>
                                      </p:to>
                                    </p:set>
                                  </p:childTnLst>
                                </p:cTn>
                              </p:par>
                              <p:par>
                                <p:cTn id="25" presetID="19" presetClass="entr" presetSubtype="5"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p:cTn id="27" dur="4500" fill="hold"/>
                                        <p:tgtEl>
                                          <p:spTgt spid="31"/>
                                        </p:tgtEl>
                                        <p:attrNameLst>
                                          <p:attrName>ppt_w</p:attrName>
                                        </p:attrNameLst>
                                      </p:cBhvr>
                                      <p:tavLst>
                                        <p:tav tm="0">
                                          <p:val>
                                            <p:strVal val="#ppt_w"/>
                                          </p:val>
                                        </p:tav>
                                        <p:tav tm="100000">
                                          <p:val>
                                            <p:strVal val="#ppt_w"/>
                                          </p:val>
                                        </p:tav>
                                      </p:tavLst>
                                    </p:anim>
                                    <p:anim calcmode="lin" valueType="num">
                                      <p:cBhvr>
                                        <p:cTn id="28" dur="4500" fill="hold"/>
                                        <p:tgtEl>
                                          <p:spTgt spid="31"/>
                                        </p:tgtEl>
                                        <p:attrNameLst>
                                          <p:attrName>ppt_h</p:attrName>
                                        </p:attrNameLst>
                                      </p:cBhvr>
                                      <p:tavLst>
                                        <p:tav tm="0" fmla="#ppt_h*sin(2.5*pi*$)">
                                          <p:val>
                                            <p:fltVal val="0"/>
                                          </p:val>
                                        </p:tav>
                                        <p:tav tm="100000">
                                          <p:val>
                                            <p:fltVal val="1"/>
                                          </p:val>
                                        </p:tav>
                                      </p:tavLst>
                                    </p:anim>
                                  </p:childTnLst>
                                </p:cTn>
                              </p:par>
                              <p:par>
                                <p:cTn id="29" presetID="8" presetClass="emph" presetSubtype="0" repeatCount="indefinite" fill="hold" grpId="1" nodeType="withEffect">
                                  <p:stCondLst>
                                    <p:cond delay="0"/>
                                  </p:stCondLst>
                                  <p:childTnLst>
                                    <p:animRot by="21600000">
                                      <p:cBhvr>
                                        <p:cTn id="30" dur="4500" fill="hold"/>
                                        <p:tgtEl>
                                          <p:spTgt spid="31"/>
                                        </p:tgtEl>
                                        <p:attrNameLst>
                                          <p:attrName>r</p:attrName>
                                        </p:attrNameLst>
                                      </p:cBhvr>
                                    </p:animRot>
                                  </p:childTnLst>
                                </p:cTn>
                              </p:par>
                              <p:par>
                                <p:cTn id="31" presetID="2" presetClass="exit" presetSubtype="6" fill="hold" grpId="2" nodeType="withEffect">
                                  <p:stCondLst>
                                    <p:cond delay="0"/>
                                  </p:stCondLst>
                                  <p:childTnLst>
                                    <p:anim calcmode="lin" valueType="num">
                                      <p:cBhvr additive="base">
                                        <p:cTn id="32" dur="4500"/>
                                        <p:tgtEl>
                                          <p:spTgt spid="31"/>
                                        </p:tgtEl>
                                        <p:attrNameLst>
                                          <p:attrName>ppt_x</p:attrName>
                                        </p:attrNameLst>
                                      </p:cBhvr>
                                      <p:tavLst>
                                        <p:tav tm="0">
                                          <p:val>
                                            <p:strVal val="ppt_x"/>
                                          </p:val>
                                        </p:tav>
                                        <p:tav tm="100000">
                                          <p:val>
                                            <p:strVal val="1+ppt_w/2"/>
                                          </p:val>
                                        </p:tav>
                                      </p:tavLst>
                                    </p:anim>
                                    <p:anim calcmode="lin" valueType="num">
                                      <p:cBhvr additive="base">
                                        <p:cTn id="33" dur="4500"/>
                                        <p:tgtEl>
                                          <p:spTgt spid="31"/>
                                        </p:tgtEl>
                                        <p:attrNameLst>
                                          <p:attrName>ppt_y</p:attrName>
                                        </p:attrNameLst>
                                      </p:cBhvr>
                                      <p:tavLst>
                                        <p:tav tm="0">
                                          <p:val>
                                            <p:strVal val="ppt_y"/>
                                          </p:val>
                                        </p:tav>
                                        <p:tav tm="100000">
                                          <p:val>
                                            <p:strVal val="1+ppt_h/2"/>
                                          </p:val>
                                        </p:tav>
                                      </p:tavLst>
                                    </p:anim>
                                    <p:set>
                                      <p:cBhvr>
                                        <p:cTn id="34" dur="1" fill="hold">
                                          <p:stCondLst>
                                            <p:cond delay="4499"/>
                                          </p:stCondLst>
                                        </p:cTn>
                                        <p:tgtEl>
                                          <p:spTgt spid="31"/>
                                        </p:tgtEl>
                                        <p:attrNameLst>
                                          <p:attrName>style.visibility</p:attrName>
                                        </p:attrNameLst>
                                      </p:cBhvr>
                                      <p:to>
                                        <p:strVal val="hidden"/>
                                      </p:to>
                                    </p:set>
                                  </p:childTnLst>
                                </p:cTn>
                              </p:par>
                              <p:par>
                                <p:cTn id="35" presetID="19" presetClass="entr" presetSubtype="5"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p:cTn id="37" dur="4500" fill="hold"/>
                                        <p:tgtEl>
                                          <p:spTgt spid="32"/>
                                        </p:tgtEl>
                                        <p:attrNameLst>
                                          <p:attrName>ppt_w</p:attrName>
                                        </p:attrNameLst>
                                      </p:cBhvr>
                                      <p:tavLst>
                                        <p:tav tm="0">
                                          <p:val>
                                            <p:strVal val="#ppt_w"/>
                                          </p:val>
                                        </p:tav>
                                        <p:tav tm="100000">
                                          <p:val>
                                            <p:strVal val="#ppt_w"/>
                                          </p:val>
                                        </p:tav>
                                      </p:tavLst>
                                    </p:anim>
                                    <p:anim calcmode="lin" valueType="num">
                                      <p:cBhvr>
                                        <p:cTn id="38" dur="4500" fill="hold"/>
                                        <p:tgtEl>
                                          <p:spTgt spid="32"/>
                                        </p:tgtEl>
                                        <p:attrNameLst>
                                          <p:attrName>ppt_h</p:attrName>
                                        </p:attrNameLst>
                                      </p:cBhvr>
                                      <p:tavLst>
                                        <p:tav tm="0" fmla="#ppt_h*sin(2.5*pi*$)">
                                          <p:val>
                                            <p:fltVal val="0"/>
                                          </p:val>
                                        </p:tav>
                                        <p:tav tm="100000">
                                          <p:val>
                                            <p:fltVal val="1"/>
                                          </p:val>
                                        </p:tav>
                                      </p:tavLst>
                                    </p:anim>
                                  </p:childTnLst>
                                </p:cTn>
                              </p:par>
                              <p:par>
                                <p:cTn id="39" presetID="8" presetClass="emph" presetSubtype="0" repeatCount="indefinite" fill="hold" grpId="1" nodeType="withEffect">
                                  <p:stCondLst>
                                    <p:cond delay="0"/>
                                  </p:stCondLst>
                                  <p:childTnLst>
                                    <p:animRot by="21600000">
                                      <p:cBhvr>
                                        <p:cTn id="40" dur="4500" fill="hold"/>
                                        <p:tgtEl>
                                          <p:spTgt spid="32"/>
                                        </p:tgtEl>
                                        <p:attrNameLst>
                                          <p:attrName>r</p:attrName>
                                        </p:attrNameLst>
                                      </p:cBhvr>
                                    </p:animRot>
                                  </p:childTnLst>
                                </p:cTn>
                              </p:par>
                              <p:par>
                                <p:cTn id="41" presetID="2" presetClass="exit" presetSubtype="6" fill="hold" grpId="2" nodeType="withEffect">
                                  <p:stCondLst>
                                    <p:cond delay="0"/>
                                  </p:stCondLst>
                                  <p:childTnLst>
                                    <p:anim calcmode="lin" valueType="num">
                                      <p:cBhvr additive="base">
                                        <p:cTn id="42" dur="4500"/>
                                        <p:tgtEl>
                                          <p:spTgt spid="32"/>
                                        </p:tgtEl>
                                        <p:attrNameLst>
                                          <p:attrName>ppt_x</p:attrName>
                                        </p:attrNameLst>
                                      </p:cBhvr>
                                      <p:tavLst>
                                        <p:tav tm="0">
                                          <p:val>
                                            <p:strVal val="ppt_x"/>
                                          </p:val>
                                        </p:tav>
                                        <p:tav tm="100000">
                                          <p:val>
                                            <p:strVal val="1+ppt_w/2"/>
                                          </p:val>
                                        </p:tav>
                                      </p:tavLst>
                                    </p:anim>
                                    <p:anim calcmode="lin" valueType="num">
                                      <p:cBhvr additive="base">
                                        <p:cTn id="43" dur="4500"/>
                                        <p:tgtEl>
                                          <p:spTgt spid="32"/>
                                        </p:tgtEl>
                                        <p:attrNameLst>
                                          <p:attrName>ppt_y</p:attrName>
                                        </p:attrNameLst>
                                      </p:cBhvr>
                                      <p:tavLst>
                                        <p:tav tm="0">
                                          <p:val>
                                            <p:strVal val="ppt_y"/>
                                          </p:val>
                                        </p:tav>
                                        <p:tav tm="100000">
                                          <p:val>
                                            <p:strVal val="1+ppt_h/2"/>
                                          </p:val>
                                        </p:tav>
                                      </p:tavLst>
                                    </p:anim>
                                    <p:set>
                                      <p:cBhvr>
                                        <p:cTn id="44" dur="1" fill="hold">
                                          <p:stCondLst>
                                            <p:cond delay="4499"/>
                                          </p:stCondLst>
                                        </p:cTn>
                                        <p:tgtEl>
                                          <p:spTgt spid="32"/>
                                        </p:tgtEl>
                                        <p:attrNameLst>
                                          <p:attrName>style.visibility</p:attrName>
                                        </p:attrNameLst>
                                      </p:cBhvr>
                                      <p:to>
                                        <p:strVal val="hidden"/>
                                      </p:to>
                                    </p:set>
                                  </p:childTnLst>
                                </p:cTn>
                              </p:par>
                              <p:par>
                                <p:cTn id="45" presetID="19" presetClass="entr" presetSubtype="5" fill="hold" grpId="0" nodeType="withEffect">
                                  <p:stCondLst>
                                    <p:cond delay="0"/>
                                  </p:stCondLst>
                                  <p:childTnLst>
                                    <p:set>
                                      <p:cBhvr>
                                        <p:cTn id="46" dur="1" fill="hold">
                                          <p:stCondLst>
                                            <p:cond delay="0"/>
                                          </p:stCondLst>
                                        </p:cTn>
                                        <p:tgtEl>
                                          <p:spTgt spid="33"/>
                                        </p:tgtEl>
                                        <p:attrNameLst>
                                          <p:attrName>style.visibility</p:attrName>
                                        </p:attrNameLst>
                                      </p:cBhvr>
                                      <p:to>
                                        <p:strVal val="visible"/>
                                      </p:to>
                                    </p:set>
                                    <p:anim calcmode="lin" valueType="num">
                                      <p:cBhvr>
                                        <p:cTn id="47" dur="4500" fill="hold"/>
                                        <p:tgtEl>
                                          <p:spTgt spid="33"/>
                                        </p:tgtEl>
                                        <p:attrNameLst>
                                          <p:attrName>ppt_w</p:attrName>
                                        </p:attrNameLst>
                                      </p:cBhvr>
                                      <p:tavLst>
                                        <p:tav tm="0">
                                          <p:val>
                                            <p:strVal val="#ppt_w"/>
                                          </p:val>
                                        </p:tav>
                                        <p:tav tm="100000">
                                          <p:val>
                                            <p:strVal val="#ppt_w"/>
                                          </p:val>
                                        </p:tav>
                                      </p:tavLst>
                                    </p:anim>
                                    <p:anim calcmode="lin" valueType="num">
                                      <p:cBhvr>
                                        <p:cTn id="48" dur="4500" fill="hold"/>
                                        <p:tgtEl>
                                          <p:spTgt spid="33"/>
                                        </p:tgtEl>
                                        <p:attrNameLst>
                                          <p:attrName>ppt_h</p:attrName>
                                        </p:attrNameLst>
                                      </p:cBhvr>
                                      <p:tavLst>
                                        <p:tav tm="0" fmla="#ppt_h*sin(2.5*pi*$)">
                                          <p:val>
                                            <p:fltVal val="0"/>
                                          </p:val>
                                        </p:tav>
                                        <p:tav tm="100000">
                                          <p:val>
                                            <p:fltVal val="1"/>
                                          </p:val>
                                        </p:tav>
                                      </p:tavLst>
                                    </p:anim>
                                  </p:childTnLst>
                                </p:cTn>
                              </p:par>
                              <p:par>
                                <p:cTn id="49" presetID="8" presetClass="emph" presetSubtype="0" repeatCount="indefinite" fill="hold" grpId="1" nodeType="withEffect">
                                  <p:stCondLst>
                                    <p:cond delay="0"/>
                                  </p:stCondLst>
                                  <p:childTnLst>
                                    <p:animRot by="21600000">
                                      <p:cBhvr>
                                        <p:cTn id="50" dur="4500" fill="hold"/>
                                        <p:tgtEl>
                                          <p:spTgt spid="33"/>
                                        </p:tgtEl>
                                        <p:attrNameLst>
                                          <p:attrName>r</p:attrName>
                                        </p:attrNameLst>
                                      </p:cBhvr>
                                    </p:animRot>
                                  </p:childTnLst>
                                </p:cTn>
                              </p:par>
                              <p:par>
                                <p:cTn id="51" presetID="2" presetClass="exit" presetSubtype="6" fill="hold" grpId="2" nodeType="withEffect">
                                  <p:stCondLst>
                                    <p:cond delay="0"/>
                                  </p:stCondLst>
                                  <p:childTnLst>
                                    <p:anim calcmode="lin" valueType="num">
                                      <p:cBhvr additive="base">
                                        <p:cTn id="52" dur="4500"/>
                                        <p:tgtEl>
                                          <p:spTgt spid="33"/>
                                        </p:tgtEl>
                                        <p:attrNameLst>
                                          <p:attrName>ppt_x</p:attrName>
                                        </p:attrNameLst>
                                      </p:cBhvr>
                                      <p:tavLst>
                                        <p:tav tm="0">
                                          <p:val>
                                            <p:strVal val="ppt_x"/>
                                          </p:val>
                                        </p:tav>
                                        <p:tav tm="100000">
                                          <p:val>
                                            <p:strVal val="1+ppt_w/2"/>
                                          </p:val>
                                        </p:tav>
                                      </p:tavLst>
                                    </p:anim>
                                    <p:anim calcmode="lin" valueType="num">
                                      <p:cBhvr additive="base">
                                        <p:cTn id="53" dur="4500"/>
                                        <p:tgtEl>
                                          <p:spTgt spid="33"/>
                                        </p:tgtEl>
                                        <p:attrNameLst>
                                          <p:attrName>ppt_y</p:attrName>
                                        </p:attrNameLst>
                                      </p:cBhvr>
                                      <p:tavLst>
                                        <p:tav tm="0">
                                          <p:val>
                                            <p:strVal val="ppt_y"/>
                                          </p:val>
                                        </p:tav>
                                        <p:tav tm="100000">
                                          <p:val>
                                            <p:strVal val="1+ppt_h/2"/>
                                          </p:val>
                                        </p:tav>
                                      </p:tavLst>
                                    </p:anim>
                                    <p:set>
                                      <p:cBhvr>
                                        <p:cTn id="54" dur="1" fill="hold">
                                          <p:stCondLst>
                                            <p:cond delay="4499"/>
                                          </p:stCondLst>
                                        </p:cTn>
                                        <p:tgtEl>
                                          <p:spTgt spid="33"/>
                                        </p:tgtEl>
                                        <p:attrNameLst>
                                          <p:attrName>style.visibility</p:attrName>
                                        </p:attrNameLst>
                                      </p:cBhvr>
                                      <p:to>
                                        <p:strVal val="hidden"/>
                                      </p:to>
                                    </p:set>
                                  </p:childTnLst>
                                </p:cTn>
                              </p:par>
                              <p:par>
                                <p:cTn id="55" presetID="19" presetClass="entr" presetSubtype="5" fill="hold" grpId="0" nodeType="with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p:cTn id="57" dur="4500" fill="hold"/>
                                        <p:tgtEl>
                                          <p:spTgt spid="34"/>
                                        </p:tgtEl>
                                        <p:attrNameLst>
                                          <p:attrName>ppt_w</p:attrName>
                                        </p:attrNameLst>
                                      </p:cBhvr>
                                      <p:tavLst>
                                        <p:tav tm="0">
                                          <p:val>
                                            <p:strVal val="#ppt_w"/>
                                          </p:val>
                                        </p:tav>
                                        <p:tav tm="100000">
                                          <p:val>
                                            <p:strVal val="#ppt_w"/>
                                          </p:val>
                                        </p:tav>
                                      </p:tavLst>
                                    </p:anim>
                                    <p:anim calcmode="lin" valueType="num">
                                      <p:cBhvr>
                                        <p:cTn id="58" dur="4500" fill="hold"/>
                                        <p:tgtEl>
                                          <p:spTgt spid="34"/>
                                        </p:tgtEl>
                                        <p:attrNameLst>
                                          <p:attrName>ppt_h</p:attrName>
                                        </p:attrNameLst>
                                      </p:cBhvr>
                                      <p:tavLst>
                                        <p:tav tm="0" fmla="#ppt_h*sin(2.5*pi*$)">
                                          <p:val>
                                            <p:fltVal val="0"/>
                                          </p:val>
                                        </p:tav>
                                        <p:tav tm="100000">
                                          <p:val>
                                            <p:fltVal val="1"/>
                                          </p:val>
                                        </p:tav>
                                      </p:tavLst>
                                    </p:anim>
                                  </p:childTnLst>
                                </p:cTn>
                              </p:par>
                              <p:par>
                                <p:cTn id="59" presetID="8" presetClass="emph" presetSubtype="0" repeatCount="indefinite" fill="hold" grpId="1" nodeType="withEffect">
                                  <p:stCondLst>
                                    <p:cond delay="0"/>
                                  </p:stCondLst>
                                  <p:childTnLst>
                                    <p:animRot by="21600000">
                                      <p:cBhvr>
                                        <p:cTn id="60" dur="4500" fill="hold"/>
                                        <p:tgtEl>
                                          <p:spTgt spid="34"/>
                                        </p:tgtEl>
                                        <p:attrNameLst>
                                          <p:attrName>r</p:attrName>
                                        </p:attrNameLst>
                                      </p:cBhvr>
                                    </p:animRot>
                                  </p:childTnLst>
                                </p:cTn>
                              </p:par>
                              <p:par>
                                <p:cTn id="61" presetID="2" presetClass="exit" presetSubtype="6" fill="hold" grpId="2" nodeType="withEffect">
                                  <p:stCondLst>
                                    <p:cond delay="0"/>
                                  </p:stCondLst>
                                  <p:childTnLst>
                                    <p:anim calcmode="lin" valueType="num">
                                      <p:cBhvr additive="base">
                                        <p:cTn id="62" dur="4500"/>
                                        <p:tgtEl>
                                          <p:spTgt spid="34"/>
                                        </p:tgtEl>
                                        <p:attrNameLst>
                                          <p:attrName>ppt_x</p:attrName>
                                        </p:attrNameLst>
                                      </p:cBhvr>
                                      <p:tavLst>
                                        <p:tav tm="0">
                                          <p:val>
                                            <p:strVal val="ppt_x"/>
                                          </p:val>
                                        </p:tav>
                                        <p:tav tm="100000">
                                          <p:val>
                                            <p:strVal val="1+ppt_w/2"/>
                                          </p:val>
                                        </p:tav>
                                      </p:tavLst>
                                    </p:anim>
                                    <p:anim calcmode="lin" valueType="num">
                                      <p:cBhvr additive="base">
                                        <p:cTn id="63" dur="4500"/>
                                        <p:tgtEl>
                                          <p:spTgt spid="34"/>
                                        </p:tgtEl>
                                        <p:attrNameLst>
                                          <p:attrName>ppt_y</p:attrName>
                                        </p:attrNameLst>
                                      </p:cBhvr>
                                      <p:tavLst>
                                        <p:tav tm="0">
                                          <p:val>
                                            <p:strVal val="ppt_y"/>
                                          </p:val>
                                        </p:tav>
                                        <p:tav tm="100000">
                                          <p:val>
                                            <p:strVal val="1+ppt_h/2"/>
                                          </p:val>
                                        </p:tav>
                                      </p:tavLst>
                                    </p:anim>
                                    <p:set>
                                      <p:cBhvr>
                                        <p:cTn id="64" dur="1" fill="hold">
                                          <p:stCondLst>
                                            <p:cond delay="4499"/>
                                          </p:stCondLst>
                                        </p:cTn>
                                        <p:tgtEl>
                                          <p:spTgt spid="34"/>
                                        </p:tgtEl>
                                        <p:attrNameLst>
                                          <p:attrName>style.visibility</p:attrName>
                                        </p:attrNameLst>
                                      </p:cBhvr>
                                      <p:to>
                                        <p:strVal val="hidden"/>
                                      </p:to>
                                    </p:set>
                                  </p:childTnLst>
                                </p:cTn>
                              </p:par>
                              <p:par>
                                <p:cTn id="65" presetID="19" presetClass="entr" presetSubtype="5" fill="hold" grpId="0" nodeType="withEffect">
                                  <p:stCondLst>
                                    <p:cond delay="0"/>
                                  </p:stCondLst>
                                  <p:childTnLst>
                                    <p:set>
                                      <p:cBhvr>
                                        <p:cTn id="66" dur="1" fill="hold">
                                          <p:stCondLst>
                                            <p:cond delay="0"/>
                                          </p:stCondLst>
                                        </p:cTn>
                                        <p:tgtEl>
                                          <p:spTgt spid="35"/>
                                        </p:tgtEl>
                                        <p:attrNameLst>
                                          <p:attrName>style.visibility</p:attrName>
                                        </p:attrNameLst>
                                      </p:cBhvr>
                                      <p:to>
                                        <p:strVal val="visible"/>
                                      </p:to>
                                    </p:set>
                                    <p:anim calcmode="lin" valueType="num">
                                      <p:cBhvr>
                                        <p:cTn id="67" dur="4500" fill="hold"/>
                                        <p:tgtEl>
                                          <p:spTgt spid="35"/>
                                        </p:tgtEl>
                                        <p:attrNameLst>
                                          <p:attrName>ppt_w</p:attrName>
                                        </p:attrNameLst>
                                      </p:cBhvr>
                                      <p:tavLst>
                                        <p:tav tm="0">
                                          <p:val>
                                            <p:strVal val="#ppt_w"/>
                                          </p:val>
                                        </p:tav>
                                        <p:tav tm="100000">
                                          <p:val>
                                            <p:strVal val="#ppt_w"/>
                                          </p:val>
                                        </p:tav>
                                      </p:tavLst>
                                    </p:anim>
                                    <p:anim calcmode="lin" valueType="num">
                                      <p:cBhvr>
                                        <p:cTn id="68" dur="4500" fill="hold"/>
                                        <p:tgtEl>
                                          <p:spTgt spid="35"/>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grpId="1" nodeType="withEffect">
                                  <p:stCondLst>
                                    <p:cond delay="0"/>
                                  </p:stCondLst>
                                  <p:childTnLst>
                                    <p:animRot by="21600000">
                                      <p:cBhvr>
                                        <p:cTn id="70" dur="4500" fill="hold"/>
                                        <p:tgtEl>
                                          <p:spTgt spid="35"/>
                                        </p:tgtEl>
                                        <p:attrNameLst>
                                          <p:attrName>r</p:attrName>
                                        </p:attrNameLst>
                                      </p:cBhvr>
                                    </p:animRot>
                                  </p:childTnLst>
                                </p:cTn>
                              </p:par>
                              <p:par>
                                <p:cTn id="71" presetID="2" presetClass="exit" presetSubtype="6" fill="hold" grpId="2" nodeType="withEffect">
                                  <p:stCondLst>
                                    <p:cond delay="0"/>
                                  </p:stCondLst>
                                  <p:childTnLst>
                                    <p:anim calcmode="lin" valueType="num">
                                      <p:cBhvr additive="base">
                                        <p:cTn id="72" dur="4500"/>
                                        <p:tgtEl>
                                          <p:spTgt spid="35"/>
                                        </p:tgtEl>
                                        <p:attrNameLst>
                                          <p:attrName>ppt_x</p:attrName>
                                        </p:attrNameLst>
                                      </p:cBhvr>
                                      <p:tavLst>
                                        <p:tav tm="0">
                                          <p:val>
                                            <p:strVal val="ppt_x"/>
                                          </p:val>
                                        </p:tav>
                                        <p:tav tm="100000">
                                          <p:val>
                                            <p:strVal val="1+ppt_w/2"/>
                                          </p:val>
                                        </p:tav>
                                      </p:tavLst>
                                    </p:anim>
                                    <p:anim calcmode="lin" valueType="num">
                                      <p:cBhvr additive="base">
                                        <p:cTn id="73" dur="4500"/>
                                        <p:tgtEl>
                                          <p:spTgt spid="35"/>
                                        </p:tgtEl>
                                        <p:attrNameLst>
                                          <p:attrName>ppt_y</p:attrName>
                                        </p:attrNameLst>
                                      </p:cBhvr>
                                      <p:tavLst>
                                        <p:tav tm="0">
                                          <p:val>
                                            <p:strVal val="ppt_y"/>
                                          </p:val>
                                        </p:tav>
                                        <p:tav tm="100000">
                                          <p:val>
                                            <p:strVal val="1+ppt_h/2"/>
                                          </p:val>
                                        </p:tav>
                                      </p:tavLst>
                                    </p:anim>
                                    <p:set>
                                      <p:cBhvr>
                                        <p:cTn id="74" dur="1" fill="hold">
                                          <p:stCondLst>
                                            <p:cond delay="4499"/>
                                          </p:stCondLst>
                                        </p:cTn>
                                        <p:tgtEl>
                                          <p:spTgt spid="35"/>
                                        </p:tgtEl>
                                        <p:attrNameLst>
                                          <p:attrName>style.visibility</p:attrName>
                                        </p:attrNameLst>
                                      </p:cBhvr>
                                      <p:to>
                                        <p:strVal val="hidden"/>
                                      </p:to>
                                    </p:set>
                                  </p:childTnLst>
                                </p:cTn>
                              </p:par>
                              <p:par>
                                <p:cTn id="75" presetID="19" presetClass="entr" presetSubtype="5" fill="hold" grpId="0" nodeType="withEffect">
                                  <p:stCondLst>
                                    <p:cond delay="0"/>
                                  </p:stCondLst>
                                  <p:childTnLst>
                                    <p:set>
                                      <p:cBhvr>
                                        <p:cTn id="76" dur="1" fill="hold">
                                          <p:stCondLst>
                                            <p:cond delay="0"/>
                                          </p:stCondLst>
                                        </p:cTn>
                                        <p:tgtEl>
                                          <p:spTgt spid="36"/>
                                        </p:tgtEl>
                                        <p:attrNameLst>
                                          <p:attrName>style.visibility</p:attrName>
                                        </p:attrNameLst>
                                      </p:cBhvr>
                                      <p:to>
                                        <p:strVal val="visible"/>
                                      </p:to>
                                    </p:set>
                                    <p:anim calcmode="lin" valueType="num">
                                      <p:cBhvr>
                                        <p:cTn id="77" dur="4500" fill="hold"/>
                                        <p:tgtEl>
                                          <p:spTgt spid="36"/>
                                        </p:tgtEl>
                                        <p:attrNameLst>
                                          <p:attrName>ppt_w</p:attrName>
                                        </p:attrNameLst>
                                      </p:cBhvr>
                                      <p:tavLst>
                                        <p:tav tm="0">
                                          <p:val>
                                            <p:strVal val="#ppt_w"/>
                                          </p:val>
                                        </p:tav>
                                        <p:tav tm="100000">
                                          <p:val>
                                            <p:strVal val="#ppt_w"/>
                                          </p:val>
                                        </p:tav>
                                      </p:tavLst>
                                    </p:anim>
                                    <p:anim calcmode="lin" valueType="num">
                                      <p:cBhvr>
                                        <p:cTn id="78" dur="4500" fill="hold"/>
                                        <p:tgtEl>
                                          <p:spTgt spid="36"/>
                                        </p:tgtEl>
                                        <p:attrNameLst>
                                          <p:attrName>ppt_h</p:attrName>
                                        </p:attrNameLst>
                                      </p:cBhvr>
                                      <p:tavLst>
                                        <p:tav tm="0" fmla="#ppt_h*sin(2.5*pi*$)">
                                          <p:val>
                                            <p:fltVal val="0"/>
                                          </p:val>
                                        </p:tav>
                                        <p:tav tm="100000">
                                          <p:val>
                                            <p:fltVal val="1"/>
                                          </p:val>
                                        </p:tav>
                                      </p:tavLst>
                                    </p:anim>
                                  </p:childTnLst>
                                </p:cTn>
                              </p:par>
                              <p:par>
                                <p:cTn id="79" presetID="8" presetClass="emph" presetSubtype="0" repeatCount="indefinite" fill="hold" grpId="1" nodeType="withEffect">
                                  <p:stCondLst>
                                    <p:cond delay="0"/>
                                  </p:stCondLst>
                                  <p:childTnLst>
                                    <p:animRot by="21600000">
                                      <p:cBhvr>
                                        <p:cTn id="80" dur="4500" fill="hold"/>
                                        <p:tgtEl>
                                          <p:spTgt spid="36"/>
                                        </p:tgtEl>
                                        <p:attrNameLst>
                                          <p:attrName>r</p:attrName>
                                        </p:attrNameLst>
                                      </p:cBhvr>
                                    </p:animRot>
                                  </p:childTnLst>
                                </p:cTn>
                              </p:par>
                              <p:par>
                                <p:cTn id="81" presetID="2" presetClass="exit" presetSubtype="6" fill="hold" grpId="2" nodeType="withEffect">
                                  <p:stCondLst>
                                    <p:cond delay="0"/>
                                  </p:stCondLst>
                                  <p:childTnLst>
                                    <p:anim calcmode="lin" valueType="num">
                                      <p:cBhvr additive="base">
                                        <p:cTn id="82" dur="4500"/>
                                        <p:tgtEl>
                                          <p:spTgt spid="36"/>
                                        </p:tgtEl>
                                        <p:attrNameLst>
                                          <p:attrName>ppt_x</p:attrName>
                                        </p:attrNameLst>
                                      </p:cBhvr>
                                      <p:tavLst>
                                        <p:tav tm="0">
                                          <p:val>
                                            <p:strVal val="ppt_x"/>
                                          </p:val>
                                        </p:tav>
                                        <p:tav tm="100000">
                                          <p:val>
                                            <p:strVal val="1+ppt_w/2"/>
                                          </p:val>
                                        </p:tav>
                                      </p:tavLst>
                                    </p:anim>
                                    <p:anim calcmode="lin" valueType="num">
                                      <p:cBhvr additive="base">
                                        <p:cTn id="83" dur="4500"/>
                                        <p:tgtEl>
                                          <p:spTgt spid="36"/>
                                        </p:tgtEl>
                                        <p:attrNameLst>
                                          <p:attrName>ppt_y</p:attrName>
                                        </p:attrNameLst>
                                      </p:cBhvr>
                                      <p:tavLst>
                                        <p:tav tm="0">
                                          <p:val>
                                            <p:strVal val="ppt_y"/>
                                          </p:val>
                                        </p:tav>
                                        <p:tav tm="100000">
                                          <p:val>
                                            <p:strVal val="1+ppt_h/2"/>
                                          </p:val>
                                        </p:tav>
                                      </p:tavLst>
                                    </p:anim>
                                    <p:set>
                                      <p:cBhvr>
                                        <p:cTn id="84" dur="1" fill="hold">
                                          <p:stCondLst>
                                            <p:cond delay="4499"/>
                                          </p:stCondLst>
                                        </p:cTn>
                                        <p:tgtEl>
                                          <p:spTgt spid="36"/>
                                        </p:tgtEl>
                                        <p:attrNameLst>
                                          <p:attrName>style.visibility</p:attrName>
                                        </p:attrNameLst>
                                      </p:cBhvr>
                                      <p:to>
                                        <p:strVal val="hidden"/>
                                      </p:to>
                                    </p:set>
                                  </p:childTnLst>
                                </p:cTn>
                              </p:par>
                              <p:par>
                                <p:cTn id="85" presetID="19" presetClass="entr" presetSubtype="5" fill="hold" grpId="0" nodeType="withEffect">
                                  <p:stCondLst>
                                    <p:cond delay="0"/>
                                  </p:stCondLst>
                                  <p:childTnLst>
                                    <p:set>
                                      <p:cBhvr>
                                        <p:cTn id="86" dur="1" fill="hold">
                                          <p:stCondLst>
                                            <p:cond delay="0"/>
                                          </p:stCondLst>
                                        </p:cTn>
                                        <p:tgtEl>
                                          <p:spTgt spid="37"/>
                                        </p:tgtEl>
                                        <p:attrNameLst>
                                          <p:attrName>style.visibility</p:attrName>
                                        </p:attrNameLst>
                                      </p:cBhvr>
                                      <p:to>
                                        <p:strVal val="visible"/>
                                      </p:to>
                                    </p:set>
                                    <p:anim calcmode="lin" valueType="num">
                                      <p:cBhvr>
                                        <p:cTn id="87" dur="4500" fill="hold"/>
                                        <p:tgtEl>
                                          <p:spTgt spid="37"/>
                                        </p:tgtEl>
                                        <p:attrNameLst>
                                          <p:attrName>ppt_w</p:attrName>
                                        </p:attrNameLst>
                                      </p:cBhvr>
                                      <p:tavLst>
                                        <p:tav tm="0">
                                          <p:val>
                                            <p:strVal val="#ppt_w"/>
                                          </p:val>
                                        </p:tav>
                                        <p:tav tm="100000">
                                          <p:val>
                                            <p:strVal val="#ppt_w"/>
                                          </p:val>
                                        </p:tav>
                                      </p:tavLst>
                                    </p:anim>
                                    <p:anim calcmode="lin" valueType="num">
                                      <p:cBhvr>
                                        <p:cTn id="88" dur="4500" fill="hold"/>
                                        <p:tgtEl>
                                          <p:spTgt spid="37"/>
                                        </p:tgtEl>
                                        <p:attrNameLst>
                                          <p:attrName>ppt_h</p:attrName>
                                        </p:attrNameLst>
                                      </p:cBhvr>
                                      <p:tavLst>
                                        <p:tav tm="0" fmla="#ppt_h*sin(2.5*pi*$)">
                                          <p:val>
                                            <p:fltVal val="0"/>
                                          </p:val>
                                        </p:tav>
                                        <p:tav tm="100000">
                                          <p:val>
                                            <p:fltVal val="1"/>
                                          </p:val>
                                        </p:tav>
                                      </p:tavLst>
                                    </p:anim>
                                  </p:childTnLst>
                                </p:cTn>
                              </p:par>
                              <p:par>
                                <p:cTn id="89" presetID="8" presetClass="emph" presetSubtype="0" repeatCount="indefinite" fill="hold" grpId="1" nodeType="withEffect">
                                  <p:stCondLst>
                                    <p:cond delay="0"/>
                                  </p:stCondLst>
                                  <p:childTnLst>
                                    <p:animRot by="21600000">
                                      <p:cBhvr>
                                        <p:cTn id="90" dur="4500" fill="hold"/>
                                        <p:tgtEl>
                                          <p:spTgt spid="37"/>
                                        </p:tgtEl>
                                        <p:attrNameLst>
                                          <p:attrName>r</p:attrName>
                                        </p:attrNameLst>
                                      </p:cBhvr>
                                    </p:animRot>
                                  </p:childTnLst>
                                </p:cTn>
                              </p:par>
                              <p:par>
                                <p:cTn id="91" presetID="2" presetClass="exit" presetSubtype="6" fill="hold" grpId="2" nodeType="withEffect">
                                  <p:stCondLst>
                                    <p:cond delay="0"/>
                                  </p:stCondLst>
                                  <p:childTnLst>
                                    <p:anim calcmode="lin" valueType="num">
                                      <p:cBhvr additive="base">
                                        <p:cTn id="92" dur="4500"/>
                                        <p:tgtEl>
                                          <p:spTgt spid="37"/>
                                        </p:tgtEl>
                                        <p:attrNameLst>
                                          <p:attrName>ppt_x</p:attrName>
                                        </p:attrNameLst>
                                      </p:cBhvr>
                                      <p:tavLst>
                                        <p:tav tm="0">
                                          <p:val>
                                            <p:strVal val="ppt_x"/>
                                          </p:val>
                                        </p:tav>
                                        <p:tav tm="100000">
                                          <p:val>
                                            <p:strVal val="1+ppt_w/2"/>
                                          </p:val>
                                        </p:tav>
                                      </p:tavLst>
                                    </p:anim>
                                    <p:anim calcmode="lin" valueType="num">
                                      <p:cBhvr additive="base">
                                        <p:cTn id="93" dur="4500"/>
                                        <p:tgtEl>
                                          <p:spTgt spid="37"/>
                                        </p:tgtEl>
                                        <p:attrNameLst>
                                          <p:attrName>ppt_y</p:attrName>
                                        </p:attrNameLst>
                                      </p:cBhvr>
                                      <p:tavLst>
                                        <p:tav tm="0">
                                          <p:val>
                                            <p:strVal val="ppt_y"/>
                                          </p:val>
                                        </p:tav>
                                        <p:tav tm="100000">
                                          <p:val>
                                            <p:strVal val="1+ppt_h/2"/>
                                          </p:val>
                                        </p:tav>
                                      </p:tavLst>
                                    </p:anim>
                                    <p:set>
                                      <p:cBhvr>
                                        <p:cTn id="94" dur="1" fill="hold">
                                          <p:stCondLst>
                                            <p:cond delay="4499"/>
                                          </p:stCondLst>
                                        </p:cTn>
                                        <p:tgtEl>
                                          <p:spTgt spid="37"/>
                                        </p:tgtEl>
                                        <p:attrNameLst>
                                          <p:attrName>style.visibility</p:attrName>
                                        </p:attrNameLst>
                                      </p:cBhvr>
                                      <p:to>
                                        <p:strVal val="hidden"/>
                                      </p:to>
                                    </p:set>
                                  </p:childTnLst>
                                </p:cTn>
                              </p:par>
                              <p:par>
                                <p:cTn id="95" presetID="19" presetClass="entr" presetSubtype="5" fill="hold" grpId="0" nodeType="withEffect">
                                  <p:stCondLst>
                                    <p:cond delay="0"/>
                                  </p:stCondLst>
                                  <p:childTnLst>
                                    <p:set>
                                      <p:cBhvr>
                                        <p:cTn id="96" dur="1" fill="hold">
                                          <p:stCondLst>
                                            <p:cond delay="0"/>
                                          </p:stCondLst>
                                        </p:cTn>
                                        <p:tgtEl>
                                          <p:spTgt spid="38"/>
                                        </p:tgtEl>
                                        <p:attrNameLst>
                                          <p:attrName>style.visibility</p:attrName>
                                        </p:attrNameLst>
                                      </p:cBhvr>
                                      <p:to>
                                        <p:strVal val="visible"/>
                                      </p:to>
                                    </p:set>
                                    <p:anim calcmode="lin" valueType="num">
                                      <p:cBhvr>
                                        <p:cTn id="97" dur="4500" fill="hold"/>
                                        <p:tgtEl>
                                          <p:spTgt spid="38"/>
                                        </p:tgtEl>
                                        <p:attrNameLst>
                                          <p:attrName>ppt_w</p:attrName>
                                        </p:attrNameLst>
                                      </p:cBhvr>
                                      <p:tavLst>
                                        <p:tav tm="0">
                                          <p:val>
                                            <p:strVal val="#ppt_w"/>
                                          </p:val>
                                        </p:tav>
                                        <p:tav tm="100000">
                                          <p:val>
                                            <p:strVal val="#ppt_w"/>
                                          </p:val>
                                        </p:tav>
                                      </p:tavLst>
                                    </p:anim>
                                    <p:anim calcmode="lin" valueType="num">
                                      <p:cBhvr>
                                        <p:cTn id="98" dur="4500" fill="hold"/>
                                        <p:tgtEl>
                                          <p:spTgt spid="38"/>
                                        </p:tgtEl>
                                        <p:attrNameLst>
                                          <p:attrName>ppt_h</p:attrName>
                                        </p:attrNameLst>
                                      </p:cBhvr>
                                      <p:tavLst>
                                        <p:tav tm="0" fmla="#ppt_h*sin(2.5*pi*$)">
                                          <p:val>
                                            <p:fltVal val="0"/>
                                          </p:val>
                                        </p:tav>
                                        <p:tav tm="100000">
                                          <p:val>
                                            <p:fltVal val="1"/>
                                          </p:val>
                                        </p:tav>
                                      </p:tavLst>
                                    </p:anim>
                                  </p:childTnLst>
                                </p:cTn>
                              </p:par>
                              <p:par>
                                <p:cTn id="99" presetID="8" presetClass="emph" presetSubtype="0" repeatCount="indefinite" fill="hold" grpId="1" nodeType="withEffect">
                                  <p:stCondLst>
                                    <p:cond delay="0"/>
                                  </p:stCondLst>
                                  <p:childTnLst>
                                    <p:animRot by="21600000">
                                      <p:cBhvr>
                                        <p:cTn id="100" dur="4500" fill="hold"/>
                                        <p:tgtEl>
                                          <p:spTgt spid="38"/>
                                        </p:tgtEl>
                                        <p:attrNameLst>
                                          <p:attrName>r</p:attrName>
                                        </p:attrNameLst>
                                      </p:cBhvr>
                                    </p:animRot>
                                  </p:childTnLst>
                                </p:cTn>
                              </p:par>
                              <p:par>
                                <p:cTn id="101" presetID="2" presetClass="exit" presetSubtype="6" fill="hold" grpId="2" nodeType="withEffect">
                                  <p:stCondLst>
                                    <p:cond delay="0"/>
                                  </p:stCondLst>
                                  <p:childTnLst>
                                    <p:anim calcmode="lin" valueType="num">
                                      <p:cBhvr additive="base">
                                        <p:cTn id="102" dur="4500"/>
                                        <p:tgtEl>
                                          <p:spTgt spid="38"/>
                                        </p:tgtEl>
                                        <p:attrNameLst>
                                          <p:attrName>ppt_x</p:attrName>
                                        </p:attrNameLst>
                                      </p:cBhvr>
                                      <p:tavLst>
                                        <p:tav tm="0">
                                          <p:val>
                                            <p:strVal val="ppt_x"/>
                                          </p:val>
                                        </p:tav>
                                        <p:tav tm="100000">
                                          <p:val>
                                            <p:strVal val="1+ppt_w/2"/>
                                          </p:val>
                                        </p:tav>
                                      </p:tavLst>
                                    </p:anim>
                                    <p:anim calcmode="lin" valueType="num">
                                      <p:cBhvr additive="base">
                                        <p:cTn id="103" dur="4500"/>
                                        <p:tgtEl>
                                          <p:spTgt spid="38"/>
                                        </p:tgtEl>
                                        <p:attrNameLst>
                                          <p:attrName>ppt_y</p:attrName>
                                        </p:attrNameLst>
                                      </p:cBhvr>
                                      <p:tavLst>
                                        <p:tav tm="0">
                                          <p:val>
                                            <p:strVal val="ppt_y"/>
                                          </p:val>
                                        </p:tav>
                                        <p:tav tm="100000">
                                          <p:val>
                                            <p:strVal val="1+ppt_h/2"/>
                                          </p:val>
                                        </p:tav>
                                      </p:tavLst>
                                    </p:anim>
                                    <p:set>
                                      <p:cBhvr>
                                        <p:cTn id="104" dur="1" fill="hold">
                                          <p:stCondLst>
                                            <p:cond delay="4499"/>
                                          </p:stCondLst>
                                        </p:cTn>
                                        <p:tgtEl>
                                          <p:spTgt spid="38"/>
                                        </p:tgtEl>
                                        <p:attrNameLst>
                                          <p:attrName>style.visibility</p:attrName>
                                        </p:attrNameLst>
                                      </p:cBhvr>
                                      <p:to>
                                        <p:strVal val="hidden"/>
                                      </p:to>
                                    </p:set>
                                  </p:childTnLst>
                                </p:cTn>
                              </p:par>
                              <p:par>
                                <p:cTn id="105" presetID="19" presetClass="entr" presetSubtype="5" fill="hold" grpId="0" nodeType="withEffect">
                                  <p:stCondLst>
                                    <p:cond delay="0"/>
                                  </p:stCondLst>
                                  <p:childTnLst>
                                    <p:set>
                                      <p:cBhvr>
                                        <p:cTn id="106" dur="1" fill="hold">
                                          <p:stCondLst>
                                            <p:cond delay="0"/>
                                          </p:stCondLst>
                                        </p:cTn>
                                        <p:tgtEl>
                                          <p:spTgt spid="39"/>
                                        </p:tgtEl>
                                        <p:attrNameLst>
                                          <p:attrName>style.visibility</p:attrName>
                                        </p:attrNameLst>
                                      </p:cBhvr>
                                      <p:to>
                                        <p:strVal val="visible"/>
                                      </p:to>
                                    </p:set>
                                    <p:anim calcmode="lin" valueType="num">
                                      <p:cBhvr>
                                        <p:cTn id="107" dur="4500" fill="hold"/>
                                        <p:tgtEl>
                                          <p:spTgt spid="39"/>
                                        </p:tgtEl>
                                        <p:attrNameLst>
                                          <p:attrName>ppt_w</p:attrName>
                                        </p:attrNameLst>
                                      </p:cBhvr>
                                      <p:tavLst>
                                        <p:tav tm="0">
                                          <p:val>
                                            <p:strVal val="#ppt_w"/>
                                          </p:val>
                                        </p:tav>
                                        <p:tav tm="100000">
                                          <p:val>
                                            <p:strVal val="#ppt_w"/>
                                          </p:val>
                                        </p:tav>
                                      </p:tavLst>
                                    </p:anim>
                                    <p:anim calcmode="lin" valueType="num">
                                      <p:cBhvr>
                                        <p:cTn id="108" dur="4500" fill="hold"/>
                                        <p:tgtEl>
                                          <p:spTgt spid="39"/>
                                        </p:tgtEl>
                                        <p:attrNameLst>
                                          <p:attrName>ppt_h</p:attrName>
                                        </p:attrNameLst>
                                      </p:cBhvr>
                                      <p:tavLst>
                                        <p:tav tm="0" fmla="#ppt_h*sin(2.5*pi*$)">
                                          <p:val>
                                            <p:fltVal val="0"/>
                                          </p:val>
                                        </p:tav>
                                        <p:tav tm="100000">
                                          <p:val>
                                            <p:fltVal val="1"/>
                                          </p:val>
                                        </p:tav>
                                      </p:tavLst>
                                    </p:anim>
                                  </p:childTnLst>
                                </p:cTn>
                              </p:par>
                              <p:par>
                                <p:cTn id="109" presetID="8" presetClass="emph" presetSubtype="0" repeatCount="indefinite" fill="hold" grpId="1" nodeType="withEffect">
                                  <p:stCondLst>
                                    <p:cond delay="0"/>
                                  </p:stCondLst>
                                  <p:childTnLst>
                                    <p:animRot by="21600000">
                                      <p:cBhvr>
                                        <p:cTn id="110" dur="4500" fill="hold"/>
                                        <p:tgtEl>
                                          <p:spTgt spid="39"/>
                                        </p:tgtEl>
                                        <p:attrNameLst>
                                          <p:attrName>r</p:attrName>
                                        </p:attrNameLst>
                                      </p:cBhvr>
                                    </p:animRot>
                                  </p:childTnLst>
                                </p:cTn>
                              </p:par>
                              <p:par>
                                <p:cTn id="111" presetID="2" presetClass="exit" presetSubtype="6" fill="hold" grpId="2" nodeType="withEffect">
                                  <p:stCondLst>
                                    <p:cond delay="0"/>
                                  </p:stCondLst>
                                  <p:childTnLst>
                                    <p:anim calcmode="lin" valueType="num">
                                      <p:cBhvr additive="base">
                                        <p:cTn id="112" dur="4500"/>
                                        <p:tgtEl>
                                          <p:spTgt spid="39"/>
                                        </p:tgtEl>
                                        <p:attrNameLst>
                                          <p:attrName>ppt_x</p:attrName>
                                        </p:attrNameLst>
                                      </p:cBhvr>
                                      <p:tavLst>
                                        <p:tav tm="0">
                                          <p:val>
                                            <p:strVal val="ppt_x"/>
                                          </p:val>
                                        </p:tav>
                                        <p:tav tm="100000">
                                          <p:val>
                                            <p:strVal val="1+ppt_w/2"/>
                                          </p:val>
                                        </p:tav>
                                      </p:tavLst>
                                    </p:anim>
                                    <p:anim calcmode="lin" valueType="num">
                                      <p:cBhvr additive="base">
                                        <p:cTn id="113" dur="4500"/>
                                        <p:tgtEl>
                                          <p:spTgt spid="39"/>
                                        </p:tgtEl>
                                        <p:attrNameLst>
                                          <p:attrName>ppt_y</p:attrName>
                                        </p:attrNameLst>
                                      </p:cBhvr>
                                      <p:tavLst>
                                        <p:tav tm="0">
                                          <p:val>
                                            <p:strVal val="ppt_y"/>
                                          </p:val>
                                        </p:tav>
                                        <p:tav tm="100000">
                                          <p:val>
                                            <p:strVal val="1+ppt_h/2"/>
                                          </p:val>
                                        </p:tav>
                                      </p:tavLst>
                                    </p:anim>
                                    <p:set>
                                      <p:cBhvr>
                                        <p:cTn id="114" dur="1" fill="hold">
                                          <p:stCondLst>
                                            <p:cond delay="4499"/>
                                          </p:stCondLst>
                                        </p:cTn>
                                        <p:tgtEl>
                                          <p:spTgt spid="39"/>
                                        </p:tgtEl>
                                        <p:attrNameLst>
                                          <p:attrName>style.visibility</p:attrName>
                                        </p:attrNameLst>
                                      </p:cBhvr>
                                      <p:to>
                                        <p:strVal val="hidden"/>
                                      </p:to>
                                    </p:set>
                                  </p:childTnLst>
                                </p:cTn>
                              </p:par>
                              <p:par>
                                <p:cTn id="115" presetID="19" presetClass="entr" presetSubtype="5" fill="hold" grpId="0" nodeType="withEffect">
                                  <p:stCondLst>
                                    <p:cond delay="0"/>
                                  </p:stCondLst>
                                  <p:childTnLst>
                                    <p:set>
                                      <p:cBhvr>
                                        <p:cTn id="116" dur="1" fill="hold">
                                          <p:stCondLst>
                                            <p:cond delay="0"/>
                                          </p:stCondLst>
                                        </p:cTn>
                                        <p:tgtEl>
                                          <p:spTgt spid="40"/>
                                        </p:tgtEl>
                                        <p:attrNameLst>
                                          <p:attrName>style.visibility</p:attrName>
                                        </p:attrNameLst>
                                      </p:cBhvr>
                                      <p:to>
                                        <p:strVal val="visible"/>
                                      </p:to>
                                    </p:set>
                                    <p:anim calcmode="lin" valueType="num">
                                      <p:cBhvr>
                                        <p:cTn id="117" dur="4500" fill="hold"/>
                                        <p:tgtEl>
                                          <p:spTgt spid="40"/>
                                        </p:tgtEl>
                                        <p:attrNameLst>
                                          <p:attrName>ppt_w</p:attrName>
                                        </p:attrNameLst>
                                      </p:cBhvr>
                                      <p:tavLst>
                                        <p:tav tm="0">
                                          <p:val>
                                            <p:strVal val="#ppt_w"/>
                                          </p:val>
                                        </p:tav>
                                        <p:tav tm="100000">
                                          <p:val>
                                            <p:strVal val="#ppt_w"/>
                                          </p:val>
                                        </p:tav>
                                      </p:tavLst>
                                    </p:anim>
                                    <p:anim calcmode="lin" valueType="num">
                                      <p:cBhvr>
                                        <p:cTn id="118" dur="4500" fill="hold"/>
                                        <p:tgtEl>
                                          <p:spTgt spid="40"/>
                                        </p:tgtEl>
                                        <p:attrNameLst>
                                          <p:attrName>ppt_h</p:attrName>
                                        </p:attrNameLst>
                                      </p:cBhvr>
                                      <p:tavLst>
                                        <p:tav tm="0" fmla="#ppt_h*sin(2.5*pi*$)">
                                          <p:val>
                                            <p:fltVal val="0"/>
                                          </p:val>
                                        </p:tav>
                                        <p:tav tm="100000">
                                          <p:val>
                                            <p:fltVal val="1"/>
                                          </p:val>
                                        </p:tav>
                                      </p:tavLst>
                                    </p:anim>
                                  </p:childTnLst>
                                </p:cTn>
                              </p:par>
                              <p:par>
                                <p:cTn id="119" presetID="8" presetClass="emph" presetSubtype="0" repeatCount="indefinite" fill="hold" grpId="1" nodeType="withEffect">
                                  <p:stCondLst>
                                    <p:cond delay="0"/>
                                  </p:stCondLst>
                                  <p:childTnLst>
                                    <p:animRot by="21600000">
                                      <p:cBhvr>
                                        <p:cTn id="120" dur="4500" fill="hold"/>
                                        <p:tgtEl>
                                          <p:spTgt spid="40"/>
                                        </p:tgtEl>
                                        <p:attrNameLst>
                                          <p:attrName>r</p:attrName>
                                        </p:attrNameLst>
                                      </p:cBhvr>
                                    </p:animRot>
                                  </p:childTnLst>
                                </p:cTn>
                              </p:par>
                              <p:par>
                                <p:cTn id="121" presetID="2" presetClass="exit" presetSubtype="6" fill="hold" grpId="2" nodeType="withEffect">
                                  <p:stCondLst>
                                    <p:cond delay="0"/>
                                  </p:stCondLst>
                                  <p:childTnLst>
                                    <p:anim calcmode="lin" valueType="num">
                                      <p:cBhvr additive="base">
                                        <p:cTn id="122" dur="4500"/>
                                        <p:tgtEl>
                                          <p:spTgt spid="40"/>
                                        </p:tgtEl>
                                        <p:attrNameLst>
                                          <p:attrName>ppt_x</p:attrName>
                                        </p:attrNameLst>
                                      </p:cBhvr>
                                      <p:tavLst>
                                        <p:tav tm="0">
                                          <p:val>
                                            <p:strVal val="ppt_x"/>
                                          </p:val>
                                        </p:tav>
                                        <p:tav tm="100000">
                                          <p:val>
                                            <p:strVal val="1+ppt_w/2"/>
                                          </p:val>
                                        </p:tav>
                                      </p:tavLst>
                                    </p:anim>
                                    <p:anim calcmode="lin" valueType="num">
                                      <p:cBhvr additive="base">
                                        <p:cTn id="123" dur="4500"/>
                                        <p:tgtEl>
                                          <p:spTgt spid="40"/>
                                        </p:tgtEl>
                                        <p:attrNameLst>
                                          <p:attrName>ppt_y</p:attrName>
                                        </p:attrNameLst>
                                      </p:cBhvr>
                                      <p:tavLst>
                                        <p:tav tm="0">
                                          <p:val>
                                            <p:strVal val="ppt_y"/>
                                          </p:val>
                                        </p:tav>
                                        <p:tav tm="100000">
                                          <p:val>
                                            <p:strVal val="1+ppt_h/2"/>
                                          </p:val>
                                        </p:tav>
                                      </p:tavLst>
                                    </p:anim>
                                    <p:set>
                                      <p:cBhvr>
                                        <p:cTn id="124" dur="1" fill="hold">
                                          <p:stCondLst>
                                            <p:cond delay="4499"/>
                                          </p:stCondLst>
                                        </p:cTn>
                                        <p:tgtEl>
                                          <p:spTgt spid="40"/>
                                        </p:tgtEl>
                                        <p:attrNameLst>
                                          <p:attrName>style.visibility</p:attrName>
                                        </p:attrNameLst>
                                      </p:cBhvr>
                                      <p:to>
                                        <p:strVal val="hidden"/>
                                      </p:to>
                                    </p:set>
                                  </p:childTnLst>
                                </p:cTn>
                              </p:par>
                              <p:par>
                                <p:cTn id="125" presetID="19" presetClass="entr" presetSubtype="5" fill="hold" grpId="0" nodeType="withEffect">
                                  <p:stCondLst>
                                    <p:cond delay="0"/>
                                  </p:stCondLst>
                                  <p:childTnLst>
                                    <p:set>
                                      <p:cBhvr>
                                        <p:cTn id="126" dur="1" fill="hold">
                                          <p:stCondLst>
                                            <p:cond delay="0"/>
                                          </p:stCondLst>
                                        </p:cTn>
                                        <p:tgtEl>
                                          <p:spTgt spid="24"/>
                                        </p:tgtEl>
                                        <p:attrNameLst>
                                          <p:attrName>style.visibility</p:attrName>
                                        </p:attrNameLst>
                                      </p:cBhvr>
                                      <p:to>
                                        <p:strVal val="visible"/>
                                      </p:to>
                                    </p:set>
                                    <p:anim calcmode="lin" valueType="num">
                                      <p:cBhvr>
                                        <p:cTn id="127" dur="4500" fill="hold"/>
                                        <p:tgtEl>
                                          <p:spTgt spid="24"/>
                                        </p:tgtEl>
                                        <p:attrNameLst>
                                          <p:attrName>ppt_w</p:attrName>
                                        </p:attrNameLst>
                                      </p:cBhvr>
                                      <p:tavLst>
                                        <p:tav tm="0">
                                          <p:val>
                                            <p:strVal val="#ppt_w"/>
                                          </p:val>
                                        </p:tav>
                                        <p:tav tm="100000">
                                          <p:val>
                                            <p:strVal val="#ppt_w"/>
                                          </p:val>
                                        </p:tav>
                                      </p:tavLst>
                                    </p:anim>
                                    <p:anim calcmode="lin" valueType="num">
                                      <p:cBhvr>
                                        <p:cTn id="128" dur="4500" fill="hold"/>
                                        <p:tgtEl>
                                          <p:spTgt spid="24"/>
                                        </p:tgtEl>
                                        <p:attrNameLst>
                                          <p:attrName>ppt_h</p:attrName>
                                        </p:attrNameLst>
                                      </p:cBhvr>
                                      <p:tavLst>
                                        <p:tav tm="0" fmla="#ppt_h*sin(2.5*pi*$)">
                                          <p:val>
                                            <p:fltVal val="0"/>
                                          </p:val>
                                        </p:tav>
                                        <p:tav tm="100000">
                                          <p:val>
                                            <p:fltVal val="1"/>
                                          </p:val>
                                        </p:tav>
                                      </p:tavLst>
                                    </p:anim>
                                  </p:childTnLst>
                                </p:cTn>
                              </p:par>
                              <p:par>
                                <p:cTn id="129" presetID="8" presetClass="emph" presetSubtype="0" repeatCount="indefinite" fill="hold" grpId="1" nodeType="withEffect">
                                  <p:stCondLst>
                                    <p:cond delay="0"/>
                                  </p:stCondLst>
                                  <p:childTnLst>
                                    <p:animRot by="-21600000">
                                      <p:cBhvr>
                                        <p:cTn id="130" dur="4500" fill="hold"/>
                                        <p:tgtEl>
                                          <p:spTgt spid="24"/>
                                        </p:tgtEl>
                                        <p:attrNameLst>
                                          <p:attrName>r</p:attrName>
                                        </p:attrNameLst>
                                      </p:cBhvr>
                                    </p:animRot>
                                  </p:childTnLst>
                                </p:cTn>
                              </p:par>
                              <p:par>
                                <p:cTn id="131" presetID="2" presetClass="exit" presetSubtype="12" fill="hold" grpId="2" nodeType="withEffect">
                                  <p:stCondLst>
                                    <p:cond delay="0"/>
                                  </p:stCondLst>
                                  <p:childTnLst>
                                    <p:anim calcmode="lin" valueType="num">
                                      <p:cBhvr additive="base">
                                        <p:cTn id="132" dur="4500"/>
                                        <p:tgtEl>
                                          <p:spTgt spid="24"/>
                                        </p:tgtEl>
                                        <p:attrNameLst>
                                          <p:attrName>ppt_x</p:attrName>
                                        </p:attrNameLst>
                                      </p:cBhvr>
                                      <p:tavLst>
                                        <p:tav tm="0">
                                          <p:val>
                                            <p:strVal val="ppt_x"/>
                                          </p:val>
                                        </p:tav>
                                        <p:tav tm="100000">
                                          <p:val>
                                            <p:strVal val="0-ppt_w/2"/>
                                          </p:val>
                                        </p:tav>
                                      </p:tavLst>
                                    </p:anim>
                                    <p:anim calcmode="lin" valueType="num">
                                      <p:cBhvr additive="base">
                                        <p:cTn id="133" dur="4500"/>
                                        <p:tgtEl>
                                          <p:spTgt spid="24"/>
                                        </p:tgtEl>
                                        <p:attrNameLst>
                                          <p:attrName>ppt_y</p:attrName>
                                        </p:attrNameLst>
                                      </p:cBhvr>
                                      <p:tavLst>
                                        <p:tav tm="0">
                                          <p:val>
                                            <p:strVal val="ppt_y"/>
                                          </p:val>
                                        </p:tav>
                                        <p:tav tm="100000">
                                          <p:val>
                                            <p:strVal val="1+ppt_h/2"/>
                                          </p:val>
                                        </p:tav>
                                      </p:tavLst>
                                    </p:anim>
                                    <p:set>
                                      <p:cBhvr>
                                        <p:cTn id="134" dur="1" fill="hold">
                                          <p:stCondLst>
                                            <p:cond delay="4499"/>
                                          </p:stCondLst>
                                        </p:cTn>
                                        <p:tgtEl>
                                          <p:spTgt spid="24"/>
                                        </p:tgtEl>
                                        <p:attrNameLst>
                                          <p:attrName>style.visibility</p:attrName>
                                        </p:attrNameLst>
                                      </p:cBhvr>
                                      <p:to>
                                        <p:strVal val="hidden"/>
                                      </p:to>
                                    </p:set>
                                  </p:childTnLst>
                                </p:cTn>
                              </p:par>
                              <p:par>
                                <p:cTn id="135" presetID="19" presetClass="entr" presetSubtype="5" fill="hold" grpId="0" nodeType="withEffect">
                                  <p:stCondLst>
                                    <p:cond delay="0"/>
                                  </p:stCondLst>
                                  <p:childTnLst>
                                    <p:set>
                                      <p:cBhvr>
                                        <p:cTn id="136" dur="1" fill="hold">
                                          <p:stCondLst>
                                            <p:cond delay="0"/>
                                          </p:stCondLst>
                                        </p:cTn>
                                        <p:tgtEl>
                                          <p:spTgt spid="25"/>
                                        </p:tgtEl>
                                        <p:attrNameLst>
                                          <p:attrName>style.visibility</p:attrName>
                                        </p:attrNameLst>
                                      </p:cBhvr>
                                      <p:to>
                                        <p:strVal val="visible"/>
                                      </p:to>
                                    </p:set>
                                    <p:anim calcmode="lin" valueType="num">
                                      <p:cBhvr>
                                        <p:cTn id="137" dur="4500" fill="hold"/>
                                        <p:tgtEl>
                                          <p:spTgt spid="25"/>
                                        </p:tgtEl>
                                        <p:attrNameLst>
                                          <p:attrName>ppt_w</p:attrName>
                                        </p:attrNameLst>
                                      </p:cBhvr>
                                      <p:tavLst>
                                        <p:tav tm="0">
                                          <p:val>
                                            <p:strVal val="#ppt_w"/>
                                          </p:val>
                                        </p:tav>
                                        <p:tav tm="100000">
                                          <p:val>
                                            <p:strVal val="#ppt_w"/>
                                          </p:val>
                                        </p:tav>
                                      </p:tavLst>
                                    </p:anim>
                                    <p:anim calcmode="lin" valueType="num">
                                      <p:cBhvr>
                                        <p:cTn id="138" dur="4500" fill="hold"/>
                                        <p:tgtEl>
                                          <p:spTgt spid="25"/>
                                        </p:tgtEl>
                                        <p:attrNameLst>
                                          <p:attrName>ppt_h</p:attrName>
                                        </p:attrNameLst>
                                      </p:cBhvr>
                                      <p:tavLst>
                                        <p:tav tm="0" fmla="#ppt_h*sin(2.5*pi*$)">
                                          <p:val>
                                            <p:fltVal val="0"/>
                                          </p:val>
                                        </p:tav>
                                        <p:tav tm="100000">
                                          <p:val>
                                            <p:fltVal val="1"/>
                                          </p:val>
                                        </p:tav>
                                      </p:tavLst>
                                    </p:anim>
                                  </p:childTnLst>
                                </p:cTn>
                              </p:par>
                              <p:par>
                                <p:cTn id="139" presetID="8" presetClass="emph" presetSubtype="0" repeatCount="indefinite" fill="hold" grpId="1" nodeType="withEffect">
                                  <p:stCondLst>
                                    <p:cond delay="0"/>
                                  </p:stCondLst>
                                  <p:childTnLst>
                                    <p:animRot by="-21600000">
                                      <p:cBhvr>
                                        <p:cTn id="140" dur="4500" fill="hold"/>
                                        <p:tgtEl>
                                          <p:spTgt spid="25"/>
                                        </p:tgtEl>
                                        <p:attrNameLst>
                                          <p:attrName>r</p:attrName>
                                        </p:attrNameLst>
                                      </p:cBhvr>
                                    </p:animRot>
                                  </p:childTnLst>
                                </p:cTn>
                              </p:par>
                              <p:par>
                                <p:cTn id="141" presetID="2" presetClass="exit" presetSubtype="12" fill="hold" grpId="2" nodeType="withEffect">
                                  <p:stCondLst>
                                    <p:cond delay="0"/>
                                  </p:stCondLst>
                                  <p:childTnLst>
                                    <p:anim calcmode="lin" valueType="num">
                                      <p:cBhvr additive="base">
                                        <p:cTn id="142" dur="4500"/>
                                        <p:tgtEl>
                                          <p:spTgt spid="25"/>
                                        </p:tgtEl>
                                        <p:attrNameLst>
                                          <p:attrName>ppt_x</p:attrName>
                                        </p:attrNameLst>
                                      </p:cBhvr>
                                      <p:tavLst>
                                        <p:tav tm="0">
                                          <p:val>
                                            <p:strVal val="ppt_x"/>
                                          </p:val>
                                        </p:tav>
                                        <p:tav tm="100000">
                                          <p:val>
                                            <p:strVal val="0-ppt_w/2"/>
                                          </p:val>
                                        </p:tav>
                                      </p:tavLst>
                                    </p:anim>
                                    <p:anim calcmode="lin" valueType="num">
                                      <p:cBhvr additive="base">
                                        <p:cTn id="143" dur="4500"/>
                                        <p:tgtEl>
                                          <p:spTgt spid="25"/>
                                        </p:tgtEl>
                                        <p:attrNameLst>
                                          <p:attrName>ppt_y</p:attrName>
                                        </p:attrNameLst>
                                      </p:cBhvr>
                                      <p:tavLst>
                                        <p:tav tm="0">
                                          <p:val>
                                            <p:strVal val="ppt_y"/>
                                          </p:val>
                                        </p:tav>
                                        <p:tav tm="100000">
                                          <p:val>
                                            <p:strVal val="1+ppt_h/2"/>
                                          </p:val>
                                        </p:tav>
                                      </p:tavLst>
                                    </p:anim>
                                    <p:set>
                                      <p:cBhvr>
                                        <p:cTn id="144" dur="1" fill="hold">
                                          <p:stCondLst>
                                            <p:cond delay="4499"/>
                                          </p:stCondLst>
                                        </p:cTn>
                                        <p:tgtEl>
                                          <p:spTgt spid="25"/>
                                        </p:tgtEl>
                                        <p:attrNameLst>
                                          <p:attrName>style.visibility</p:attrName>
                                        </p:attrNameLst>
                                      </p:cBhvr>
                                      <p:to>
                                        <p:strVal val="hidden"/>
                                      </p:to>
                                    </p:set>
                                  </p:childTnLst>
                                </p:cTn>
                              </p:par>
                              <p:par>
                                <p:cTn id="145" presetID="19" presetClass="entr" presetSubtype="5" fill="hold" grpId="0" nodeType="withEffect">
                                  <p:stCondLst>
                                    <p:cond delay="0"/>
                                  </p:stCondLst>
                                  <p:childTnLst>
                                    <p:set>
                                      <p:cBhvr>
                                        <p:cTn id="146" dur="1" fill="hold">
                                          <p:stCondLst>
                                            <p:cond delay="0"/>
                                          </p:stCondLst>
                                        </p:cTn>
                                        <p:tgtEl>
                                          <p:spTgt spid="26"/>
                                        </p:tgtEl>
                                        <p:attrNameLst>
                                          <p:attrName>style.visibility</p:attrName>
                                        </p:attrNameLst>
                                      </p:cBhvr>
                                      <p:to>
                                        <p:strVal val="visible"/>
                                      </p:to>
                                    </p:set>
                                    <p:anim calcmode="lin" valueType="num">
                                      <p:cBhvr>
                                        <p:cTn id="147" dur="4500" fill="hold"/>
                                        <p:tgtEl>
                                          <p:spTgt spid="26"/>
                                        </p:tgtEl>
                                        <p:attrNameLst>
                                          <p:attrName>ppt_w</p:attrName>
                                        </p:attrNameLst>
                                      </p:cBhvr>
                                      <p:tavLst>
                                        <p:tav tm="0">
                                          <p:val>
                                            <p:strVal val="#ppt_w"/>
                                          </p:val>
                                        </p:tav>
                                        <p:tav tm="100000">
                                          <p:val>
                                            <p:strVal val="#ppt_w"/>
                                          </p:val>
                                        </p:tav>
                                      </p:tavLst>
                                    </p:anim>
                                    <p:anim calcmode="lin" valueType="num">
                                      <p:cBhvr>
                                        <p:cTn id="148" dur="4500" fill="hold"/>
                                        <p:tgtEl>
                                          <p:spTgt spid="26"/>
                                        </p:tgtEl>
                                        <p:attrNameLst>
                                          <p:attrName>ppt_h</p:attrName>
                                        </p:attrNameLst>
                                      </p:cBhvr>
                                      <p:tavLst>
                                        <p:tav tm="0" fmla="#ppt_h*sin(2.5*pi*$)">
                                          <p:val>
                                            <p:fltVal val="0"/>
                                          </p:val>
                                        </p:tav>
                                        <p:tav tm="100000">
                                          <p:val>
                                            <p:fltVal val="1"/>
                                          </p:val>
                                        </p:tav>
                                      </p:tavLst>
                                    </p:anim>
                                  </p:childTnLst>
                                </p:cTn>
                              </p:par>
                              <p:par>
                                <p:cTn id="149" presetID="8" presetClass="emph" presetSubtype="0" repeatCount="indefinite" fill="hold" grpId="1" nodeType="withEffect">
                                  <p:stCondLst>
                                    <p:cond delay="0"/>
                                  </p:stCondLst>
                                  <p:childTnLst>
                                    <p:animRot by="-21600000">
                                      <p:cBhvr>
                                        <p:cTn id="150" dur="4500" fill="hold"/>
                                        <p:tgtEl>
                                          <p:spTgt spid="26"/>
                                        </p:tgtEl>
                                        <p:attrNameLst>
                                          <p:attrName>r</p:attrName>
                                        </p:attrNameLst>
                                      </p:cBhvr>
                                    </p:animRot>
                                  </p:childTnLst>
                                </p:cTn>
                              </p:par>
                              <p:par>
                                <p:cTn id="151" presetID="2" presetClass="exit" presetSubtype="12" fill="hold" grpId="2" nodeType="withEffect">
                                  <p:stCondLst>
                                    <p:cond delay="0"/>
                                  </p:stCondLst>
                                  <p:childTnLst>
                                    <p:anim calcmode="lin" valueType="num">
                                      <p:cBhvr additive="base">
                                        <p:cTn id="152" dur="4500"/>
                                        <p:tgtEl>
                                          <p:spTgt spid="26"/>
                                        </p:tgtEl>
                                        <p:attrNameLst>
                                          <p:attrName>ppt_x</p:attrName>
                                        </p:attrNameLst>
                                      </p:cBhvr>
                                      <p:tavLst>
                                        <p:tav tm="0">
                                          <p:val>
                                            <p:strVal val="ppt_x"/>
                                          </p:val>
                                        </p:tav>
                                        <p:tav tm="100000">
                                          <p:val>
                                            <p:strVal val="0-ppt_w/2"/>
                                          </p:val>
                                        </p:tav>
                                      </p:tavLst>
                                    </p:anim>
                                    <p:anim calcmode="lin" valueType="num">
                                      <p:cBhvr additive="base">
                                        <p:cTn id="153" dur="4500"/>
                                        <p:tgtEl>
                                          <p:spTgt spid="26"/>
                                        </p:tgtEl>
                                        <p:attrNameLst>
                                          <p:attrName>ppt_y</p:attrName>
                                        </p:attrNameLst>
                                      </p:cBhvr>
                                      <p:tavLst>
                                        <p:tav tm="0">
                                          <p:val>
                                            <p:strVal val="ppt_y"/>
                                          </p:val>
                                        </p:tav>
                                        <p:tav tm="100000">
                                          <p:val>
                                            <p:strVal val="1+ppt_h/2"/>
                                          </p:val>
                                        </p:tav>
                                      </p:tavLst>
                                    </p:anim>
                                    <p:set>
                                      <p:cBhvr>
                                        <p:cTn id="154" dur="1" fill="hold">
                                          <p:stCondLst>
                                            <p:cond delay="4499"/>
                                          </p:stCondLst>
                                        </p:cTn>
                                        <p:tgtEl>
                                          <p:spTgt spid="26"/>
                                        </p:tgtEl>
                                        <p:attrNameLst>
                                          <p:attrName>style.visibility</p:attrName>
                                        </p:attrNameLst>
                                      </p:cBhvr>
                                      <p:to>
                                        <p:strVal val="hidden"/>
                                      </p:to>
                                    </p:set>
                                  </p:childTnLst>
                                </p:cTn>
                              </p:par>
                              <p:par>
                                <p:cTn id="155" presetID="19" presetClass="entr" presetSubtype="5" fill="hold" grpId="0" nodeType="withEffect">
                                  <p:stCondLst>
                                    <p:cond delay="0"/>
                                  </p:stCondLst>
                                  <p:childTnLst>
                                    <p:set>
                                      <p:cBhvr>
                                        <p:cTn id="156" dur="1" fill="hold">
                                          <p:stCondLst>
                                            <p:cond delay="0"/>
                                          </p:stCondLst>
                                        </p:cTn>
                                        <p:tgtEl>
                                          <p:spTgt spid="27"/>
                                        </p:tgtEl>
                                        <p:attrNameLst>
                                          <p:attrName>style.visibility</p:attrName>
                                        </p:attrNameLst>
                                      </p:cBhvr>
                                      <p:to>
                                        <p:strVal val="visible"/>
                                      </p:to>
                                    </p:set>
                                    <p:anim calcmode="lin" valueType="num">
                                      <p:cBhvr>
                                        <p:cTn id="157" dur="4500" fill="hold"/>
                                        <p:tgtEl>
                                          <p:spTgt spid="27"/>
                                        </p:tgtEl>
                                        <p:attrNameLst>
                                          <p:attrName>ppt_w</p:attrName>
                                        </p:attrNameLst>
                                      </p:cBhvr>
                                      <p:tavLst>
                                        <p:tav tm="0">
                                          <p:val>
                                            <p:strVal val="#ppt_w"/>
                                          </p:val>
                                        </p:tav>
                                        <p:tav tm="100000">
                                          <p:val>
                                            <p:strVal val="#ppt_w"/>
                                          </p:val>
                                        </p:tav>
                                      </p:tavLst>
                                    </p:anim>
                                    <p:anim calcmode="lin" valueType="num">
                                      <p:cBhvr>
                                        <p:cTn id="158" dur="4500" fill="hold"/>
                                        <p:tgtEl>
                                          <p:spTgt spid="27"/>
                                        </p:tgtEl>
                                        <p:attrNameLst>
                                          <p:attrName>ppt_h</p:attrName>
                                        </p:attrNameLst>
                                      </p:cBhvr>
                                      <p:tavLst>
                                        <p:tav tm="0" fmla="#ppt_h*sin(2.5*pi*$)">
                                          <p:val>
                                            <p:fltVal val="0"/>
                                          </p:val>
                                        </p:tav>
                                        <p:tav tm="100000">
                                          <p:val>
                                            <p:fltVal val="1"/>
                                          </p:val>
                                        </p:tav>
                                      </p:tavLst>
                                    </p:anim>
                                  </p:childTnLst>
                                </p:cTn>
                              </p:par>
                              <p:par>
                                <p:cTn id="159" presetID="8" presetClass="emph" presetSubtype="0" repeatCount="indefinite" fill="hold" grpId="1" nodeType="withEffect">
                                  <p:stCondLst>
                                    <p:cond delay="0"/>
                                  </p:stCondLst>
                                  <p:childTnLst>
                                    <p:animRot by="-21600000">
                                      <p:cBhvr>
                                        <p:cTn id="160" dur="4500" fill="hold"/>
                                        <p:tgtEl>
                                          <p:spTgt spid="27"/>
                                        </p:tgtEl>
                                        <p:attrNameLst>
                                          <p:attrName>r</p:attrName>
                                        </p:attrNameLst>
                                      </p:cBhvr>
                                    </p:animRot>
                                  </p:childTnLst>
                                </p:cTn>
                              </p:par>
                              <p:par>
                                <p:cTn id="161" presetID="2" presetClass="exit" presetSubtype="12" fill="hold" grpId="2" nodeType="withEffect">
                                  <p:stCondLst>
                                    <p:cond delay="0"/>
                                  </p:stCondLst>
                                  <p:childTnLst>
                                    <p:anim calcmode="lin" valueType="num">
                                      <p:cBhvr additive="base">
                                        <p:cTn id="162" dur="4500"/>
                                        <p:tgtEl>
                                          <p:spTgt spid="27"/>
                                        </p:tgtEl>
                                        <p:attrNameLst>
                                          <p:attrName>ppt_x</p:attrName>
                                        </p:attrNameLst>
                                      </p:cBhvr>
                                      <p:tavLst>
                                        <p:tav tm="0">
                                          <p:val>
                                            <p:strVal val="ppt_x"/>
                                          </p:val>
                                        </p:tav>
                                        <p:tav tm="100000">
                                          <p:val>
                                            <p:strVal val="0-ppt_w/2"/>
                                          </p:val>
                                        </p:tav>
                                      </p:tavLst>
                                    </p:anim>
                                    <p:anim calcmode="lin" valueType="num">
                                      <p:cBhvr additive="base">
                                        <p:cTn id="163" dur="4500"/>
                                        <p:tgtEl>
                                          <p:spTgt spid="27"/>
                                        </p:tgtEl>
                                        <p:attrNameLst>
                                          <p:attrName>ppt_y</p:attrName>
                                        </p:attrNameLst>
                                      </p:cBhvr>
                                      <p:tavLst>
                                        <p:tav tm="0">
                                          <p:val>
                                            <p:strVal val="ppt_y"/>
                                          </p:val>
                                        </p:tav>
                                        <p:tav tm="100000">
                                          <p:val>
                                            <p:strVal val="1+ppt_h/2"/>
                                          </p:val>
                                        </p:tav>
                                      </p:tavLst>
                                    </p:anim>
                                    <p:set>
                                      <p:cBhvr>
                                        <p:cTn id="164" dur="1" fill="hold">
                                          <p:stCondLst>
                                            <p:cond delay="4499"/>
                                          </p:stCondLst>
                                        </p:cTn>
                                        <p:tgtEl>
                                          <p:spTgt spid="27"/>
                                        </p:tgtEl>
                                        <p:attrNameLst>
                                          <p:attrName>style.visibility</p:attrName>
                                        </p:attrNameLst>
                                      </p:cBhvr>
                                      <p:to>
                                        <p:strVal val="hidden"/>
                                      </p:to>
                                    </p:set>
                                  </p:childTnLst>
                                </p:cTn>
                              </p:par>
                              <p:par>
                                <p:cTn id="165" presetID="19" presetClass="entr" presetSubtype="5" fill="hold" grpId="0" nodeType="withEffect">
                                  <p:stCondLst>
                                    <p:cond delay="0"/>
                                  </p:stCondLst>
                                  <p:childTnLst>
                                    <p:set>
                                      <p:cBhvr>
                                        <p:cTn id="166" dur="1" fill="hold">
                                          <p:stCondLst>
                                            <p:cond delay="0"/>
                                          </p:stCondLst>
                                        </p:cTn>
                                        <p:tgtEl>
                                          <p:spTgt spid="19"/>
                                        </p:tgtEl>
                                        <p:attrNameLst>
                                          <p:attrName>style.visibility</p:attrName>
                                        </p:attrNameLst>
                                      </p:cBhvr>
                                      <p:to>
                                        <p:strVal val="visible"/>
                                      </p:to>
                                    </p:set>
                                    <p:anim calcmode="lin" valueType="num">
                                      <p:cBhvr>
                                        <p:cTn id="167" dur="4500" fill="hold"/>
                                        <p:tgtEl>
                                          <p:spTgt spid="19"/>
                                        </p:tgtEl>
                                        <p:attrNameLst>
                                          <p:attrName>ppt_w</p:attrName>
                                        </p:attrNameLst>
                                      </p:cBhvr>
                                      <p:tavLst>
                                        <p:tav tm="0">
                                          <p:val>
                                            <p:strVal val="#ppt_w"/>
                                          </p:val>
                                        </p:tav>
                                        <p:tav tm="100000">
                                          <p:val>
                                            <p:strVal val="#ppt_w"/>
                                          </p:val>
                                        </p:tav>
                                      </p:tavLst>
                                    </p:anim>
                                    <p:anim calcmode="lin" valueType="num">
                                      <p:cBhvr>
                                        <p:cTn id="168" dur="4500" fill="hold"/>
                                        <p:tgtEl>
                                          <p:spTgt spid="19"/>
                                        </p:tgtEl>
                                        <p:attrNameLst>
                                          <p:attrName>ppt_h</p:attrName>
                                        </p:attrNameLst>
                                      </p:cBhvr>
                                      <p:tavLst>
                                        <p:tav tm="0" fmla="#ppt_h*sin(2.5*pi*$)">
                                          <p:val>
                                            <p:fltVal val="0"/>
                                          </p:val>
                                        </p:tav>
                                        <p:tav tm="100000">
                                          <p:val>
                                            <p:fltVal val="1"/>
                                          </p:val>
                                        </p:tav>
                                      </p:tavLst>
                                    </p:anim>
                                  </p:childTnLst>
                                </p:cTn>
                              </p:par>
                              <p:par>
                                <p:cTn id="169" presetID="8" presetClass="emph" presetSubtype="0" repeatCount="indefinite" fill="hold" grpId="1" nodeType="withEffect">
                                  <p:stCondLst>
                                    <p:cond delay="0"/>
                                  </p:stCondLst>
                                  <p:childTnLst>
                                    <p:animRot by="-21600000">
                                      <p:cBhvr>
                                        <p:cTn id="170" dur="4500" fill="hold"/>
                                        <p:tgtEl>
                                          <p:spTgt spid="19"/>
                                        </p:tgtEl>
                                        <p:attrNameLst>
                                          <p:attrName>r</p:attrName>
                                        </p:attrNameLst>
                                      </p:cBhvr>
                                    </p:animRot>
                                  </p:childTnLst>
                                </p:cTn>
                              </p:par>
                              <p:par>
                                <p:cTn id="171" presetID="2" presetClass="exit" presetSubtype="12" fill="hold" grpId="2" nodeType="withEffect">
                                  <p:stCondLst>
                                    <p:cond delay="0"/>
                                  </p:stCondLst>
                                  <p:childTnLst>
                                    <p:anim calcmode="lin" valueType="num">
                                      <p:cBhvr additive="base">
                                        <p:cTn id="172" dur="4500"/>
                                        <p:tgtEl>
                                          <p:spTgt spid="19"/>
                                        </p:tgtEl>
                                        <p:attrNameLst>
                                          <p:attrName>ppt_x</p:attrName>
                                        </p:attrNameLst>
                                      </p:cBhvr>
                                      <p:tavLst>
                                        <p:tav tm="0">
                                          <p:val>
                                            <p:strVal val="ppt_x"/>
                                          </p:val>
                                        </p:tav>
                                        <p:tav tm="100000">
                                          <p:val>
                                            <p:strVal val="0-ppt_w/2"/>
                                          </p:val>
                                        </p:tav>
                                      </p:tavLst>
                                    </p:anim>
                                    <p:anim calcmode="lin" valueType="num">
                                      <p:cBhvr additive="base">
                                        <p:cTn id="173" dur="4500"/>
                                        <p:tgtEl>
                                          <p:spTgt spid="19"/>
                                        </p:tgtEl>
                                        <p:attrNameLst>
                                          <p:attrName>ppt_y</p:attrName>
                                        </p:attrNameLst>
                                      </p:cBhvr>
                                      <p:tavLst>
                                        <p:tav tm="0">
                                          <p:val>
                                            <p:strVal val="ppt_y"/>
                                          </p:val>
                                        </p:tav>
                                        <p:tav tm="100000">
                                          <p:val>
                                            <p:strVal val="1+ppt_h/2"/>
                                          </p:val>
                                        </p:tav>
                                      </p:tavLst>
                                    </p:anim>
                                    <p:set>
                                      <p:cBhvr>
                                        <p:cTn id="174" dur="1" fill="hold">
                                          <p:stCondLst>
                                            <p:cond delay="4499"/>
                                          </p:stCondLst>
                                        </p:cTn>
                                        <p:tgtEl>
                                          <p:spTgt spid="19"/>
                                        </p:tgtEl>
                                        <p:attrNameLst>
                                          <p:attrName>style.visibility</p:attrName>
                                        </p:attrNameLst>
                                      </p:cBhvr>
                                      <p:to>
                                        <p:strVal val="hidden"/>
                                      </p:to>
                                    </p:set>
                                  </p:childTnLst>
                                </p:cTn>
                              </p:par>
                              <p:par>
                                <p:cTn id="175" presetID="19" presetClass="entr" presetSubtype="5" fill="hold" grpId="0" nodeType="withEffect">
                                  <p:stCondLst>
                                    <p:cond delay="0"/>
                                  </p:stCondLst>
                                  <p:childTnLst>
                                    <p:set>
                                      <p:cBhvr>
                                        <p:cTn id="176" dur="1" fill="hold">
                                          <p:stCondLst>
                                            <p:cond delay="0"/>
                                          </p:stCondLst>
                                        </p:cTn>
                                        <p:tgtEl>
                                          <p:spTgt spid="20"/>
                                        </p:tgtEl>
                                        <p:attrNameLst>
                                          <p:attrName>style.visibility</p:attrName>
                                        </p:attrNameLst>
                                      </p:cBhvr>
                                      <p:to>
                                        <p:strVal val="visible"/>
                                      </p:to>
                                    </p:set>
                                    <p:anim calcmode="lin" valueType="num">
                                      <p:cBhvr>
                                        <p:cTn id="177" dur="4500" fill="hold"/>
                                        <p:tgtEl>
                                          <p:spTgt spid="20"/>
                                        </p:tgtEl>
                                        <p:attrNameLst>
                                          <p:attrName>ppt_w</p:attrName>
                                        </p:attrNameLst>
                                      </p:cBhvr>
                                      <p:tavLst>
                                        <p:tav tm="0">
                                          <p:val>
                                            <p:strVal val="#ppt_w"/>
                                          </p:val>
                                        </p:tav>
                                        <p:tav tm="100000">
                                          <p:val>
                                            <p:strVal val="#ppt_w"/>
                                          </p:val>
                                        </p:tav>
                                      </p:tavLst>
                                    </p:anim>
                                    <p:anim calcmode="lin" valueType="num">
                                      <p:cBhvr>
                                        <p:cTn id="178" dur="4500" fill="hold"/>
                                        <p:tgtEl>
                                          <p:spTgt spid="20"/>
                                        </p:tgtEl>
                                        <p:attrNameLst>
                                          <p:attrName>ppt_h</p:attrName>
                                        </p:attrNameLst>
                                      </p:cBhvr>
                                      <p:tavLst>
                                        <p:tav tm="0" fmla="#ppt_h*sin(2.5*pi*$)">
                                          <p:val>
                                            <p:fltVal val="0"/>
                                          </p:val>
                                        </p:tav>
                                        <p:tav tm="100000">
                                          <p:val>
                                            <p:fltVal val="1"/>
                                          </p:val>
                                        </p:tav>
                                      </p:tavLst>
                                    </p:anim>
                                  </p:childTnLst>
                                </p:cTn>
                              </p:par>
                              <p:par>
                                <p:cTn id="179" presetID="8" presetClass="emph" presetSubtype="0" repeatCount="indefinite" fill="hold" grpId="1" nodeType="withEffect">
                                  <p:stCondLst>
                                    <p:cond delay="0"/>
                                  </p:stCondLst>
                                  <p:childTnLst>
                                    <p:animRot by="-21600000">
                                      <p:cBhvr>
                                        <p:cTn id="180" dur="4500" fill="hold"/>
                                        <p:tgtEl>
                                          <p:spTgt spid="20"/>
                                        </p:tgtEl>
                                        <p:attrNameLst>
                                          <p:attrName>r</p:attrName>
                                        </p:attrNameLst>
                                      </p:cBhvr>
                                    </p:animRot>
                                  </p:childTnLst>
                                </p:cTn>
                              </p:par>
                              <p:par>
                                <p:cTn id="181" presetID="2" presetClass="exit" presetSubtype="12" fill="hold" grpId="2" nodeType="withEffect">
                                  <p:stCondLst>
                                    <p:cond delay="0"/>
                                  </p:stCondLst>
                                  <p:childTnLst>
                                    <p:anim calcmode="lin" valueType="num">
                                      <p:cBhvr additive="base">
                                        <p:cTn id="182" dur="4500"/>
                                        <p:tgtEl>
                                          <p:spTgt spid="20"/>
                                        </p:tgtEl>
                                        <p:attrNameLst>
                                          <p:attrName>ppt_x</p:attrName>
                                        </p:attrNameLst>
                                      </p:cBhvr>
                                      <p:tavLst>
                                        <p:tav tm="0">
                                          <p:val>
                                            <p:strVal val="ppt_x"/>
                                          </p:val>
                                        </p:tav>
                                        <p:tav tm="100000">
                                          <p:val>
                                            <p:strVal val="0-ppt_w/2"/>
                                          </p:val>
                                        </p:tav>
                                      </p:tavLst>
                                    </p:anim>
                                    <p:anim calcmode="lin" valueType="num">
                                      <p:cBhvr additive="base">
                                        <p:cTn id="183" dur="4500"/>
                                        <p:tgtEl>
                                          <p:spTgt spid="20"/>
                                        </p:tgtEl>
                                        <p:attrNameLst>
                                          <p:attrName>ppt_y</p:attrName>
                                        </p:attrNameLst>
                                      </p:cBhvr>
                                      <p:tavLst>
                                        <p:tav tm="0">
                                          <p:val>
                                            <p:strVal val="ppt_y"/>
                                          </p:val>
                                        </p:tav>
                                        <p:tav tm="100000">
                                          <p:val>
                                            <p:strVal val="1+ppt_h/2"/>
                                          </p:val>
                                        </p:tav>
                                      </p:tavLst>
                                    </p:anim>
                                    <p:set>
                                      <p:cBhvr>
                                        <p:cTn id="184" dur="1" fill="hold">
                                          <p:stCondLst>
                                            <p:cond delay="4499"/>
                                          </p:stCondLst>
                                        </p:cTn>
                                        <p:tgtEl>
                                          <p:spTgt spid="20"/>
                                        </p:tgtEl>
                                        <p:attrNameLst>
                                          <p:attrName>style.visibility</p:attrName>
                                        </p:attrNameLst>
                                      </p:cBhvr>
                                      <p:to>
                                        <p:strVal val="hidden"/>
                                      </p:to>
                                    </p:set>
                                  </p:childTnLst>
                                </p:cTn>
                              </p:par>
                              <p:par>
                                <p:cTn id="185" presetID="19" presetClass="entr" presetSubtype="5" fill="hold" grpId="0" nodeType="withEffect">
                                  <p:stCondLst>
                                    <p:cond delay="0"/>
                                  </p:stCondLst>
                                  <p:childTnLst>
                                    <p:set>
                                      <p:cBhvr>
                                        <p:cTn id="186" dur="1" fill="hold">
                                          <p:stCondLst>
                                            <p:cond delay="0"/>
                                          </p:stCondLst>
                                        </p:cTn>
                                        <p:tgtEl>
                                          <p:spTgt spid="21"/>
                                        </p:tgtEl>
                                        <p:attrNameLst>
                                          <p:attrName>style.visibility</p:attrName>
                                        </p:attrNameLst>
                                      </p:cBhvr>
                                      <p:to>
                                        <p:strVal val="visible"/>
                                      </p:to>
                                    </p:set>
                                    <p:anim calcmode="lin" valueType="num">
                                      <p:cBhvr>
                                        <p:cTn id="187" dur="4500" fill="hold"/>
                                        <p:tgtEl>
                                          <p:spTgt spid="21"/>
                                        </p:tgtEl>
                                        <p:attrNameLst>
                                          <p:attrName>ppt_w</p:attrName>
                                        </p:attrNameLst>
                                      </p:cBhvr>
                                      <p:tavLst>
                                        <p:tav tm="0">
                                          <p:val>
                                            <p:strVal val="#ppt_w"/>
                                          </p:val>
                                        </p:tav>
                                        <p:tav tm="100000">
                                          <p:val>
                                            <p:strVal val="#ppt_w"/>
                                          </p:val>
                                        </p:tav>
                                      </p:tavLst>
                                    </p:anim>
                                    <p:anim calcmode="lin" valueType="num">
                                      <p:cBhvr>
                                        <p:cTn id="188" dur="4500" fill="hold"/>
                                        <p:tgtEl>
                                          <p:spTgt spid="21"/>
                                        </p:tgtEl>
                                        <p:attrNameLst>
                                          <p:attrName>ppt_h</p:attrName>
                                        </p:attrNameLst>
                                      </p:cBhvr>
                                      <p:tavLst>
                                        <p:tav tm="0" fmla="#ppt_h*sin(2.5*pi*$)">
                                          <p:val>
                                            <p:fltVal val="0"/>
                                          </p:val>
                                        </p:tav>
                                        <p:tav tm="100000">
                                          <p:val>
                                            <p:fltVal val="1"/>
                                          </p:val>
                                        </p:tav>
                                      </p:tavLst>
                                    </p:anim>
                                  </p:childTnLst>
                                </p:cTn>
                              </p:par>
                              <p:par>
                                <p:cTn id="189" presetID="8" presetClass="emph" presetSubtype="0" repeatCount="indefinite" fill="hold" grpId="1" nodeType="withEffect">
                                  <p:stCondLst>
                                    <p:cond delay="0"/>
                                  </p:stCondLst>
                                  <p:childTnLst>
                                    <p:animRot by="-21600000">
                                      <p:cBhvr>
                                        <p:cTn id="190" dur="4500" fill="hold"/>
                                        <p:tgtEl>
                                          <p:spTgt spid="21"/>
                                        </p:tgtEl>
                                        <p:attrNameLst>
                                          <p:attrName>r</p:attrName>
                                        </p:attrNameLst>
                                      </p:cBhvr>
                                    </p:animRot>
                                  </p:childTnLst>
                                </p:cTn>
                              </p:par>
                              <p:par>
                                <p:cTn id="191" presetID="2" presetClass="exit" presetSubtype="12" fill="hold" grpId="2" nodeType="withEffect">
                                  <p:stCondLst>
                                    <p:cond delay="0"/>
                                  </p:stCondLst>
                                  <p:childTnLst>
                                    <p:anim calcmode="lin" valueType="num">
                                      <p:cBhvr additive="base">
                                        <p:cTn id="192" dur="4500"/>
                                        <p:tgtEl>
                                          <p:spTgt spid="21"/>
                                        </p:tgtEl>
                                        <p:attrNameLst>
                                          <p:attrName>ppt_x</p:attrName>
                                        </p:attrNameLst>
                                      </p:cBhvr>
                                      <p:tavLst>
                                        <p:tav tm="0">
                                          <p:val>
                                            <p:strVal val="ppt_x"/>
                                          </p:val>
                                        </p:tav>
                                        <p:tav tm="100000">
                                          <p:val>
                                            <p:strVal val="0-ppt_w/2"/>
                                          </p:val>
                                        </p:tav>
                                      </p:tavLst>
                                    </p:anim>
                                    <p:anim calcmode="lin" valueType="num">
                                      <p:cBhvr additive="base">
                                        <p:cTn id="193" dur="4500"/>
                                        <p:tgtEl>
                                          <p:spTgt spid="21"/>
                                        </p:tgtEl>
                                        <p:attrNameLst>
                                          <p:attrName>ppt_y</p:attrName>
                                        </p:attrNameLst>
                                      </p:cBhvr>
                                      <p:tavLst>
                                        <p:tav tm="0">
                                          <p:val>
                                            <p:strVal val="ppt_y"/>
                                          </p:val>
                                        </p:tav>
                                        <p:tav tm="100000">
                                          <p:val>
                                            <p:strVal val="1+ppt_h/2"/>
                                          </p:val>
                                        </p:tav>
                                      </p:tavLst>
                                    </p:anim>
                                    <p:set>
                                      <p:cBhvr>
                                        <p:cTn id="194" dur="1" fill="hold">
                                          <p:stCondLst>
                                            <p:cond delay="4499"/>
                                          </p:stCondLst>
                                        </p:cTn>
                                        <p:tgtEl>
                                          <p:spTgt spid="21"/>
                                        </p:tgtEl>
                                        <p:attrNameLst>
                                          <p:attrName>style.visibility</p:attrName>
                                        </p:attrNameLst>
                                      </p:cBhvr>
                                      <p:to>
                                        <p:strVal val="hidden"/>
                                      </p:to>
                                    </p:set>
                                  </p:childTnLst>
                                </p:cTn>
                              </p:par>
                              <p:par>
                                <p:cTn id="195" presetID="19" presetClass="entr" presetSubtype="5" fill="hold" grpId="0" nodeType="withEffect">
                                  <p:stCondLst>
                                    <p:cond delay="0"/>
                                  </p:stCondLst>
                                  <p:childTnLst>
                                    <p:set>
                                      <p:cBhvr>
                                        <p:cTn id="196" dur="1" fill="hold">
                                          <p:stCondLst>
                                            <p:cond delay="0"/>
                                          </p:stCondLst>
                                        </p:cTn>
                                        <p:tgtEl>
                                          <p:spTgt spid="22"/>
                                        </p:tgtEl>
                                        <p:attrNameLst>
                                          <p:attrName>style.visibility</p:attrName>
                                        </p:attrNameLst>
                                      </p:cBhvr>
                                      <p:to>
                                        <p:strVal val="visible"/>
                                      </p:to>
                                    </p:set>
                                    <p:anim calcmode="lin" valueType="num">
                                      <p:cBhvr>
                                        <p:cTn id="197" dur="4500" fill="hold"/>
                                        <p:tgtEl>
                                          <p:spTgt spid="22"/>
                                        </p:tgtEl>
                                        <p:attrNameLst>
                                          <p:attrName>ppt_w</p:attrName>
                                        </p:attrNameLst>
                                      </p:cBhvr>
                                      <p:tavLst>
                                        <p:tav tm="0">
                                          <p:val>
                                            <p:strVal val="#ppt_w"/>
                                          </p:val>
                                        </p:tav>
                                        <p:tav tm="100000">
                                          <p:val>
                                            <p:strVal val="#ppt_w"/>
                                          </p:val>
                                        </p:tav>
                                      </p:tavLst>
                                    </p:anim>
                                    <p:anim calcmode="lin" valueType="num">
                                      <p:cBhvr>
                                        <p:cTn id="198" dur="4500" fill="hold"/>
                                        <p:tgtEl>
                                          <p:spTgt spid="22"/>
                                        </p:tgtEl>
                                        <p:attrNameLst>
                                          <p:attrName>ppt_h</p:attrName>
                                        </p:attrNameLst>
                                      </p:cBhvr>
                                      <p:tavLst>
                                        <p:tav tm="0" fmla="#ppt_h*sin(2.5*pi*$)">
                                          <p:val>
                                            <p:fltVal val="0"/>
                                          </p:val>
                                        </p:tav>
                                        <p:tav tm="100000">
                                          <p:val>
                                            <p:fltVal val="1"/>
                                          </p:val>
                                        </p:tav>
                                      </p:tavLst>
                                    </p:anim>
                                  </p:childTnLst>
                                </p:cTn>
                              </p:par>
                              <p:par>
                                <p:cTn id="199" presetID="8" presetClass="emph" presetSubtype="0" repeatCount="indefinite" fill="hold" grpId="1" nodeType="withEffect">
                                  <p:stCondLst>
                                    <p:cond delay="0"/>
                                  </p:stCondLst>
                                  <p:childTnLst>
                                    <p:animRot by="-21600000">
                                      <p:cBhvr>
                                        <p:cTn id="200" dur="4500" fill="hold"/>
                                        <p:tgtEl>
                                          <p:spTgt spid="22"/>
                                        </p:tgtEl>
                                        <p:attrNameLst>
                                          <p:attrName>r</p:attrName>
                                        </p:attrNameLst>
                                      </p:cBhvr>
                                    </p:animRot>
                                  </p:childTnLst>
                                </p:cTn>
                              </p:par>
                              <p:par>
                                <p:cTn id="201" presetID="2" presetClass="exit" presetSubtype="12" fill="hold" grpId="2" nodeType="withEffect">
                                  <p:stCondLst>
                                    <p:cond delay="0"/>
                                  </p:stCondLst>
                                  <p:childTnLst>
                                    <p:anim calcmode="lin" valueType="num">
                                      <p:cBhvr additive="base">
                                        <p:cTn id="202" dur="4500"/>
                                        <p:tgtEl>
                                          <p:spTgt spid="22"/>
                                        </p:tgtEl>
                                        <p:attrNameLst>
                                          <p:attrName>ppt_x</p:attrName>
                                        </p:attrNameLst>
                                      </p:cBhvr>
                                      <p:tavLst>
                                        <p:tav tm="0">
                                          <p:val>
                                            <p:strVal val="ppt_x"/>
                                          </p:val>
                                        </p:tav>
                                        <p:tav tm="100000">
                                          <p:val>
                                            <p:strVal val="0-ppt_w/2"/>
                                          </p:val>
                                        </p:tav>
                                      </p:tavLst>
                                    </p:anim>
                                    <p:anim calcmode="lin" valueType="num">
                                      <p:cBhvr additive="base">
                                        <p:cTn id="203" dur="4500"/>
                                        <p:tgtEl>
                                          <p:spTgt spid="22"/>
                                        </p:tgtEl>
                                        <p:attrNameLst>
                                          <p:attrName>ppt_y</p:attrName>
                                        </p:attrNameLst>
                                      </p:cBhvr>
                                      <p:tavLst>
                                        <p:tav tm="0">
                                          <p:val>
                                            <p:strVal val="ppt_y"/>
                                          </p:val>
                                        </p:tav>
                                        <p:tav tm="100000">
                                          <p:val>
                                            <p:strVal val="1+ppt_h/2"/>
                                          </p:val>
                                        </p:tav>
                                      </p:tavLst>
                                    </p:anim>
                                    <p:set>
                                      <p:cBhvr>
                                        <p:cTn id="204" dur="1" fill="hold">
                                          <p:stCondLst>
                                            <p:cond delay="4499"/>
                                          </p:stCondLst>
                                        </p:cTn>
                                        <p:tgtEl>
                                          <p:spTgt spid="22"/>
                                        </p:tgtEl>
                                        <p:attrNameLst>
                                          <p:attrName>style.visibility</p:attrName>
                                        </p:attrNameLst>
                                      </p:cBhvr>
                                      <p:to>
                                        <p:strVal val="hidden"/>
                                      </p:to>
                                    </p:set>
                                  </p:childTnLst>
                                </p:cTn>
                              </p:par>
                              <p:par>
                                <p:cTn id="205" presetID="19" presetClass="entr" presetSubtype="5" fill="hold" grpId="0" nodeType="withEffect">
                                  <p:stCondLst>
                                    <p:cond delay="0"/>
                                  </p:stCondLst>
                                  <p:childTnLst>
                                    <p:set>
                                      <p:cBhvr>
                                        <p:cTn id="206" dur="1" fill="hold">
                                          <p:stCondLst>
                                            <p:cond delay="0"/>
                                          </p:stCondLst>
                                        </p:cTn>
                                        <p:tgtEl>
                                          <p:spTgt spid="15"/>
                                        </p:tgtEl>
                                        <p:attrNameLst>
                                          <p:attrName>style.visibility</p:attrName>
                                        </p:attrNameLst>
                                      </p:cBhvr>
                                      <p:to>
                                        <p:strVal val="visible"/>
                                      </p:to>
                                    </p:set>
                                    <p:anim calcmode="lin" valueType="num">
                                      <p:cBhvr>
                                        <p:cTn id="207" dur="4500" fill="hold"/>
                                        <p:tgtEl>
                                          <p:spTgt spid="15"/>
                                        </p:tgtEl>
                                        <p:attrNameLst>
                                          <p:attrName>ppt_w</p:attrName>
                                        </p:attrNameLst>
                                      </p:cBhvr>
                                      <p:tavLst>
                                        <p:tav tm="0">
                                          <p:val>
                                            <p:strVal val="#ppt_w"/>
                                          </p:val>
                                        </p:tav>
                                        <p:tav tm="100000">
                                          <p:val>
                                            <p:strVal val="#ppt_w"/>
                                          </p:val>
                                        </p:tav>
                                      </p:tavLst>
                                    </p:anim>
                                    <p:anim calcmode="lin" valueType="num">
                                      <p:cBhvr>
                                        <p:cTn id="208" dur="4500" fill="hold"/>
                                        <p:tgtEl>
                                          <p:spTgt spid="15"/>
                                        </p:tgtEl>
                                        <p:attrNameLst>
                                          <p:attrName>ppt_h</p:attrName>
                                        </p:attrNameLst>
                                      </p:cBhvr>
                                      <p:tavLst>
                                        <p:tav tm="0" fmla="#ppt_h*sin(2.5*pi*$)">
                                          <p:val>
                                            <p:fltVal val="0"/>
                                          </p:val>
                                        </p:tav>
                                        <p:tav tm="100000">
                                          <p:val>
                                            <p:fltVal val="1"/>
                                          </p:val>
                                        </p:tav>
                                      </p:tavLst>
                                    </p:anim>
                                  </p:childTnLst>
                                </p:cTn>
                              </p:par>
                              <p:par>
                                <p:cTn id="209" presetID="8" presetClass="emph" presetSubtype="0" repeatCount="indefinite" fill="hold" grpId="1" nodeType="withEffect">
                                  <p:stCondLst>
                                    <p:cond delay="0"/>
                                  </p:stCondLst>
                                  <p:childTnLst>
                                    <p:animRot by="-21600000">
                                      <p:cBhvr>
                                        <p:cTn id="210" dur="4500" fill="hold"/>
                                        <p:tgtEl>
                                          <p:spTgt spid="15"/>
                                        </p:tgtEl>
                                        <p:attrNameLst>
                                          <p:attrName>r</p:attrName>
                                        </p:attrNameLst>
                                      </p:cBhvr>
                                    </p:animRot>
                                  </p:childTnLst>
                                </p:cTn>
                              </p:par>
                              <p:par>
                                <p:cTn id="211" presetID="2" presetClass="exit" presetSubtype="12" fill="hold" grpId="2" nodeType="withEffect">
                                  <p:stCondLst>
                                    <p:cond delay="0"/>
                                  </p:stCondLst>
                                  <p:childTnLst>
                                    <p:anim calcmode="lin" valueType="num">
                                      <p:cBhvr additive="base">
                                        <p:cTn id="212" dur="4500"/>
                                        <p:tgtEl>
                                          <p:spTgt spid="15"/>
                                        </p:tgtEl>
                                        <p:attrNameLst>
                                          <p:attrName>ppt_x</p:attrName>
                                        </p:attrNameLst>
                                      </p:cBhvr>
                                      <p:tavLst>
                                        <p:tav tm="0">
                                          <p:val>
                                            <p:strVal val="ppt_x"/>
                                          </p:val>
                                        </p:tav>
                                        <p:tav tm="100000">
                                          <p:val>
                                            <p:strVal val="0-ppt_w/2"/>
                                          </p:val>
                                        </p:tav>
                                      </p:tavLst>
                                    </p:anim>
                                    <p:anim calcmode="lin" valueType="num">
                                      <p:cBhvr additive="base">
                                        <p:cTn id="213" dur="4500"/>
                                        <p:tgtEl>
                                          <p:spTgt spid="15"/>
                                        </p:tgtEl>
                                        <p:attrNameLst>
                                          <p:attrName>ppt_y</p:attrName>
                                        </p:attrNameLst>
                                      </p:cBhvr>
                                      <p:tavLst>
                                        <p:tav tm="0">
                                          <p:val>
                                            <p:strVal val="ppt_y"/>
                                          </p:val>
                                        </p:tav>
                                        <p:tav tm="100000">
                                          <p:val>
                                            <p:strVal val="1+ppt_h/2"/>
                                          </p:val>
                                        </p:tav>
                                      </p:tavLst>
                                    </p:anim>
                                    <p:set>
                                      <p:cBhvr>
                                        <p:cTn id="214" dur="1" fill="hold">
                                          <p:stCondLst>
                                            <p:cond delay="4499"/>
                                          </p:stCondLst>
                                        </p:cTn>
                                        <p:tgtEl>
                                          <p:spTgt spid="15"/>
                                        </p:tgtEl>
                                        <p:attrNameLst>
                                          <p:attrName>style.visibility</p:attrName>
                                        </p:attrNameLst>
                                      </p:cBhvr>
                                      <p:to>
                                        <p:strVal val="hidden"/>
                                      </p:to>
                                    </p:set>
                                  </p:childTnLst>
                                </p:cTn>
                              </p:par>
                              <p:par>
                                <p:cTn id="215" presetID="19" presetClass="entr" presetSubtype="5" fill="hold" grpId="0" nodeType="withEffect">
                                  <p:stCondLst>
                                    <p:cond delay="0"/>
                                  </p:stCondLst>
                                  <p:childTnLst>
                                    <p:set>
                                      <p:cBhvr>
                                        <p:cTn id="216" dur="1" fill="hold">
                                          <p:stCondLst>
                                            <p:cond delay="0"/>
                                          </p:stCondLst>
                                        </p:cTn>
                                        <p:tgtEl>
                                          <p:spTgt spid="16"/>
                                        </p:tgtEl>
                                        <p:attrNameLst>
                                          <p:attrName>style.visibility</p:attrName>
                                        </p:attrNameLst>
                                      </p:cBhvr>
                                      <p:to>
                                        <p:strVal val="visible"/>
                                      </p:to>
                                    </p:set>
                                    <p:anim calcmode="lin" valueType="num">
                                      <p:cBhvr>
                                        <p:cTn id="217" dur="4500" fill="hold"/>
                                        <p:tgtEl>
                                          <p:spTgt spid="16"/>
                                        </p:tgtEl>
                                        <p:attrNameLst>
                                          <p:attrName>ppt_w</p:attrName>
                                        </p:attrNameLst>
                                      </p:cBhvr>
                                      <p:tavLst>
                                        <p:tav tm="0">
                                          <p:val>
                                            <p:strVal val="#ppt_w"/>
                                          </p:val>
                                        </p:tav>
                                        <p:tav tm="100000">
                                          <p:val>
                                            <p:strVal val="#ppt_w"/>
                                          </p:val>
                                        </p:tav>
                                      </p:tavLst>
                                    </p:anim>
                                    <p:anim calcmode="lin" valueType="num">
                                      <p:cBhvr>
                                        <p:cTn id="218" dur="4500" fill="hold"/>
                                        <p:tgtEl>
                                          <p:spTgt spid="16"/>
                                        </p:tgtEl>
                                        <p:attrNameLst>
                                          <p:attrName>ppt_h</p:attrName>
                                        </p:attrNameLst>
                                      </p:cBhvr>
                                      <p:tavLst>
                                        <p:tav tm="0" fmla="#ppt_h*sin(2.5*pi*$)">
                                          <p:val>
                                            <p:fltVal val="0"/>
                                          </p:val>
                                        </p:tav>
                                        <p:tav tm="100000">
                                          <p:val>
                                            <p:fltVal val="1"/>
                                          </p:val>
                                        </p:tav>
                                      </p:tavLst>
                                    </p:anim>
                                  </p:childTnLst>
                                </p:cTn>
                              </p:par>
                              <p:par>
                                <p:cTn id="219" presetID="8" presetClass="emph" presetSubtype="0" repeatCount="indefinite" fill="hold" grpId="1" nodeType="withEffect">
                                  <p:stCondLst>
                                    <p:cond delay="0"/>
                                  </p:stCondLst>
                                  <p:childTnLst>
                                    <p:animRot by="-21600000">
                                      <p:cBhvr>
                                        <p:cTn id="220" dur="4500" fill="hold"/>
                                        <p:tgtEl>
                                          <p:spTgt spid="16"/>
                                        </p:tgtEl>
                                        <p:attrNameLst>
                                          <p:attrName>r</p:attrName>
                                        </p:attrNameLst>
                                      </p:cBhvr>
                                    </p:animRot>
                                  </p:childTnLst>
                                </p:cTn>
                              </p:par>
                              <p:par>
                                <p:cTn id="221" presetID="2" presetClass="exit" presetSubtype="12" fill="hold" grpId="2" nodeType="withEffect">
                                  <p:stCondLst>
                                    <p:cond delay="0"/>
                                  </p:stCondLst>
                                  <p:childTnLst>
                                    <p:anim calcmode="lin" valueType="num">
                                      <p:cBhvr additive="base">
                                        <p:cTn id="222" dur="4500"/>
                                        <p:tgtEl>
                                          <p:spTgt spid="16"/>
                                        </p:tgtEl>
                                        <p:attrNameLst>
                                          <p:attrName>ppt_x</p:attrName>
                                        </p:attrNameLst>
                                      </p:cBhvr>
                                      <p:tavLst>
                                        <p:tav tm="0">
                                          <p:val>
                                            <p:strVal val="ppt_x"/>
                                          </p:val>
                                        </p:tav>
                                        <p:tav tm="100000">
                                          <p:val>
                                            <p:strVal val="0-ppt_w/2"/>
                                          </p:val>
                                        </p:tav>
                                      </p:tavLst>
                                    </p:anim>
                                    <p:anim calcmode="lin" valueType="num">
                                      <p:cBhvr additive="base">
                                        <p:cTn id="223" dur="4500"/>
                                        <p:tgtEl>
                                          <p:spTgt spid="16"/>
                                        </p:tgtEl>
                                        <p:attrNameLst>
                                          <p:attrName>ppt_y</p:attrName>
                                        </p:attrNameLst>
                                      </p:cBhvr>
                                      <p:tavLst>
                                        <p:tav tm="0">
                                          <p:val>
                                            <p:strVal val="ppt_y"/>
                                          </p:val>
                                        </p:tav>
                                        <p:tav tm="100000">
                                          <p:val>
                                            <p:strVal val="1+ppt_h/2"/>
                                          </p:val>
                                        </p:tav>
                                      </p:tavLst>
                                    </p:anim>
                                    <p:set>
                                      <p:cBhvr>
                                        <p:cTn id="224" dur="1" fill="hold">
                                          <p:stCondLst>
                                            <p:cond delay="4499"/>
                                          </p:stCondLst>
                                        </p:cTn>
                                        <p:tgtEl>
                                          <p:spTgt spid="16"/>
                                        </p:tgtEl>
                                        <p:attrNameLst>
                                          <p:attrName>style.visibility</p:attrName>
                                        </p:attrNameLst>
                                      </p:cBhvr>
                                      <p:to>
                                        <p:strVal val="hidden"/>
                                      </p:to>
                                    </p:set>
                                  </p:childTnLst>
                                </p:cTn>
                              </p:par>
                              <p:par>
                                <p:cTn id="225" presetID="19" presetClass="entr" presetSubtype="5" fill="hold" grpId="0" nodeType="withEffect">
                                  <p:stCondLst>
                                    <p:cond delay="0"/>
                                  </p:stCondLst>
                                  <p:childTnLst>
                                    <p:set>
                                      <p:cBhvr>
                                        <p:cTn id="226" dur="1" fill="hold">
                                          <p:stCondLst>
                                            <p:cond delay="0"/>
                                          </p:stCondLst>
                                        </p:cTn>
                                        <p:tgtEl>
                                          <p:spTgt spid="12"/>
                                        </p:tgtEl>
                                        <p:attrNameLst>
                                          <p:attrName>style.visibility</p:attrName>
                                        </p:attrNameLst>
                                      </p:cBhvr>
                                      <p:to>
                                        <p:strVal val="visible"/>
                                      </p:to>
                                    </p:set>
                                    <p:anim calcmode="lin" valueType="num">
                                      <p:cBhvr>
                                        <p:cTn id="227" dur="4500" fill="hold"/>
                                        <p:tgtEl>
                                          <p:spTgt spid="12"/>
                                        </p:tgtEl>
                                        <p:attrNameLst>
                                          <p:attrName>ppt_w</p:attrName>
                                        </p:attrNameLst>
                                      </p:cBhvr>
                                      <p:tavLst>
                                        <p:tav tm="0">
                                          <p:val>
                                            <p:strVal val="#ppt_w"/>
                                          </p:val>
                                        </p:tav>
                                        <p:tav tm="100000">
                                          <p:val>
                                            <p:strVal val="#ppt_w"/>
                                          </p:val>
                                        </p:tav>
                                      </p:tavLst>
                                    </p:anim>
                                    <p:anim calcmode="lin" valueType="num">
                                      <p:cBhvr>
                                        <p:cTn id="228" dur="4500" fill="hold"/>
                                        <p:tgtEl>
                                          <p:spTgt spid="12"/>
                                        </p:tgtEl>
                                        <p:attrNameLst>
                                          <p:attrName>ppt_h</p:attrName>
                                        </p:attrNameLst>
                                      </p:cBhvr>
                                      <p:tavLst>
                                        <p:tav tm="0" fmla="#ppt_h*sin(2.5*pi*$)">
                                          <p:val>
                                            <p:fltVal val="0"/>
                                          </p:val>
                                        </p:tav>
                                        <p:tav tm="100000">
                                          <p:val>
                                            <p:fltVal val="1"/>
                                          </p:val>
                                        </p:tav>
                                      </p:tavLst>
                                    </p:anim>
                                  </p:childTnLst>
                                </p:cTn>
                              </p:par>
                              <p:par>
                                <p:cTn id="229" presetID="8" presetClass="emph" presetSubtype="0" repeatCount="indefinite" fill="hold" grpId="1" nodeType="withEffect">
                                  <p:stCondLst>
                                    <p:cond delay="0"/>
                                  </p:stCondLst>
                                  <p:childTnLst>
                                    <p:animRot by="-21600000">
                                      <p:cBhvr>
                                        <p:cTn id="230" dur="4500" fill="hold"/>
                                        <p:tgtEl>
                                          <p:spTgt spid="12"/>
                                        </p:tgtEl>
                                        <p:attrNameLst>
                                          <p:attrName>r</p:attrName>
                                        </p:attrNameLst>
                                      </p:cBhvr>
                                    </p:animRot>
                                  </p:childTnLst>
                                </p:cTn>
                              </p:par>
                              <p:par>
                                <p:cTn id="231" presetID="2" presetClass="exit" presetSubtype="12" fill="hold" grpId="2" nodeType="withEffect">
                                  <p:stCondLst>
                                    <p:cond delay="0"/>
                                  </p:stCondLst>
                                  <p:childTnLst>
                                    <p:anim calcmode="lin" valueType="num">
                                      <p:cBhvr additive="base">
                                        <p:cTn id="232" dur="4500"/>
                                        <p:tgtEl>
                                          <p:spTgt spid="12"/>
                                        </p:tgtEl>
                                        <p:attrNameLst>
                                          <p:attrName>ppt_x</p:attrName>
                                        </p:attrNameLst>
                                      </p:cBhvr>
                                      <p:tavLst>
                                        <p:tav tm="0">
                                          <p:val>
                                            <p:strVal val="ppt_x"/>
                                          </p:val>
                                        </p:tav>
                                        <p:tav tm="100000">
                                          <p:val>
                                            <p:strVal val="0-ppt_w/2"/>
                                          </p:val>
                                        </p:tav>
                                      </p:tavLst>
                                    </p:anim>
                                    <p:anim calcmode="lin" valueType="num">
                                      <p:cBhvr additive="base">
                                        <p:cTn id="233" dur="4500"/>
                                        <p:tgtEl>
                                          <p:spTgt spid="12"/>
                                        </p:tgtEl>
                                        <p:attrNameLst>
                                          <p:attrName>ppt_y</p:attrName>
                                        </p:attrNameLst>
                                      </p:cBhvr>
                                      <p:tavLst>
                                        <p:tav tm="0">
                                          <p:val>
                                            <p:strVal val="ppt_y"/>
                                          </p:val>
                                        </p:tav>
                                        <p:tav tm="100000">
                                          <p:val>
                                            <p:strVal val="1+ppt_h/2"/>
                                          </p:val>
                                        </p:tav>
                                      </p:tavLst>
                                    </p:anim>
                                    <p:set>
                                      <p:cBhvr>
                                        <p:cTn id="234" dur="1" fill="hold">
                                          <p:stCondLst>
                                            <p:cond delay="4499"/>
                                          </p:stCondLst>
                                        </p:cTn>
                                        <p:tgtEl>
                                          <p:spTgt spid="12"/>
                                        </p:tgtEl>
                                        <p:attrNameLst>
                                          <p:attrName>style.visibility</p:attrName>
                                        </p:attrNameLst>
                                      </p:cBhvr>
                                      <p:to>
                                        <p:strVal val="hidden"/>
                                      </p:to>
                                    </p:set>
                                  </p:childTnLst>
                                </p:cTn>
                              </p:par>
                              <p:par>
                                <p:cTn id="235" presetID="19" presetClass="entr" presetSubtype="5" fill="hold" grpId="0" nodeType="withEffect">
                                  <p:stCondLst>
                                    <p:cond delay="0"/>
                                  </p:stCondLst>
                                  <p:childTnLst>
                                    <p:set>
                                      <p:cBhvr>
                                        <p:cTn id="236" dur="1" fill="hold">
                                          <p:stCondLst>
                                            <p:cond delay="0"/>
                                          </p:stCondLst>
                                        </p:cTn>
                                        <p:tgtEl>
                                          <p:spTgt spid="13"/>
                                        </p:tgtEl>
                                        <p:attrNameLst>
                                          <p:attrName>style.visibility</p:attrName>
                                        </p:attrNameLst>
                                      </p:cBhvr>
                                      <p:to>
                                        <p:strVal val="visible"/>
                                      </p:to>
                                    </p:set>
                                    <p:anim calcmode="lin" valueType="num">
                                      <p:cBhvr>
                                        <p:cTn id="237" dur="4500" fill="hold"/>
                                        <p:tgtEl>
                                          <p:spTgt spid="13"/>
                                        </p:tgtEl>
                                        <p:attrNameLst>
                                          <p:attrName>ppt_w</p:attrName>
                                        </p:attrNameLst>
                                      </p:cBhvr>
                                      <p:tavLst>
                                        <p:tav tm="0">
                                          <p:val>
                                            <p:strVal val="#ppt_w"/>
                                          </p:val>
                                        </p:tav>
                                        <p:tav tm="100000">
                                          <p:val>
                                            <p:strVal val="#ppt_w"/>
                                          </p:val>
                                        </p:tav>
                                      </p:tavLst>
                                    </p:anim>
                                    <p:anim calcmode="lin" valueType="num">
                                      <p:cBhvr>
                                        <p:cTn id="238" dur="4500" fill="hold"/>
                                        <p:tgtEl>
                                          <p:spTgt spid="13"/>
                                        </p:tgtEl>
                                        <p:attrNameLst>
                                          <p:attrName>ppt_h</p:attrName>
                                        </p:attrNameLst>
                                      </p:cBhvr>
                                      <p:tavLst>
                                        <p:tav tm="0" fmla="#ppt_h*sin(2.5*pi*$)">
                                          <p:val>
                                            <p:fltVal val="0"/>
                                          </p:val>
                                        </p:tav>
                                        <p:tav tm="100000">
                                          <p:val>
                                            <p:fltVal val="1"/>
                                          </p:val>
                                        </p:tav>
                                      </p:tavLst>
                                    </p:anim>
                                  </p:childTnLst>
                                </p:cTn>
                              </p:par>
                              <p:par>
                                <p:cTn id="239" presetID="8" presetClass="emph" presetSubtype="0" repeatCount="indefinite" fill="hold" grpId="1" nodeType="withEffect">
                                  <p:stCondLst>
                                    <p:cond delay="0"/>
                                  </p:stCondLst>
                                  <p:childTnLst>
                                    <p:animRot by="-21600000">
                                      <p:cBhvr>
                                        <p:cTn id="240" dur="4500" fill="hold"/>
                                        <p:tgtEl>
                                          <p:spTgt spid="13"/>
                                        </p:tgtEl>
                                        <p:attrNameLst>
                                          <p:attrName>r</p:attrName>
                                        </p:attrNameLst>
                                      </p:cBhvr>
                                    </p:animRot>
                                  </p:childTnLst>
                                </p:cTn>
                              </p:par>
                              <p:par>
                                <p:cTn id="241" presetID="2" presetClass="exit" presetSubtype="12" fill="hold" grpId="2" nodeType="withEffect">
                                  <p:stCondLst>
                                    <p:cond delay="0"/>
                                  </p:stCondLst>
                                  <p:childTnLst>
                                    <p:anim calcmode="lin" valueType="num">
                                      <p:cBhvr additive="base">
                                        <p:cTn id="242" dur="4500"/>
                                        <p:tgtEl>
                                          <p:spTgt spid="13"/>
                                        </p:tgtEl>
                                        <p:attrNameLst>
                                          <p:attrName>ppt_x</p:attrName>
                                        </p:attrNameLst>
                                      </p:cBhvr>
                                      <p:tavLst>
                                        <p:tav tm="0">
                                          <p:val>
                                            <p:strVal val="ppt_x"/>
                                          </p:val>
                                        </p:tav>
                                        <p:tav tm="100000">
                                          <p:val>
                                            <p:strVal val="0-ppt_w/2"/>
                                          </p:val>
                                        </p:tav>
                                      </p:tavLst>
                                    </p:anim>
                                    <p:anim calcmode="lin" valueType="num">
                                      <p:cBhvr additive="base">
                                        <p:cTn id="243" dur="4500"/>
                                        <p:tgtEl>
                                          <p:spTgt spid="13"/>
                                        </p:tgtEl>
                                        <p:attrNameLst>
                                          <p:attrName>ppt_y</p:attrName>
                                        </p:attrNameLst>
                                      </p:cBhvr>
                                      <p:tavLst>
                                        <p:tav tm="0">
                                          <p:val>
                                            <p:strVal val="ppt_y"/>
                                          </p:val>
                                        </p:tav>
                                        <p:tav tm="100000">
                                          <p:val>
                                            <p:strVal val="1+ppt_h/2"/>
                                          </p:val>
                                        </p:tav>
                                      </p:tavLst>
                                    </p:anim>
                                    <p:set>
                                      <p:cBhvr>
                                        <p:cTn id="244" dur="1" fill="hold">
                                          <p:stCondLst>
                                            <p:cond delay="4499"/>
                                          </p:stCondLst>
                                        </p:cTn>
                                        <p:tgtEl>
                                          <p:spTgt spid="13"/>
                                        </p:tgtEl>
                                        <p:attrNameLst>
                                          <p:attrName>style.visibility</p:attrName>
                                        </p:attrNameLst>
                                      </p:cBhvr>
                                      <p:to>
                                        <p:strVal val="hidden"/>
                                      </p:to>
                                    </p:set>
                                  </p:childTnLst>
                                </p:cTn>
                              </p:par>
                              <p:par>
                                <p:cTn id="245" presetID="23" presetClass="entr" presetSubtype="272" fill="hold" nodeType="withEffect">
                                  <p:stCondLst>
                                    <p:cond delay="0"/>
                                  </p:stCondLst>
                                  <p:childTnLst>
                                    <p:set>
                                      <p:cBhvr>
                                        <p:cTn id="246" dur="1" fill="hold">
                                          <p:stCondLst>
                                            <p:cond delay="0"/>
                                          </p:stCondLst>
                                        </p:cTn>
                                        <p:tgtEl>
                                          <p:spTgt spid="28"/>
                                        </p:tgtEl>
                                        <p:attrNameLst>
                                          <p:attrName>style.visibility</p:attrName>
                                        </p:attrNameLst>
                                      </p:cBhvr>
                                      <p:to>
                                        <p:strVal val="visible"/>
                                      </p:to>
                                    </p:set>
                                    <p:anim calcmode="lin" valueType="num">
                                      <p:cBhvr>
                                        <p:cTn id="247" dur="4000" fill="hold"/>
                                        <p:tgtEl>
                                          <p:spTgt spid="28"/>
                                        </p:tgtEl>
                                        <p:attrNameLst>
                                          <p:attrName>ppt_w</p:attrName>
                                        </p:attrNameLst>
                                      </p:cBhvr>
                                      <p:tavLst>
                                        <p:tav tm="0">
                                          <p:val>
                                            <p:strVal val="2/3*#ppt_w"/>
                                          </p:val>
                                        </p:tav>
                                        <p:tav tm="100000">
                                          <p:val>
                                            <p:strVal val="#ppt_w"/>
                                          </p:val>
                                        </p:tav>
                                      </p:tavLst>
                                    </p:anim>
                                    <p:anim calcmode="lin" valueType="num">
                                      <p:cBhvr>
                                        <p:cTn id="248" dur="4000" fill="hold"/>
                                        <p:tgtEl>
                                          <p:spTgt spid="28"/>
                                        </p:tgtEl>
                                        <p:attrNameLst>
                                          <p:attrName>ppt_h</p:attrName>
                                        </p:attrNameLst>
                                      </p:cBhvr>
                                      <p:tavLst>
                                        <p:tav tm="0">
                                          <p:val>
                                            <p:strVal val="2/3*#ppt_h"/>
                                          </p:val>
                                        </p:tav>
                                        <p:tav tm="100000">
                                          <p:val>
                                            <p:strVal val="#ppt_h"/>
                                          </p:val>
                                        </p:tav>
                                      </p:tavLst>
                                    </p:anim>
                                  </p:childTnLst>
                                </p:cTn>
                              </p:par>
                              <p:par>
                                <p:cTn id="249" presetID="8" presetClass="entr" presetSubtype="32" fill="hold" nodeType="withEffect">
                                  <p:stCondLst>
                                    <p:cond delay="0"/>
                                  </p:stCondLst>
                                  <p:childTnLst>
                                    <p:set>
                                      <p:cBhvr>
                                        <p:cTn id="250" dur="1" fill="hold">
                                          <p:stCondLst>
                                            <p:cond delay="0"/>
                                          </p:stCondLst>
                                        </p:cTn>
                                        <p:tgtEl>
                                          <p:spTgt spid="28"/>
                                        </p:tgtEl>
                                        <p:attrNameLst>
                                          <p:attrName>style.visibility</p:attrName>
                                        </p:attrNameLst>
                                      </p:cBhvr>
                                      <p:to>
                                        <p:strVal val="visible"/>
                                      </p:to>
                                    </p:set>
                                    <p:animEffect transition="in" filter="diamond(out)">
                                      <p:cBhvr>
                                        <p:cTn id="251" dur="4000"/>
                                        <p:tgtEl>
                                          <p:spTgt spid="28"/>
                                        </p:tgtEl>
                                      </p:cBhvr>
                                    </p:animEffect>
                                  </p:childTnLst>
                                </p:cTn>
                              </p:par>
                              <p:par>
                                <p:cTn id="252" presetID="9" presetClass="emph" presetSubtype="0" grpId="0" nodeType="withEffect">
                                  <p:stCondLst>
                                    <p:cond delay="0"/>
                                  </p:stCondLst>
                                  <p:childTnLst>
                                    <p:set>
                                      <p:cBhvr rctx="PPT">
                                        <p:cTn id="253" dur="indefinite"/>
                                        <p:tgtEl>
                                          <p:spTgt spid="41"/>
                                        </p:tgtEl>
                                        <p:attrNameLst>
                                          <p:attrName>style.opacity</p:attrName>
                                        </p:attrNameLst>
                                      </p:cBhvr>
                                      <p:to>
                                        <p:strVal val="0"/>
                                      </p:to>
                                    </p:set>
                                    <p:animEffect filter="image" prLst="opacity: 0">
                                      <p:cBhvr rctx="IE">
                                        <p:cTn id="254" dur="indefinite"/>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15" grpId="0" animBg="1"/>
      <p:bldP spid="15" grpId="1" animBg="1"/>
      <p:bldP spid="15" grpId="2" animBg="1"/>
      <p:bldP spid="16" grpId="0" animBg="1"/>
      <p:bldP spid="16" grpId="1" animBg="1"/>
      <p:bldP spid="16" grpId="2" animBg="1"/>
      <p:bldP spid="12" grpId="0" animBg="1"/>
      <p:bldP spid="12" grpId="1" animBg="1"/>
      <p:bldP spid="12" grpId="2" animBg="1"/>
      <p:bldP spid="13" grpId="0" animBg="1"/>
      <p:bldP spid="13" grpId="1" animBg="1"/>
      <p:bldP spid="13"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29 Grupo"/>
          <p:cNvGrpSpPr/>
          <p:nvPr/>
        </p:nvGrpSpPr>
        <p:grpSpPr>
          <a:xfrm>
            <a:off x="0" y="-26218"/>
            <a:ext cx="9144000" cy="5184576"/>
            <a:chOff x="0" y="0"/>
            <a:chExt cx="9144000" cy="5184576"/>
          </a:xfrm>
        </p:grpSpPr>
        <p:sp>
          <p:nvSpPr>
            <p:cNvPr id="32" name="31 Rectángulo"/>
            <p:cNvSpPr/>
            <p:nvPr/>
          </p:nvSpPr>
          <p:spPr>
            <a:xfrm>
              <a:off x="0" y="0"/>
              <a:ext cx="4572000" cy="2571750"/>
            </a:xfrm>
            <a:prstGeom prst="rect">
              <a:avLst/>
            </a:prstGeom>
            <a:gradFill>
              <a:gsLst>
                <a:gs pos="1250">
                  <a:srgbClr val="FFFF00"/>
                </a:gs>
                <a:gs pos="15000">
                  <a:srgbClr val="004A00"/>
                </a:gs>
                <a:gs pos="21000">
                  <a:srgbClr val="006600">
                    <a:lumMod val="27000"/>
                  </a:srgbClr>
                </a:gs>
                <a:gs pos="75000">
                  <a:srgbClr val="006600">
                    <a:lumMod val="27000"/>
                  </a:srgbClr>
                </a:gs>
                <a:gs pos="98333">
                  <a:srgbClr val="FFFF00"/>
                </a:gs>
                <a:gs pos="85000">
                  <a:srgbClr val="009900">
                    <a:lumMod val="54000"/>
                  </a:srgbClr>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flipH="1">
              <a:off x="4572000" y="0"/>
              <a:ext cx="4572000" cy="2571750"/>
            </a:xfrm>
            <a:prstGeom prst="rect">
              <a:avLst/>
            </a:prstGeom>
            <a:gradFill>
              <a:gsLst>
                <a:gs pos="1250">
                  <a:srgbClr val="FFFF00"/>
                </a:gs>
                <a:gs pos="15000">
                  <a:srgbClr val="004A00"/>
                </a:gs>
                <a:gs pos="21000">
                  <a:srgbClr val="006600">
                    <a:lumMod val="27000"/>
                  </a:srgbClr>
                </a:gs>
                <a:gs pos="75000">
                  <a:srgbClr val="006600">
                    <a:lumMod val="27000"/>
                  </a:srgbClr>
                </a:gs>
                <a:gs pos="98333">
                  <a:srgbClr val="FFFF00"/>
                </a:gs>
                <a:gs pos="85000">
                  <a:srgbClr val="009900">
                    <a:lumMod val="54000"/>
                  </a:srgbClr>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4556246" y="2560138"/>
              <a:ext cx="4572000" cy="2624438"/>
            </a:xfrm>
            <a:prstGeom prst="rect">
              <a:avLst/>
            </a:prstGeom>
            <a:gradFill>
              <a:gsLst>
                <a:gs pos="1250">
                  <a:srgbClr val="FFFF00"/>
                </a:gs>
                <a:gs pos="15000">
                  <a:srgbClr val="004A00"/>
                </a:gs>
                <a:gs pos="21000">
                  <a:srgbClr val="006600">
                    <a:lumMod val="27000"/>
                  </a:srgbClr>
                </a:gs>
                <a:gs pos="75000">
                  <a:srgbClr val="006600">
                    <a:lumMod val="27000"/>
                  </a:srgbClr>
                </a:gs>
                <a:gs pos="98333">
                  <a:srgbClr val="FFFF00"/>
                </a:gs>
                <a:gs pos="85000">
                  <a:srgbClr val="009900">
                    <a:lumMod val="54000"/>
                  </a:srgbClr>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flipH="1">
              <a:off x="0" y="2571750"/>
              <a:ext cx="4572000" cy="2612826"/>
            </a:xfrm>
            <a:prstGeom prst="rect">
              <a:avLst/>
            </a:prstGeom>
            <a:gradFill flip="none" rotWithShape="1">
              <a:gsLst>
                <a:gs pos="1250">
                  <a:srgbClr val="FFFF00"/>
                </a:gs>
                <a:gs pos="15000">
                  <a:srgbClr val="004A00"/>
                </a:gs>
                <a:gs pos="21000">
                  <a:srgbClr val="006600">
                    <a:lumMod val="27000"/>
                  </a:srgbClr>
                </a:gs>
                <a:gs pos="75000">
                  <a:srgbClr val="006600">
                    <a:lumMod val="27000"/>
                  </a:srgbClr>
                </a:gs>
                <a:gs pos="98333">
                  <a:srgbClr val="FFFF00"/>
                </a:gs>
                <a:gs pos="85000">
                  <a:srgbClr val="009900">
                    <a:lumMod val="54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36" name="35 Imagen" descr="Diapositiva5"/>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203" y="0"/>
            <a:ext cx="9144000" cy="5152070"/>
          </a:xfrm>
          <a:prstGeom prst="rect">
            <a:avLst/>
          </a:prstGeom>
          <a:noFill/>
          <a:ln>
            <a:noFill/>
          </a:ln>
        </p:spPr>
      </p:pic>
      <p:sp>
        <p:nvSpPr>
          <p:cNvPr id="2" name="1 Rectángulo"/>
          <p:cNvSpPr/>
          <p:nvPr/>
        </p:nvSpPr>
        <p:spPr>
          <a:xfrm rot="5400000">
            <a:off x="236096" y="-236096"/>
            <a:ext cx="915761" cy="1387954"/>
          </a:xfrm>
          <a:prstGeom prst="rect">
            <a:avLst/>
          </a:prstGeom>
          <a:gradFill flip="none" rotWithShape="1">
            <a:gsLst>
              <a:gs pos="19000">
                <a:srgbClr val="FFFF00"/>
              </a:gs>
              <a:gs pos="100000">
                <a:srgbClr val="CAF656"/>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tileRect l="-100000" b="-100000"/>
          </a:gradFill>
          <a:ln w="25400">
            <a:gradFill>
              <a:gsLst>
                <a:gs pos="14000">
                  <a:srgbClr val="99FF33"/>
                </a:gs>
                <a:gs pos="50000">
                  <a:srgbClr val="CCFF33"/>
                </a:gs>
                <a:gs pos="88000">
                  <a:srgbClr val="99FF33"/>
                </a:gs>
              </a:gsLst>
              <a:lin ang="5400000" scaled="0"/>
            </a:gradFill>
            <a:prstDash val="sysDot"/>
          </a:ln>
          <a:effectLst>
            <a:outerShdw blurRad="279400" dist="50800" dir="5400000" algn="ctr" rotWithShape="0">
              <a:srgbClr val="CCFF33">
                <a:alpha val="68000"/>
              </a:srgbClr>
            </a:outerShdw>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rot="5400000">
            <a:off x="847655" y="211411"/>
            <a:ext cx="915765" cy="1387954"/>
          </a:xfrm>
          <a:prstGeom prst="rect">
            <a:avLst/>
          </a:prstGeom>
          <a:gradFill flip="none" rotWithShape="1">
            <a:gsLst>
              <a:gs pos="19000">
                <a:srgbClr val="FFFF00"/>
              </a:gs>
              <a:gs pos="100000">
                <a:srgbClr val="CAF656"/>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tileRect l="-100000" b="-100000"/>
          </a:gradFill>
          <a:ln w="25400">
            <a:gradFill>
              <a:gsLst>
                <a:gs pos="14000">
                  <a:srgbClr val="99FF33"/>
                </a:gs>
                <a:gs pos="50000">
                  <a:srgbClr val="CCFF33"/>
                </a:gs>
                <a:gs pos="88000">
                  <a:srgbClr val="99FF33"/>
                </a:gs>
              </a:gsLst>
              <a:lin ang="5400000" scaled="0"/>
            </a:gradFill>
            <a:prstDash val="sysDot"/>
          </a:ln>
          <a:effectLst>
            <a:outerShdw blurRad="279400" dist="50800" dir="5400000" algn="ctr" rotWithShape="0">
              <a:srgbClr val="CCFF33">
                <a:alpha val="68000"/>
              </a:srgbClr>
            </a:outerShdw>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5400000">
            <a:off x="1423719" y="643460"/>
            <a:ext cx="915765" cy="1387954"/>
          </a:xfrm>
          <a:prstGeom prst="rect">
            <a:avLst/>
          </a:prstGeom>
          <a:gradFill flip="none" rotWithShape="1">
            <a:gsLst>
              <a:gs pos="19000">
                <a:srgbClr val="FFFF00"/>
              </a:gs>
              <a:gs pos="100000">
                <a:srgbClr val="CAF656"/>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tileRect l="-100000" b="-100000"/>
          </a:gradFill>
          <a:ln w="25400">
            <a:gradFill>
              <a:gsLst>
                <a:gs pos="14000">
                  <a:srgbClr val="99FF33"/>
                </a:gs>
                <a:gs pos="50000">
                  <a:srgbClr val="CCFF33"/>
                </a:gs>
                <a:gs pos="88000">
                  <a:srgbClr val="99FF33"/>
                </a:gs>
              </a:gsLst>
              <a:lin ang="5400000" scaled="0"/>
            </a:gradFill>
            <a:prstDash val="sysDot"/>
          </a:ln>
          <a:effectLst>
            <a:outerShdw blurRad="279400" dist="50800" dir="5400000" algn="ctr" rotWithShape="0">
              <a:srgbClr val="CCFF33">
                <a:alpha val="68000"/>
              </a:srgbClr>
            </a:outerShdw>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5400000">
            <a:off x="1950072" y="1095912"/>
            <a:ext cx="915761" cy="1387954"/>
          </a:xfrm>
          <a:prstGeom prst="rect">
            <a:avLst/>
          </a:prstGeom>
          <a:gradFill flip="none" rotWithShape="1">
            <a:gsLst>
              <a:gs pos="19000">
                <a:srgbClr val="FFFF00"/>
              </a:gs>
              <a:gs pos="100000">
                <a:srgbClr val="CAF656"/>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tileRect l="-100000" b="-100000"/>
          </a:gradFill>
          <a:ln w="25400">
            <a:gradFill>
              <a:gsLst>
                <a:gs pos="14000">
                  <a:srgbClr val="99FF33"/>
                </a:gs>
                <a:gs pos="50000">
                  <a:srgbClr val="CCFF33"/>
                </a:gs>
                <a:gs pos="88000">
                  <a:srgbClr val="99FF33"/>
                </a:gs>
              </a:gsLst>
              <a:lin ang="5400000" scaled="0"/>
            </a:gradFill>
            <a:prstDash val="sysDot"/>
          </a:ln>
          <a:effectLst>
            <a:outerShdw blurRad="279400" dist="50800" dir="5400000" algn="ctr" rotWithShape="0">
              <a:srgbClr val="CCFF33">
                <a:alpha val="68000"/>
              </a:srgbClr>
            </a:outerShdw>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5400000">
            <a:off x="2521544" y="1563908"/>
            <a:ext cx="915761" cy="1387954"/>
          </a:xfrm>
          <a:prstGeom prst="rect">
            <a:avLst/>
          </a:prstGeom>
          <a:gradFill flip="none" rotWithShape="1">
            <a:gsLst>
              <a:gs pos="19000">
                <a:srgbClr val="FFFF00"/>
              </a:gs>
              <a:gs pos="100000">
                <a:srgbClr val="CAF656"/>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tileRect l="-100000" b="-100000"/>
          </a:gradFill>
          <a:ln w="25400">
            <a:gradFill>
              <a:gsLst>
                <a:gs pos="14000">
                  <a:srgbClr val="99FF33"/>
                </a:gs>
                <a:gs pos="50000">
                  <a:srgbClr val="CCFF33"/>
                </a:gs>
                <a:gs pos="88000">
                  <a:srgbClr val="99FF33"/>
                </a:gs>
              </a:gsLst>
              <a:lin ang="5400000" scaled="0"/>
            </a:gradFill>
            <a:prstDash val="sysDot"/>
          </a:ln>
          <a:effectLst>
            <a:outerShdw blurRad="279400" dist="50800" dir="5400000" algn="ctr" rotWithShape="0">
              <a:srgbClr val="CCFF33">
                <a:alpha val="68000"/>
              </a:srgbClr>
            </a:outerShdw>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6200000">
            <a:off x="8034646" y="4034142"/>
            <a:ext cx="987775" cy="1230942"/>
          </a:xfrm>
          <a:prstGeom prst="rect">
            <a:avLst/>
          </a:prstGeom>
          <a:gradFill>
            <a:gsLst>
              <a:gs pos="19000">
                <a:srgbClr val="FFFF00"/>
              </a:gs>
              <a:gs pos="100000">
                <a:srgbClr val="CAF656"/>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gradFill>
          <a:ln w="25400">
            <a:gradFill>
              <a:gsLst>
                <a:gs pos="14000">
                  <a:srgbClr val="99FF33"/>
                </a:gs>
                <a:gs pos="50000">
                  <a:srgbClr val="CCFF33"/>
                </a:gs>
                <a:gs pos="88000">
                  <a:srgbClr val="99FF33"/>
                </a:gs>
              </a:gsLst>
              <a:lin ang="5400000" scaled="0"/>
            </a:gradFill>
            <a:prstDash val="sysDot"/>
          </a:ln>
          <a:effectLst>
            <a:outerShdw blurRad="279400" dist="50800" dir="5400000" algn="ctr" rotWithShape="0">
              <a:srgbClr val="CCFF33">
                <a:alpha val="68000"/>
              </a:srgbClr>
            </a:outerShdw>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6200000">
            <a:off x="7423080" y="3586637"/>
            <a:ext cx="987777" cy="1230941"/>
          </a:xfrm>
          <a:prstGeom prst="rect">
            <a:avLst/>
          </a:prstGeom>
          <a:gradFill>
            <a:gsLst>
              <a:gs pos="19000">
                <a:srgbClr val="FFFF00"/>
              </a:gs>
              <a:gs pos="100000">
                <a:srgbClr val="CAF656"/>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gradFill>
          <a:ln w="25400">
            <a:gradFill>
              <a:gsLst>
                <a:gs pos="14000">
                  <a:srgbClr val="99FF33"/>
                </a:gs>
                <a:gs pos="50000">
                  <a:srgbClr val="CCFF33"/>
                </a:gs>
                <a:gs pos="88000">
                  <a:srgbClr val="99FF33"/>
                </a:gs>
              </a:gsLst>
              <a:lin ang="5400000" scaled="0"/>
            </a:gradFill>
            <a:prstDash val="sysDot"/>
          </a:ln>
          <a:effectLst>
            <a:outerShdw blurRad="279400" dist="50800" dir="5400000" algn="ctr" rotWithShape="0">
              <a:srgbClr val="CCFF33">
                <a:alpha val="68000"/>
              </a:srgbClr>
            </a:outerShdw>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6200000">
            <a:off x="6847017" y="3154589"/>
            <a:ext cx="987777" cy="1230943"/>
          </a:xfrm>
          <a:prstGeom prst="rect">
            <a:avLst/>
          </a:prstGeom>
          <a:gradFill>
            <a:gsLst>
              <a:gs pos="19000">
                <a:srgbClr val="FFFF00"/>
              </a:gs>
              <a:gs pos="100000">
                <a:srgbClr val="CAF656"/>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gradFill>
          <a:ln w="25400">
            <a:gradFill>
              <a:gsLst>
                <a:gs pos="14000">
                  <a:srgbClr val="99FF33"/>
                </a:gs>
                <a:gs pos="50000">
                  <a:srgbClr val="CCFF33"/>
                </a:gs>
                <a:gs pos="88000">
                  <a:srgbClr val="99FF33"/>
                </a:gs>
              </a:gsLst>
              <a:lin ang="5400000" scaled="0"/>
            </a:gradFill>
            <a:prstDash val="sysDot"/>
          </a:ln>
          <a:effectLst>
            <a:outerShdw blurRad="279400" dist="50800" dir="5400000" algn="ctr" rotWithShape="0">
              <a:srgbClr val="CCFF33">
                <a:alpha val="68000"/>
              </a:srgbClr>
            </a:outerShdw>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6200000">
            <a:off x="6320671" y="2702140"/>
            <a:ext cx="987774" cy="1230943"/>
          </a:xfrm>
          <a:prstGeom prst="rect">
            <a:avLst/>
          </a:prstGeom>
          <a:gradFill>
            <a:gsLst>
              <a:gs pos="19000">
                <a:srgbClr val="FFFF00"/>
              </a:gs>
              <a:gs pos="100000">
                <a:srgbClr val="CAF656"/>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gradFill>
          <a:ln w="25400">
            <a:gradFill>
              <a:gsLst>
                <a:gs pos="14000">
                  <a:srgbClr val="99FF33"/>
                </a:gs>
                <a:gs pos="50000">
                  <a:srgbClr val="CCFF33"/>
                </a:gs>
                <a:gs pos="88000">
                  <a:srgbClr val="99FF33"/>
                </a:gs>
              </a:gsLst>
              <a:lin ang="5400000" scaled="0"/>
            </a:gradFill>
            <a:prstDash val="sysDot"/>
          </a:ln>
          <a:effectLst>
            <a:outerShdw blurRad="279400" dist="50800" dir="5400000" algn="ctr" rotWithShape="0">
              <a:srgbClr val="CCFF33">
                <a:alpha val="68000"/>
              </a:srgbClr>
            </a:outerShdw>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6200000">
            <a:off x="5725452" y="2210390"/>
            <a:ext cx="987772" cy="1278444"/>
          </a:xfrm>
          <a:prstGeom prst="rect">
            <a:avLst/>
          </a:prstGeom>
          <a:gradFill>
            <a:gsLst>
              <a:gs pos="19000">
                <a:srgbClr val="FFFF00"/>
              </a:gs>
              <a:gs pos="100000">
                <a:srgbClr val="CAF656"/>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gradFill>
          <a:ln w="25400">
            <a:gradFill>
              <a:gsLst>
                <a:gs pos="14000">
                  <a:srgbClr val="99FF33"/>
                </a:gs>
                <a:gs pos="50000">
                  <a:srgbClr val="CCFF33"/>
                </a:gs>
                <a:gs pos="88000">
                  <a:srgbClr val="99FF33"/>
                </a:gs>
              </a:gsLst>
              <a:lin ang="5400000" scaled="0"/>
            </a:gradFill>
            <a:prstDash val="sysDot"/>
          </a:ln>
          <a:effectLst>
            <a:outerShdw blurRad="279400" dist="50800" dir="5400000" algn="ctr" rotWithShape="0">
              <a:srgbClr val="CCFF33">
                <a:alpha val="68000"/>
              </a:srgbClr>
            </a:outerShdw>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5400000" flipH="1">
            <a:off x="162940" y="3992782"/>
            <a:ext cx="987775" cy="1313657"/>
          </a:xfrm>
          <a:prstGeom prst="rect">
            <a:avLst/>
          </a:prstGeom>
          <a:gradFill flip="none" rotWithShape="1">
            <a:gsLst>
              <a:gs pos="19000">
                <a:srgbClr val="FFFF00"/>
              </a:gs>
              <a:gs pos="100000">
                <a:srgbClr val="CAF656"/>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tileRect l="-100000" b="-100000"/>
          </a:gradFill>
          <a:ln w="25400">
            <a:gradFill>
              <a:gsLst>
                <a:gs pos="14000">
                  <a:srgbClr val="99FF33"/>
                </a:gs>
                <a:gs pos="50000">
                  <a:srgbClr val="CCFF33"/>
                </a:gs>
                <a:gs pos="88000">
                  <a:srgbClr val="99FF33"/>
                </a:gs>
              </a:gsLst>
              <a:lin ang="5400000" scaled="0"/>
            </a:gradFill>
            <a:prstDash val="sysDot"/>
          </a:ln>
          <a:effectLst>
            <a:outerShdw blurRad="279400" dist="50800" dir="5400000" algn="ctr" rotWithShape="0">
              <a:srgbClr val="CCFF33">
                <a:alpha val="68000"/>
              </a:srgbClr>
            </a:outerShdw>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5400000" flipH="1">
            <a:off x="789163" y="3507343"/>
            <a:ext cx="987773" cy="1313657"/>
          </a:xfrm>
          <a:prstGeom prst="rect">
            <a:avLst/>
          </a:prstGeom>
          <a:gradFill flip="none" rotWithShape="1">
            <a:gsLst>
              <a:gs pos="19000">
                <a:srgbClr val="FFFF00"/>
              </a:gs>
              <a:gs pos="100000">
                <a:srgbClr val="CAF656"/>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tileRect l="-100000" b="-100000"/>
          </a:gradFill>
          <a:ln w="25400">
            <a:gradFill>
              <a:gsLst>
                <a:gs pos="14000">
                  <a:srgbClr val="99FF33"/>
                </a:gs>
                <a:gs pos="50000">
                  <a:srgbClr val="CCFF33"/>
                </a:gs>
                <a:gs pos="88000">
                  <a:srgbClr val="99FF33"/>
                </a:gs>
              </a:gsLst>
              <a:lin ang="5400000" scaled="0"/>
            </a:gradFill>
            <a:prstDash val="sysDot"/>
          </a:ln>
          <a:effectLst>
            <a:outerShdw blurRad="279400" dist="50800" dir="5400000" algn="ctr" rotWithShape="0">
              <a:srgbClr val="CCFF33">
                <a:alpha val="68000"/>
              </a:srgbClr>
            </a:outerShdw>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5400000" flipH="1">
            <a:off x="1350570" y="3113235"/>
            <a:ext cx="987773" cy="1313657"/>
          </a:xfrm>
          <a:prstGeom prst="rect">
            <a:avLst/>
          </a:prstGeom>
          <a:gradFill flip="none" rotWithShape="1">
            <a:gsLst>
              <a:gs pos="19000">
                <a:srgbClr val="FFFF00"/>
              </a:gs>
              <a:gs pos="100000">
                <a:srgbClr val="CAF656"/>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tileRect l="-100000" b="-100000"/>
          </a:gradFill>
          <a:ln w="25400">
            <a:gradFill>
              <a:gsLst>
                <a:gs pos="14000">
                  <a:srgbClr val="99FF33"/>
                </a:gs>
                <a:gs pos="50000">
                  <a:srgbClr val="CCFF33"/>
                </a:gs>
                <a:gs pos="88000">
                  <a:srgbClr val="99FF33"/>
                </a:gs>
              </a:gsLst>
              <a:lin ang="5400000" scaled="0"/>
            </a:gradFill>
            <a:prstDash val="sysDot"/>
          </a:ln>
          <a:effectLst>
            <a:outerShdw blurRad="279400" dist="50800" dir="5400000" algn="ctr" rotWithShape="0">
              <a:srgbClr val="CCFF33">
                <a:alpha val="68000"/>
              </a:srgbClr>
            </a:outerShdw>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5400000" flipH="1">
            <a:off x="1876920" y="2660785"/>
            <a:ext cx="987773" cy="1313657"/>
          </a:xfrm>
          <a:prstGeom prst="rect">
            <a:avLst/>
          </a:prstGeom>
          <a:gradFill flip="none" rotWithShape="1">
            <a:gsLst>
              <a:gs pos="19000">
                <a:srgbClr val="FFFF00"/>
              </a:gs>
              <a:gs pos="100000">
                <a:srgbClr val="CAF656"/>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tileRect l="-100000" b="-100000"/>
          </a:gradFill>
          <a:ln w="25400">
            <a:gradFill>
              <a:gsLst>
                <a:gs pos="14000">
                  <a:srgbClr val="99FF33"/>
                </a:gs>
                <a:gs pos="50000">
                  <a:srgbClr val="CCFF33"/>
                </a:gs>
                <a:gs pos="88000">
                  <a:srgbClr val="99FF33"/>
                </a:gs>
              </a:gsLst>
              <a:lin ang="5400000" scaled="0"/>
            </a:gradFill>
            <a:prstDash val="sysDot"/>
          </a:ln>
          <a:effectLst>
            <a:outerShdw blurRad="279400" dist="50800" dir="5400000" algn="ctr" rotWithShape="0">
              <a:srgbClr val="CCFF33">
                <a:alpha val="68000"/>
              </a:srgbClr>
            </a:outerShdw>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5400000" flipH="1">
            <a:off x="2466786" y="2174388"/>
            <a:ext cx="987773" cy="1350448"/>
          </a:xfrm>
          <a:prstGeom prst="rect">
            <a:avLst/>
          </a:prstGeom>
          <a:gradFill flip="none" rotWithShape="1">
            <a:gsLst>
              <a:gs pos="19000">
                <a:srgbClr val="FFFF00"/>
              </a:gs>
              <a:gs pos="100000">
                <a:srgbClr val="CAF656"/>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tileRect l="-100000" b="-100000"/>
          </a:gradFill>
          <a:ln w="25400">
            <a:gradFill>
              <a:gsLst>
                <a:gs pos="14000">
                  <a:srgbClr val="99FF33"/>
                </a:gs>
                <a:gs pos="50000">
                  <a:srgbClr val="CCFF33"/>
                </a:gs>
                <a:gs pos="88000">
                  <a:srgbClr val="99FF33"/>
                </a:gs>
              </a:gsLst>
              <a:lin ang="5400000" scaled="0"/>
            </a:gradFill>
            <a:prstDash val="sysDot"/>
          </a:ln>
          <a:effectLst>
            <a:outerShdw blurRad="279400" dist="50800" dir="5400000" algn="ctr" rotWithShape="0">
              <a:srgbClr val="CCFF33">
                <a:alpha val="68000"/>
              </a:srgbClr>
            </a:outerShdw>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6200000" flipH="1">
            <a:off x="8036757" y="-191479"/>
            <a:ext cx="915767" cy="1298725"/>
          </a:xfrm>
          <a:prstGeom prst="rect">
            <a:avLst/>
          </a:prstGeom>
          <a:gradFill>
            <a:gsLst>
              <a:gs pos="19000">
                <a:srgbClr val="FFFF00"/>
              </a:gs>
              <a:gs pos="100000">
                <a:srgbClr val="CAF656"/>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gradFill>
          <a:ln w="25400">
            <a:gradFill>
              <a:gsLst>
                <a:gs pos="14000">
                  <a:srgbClr val="99FF33"/>
                </a:gs>
                <a:gs pos="50000">
                  <a:srgbClr val="CCFF33"/>
                </a:gs>
                <a:gs pos="88000">
                  <a:srgbClr val="99FF33"/>
                </a:gs>
              </a:gsLst>
              <a:lin ang="5400000" scaled="0"/>
            </a:gradFill>
            <a:prstDash val="sysDot"/>
          </a:ln>
          <a:effectLst>
            <a:outerShdw blurRad="279400" dist="50800" dir="5400000" algn="ctr" rotWithShape="0">
              <a:srgbClr val="CCFF33">
                <a:alpha val="68000"/>
              </a:srgbClr>
            </a:outerShdw>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6200000" flipH="1">
            <a:off x="7425197" y="256024"/>
            <a:ext cx="915767" cy="1298725"/>
          </a:xfrm>
          <a:prstGeom prst="rect">
            <a:avLst/>
          </a:prstGeom>
          <a:gradFill>
            <a:gsLst>
              <a:gs pos="19000">
                <a:srgbClr val="FFFF00"/>
              </a:gs>
              <a:gs pos="100000">
                <a:srgbClr val="CAF656"/>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gradFill>
          <a:ln w="25400">
            <a:gradFill>
              <a:gsLst>
                <a:gs pos="14000">
                  <a:srgbClr val="99FF33"/>
                </a:gs>
                <a:gs pos="50000">
                  <a:srgbClr val="CCFF33"/>
                </a:gs>
                <a:gs pos="88000">
                  <a:srgbClr val="99FF33"/>
                </a:gs>
              </a:gsLst>
              <a:lin ang="5400000" scaled="0"/>
            </a:gradFill>
            <a:prstDash val="sysDot"/>
          </a:ln>
          <a:effectLst>
            <a:outerShdw blurRad="279400" dist="50800" dir="5400000" algn="ctr" rotWithShape="0">
              <a:srgbClr val="CCFF33">
                <a:alpha val="68000"/>
              </a:srgbClr>
            </a:outerShdw>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6200000" flipH="1">
            <a:off x="6849133" y="688071"/>
            <a:ext cx="915767" cy="1298725"/>
          </a:xfrm>
          <a:prstGeom prst="rect">
            <a:avLst/>
          </a:prstGeom>
          <a:gradFill>
            <a:gsLst>
              <a:gs pos="19000">
                <a:srgbClr val="FFFF00"/>
              </a:gs>
              <a:gs pos="100000">
                <a:srgbClr val="CAF656"/>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gradFill>
          <a:ln w="25400">
            <a:gradFill>
              <a:gsLst>
                <a:gs pos="14000">
                  <a:srgbClr val="99FF33"/>
                </a:gs>
                <a:gs pos="50000">
                  <a:srgbClr val="CCFF33"/>
                </a:gs>
                <a:gs pos="88000">
                  <a:srgbClr val="99FF33"/>
                </a:gs>
              </a:gsLst>
              <a:lin ang="5400000" scaled="0"/>
            </a:gradFill>
            <a:prstDash val="sysDot"/>
          </a:ln>
          <a:effectLst>
            <a:outerShdw blurRad="279400" dist="50800" dir="5400000" algn="ctr" rotWithShape="0">
              <a:srgbClr val="CCFF33">
                <a:alpha val="68000"/>
              </a:srgbClr>
            </a:outerShdw>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6200000" flipH="1">
            <a:off x="6322783" y="1140522"/>
            <a:ext cx="915767" cy="1298725"/>
          </a:xfrm>
          <a:prstGeom prst="rect">
            <a:avLst/>
          </a:prstGeom>
          <a:gradFill>
            <a:gsLst>
              <a:gs pos="19000">
                <a:srgbClr val="FFFF00"/>
              </a:gs>
              <a:gs pos="100000">
                <a:srgbClr val="CAF656"/>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gradFill>
          <a:ln w="25400">
            <a:gradFill>
              <a:gsLst>
                <a:gs pos="14000">
                  <a:srgbClr val="99FF33"/>
                </a:gs>
                <a:gs pos="50000">
                  <a:srgbClr val="CCFF33"/>
                </a:gs>
                <a:gs pos="88000">
                  <a:srgbClr val="99FF33"/>
                </a:gs>
              </a:gsLst>
              <a:lin ang="5400000" scaled="0"/>
            </a:gradFill>
            <a:prstDash val="sysDot"/>
          </a:ln>
          <a:effectLst>
            <a:outerShdw blurRad="279400" dist="50800" dir="5400000" algn="ctr" rotWithShape="0">
              <a:srgbClr val="CCFF33">
                <a:alpha val="68000"/>
              </a:srgbClr>
            </a:outerShdw>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6200000" flipH="1">
            <a:off x="5751309" y="1608522"/>
            <a:ext cx="915768" cy="1298725"/>
          </a:xfrm>
          <a:prstGeom prst="rect">
            <a:avLst/>
          </a:prstGeom>
          <a:gradFill>
            <a:gsLst>
              <a:gs pos="19000">
                <a:srgbClr val="FFFF00"/>
              </a:gs>
              <a:gs pos="100000">
                <a:srgbClr val="CAF656"/>
              </a:gs>
              <a:gs pos="7000">
                <a:srgbClr val="8E0202">
                  <a:lumMod val="47000"/>
                </a:srgbClr>
              </a:gs>
              <a:gs pos="16000">
                <a:srgbClr val="FFC000"/>
              </a:gs>
              <a:gs pos="28000">
                <a:schemeClr val="accent1">
                  <a:tint val="44500"/>
                  <a:satMod val="160000"/>
                  <a:alpha val="0"/>
                </a:schemeClr>
              </a:gs>
              <a:gs pos="77000">
                <a:schemeClr val="accent1">
                  <a:tint val="23500"/>
                  <a:satMod val="160000"/>
                  <a:alpha val="0"/>
                </a:schemeClr>
              </a:gs>
            </a:gsLst>
            <a:path path="circle">
              <a:fillToRect t="100000" r="100000"/>
            </a:path>
          </a:gradFill>
          <a:ln w="25400">
            <a:gradFill>
              <a:gsLst>
                <a:gs pos="14000">
                  <a:srgbClr val="99FF33"/>
                </a:gs>
                <a:gs pos="50000">
                  <a:srgbClr val="CCFF33"/>
                </a:gs>
                <a:gs pos="88000">
                  <a:srgbClr val="99FF33"/>
                </a:gs>
              </a:gsLst>
              <a:lin ang="5400000" scaled="0"/>
            </a:gradFill>
            <a:prstDash val="sysDot"/>
          </a:ln>
          <a:effectLst>
            <a:outerShdw blurRad="279400" dist="50800" dir="5400000" algn="ctr" rotWithShape="0">
              <a:srgbClr val="CCFF33">
                <a:alpha val="68000"/>
              </a:srgbClr>
            </a:outerShdw>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83602" y="-164554"/>
            <a:ext cx="9247620" cy="5472608"/>
          </a:xfrm>
          <a:prstGeom prst="rect">
            <a:avLst/>
          </a:prstGeom>
          <a:gradFill flip="none" rotWithShape="1">
            <a:gsLst>
              <a:gs pos="0">
                <a:schemeClr val="accent6">
                  <a:lumMod val="50000"/>
                </a:schemeClr>
              </a:gs>
              <a:gs pos="27000">
                <a:srgbClr val="FFC000"/>
              </a:gs>
              <a:gs pos="49000">
                <a:schemeClr val="accent6">
                  <a:lumMod val="50000"/>
                </a:schemeClr>
              </a:gs>
              <a:gs pos="76000">
                <a:srgbClr val="FFC000"/>
              </a:gs>
              <a:gs pos="100000">
                <a:schemeClr val="accent6">
                  <a:lumMod val="5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8972027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390" fill="hold"/>
                                        <p:tgtEl>
                                          <p:spTgt spid="2"/>
                                        </p:tgtEl>
                                        <p:attrNameLst>
                                          <p:attrName>ppt_x</p:attrName>
                                        </p:attrNameLst>
                                      </p:cBhvr>
                                      <p:tavLst>
                                        <p:tav tm="0">
                                          <p:val>
                                            <p:strVal val="1+#ppt_w/2"/>
                                          </p:val>
                                        </p:tav>
                                        <p:tav tm="100000">
                                          <p:val>
                                            <p:strVal val="#ppt_x"/>
                                          </p:val>
                                        </p:tav>
                                      </p:tavLst>
                                    </p:anim>
                                    <p:anim calcmode="lin" valueType="num">
                                      <p:cBhvr additive="base">
                                        <p:cTn id="8" dur="2390" fill="hold"/>
                                        <p:tgtEl>
                                          <p:spTgt spid="2"/>
                                        </p:tgtEl>
                                        <p:attrNameLst>
                                          <p:attrName>ppt_y</p:attrName>
                                        </p:attrNameLst>
                                      </p:cBhvr>
                                      <p:tavLst>
                                        <p:tav tm="0">
                                          <p:val>
                                            <p:strVal val="1+#ppt_h/2"/>
                                          </p:val>
                                        </p:tav>
                                        <p:tav tm="100000">
                                          <p:val>
                                            <p:strVal val="#ppt_y"/>
                                          </p:val>
                                        </p:tav>
                                      </p:tavLst>
                                    </p:anim>
                                  </p:childTnLst>
                                </p:cTn>
                              </p:par>
                              <p:par>
                                <p:cTn id="9" presetID="16" presetClass="entr" presetSubtype="42" fill="hold" grpId="1"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Horizontal)">
                                      <p:cBhvr>
                                        <p:cTn id="11" dur="2390"/>
                                        <p:tgtEl>
                                          <p:spTgt spid="2"/>
                                        </p:tgtEl>
                                      </p:cBhvr>
                                    </p:animEffect>
                                  </p:childTnLst>
                                </p:cTn>
                              </p:par>
                              <p:par>
                                <p:cTn id="12" presetID="8" presetClass="emph" presetSubtype="0" fill="hold" grpId="2" nodeType="withEffect">
                                  <p:stCondLst>
                                    <p:cond delay="0"/>
                                  </p:stCondLst>
                                  <p:childTnLst>
                                    <p:animRot by="21600000">
                                      <p:cBhvr>
                                        <p:cTn id="13" dur="2390" fill="hold"/>
                                        <p:tgtEl>
                                          <p:spTgt spid="2"/>
                                        </p:tgtEl>
                                        <p:attrNameLst>
                                          <p:attrName>r</p:attrName>
                                        </p:attrNameLst>
                                      </p:cBhvr>
                                    </p:animRot>
                                  </p:childTnLst>
                                </p:cTn>
                              </p:par>
                              <p:par>
                                <p:cTn id="14" presetID="2" presetClass="entr" presetSubtype="6"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2390" fill="hold"/>
                                        <p:tgtEl>
                                          <p:spTgt spid="3"/>
                                        </p:tgtEl>
                                        <p:attrNameLst>
                                          <p:attrName>ppt_x</p:attrName>
                                        </p:attrNameLst>
                                      </p:cBhvr>
                                      <p:tavLst>
                                        <p:tav tm="0">
                                          <p:val>
                                            <p:strVal val="1+#ppt_w/2"/>
                                          </p:val>
                                        </p:tav>
                                        <p:tav tm="100000">
                                          <p:val>
                                            <p:strVal val="#ppt_x"/>
                                          </p:val>
                                        </p:tav>
                                      </p:tavLst>
                                    </p:anim>
                                    <p:anim calcmode="lin" valueType="num">
                                      <p:cBhvr additive="base">
                                        <p:cTn id="17" dur="2390" fill="hold"/>
                                        <p:tgtEl>
                                          <p:spTgt spid="3"/>
                                        </p:tgtEl>
                                        <p:attrNameLst>
                                          <p:attrName>ppt_y</p:attrName>
                                        </p:attrNameLst>
                                      </p:cBhvr>
                                      <p:tavLst>
                                        <p:tav tm="0">
                                          <p:val>
                                            <p:strVal val="1+#ppt_h/2"/>
                                          </p:val>
                                        </p:tav>
                                        <p:tav tm="100000">
                                          <p:val>
                                            <p:strVal val="#ppt_y"/>
                                          </p:val>
                                        </p:tav>
                                      </p:tavLst>
                                    </p:anim>
                                  </p:childTnLst>
                                </p:cTn>
                              </p:par>
                              <p:par>
                                <p:cTn id="18" presetID="16" presetClass="entr" presetSubtype="42" fill="hold" grpId="1"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barn(outHorizontal)">
                                      <p:cBhvr>
                                        <p:cTn id="20" dur="2390"/>
                                        <p:tgtEl>
                                          <p:spTgt spid="3"/>
                                        </p:tgtEl>
                                      </p:cBhvr>
                                    </p:animEffect>
                                  </p:childTnLst>
                                </p:cTn>
                              </p:par>
                              <p:par>
                                <p:cTn id="21" presetID="8" presetClass="emph" presetSubtype="0" fill="hold" grpId="2" nodeType="withEffect">
                                  <p:stCondLst>
                                    <p:cond delay="0"/>
                                  </p:stCondLst>
                                  <p:childTnLst>
                                    <p:animRot by="21600000">
                                      <p:cBhvr>
                                        <p:cTn id="22" dur="2390" fill="hold"/>
                                        <p:tgtEl>
                                          <p:spTgt spid="3"/>
                                        </p:tgtEl>
                                        <p:attrNameLst>
                                          <p:attrName>r</p:attrName>
                                        </p:attrNameLst>
                                      </p:cBhvr>
                                    </p:animRot>
                                  </p:childTnLst>
                                </p:cTn>
                              </p:par>
                              <p:par>
                                <p:cTn id="23" presetID="2" presetClass="entr" presetSubtype="6"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390" fill="hold"/>
                                        <p:tgtEl>
                                          <p:spTgt spid="5"/>
                                        </p:tgtEl>
                                        <p:attrNameLst>
                                          <p:attrName>ppt_x</p:attrName>
                                        </p:attrNameLst>
                                      </p:cBhvr>
                                      <p:tavLst>
                                        <p:tav tm="0">
                                          <p:val>
                                            <p:strVal val="1+#ppt_w/2"/>
                                          </p:val>
                                        </p:tav>
                                        <p:tav tm="100000">
                                          <p:val>
                                            <p:strVal val="#ppt_x"/>
                                          </p:val>
                                        </p:tav>
                                      </p:tavLst>
                                    </p:anim>
                                    <p:anim calcmode="lin" valueType="num">
                                      <p:cBhvr additive="base">
                                        <p:cTn id="26" dur="2390" fill="hold"/>
                                        <p:tgtEl>
                                          <p:spTgt spid="5"/>
                                        </p:tgtEl>
                                        <p:attrNameLst>
                                          <p:attrName>ppt_y</p:attrName>
                                        </p:attrNameLst>
                                      </p:cBhvr>
                                      <p:tavLst>
                                        <p:tav tm="0">
                                          <p:val>
                                            <p:strVal val="1+#ppt_h/2"/>
                                          </p:val>
                                        </p:tav>
                                        <p:tav tm="100000">
                                          <p:val>
                                            <p:strVal val="#ppt_y"/>
                                          </p:val>
                                        </p:tav>
                                      </p:tavLst>
                                    </p:anim>
                                  </p:childTnLst>
                                </p:cTn>
                              </p:par>
                              <p:par>
                                <p:cTn id="27" presetID="16" presetClass="entr" presetSubtype="42" fill="hold" grpId="1"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barn(outHorizontal)">
                                      <p:cBhvr>
                                        <p:cTn id="29" dur="2390"/>
                                        <p:tgtEl>
                                          <p:spTgt spid="5"/>
                                        </p:tgtEl>
                                      </p:cBhvr>
                                    </p:animEffect>
                                  </p:childTnLst>
                                </p:cTn>
                              </p:par>
                              <p:par>
                                <p:cTn id="30" presetID="8" presetClass="emph" presetSubtype="0" fill="hold" grpId="2" nodeType="withEffect">
                                  <p:stCondLst>
                                    <p:cond delay="0"/>
                                  </p:stCondLst>
                                  <p:childTnLst>
                                    <p:animRot by="21600000">
                                      <p:cBhvr>
                                        <p:cTn id="31" dur="2390" fill="hold"/>
                                        <p:tgtEl>
                                          <p:spTgt spid="5"/>
                                        </p:tgtEl>
                                        <p:attrNameLst>
                                          <p:attrName>r</p:attrName>
                                        </p:attrNameLst>
                                      </p:cBhvr>
                                    </p:animRot>
                                  </p:childTnLst>
                                </p:cTn>
                              </p:par>
                              <p:par>
                                <p:cTn id="32" presetID="2" presetClass="entr" presetSubtype="6"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2390" fill="hold"/>
                                        <p:tgtEl>
                                          <p:spTgt spid="6"/>
                                        </p:tgtEl>
                                        <p:attrNameLst>
                                          <p:attrName>ppt_x</p:attrName>
                                        </p:attrNameLst>
                                      </p:cBhvr>
                                      <p:tavLst>
                                        <p:tav tm="0">
                                          <p:val>
                                            <p:strVal val="1+#ppt_w/2"/>
                                          </p:val>
                                        </p:tav>
                                        <p:tav tm="100000">
                                          <p:val>
                                            <p:strVal val="#ppt_x"/>
                                          </p:val>
                                        </p:tav>
                                      </p:tavLst>
                                    </p:anim>
                                    <p:anim calcmode="lin" valueType="num">
                                      <p:cBhvr additive="base">
                                        <p:cTn id="35" dur="2390" fill="hold"/>
                                        <p:tgtEl>
                                          <p:spTgt spid="6"/>
                                        </p:tgtEl>
                                        <p:attrNameLst>
                                          <p:attrName>ppt_y</p:attrName>
                                        </p:attrNameLst>
                                      </p:cBhvr>
                                      <p:tavLst>
                                        <p:tav tm="0">
                                          <p:val>
                                            <p:strVal val="1+#ppt_h/2"/>
                                          </p:val>
                                        </p:tav>
                                        <p:tav tm="100000">
                                          <p:val>
                                            <p:strVal val="#ppt_y"/>
                                          </p:val>
                                        </p:tav>
                                      </p:tavLst>
                                    </p:anim>
                                  </p:childTnLst>
                                </p:cTn>
                              </p:par>
                              <p:par>
                                <p:cTn id="36" presetID="16" presetClass="entr" presetSubtype="42" fill="hold" grpId="1"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barn(outHorizontal)">
                                      <p:cBhvr>
                                        <p:cTn id="38" dur="2390"/>
                                        <p:tgtEl>
                                          <p:spTgt spid="6"/>
                                        </p:tgtEl>
                                      </p:cBhvr>
                                    </p:animEffect>
                                  </p:childTnLst>
                                </p:cTn>
                              </p:par>
                              <p:par>
                                <p:cTn id="39" presetID="8" presetClass="emph" presetSubtype="0" fill="hold" grpId="2" nodeType="withEffect">
                                  <p:stCondLst>
                                    <p:cond delay="0"/>
                                  </p:stCondLst>
                                  <p:childTnLst>
                                    <p:animRot by="21600000">
                                      <p:cBhvr>
                                        <p:cTn id="40" dur="2390" fill="hold"/>
                                        <p:tgtEl>
                                          <p:spTgt spid="6"/>
                                        </p:tgtEl>
                                        <p:attrNameLst>
                                          <p:attrName>r</p:attrName>
                                        </p:attrNameLst>
                                      </p:cBhvr>
                                    </p:animRot>
                                  </p:childTnLst>
                                </p:cTn>
                              </p:par>
                              <p:par>
                                <p:cTn id="41" presetID="2" presetClass="entr" presetSubtype="12"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2390" fill="hold"/>
                                        <p:tgtEl>
                                          <p:spTgt spid="10"/>
                                        </p:tgtEl>
                                        <p:attrNameLst>
                                          <p:attrName>ppt_x</p:attrName>
                                        </p:attrNameLst>
                                      </p:cBhvr>
                                      <p:tavLst>
                                        <p:tav tm="0">
                                          <p:val>
                                            <p:strVal val="0-#ppt_w/2"/>
                                          </p:val>
                                        </p:tav>
                                        <p:tav tm="100000">
                                          <p:val>
                                            <p:strVal val="#ppt_x"/>
                                          </p:val>
                                        </p:tav>
                                      </p:tavLst>
                                    </p:anim>
                                    <p:anim calcmode="lin" valueType="num">
                                      <p:cBhvr additive="base">
                                        <p:cTn id="44" dur="2390" fill="hold"/>
                                        <p:tgtEl>
                                          <p:spTgt spid="10"/>
                                        </p:tgtEl>
                                        <p:attrNameLst>
                                          <p:attrName>ppt_y</p:attrName>
                                        </p:attrNameLst>
                                      </p:cBhvr>
                                      <p:tavLst>
                                        <p:tav tm="0">
                                          <p:val>
                                            <p:strVal val="1+#ppt_h/2"/>
                                          </p:val>
                                        </p:tav>
                                        <p:tav tm="100000">
                                          <p:val>
                                            <p:strVal val="#ppt_y"/>
                                          </p:val>
                                        </p:tav>
                                      </p:tavLst>
                                    </p:anim>
                                  </p:childTnLst>
                                </p:cTn>
                              </p:par>
                              <p:par>
                                <p:cTn id="45" presetID="16" presetClass="entr" presetSubtype="42" fill="hold" grpId="1"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barn(outHorizontal)">
                                      <p:cBhvr>
                                        <p:cTn id="47" dur="2390"/>
                                        <p:tgtEl>
                                          <p:spTgt spid="10"/>
                                        </p:tgtEl>
                                      </p:cBhvr>
                                    </p:animEffect>
                                  </p:childTnLst>
                                </p:cTn>
                              </p:par>
                              <p:par>
                                <p:cTn id="48" presetID="8" presetClass="emph" presetSubtype="0" fill="hold" grpId="2" nodeType="withEffect">
                                  <p:stCondLst>
                                    <p:cond delay="0"/>
                                  </p:stCondLst>
                                  <p:childTnLst>
                                    <p:animRot by="-21600000">
                                      <p:cBhvr>
                                        <p:cTn id="49" dur="2390" fill="hold"/>
                                        <p:tgtEl>
                                          <p:spTgt spid="10"/>
                                        </p:tgtEl>
                                        <p:attrNameLst>
                                          <p:attrName>r</p:attrName>
                                        </p:attrNameLst>
                                      </p:cBhvr>
                                    </p:animRot>
                                  </p:childTnLst>
                                </p:cTn>
                              </p:par>
                              <p:par>
                                <p:cTn id="50" presetID="2" presetClass="entr" presetSubtype="12"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2390" fill="hold"/>
                                        <p:tgtEl>
                                          <p:spTgt spid="11"/>
                                        </p:tgtEl>
                                        <p:attrNameLst>
                                          <p:attrName>ppt_x</p:attrName>
                                        </p:attrNameLst>
                                      </p:cBhvr>
                                      <p:tavLst>
                                        <p:tav tm="0">
                                          <p:val>
                                            <p:strVal val="0-#ppt_w/2"/>
                                          </p:val>
                                        </p:tav>
                                        <p:tav tm="100000">
                                          <p:val>
                                            <p:strVal val="#ppt_x"/>
                                          </p:val>
                                        </p:tav>
                                      </p:tavLst>
                                    </p:anim>
                                    <p:anim calcmode="lin" valueType="num">
                                      <p:cBhvr additive="base">
                                        <p:cTn id="53" dur="2390" fill="hold"/>
                                        <p:tgtEl>
                                          <p:spTgt spid="11"/>
                                        </p:tgtEl>
                                        <p:attrNameLst>
                                          <p:attrName>ppt_y</p:attrName>
                                        </p:attrNameLst>
                                      </p:cBhvr>
                                      <p:tavLst>
                                        <p:tav tm="0">
                                          <p:val>
                                            <p:strVal val="1+#ppt_h/2"/>
                                          </p:val>
                                        </p:tav>
                                        <p:tav tm="100000">
                                          <p:val>
                                            <p:strVal val="#ppt_y"/>
                                          </p:val>
                                        </p:tav>
                                      </p:tavLst>
                                    </p:anim>
                                  </p:childTnLst>
                                </p:cTn>
                              </p:par>
                              <p:par>
                                <p:cTn id="54" presetID="16" presetClass="entr" presetSubtype="42" fill="hold" grpId="1" nodeType="with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barn(outHorizontal)">
                                      <p:cBhvr>
                                        <p:cTn id="56" dur="2390"/>
                                        <p:tgtEl>
                                          <p:spTgt spid="11"/>
                                        </p:tgtEl>
                                      </p:cBhvr>
                                    </p:animEffect>
                                  </p:childTnLst>
                                </p:cTn>
                              </p:par>
                              <p:par>
                                <p:cTn id="57" presetID="8" presetClass="emph" presetSubtype="0" fill="hold" grpId="2" nodeType="withEffect">
                                  <p:stCondLst>
                                    <p:cond delay="0"/>
                                  </p:stCondLst>
                                  <p:childTnLst>
                                    <p:animRot by="-21600000">
                                      <p:cBhvr>
                                        <p:cTn id="58" dur="2390" fill="hold"/>
                                        <p:tgtEl>
                                          <p:spTgt spid="11"/>
                                        </p:tgtEl>
                                        <p:attrNameLst>
                                          <p:attrName>r</p:attrName>
                                        </p:attrNameLst>
                                      </p:cBhvr>
                                    </p:animRot>
                                  </p:childTnLst>
                                </p:cTn>
                              </p:par>
                              <p:par>
                                <p:cTn id="59" presetID="2" presetClass="entr" presetSubtype="12" fill="hold" grpId="0"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390" fill="hold"/>
                                        <p:tgtEl>
                                          <p:spTgt spid="12"/>
                                        </p:tgtEl>
                                        <p:attrNameLst>
                                          <p:attrName>ppt_x</p:attrName>
                                        </p:attrNameLst>
                                      </p:cBhvr>
                                      <p:tavLst>
                                        <p:tav tm="0">
                                          <p:val>
                                            <p:strVal val="0-#ppt_w/2"/>
                                          </p:val>
                                        </p:tav>
                                        <p:tav tm="100000">
                                          <p:val>
                                            <p:strVal val="#ppt_x"/>
                                          </p:val>
                                        </p:tav>
                                      </p:tavLst>
                                    </p:anim>
                                    <p:anim calcmode="lin" valueType="num">
                                      <p:cBhvr additive="base">
                                        <p:cTn id="62" dur="2390" fill="hold"/>
                                        <p:tgtEl>
                                          <p:spTgt spid="12"/>
                                        </p:tgtEl>
                                        <p:attrNameLst>
                                          <p:attrName>ppt_y</p:attrName>
                                        </p:attrNameLst>
                                      </p:cBhvr>
                                      <p:tavLst>
                                        <p:tav tm="0">
                                          <p:val>
                                            <p:strVal val="1+#ppt_h/2"/>
                                          </p:val>
                                        </p:tav>
                                        <p:tav tm="100000">
                                          <p:val>
                                            <p:strVal val="#ppt_y"/>
                                          </p:val>
                                        </p:tav>
                                      </p:tavLst>
                                    </p:anim>
                                  </p:childTnLst>
                                </p:cTn>
                              </p:par>
                              <p:par>
                                <p:cTn id="63" presetID="16" presetClass="entr" presetSubtype="42" fill="hold" grpId="1" nodeType="with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barn(outHorizontal)">
                                      <p:cBhvr>
                                        <p:cTn id="65" dur="2390"/>
                                        <p:tgtEl>
                                          <p:spTgt spid="12"/>
                                        </p:tgtEl>
                                      </p:cBhvr>
                                    </p:animEffect>
                                  </p:childTnLst>
                                </p:cTn>
                              </p:par>
                              <p:par>
                                <p:cTn id="66" presetID="8" presetClass="emph" presetSubtype="0" fill="hold" grpId="2" nodeType="withEffect">
                                  <p:stCondLst>
                                    <p:cond delay="0"/>
                                  </p:stCondLst>
                                  <p:childTnLst>
                                    <p:animRot by="-21600000">
                                      <p:cBhvr>
                                        <p:cTn id="67" dur="2390" fill="hold"/>
                                        <p:tgtEl>
                                          <p:spTgt spid="12"/>
                                        </p:tgtEl>
                                        <p:attrNameLst>
                                          <p:attrName>r</p:attrName>
                                        </p:attrNameLst>
                                      </p:cBhvr>
                                    </p:animRot>
                                  </p:childTnLst>
                                </p:cTn>
                              </p:par>
                              <p:par>
                                <p:cTn id="68" presetID="2" presetClass="entr" presetSubtype="12" fill="hold" grpId="0"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additive="base">
                                        <p:cTn id="70" dur="2390" fill="hold"/>
                                        <p:tgtEl>
                                          <p:spTgt spid="13"/>
                                        </p:tgtEl>
                                        <p:attrNameLst>
                                          <p:attrName>ppt_x</p:attrName>
                                        </p:attrNameLst>
                                      </p:cBhvr>
                                      <p:tavLst>
                                        <p:tav tm="0">
                                          <p:val>
                                            <p:strVal val="0-#ppt_w/2"/>
                                          </p:val>
                                        </p:tav>
                                        <p:tav tm="100000">
                                          <p:val>
                                            <p:strVal val="#ppt_x"/>
                                          </p:val>
                                        </p:tav>
                                      </p:tavLst>
                                    </p:anim>
                                    <p:anim calcmode="lin" valueType="num">
                                      <p:cBhvr additive="base">
                                        <p:cTn id="71" dur="2390" fill="hold"/>
                                        <p:tgtEl>
                                          <p:spTgt spid="13"/>
                                        </p:tgtEl>
                                        <p:attrNameLst>
                                          <p:attrName>ppt_y</p:attrName>
                                        </p:attrNameLst>
                                      </p:cBhvr>
                                      <p:tavLst>
                                        <p:tav tm="0">
                                          <p:val>
                                            <p:strVal val="1+#ppt_h/2"/>
                                          </p:val>
                                        </p:tav>
                                        <p:tav tm="100000">
                                          <p:val>
                                            <p:strVal val="#ppt_y"/>
                                          </p:val>
                                        </p:tav>
                                      </p:tavLst>
                                    </p:anim>
                                  </p:childTnLst>
                                </p:cTn>
                              </p:par>
                              <p:par>
                                <p:cTn id="72" presetID="16" presetClass="entr" presetSubtype="42" fill="hold" grpId="1" nodeType="with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barn(outHorizontal)">
                                      <p:cBhvr>
                                        <p:cTn id="74" dur="2390"/>
                                        <p:tgtEl>
                                          <p:spTgt spid="13"/>
                                        </p:tgtEl>
                                      </p:cBhvr>
                                    </p:animEffect>
                                  </p:childTnLst>
                                </p:cTn>
                              </p:par>
                              <p:par>
                                <p:cTn id="75" presetID="8" presetClass="emph" presetSubtype="0" fill="hold" grpId="2" nodeType="withEffect">
                                  <p:stCondLst>
                                    <p:cond delay="0"/>
                                  </p:stCondLst>
                                  <p:childTnLst>
                                    <p:animRot by="-21600000">
                                      <p:cBhvr>
                                        <p:cTn id="76" dur="2390" fill="hold"/>
                                        <p:tgtEl>
                                          <p:spTgt spid="13"/>
                                        </p:tgtEl>
                                        <p:attrNameLst>
                                          <p:attrName>r</p:attrName>
                                        </p:attrNameLst>
                                      </p:cBhvr>
                                    </p:animRot>
                                  </p:childTnLst>
                                </p:cTn>
                              </p:par>
                              <p:par>
                                <p:cTn id="77" presetID="2" presetClass="entr" presetSubtype="12"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additive="base">
                                        <p:cTn id="79" dur="2390" fill="hold"/>
                                        <p:tgtEl>
                                          <p:spTgt spid="14"/>
                                        </p:tgtEl>
                                        <p:attrNameLst>
                                          <p:attrName>ppt_x</p:attrName>
                                        </p:attrNameLst>
                                      </p:cBhvr>
                                      <p:tavLst>
                                        <p:tav tm="0">
                                          <p:val>
                                            <p:strVal val="0-#ppt_w/2"/>
                                          </p:val>
                                        </p:tav>
                                        <p:tav tm="100000">
                                          <p:val>
                                            <p:strVal val="#ppt_x"/>
                                          </p:val>
                                        </p:tav>
                                      </p:tavLst>
                                    </p:anim>
                                    <p:anim calcmode="lin" valueType="num">
                                      <p:cBhvr additive="base">
                                        <p:cTn id="80" dur="2390" fill="hold"/>
                                        <p:tgtEl>
                                          <p:spTgt spid="14"/>
                                        </p:tgtEl>
                                        <p:attrNameLst>
                                          <p:attrName>ppt_y</p:attrName>
                                        </p:attrNameLst>
                                      </p:cBhvr>
                                      <p:tavLst>
                                        <p:tav tm="0">
                                          <p:val>
                                            <p:strVal val="1+#ppt_h/2"/>
                                          </p:val>
                                        </p:tav>
                                        <p:tav tm="100000">
                                          <p:val>
                                            <p:strVal val="#ppt_y"/>
                                          </p:val>
                                        </p:tav>
                                      </p:tavLst>
                                    </p:anim>
                                  </p:childTnLst>
                                </p:cTn>
                              </p:par>
                              <p:par>
                                <p:cTn id="81" presetID="16" presetClass="entr" presetSubtype="42" fill="hold" grpId="1" nodeType="withEffect">
                                  <p:stCondLst>
                                    <p:cond delay="0"/>
                                  </p:stCondLst>
                                  <p:childTnLst>
                                    <p:set>
                                      <p:cBhvr>
                                        <p:cTn id="82" dur="1" fill="hold">
                                          <p:stCondLst>
                                            <p:cond delay="0"/>
                                          </p:stCondLst>
                                        </p:cTn>
                                        <p:tgtEl>
                                          <p:spTgt spid="14"/>
                                        </p:tgtEl>
                                        <p:attrNameLst>
                                          <p:attrName>style.visibility</p:attrName>
                                        </p:attrNameLst>
                                      </p:cBhvr>
                                      <p:to>
                                        <p:strVal val="visible"/>
                                      </p:to>
                                    </p:set>
                                    <p:animEffect transition="in" filter="barn(outHorizontal)">
                                      <p:cBhvr>
                                        <p:cTn id="83" dur="2390"/>
                                        <p:tgtEl>
                                          <p:spTgt spid="14"/>
                                        </p:tgtEl>
                                      </p:cBhvr>
                                    </p:animEffect>
                                  </p:childTnLst>
                                </p:cTn>
                              </p:par>
                              <p:par>
                                <p:cTn id="84" presetID="8" presetClass="emph" presetSubtype="0" fill="hold" grpId="2" nodeType="withEffect">
                                  <p:stCondLst>
                                    <p:cond delay="0"/>
                                  </p:stCondLst>
                                  <p:childTnLst>
                                    <p:animRot by="-21600000">
                                      <p:cBhvr>
                                        <p:cTn id="85" dur="2390" fill="hold"/>
                                        <p:tgtEl>
                                          <p:spTgt spid="14"/>
                                        </p:tgtEl>
                                        <p:attrNameLst>
                                          <p:attrName>r</p:attrName>
                                        </p:attrNameLst>
                                      </p:cBhvr>
                                    </p:animRot>
                                  </p:childTnLst>
                                </p:cTn>
                              </p:par>
                              <p:par>
                                <p:cTn id="86" presetID="2" presetClass="entr" presetSubtype="3" fill="hold" grpId="0" nodeType="withEffect">
                                  <p:stCondLst>
                                    <p:cond delay="0"/>
                                  </p:stCondLst>
                                  <p:childTnLst>
                                    <p:set>
                                      <p:cBhvr>
                                        <p:cTn id="87" dur="1" fill="hold">
                                          <p:stCondLst>
                                            <p:cond delay="0"/>
                                          </p:stCondLst>
                                        </p:cTn>
                                        <p:tgtEl>
                                          <p:spTgt spid="24"/>
                                        </p:tgtEl>
                                        <p:attrNameLst>
                                          <p:attrName>style.visibility</p:attrName>
                                        </p:attrNameLst>
                                      </p:cBhvr>
                                      <p:to>
                                        <p:strVal val="visible"/>
                                      </p:to>
                                    </p:set>
                                    <p:anim calcmode="lin" valueType="num">
                                      <p:cBhvr additive="base">
                                        <p:cTn id="88" dur="2390" fill="hold"/>
                                        <p:tgtEl>
                                          <p:spTgt spid="24"/>
                                        </p:tgtEl>
                                        <p:attrNameLst>
                                          <p:attrName>ppt_x</p:attrName>
                                        </p:attrNameLst>
                                      </p:cBhvr>
                                      <p:tavLst>
                                        <p:tav tm="0">
                                          <p:val>
                                            <p:strVal val="1+#ppt_w/2"/>
                                          </p:val>
                                        </p:tav>
                                        <p:tav tm="100000">
                                          <p:val>
                                            <p:strVal val="#ppt_x"/>
                                          </p:val>
                                        </p:tav>
                                      </p:tavLst>
                                    </p:anim>
                                    <p:anim calcmode="lin" valueType="num">
                                      <p:cBhvr additive="base">
                                        <p:cTn id="89" dur="2390" fill="hold"/>
                                        <p:tgtEl>
                                          <p:spTgt spid="24"/>
                                        </p:tgtEl>
                                        <p:attrNameLst>
                                          <p:attrName>ppt_y</p:attrName>
                                        </p:attrNameLst>
                                      </p:cBhvr>
                                      <p:tavLst>
                                        <p:tav tm="0">
                                          <p:val>
                                            <p:strVal val="0-#ppt_h/2"/>
                                          </p:val>
                                        </p:tav>
                                        <p:tav tm="100000">
                                          <p:val>
                                            <p:strVal val="#ppt_y"/>
                                          </p:val>
                                        </p:tav>
                                      </p:tavLst>
                                    </p:anim>
                                  </p:childTnLst>
                                </p:cTn>
                              </p:par>
                              <p:par>
                                <p:cTn id="90" presetID="16" presetClass="entr" presetSubtype="42" fill="hold" grpId="1" nodeType="withEffect">
                                  <p:stCondLst>
                                    <p:cond delay="0"/>
                                  </p:stCondLst>
                                  <p:childTnLst>
                                    <p:set>
                                      <p:cBhvr>
                                        <p:cTn id="91" dur="1" fill="hold">
                                          <p:stCondLst>
                                            <p:cond delay="0"/>
                                          </p:stCondLst>
                                        </p:cTn>
                                        <p:tgtEl>
                                          <p:spTgt spid="24"/>
                                        </p:tgtEl>
                                        <p:attrNameLst>
                                          <p:attrName>style.visibility</p:attrName>
                                        </p:attrNameLst>
                                      </p:cBhvr>
                                      <p:to>
                                        <p:strVal val="visible"/>
                                      </p:to>
                                    </p:set>
                                    <p:animEffect transition="in" filter="barn(outHorizontal)">
                                      <p:cBhvr>
                                        <p:cTn id="92" dur="2390"/>
                                        <p:tgtEl>
                                          <p:spTgt spid="24"/>
                                        </p:tgtEl>
                                      </p:cBhvr>
                                    </p:animEffect>
                                  </p:childTnLst>
                                </p:cTn>
                              </p:par>
                              <p:par>
                                <p:cTn id="93" presetID="8" presetClass="emph" presetSubtype="0" fill="hold" grpId="2" nodeType="withEffect">
                                  <p:stCondLst>
                                    <p:cond delay="0"/>
                                  </p:stCondLst>
                                  <p:childTnLst>
                                    <p:animRot by="-21600000">
                                      <p:cBhvr>
                                        <p:cTn id="94" dur="2390" fill="hold"/>
                                        <p:tgtEl>
                                          <p:spTgt spid="24"/>
                                        </p:tgtEl>
                                        <p:attrNameLst>
                                          <p:attrName>r</p:attrName>
                                        </p:attrNameLst>
                                      </p:cBhvr>
                                    </p:animRot>
                                  </p:childTnLst>
                                </p:cTn>
                              </p:par>
                              <p:par>
                                <p:cTn id="95" presetID="2" presetClass="entr" presetSubtype="3"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390" fill="hold"/>
                                        <p:tgtEl>
                                          <p:spTgt spid="25"/>
                                        </p:tgtEl>
                                        <p:attrNameLst>
                                          <p:attrName>ppt_x</p:attrName>
                                        </p:attrNameLst>
                                      </p:cBhvr>
                                      <p:tavLst>
                                        <p:tav tm="0">
                                          <p:val>
                                            <p:strVal val="1+#ppt_w/2"/>
                                          </p:val>
                                        </p:tav>
                                        <p:tav tm="100000">
                                          <p:val>
                                            <p:strVal val="#ppt_x"/>
                                          </p:val>
                                        </p:tav>
                                      </p:tavLst>
                                    </p:anim>
                                    <p:anim calcmode="lin" valueType="num">
                                      <p:cBhvr additive="base">
                                        <p:cTn id="98" dur="2390" fill="hold"/>
                                        <p:tgtEl>
                                          <p:spTgt spid="25"/>
                                        </p:tgtEl>
                                        <p:attrNameLst>
                                          <p:attrName>ppt_y</p:attrName>
                                        </p:attrNameLst>
                                      </p:cBhvr>
                                      <p:tavLst>
                                        <p:tav tm="0">
                                          <p:val>
                                            <p:strVal val="0-#ppt_h/2"/>
                                          </p:val>
                                        </p:tav>
                                        <p:tav tm="100000">
                                          <p:val>
                                            <p:strVal val="#ppt_y"/>
                                          </p:val>
                                        </p:tav>
                                      </p:tavLst>
                                    </p:anim>
                                  </p:childTnLst>
                                </p:cTn>
                              </p:par>
                              <p:par>
                                <p:cTn id="99" presetID="16" presetClass="entr" presetSubtype="42" fill="hold" grpId="1" nodeType="withEffect">
                                  <p:stCondLst>
                                    <p:cond delay="0"/>
                                  </p:stCondLst>
                                  <p:childTnLst>
                                    <p:set>
                                      <p:cBhvr>
                                        <p:cTn id="100" dur="1" fill="hold">
                                          <p:stCondLst>
                                            <p:cond delay="0"/>
                                          </p:stCondLst>
                                        </p:cTn>
                                        <p:tgtEl>
                                          <p:spTgt spid="25"/>
                                        </p:tgtEl>
                                        <p:attrNameLst>
                                          <p:attrName>style.visibility</p:attrName>
                                        </p:attrNameLst>
                                      </p:cBhvr>
                                      <p:to>
                                        <p:strVal val="visible"/>
                                      </p:to>
                                    </p:set>
                                    <p:animEffect transition="in" filter="barn(outHorizontal)">
                                      <p:cBhvr>
                                        <p:cTn id="101" dur="2390"/>
                                        <p:tgtEl>
                                          <p:spTgt spid="25"/>
                                        </p:tgtEl>
                                      </p:cBhvr>
                                    </p:animEffect>
                                  </p:childTnLst>
                                </p:cTn>
                              </p:par>
                              <p:par>
                                <p:cTn id="102" presetID="8" presetClass="emph" presetSubtype="0" fill="hold" grpId="2" nodeType="withEffect">
                                  <p:stCondLst>
                                    <p:cond delay="0"/>
                                  </p:stCondLst>
                                  <p:childTnLst>
                                    <p:animRot by="-21600000">
                                      <p:cBhvr>
                                        <p:cTn id="103" dur="2390" fill="hold"/>
                                        <p:tgtEl>
                                          <p:spTgt spid="25"/>
                                        </p:tgtEl>
                                        <p:attrNameLst>
                                          <p:attrName>r</p:attrName>
                                        </p:attrNameLst>
                                      </p:cBhvr>
                                    </p:animRot>
                                  </p:childTnLst>
                                </p:cTn>
                              </p:par>
                              <p:par>
                                <p:cTn id="104" presetID="2" presetClass="entr" presetSubtype="3" fill="hold" grpId="0" nodeType="withEffect">
                                  <p:stCondLst>
                                    <p:cond delay="0"/>
                                  </p:stCondLst>
                                  <p:childTnLst>
                                    <p:set>
                                      <p:cBhvr>
                                        <p:cTn id="105" dur="1" fill="hold">
                                          <p:stCondLst>
                                            <p:cond delay="0"/>
                                          </p:stCondLst>
                                        </p:cTn>
                                        <p:tgtEl>
                                          <p:spTgt spid="26"/>
                                        </p:tgtEl>
                                        <p:attrNameLst>
                                          <p:attrName>style.visibility</p:attrName>
                                        </p:attrNameLst>
                                      </p:cBhvr>
                                      <p:to>
                                        <p:strVal val="visible"/>
                                      </p:to>
                                    </p:set>
                                    <p:anim calcmode="lin" valueType="num">
                                      <p:cBhvr additive="base">
                                        <p:cTn id="106" dur="2390" fill="hold"/>
                                        <p:tgtEl>
                                          <p:spTgt spid="26"/>
                                        </p:tgtEl>
                                        <p:attrNameLst>
                                          <p:attrName>ppt_x</p:attrName>
                                        </p:attrNameLst>
                                      </p:cBhvr>
                                      <p:tavLst>
                                        <p:tav tm="0">
                                          <p:val>
                                            <p:strVal val="1+#ppt_w/2"/>
                                          </p:val>
                                        </p:tav>
                                        <p:tav tm="100000">
                                          <p:val>
                                            <p:strVal val="#ppt_x"/>
                                          </p:val>
                                        </p:tav>
                                      </p:tavLst>
                                    </p:anim>
                                    <p:anim calcmode="lin" valueType="num">
                                      <p:cBhvr additive="base">
                                        <p:cTn id="107" dur="2390" fill="hold"/>
                                        <p:tgtEl>
                                          <p:spTgt spid="26"/>
                                        </p:tgtEl>
                                        <p:attrNameLst>
                                          <p:attrName>ppt_y</p:attrName>
                                        </p:attrNameLst>
                                      </p:cBhvr>
                                      <p:tavLst>
                                        <p:tav tm="0">
                                          <p:val>
                                            <p:strVal val="0-#ppt_h/2"/>
                                          </p:val>
                                        </p:tav>
                                        <p:tav tm="100000">
                                          <p:val>
                                            <p:strVal val="#ppt_y"/>
                                          </p:val>
                                        </p:tav>
                                      </p:tavLst>
                                    </p:anim>
                                  </p:childTnLst>
                                </p:cTn>
                              </p:par>
                              <p:par>
                                <p:cTn id="108" presetID="16" presetClass="entr" presetSubtype="42" fill="hold" grpId="1" nodeType="withEffect">
                                  <p:stCondLst>
                                    <p:cond delay="0"/>
                                  </p:stCondLst>
                                  <p:childTnLst>
                                    <p:set>
                                      <p:cBhvr>
                                        <p:cTn id="109" dur="1" fill="hold">
                                          <p:stCondLst>
                                            <p:cond delay="0"/>
                                          </p:stCondLst>
                                        </p:cTn>
                                        <p:tgtEl>
                                          <p:spTgt spid="26"/>
                                        </p:tgtEl>
                                        <p:attrNameLst>
                                          <p:attrName>style.visibility</p:attrName>
                                        </p:attrNameLst>
                                      </p:cBhvr>
                                      <p:to>
                                        <p:strVal val="visible"/>
                                      </p:to>
                                    </p:set>
                                    <p:animEffect transition="in" filter="barn(outHorizontal)">
                                      <p:cBhvr>
                                        <p:cTn id="110" dur="2390"/>
                                        <p:tgtEl>
                                          <p:spTgt spid="26"/>
                                        </p:tgtEl>
                                      </p:cBhvr>
                                    </p:animEffect>
                                  </p:childTnLst>
                                </p:cTn>
                              </p:par>
                              <p:par>
                                <p:cTn id="111" presetID="8" presetClass="emph" presetSubtype="0" fill="hold" grpId="2" nodeType="withEffect">
                                  <p:stCondLst>
                                    <p:cond delay="0"/>
                                  </p:stCondLst>
                                  <p:childTnLst>
                                    <p:animRot by="-21600000">
                                      <p:cBhvr>
                                        <p:cTn id="112" dur="2390" fill="hold"/>
                                        <p:tgtEl>
                                          <p:spTgt spid="26"/>
                                        </p:tgtEl>
                                        <p:attrNameLst>
                                          <p:attrName>r</p:attrName>
                                        </p:attrNameLst>
                                      </p:cBhvr>
                                    </p:animRot>
                                  </p:childTnLst>
                                </p:cTn>
                              </p:par>
                              <p:par>
                                <p:cTn id="113" presetID="2" presetClass="entr" presetSubtype="3" fill="hold" grpId="0" nodeType="withEffect">
                                  <p:stCondLst>
                                    <p:cond delay="0"/>
                                  </p:stCondLst>
                                  <p:childTnLst>
                                    <p:set>
                                      <p:cBhvr>
                                        <p:cTn id="114" dur="1" fill="hold">
                                          <p:stCondLst>
                                            <p:cond delay="0"/>
                                          </p:stCondLst>
                                        </p:cTn>
                                        <p:tgtEl>
                                          <p:spTgt spid="27"/>
                                        </p:tgtEl>
                                        <p:attrNameLst>
                                          <p:attrName>style.visibility</p:attrName>
                                        </p:attrNameLst>
                                      </p:cBhvr>
                                      <p:to>
                                        <p:strVal val="visible"/>
                                      </p:to>
                                    </p:set>
                                    <p:anim calcmode="lin" valueType="num">
                                      <p:cBhvr additive="base">
                                        <p:cTn id="115" dur="2390" fill="hold"/>
                                        <p:tgtEl>
                                          <p:spTgt spid="27"/>
                                        </p:tgtEl>
                                        <p:attrNameLst>
                                          <p:attrName>ppt_x</p:attrName>
                                        </p:attrNameLst>
                                      </p:cBhvr>
                                      <p:tavLst>
                                        <p:tav tm="0">
                                          <p:val>
                                            <p:strVal val="1+#ppt_w/2"/>
                                          </p:val>
                                        </p:tav>
                                        <p:tav tm="100000">
                                          <p:val>
                                            <p:strVal val="#ppt_x"/>
                                          </p:val>
                                        </p:tav>
                                      </p:tavLst>
                                    </p:anim>
                                    <p:anim calcmode="lin" valueType="num">
                                      <p:cBhvr additive="base">
                                        <p:cTn id="116" dur="2390" fill="hold"/>
                                        <p:tgtEl>
                                          <p:spTgt spid="27"/>
                                        </p:tgtEl>
                                        <p:attrNameLst>
                                          <p:attrName>ppt_y</p:attrName>
                                        </p:attrNameLst>
                                      </p:cBhvr>
                                      <p:tavLst>
                                        <p:tav tm="0">
                                          <p:val>
                                            <p:strVal val="0-#ppt_h/2"/>
                                          </p:val>
                                        </p:tav>
                                        <p:tav tm="100000">
                                          <p:val>
                                            <p:strVal val="#ppt_y"/>
                                          </p:val>
                                        </p:tav>
                                      </p:tavLst>
                                    </p:anim>
                                  </p:childTnLst>
                                </p:cTn>
                              </p:par>
                              <p:par>
                                <p:cTn id="117" presetID="16" presetClass="entr" presetSubtype="42" fill="hold" grpId="1" nodeType="withEffect">
                                  <p:stCondLst>
                                    <p:cond delay="0"/>
                                  </p:stCondLst>
                                  <p:childTnLst>
                                    <p:set>
                                      <p:cBhvr>
                                        <p:cTn id="118" dur="1" fill="hold">
                                          <p:stCondLst>
                                            <p:cond delay="0"/>
                                          </p:stCondLst>
                                        </p:cTn>
                                        <p:tgtEl>
                                          <p:spTgt spid="27"/>
                                        </p:tgtEl>
                                        <p:attrNameLst>
                                          <p:attrName>style.visibility</p:attrName>
                                        </p:attrNameLst>
                                      </p:cBhvr>
                                      <p:to>
                                        <p:strVal val="visible"/>
                                      </p:to>
                                    </p:set>
                                    <p:animEffect transition="in" filter="barn(outHorizontal)">
                                      <p:cBhvr>
                                        <p:cTn id="119" dur="2390"/>
                                        <p:tgtEl>
                                          <p:spTgt spid="27"/>
                                        </p:tgtEl>
                                      </p:cBhvr>
                                    </p:animEffect>
                                  </p:childTnLst>
                                </p:cTn>
                              </p:par>
                              <p:par>
                                <p:cTn id="120" presetID="8" presetClass="emph" presetSubtype="0" fill="hold" grpId="2" nodeType="withEffect">
                                  <p:stCondLst>
                                    <p:cond delay="0"/>
                                  </p:stCondLst>
                                  <p:childTnLst>
                                    <p:animRot by="-21600000">
                                      <p:cBhvr>
                                        <p:cTn id="121" dur="2390" fill="hold"/>
                                        <p:tgtEl>
                                          <p:spTgt spid="27"/>
                                        </p:tgtEl>
                                        <p:attrNameLst>
                                          <p:attrName>r</p:attrName>
                                        </p:attrNameLst>
                                      </p:cBhvr>
                                    </p:animRot>
                                  </p:childTnLst>
                                </p:cTn>
                              </p:par>
                              <p:par>
                                <p:cTn id="122" presetID="2" presetClass="entr" presetSubtype="3" fill="hold" grpId="0" nodeType="withEffect">
                                  <p:stCondLst>
                                    <p:cond delay="0"/>
                                  </p:stCondLst>
                                  <p:childTnLst>
                                    <p:set>
                                      <p:cBhvr>
                                        <p:cTn id="123" dur="1" fill="hold">
                                          <p:stCondLst>
                                            <p:cond delay="0"/>
                                          </p:stCondLst>
                                        </p:cTn>
                                        <p:tgtEl>
                                          <p:spTgt spid="28"/>
                                        </p:tgtEl>
                                        <p:attrNameLst>
                                          <p:attrName>style.visibility</p:attrName>
                                        </p:attrNameLst>
                                      </p:cBhvr>
                                      <p:to>
                                        <p:strVal val="visible"/>
                                      </p:to>
                                    </p:set>
                                    <p:anim calcmode="lin" valueType="num">
                                      <p:cBhvr additive="base">
                                        <p:cTn id="124" dur="2390" fill="hold"/>
                                        <p:tgtEl>
                                          <p:spTgt spid="28"/>
                                        </p:tgtEl>
                                        <p:attrNameLst>
                                          <p:attrName>ppt_x</p:attrName>
                                        </p:attrNameLst>
                                      </p:cBhvr>
                                      <p:tavLst>
                                        <p:tav tm="0">
                                          <p:val>
                                            <p:strVal val="1+#ppt_w/2"/>
                                          </p:val>
                                        </p:tav>
                                        <p:tav tm="100000">
                                          <p:val>
                                            <p:strVal val="#ppt_x"/>
                                          </p:val>
                                        </p:tav>
                                      </p:tavLst>
                                    </p:anim>
                                    <p:anim calcmode="lin" valueType="num">
                                      <p:cBhvr additive="base">
                                        <p:cTn id="125" dur="2390" fill="hold"/>
                                        <p:tgtEl>
                                          <p:spTgt spid="28"/>
                                        </p:tgtEl>
                                        <p:attrNameLst>
                                          <p:attrName>ppt_y</p:attrName>
                                        </p:attrNameLst>
                                      </p:cBhvr>
                                      <p:tavLst>
                                        <p:tav tm="0">
                                          <p:val>
                                            <p:strVal val="0-#ppt_h/2"/>
                                          </p:val>
                                        </p:tav>
                                        <p:tav tm="100000">
                                          <p:val>
                                            <p:strVal val="#ppt_y"/>
                                          </p:val>
                                        </p:tav>
                                      </p:tavLst>
                                    </p:anim>
                                  </p:childTnLst>
                                </p:cTn>
                              </p:par>
                              <p:par>
                                <p:cTn id="126" presetID="16" presetClass="entr" presetSubtype="42" fill="hold" grpId="1" nodeType="withEffect">
                                  <p:stCondLst>
                                    <p:cond delay="0"/>
                                  </p:stCondLst>
                                  <p:childTnLst>
                                    <p:set>
                                      <p:cBhvr>
                                        <p:cTn id="127" dur="1" fill="hold">
                                          <p:stCondLst>
                                            <p:cond delay="0"/>
                                          </p:stCondLst>
                                        </p:cTn>
                                        <p:tgtEl>
                                          <p:spTgt spid="28"/>
                                        </p:tgtEl>
                                        <p:attrNameLst>
                                          <p:attrName>style.visibility</p:attrName>
                                        </p:attrNameLst>
                                      </p:cBhvr>
                                      <p:to>
                                        <p:strVal val="visible"/>
                                      </p:to>
                                    </p:set>
                                    <p:animEffect transition="in" filter="barn(outHorizontal)">
                                      <p:cBhvr>
                                        <p:cTn id="128" dur="2390"/>
                                        <p:tgtEl>
                                          <p:spTgt spid="28"/>
                                        </p:tgtEl>
                                      </p:cBhvr>
                                    </p:animEffect>
                                  </p:childTnLst>
                                </p:cTn>
                              </p:par>
                              <p:par>
                                <p:cTn id="129" presetID="8" presetClass="emph" presetSubtype="0" fill="hold" grpId="2" nodeType="withEffect">
                                  <p:stCondLst>
                                    <p:cond delay="0"/>
                                  </p:stCondLst>
                                  <p:childTnLst>
                                    <p:animRot by="-21600000">
                                      <p:cBhvr>
                                        <p:cTn id="130" dur="2390" fill="hold"/>
                                        <p:tgtEl>
                                          <p:spTgt spid="28"/>
                                        </p:tgtEl>
                                        <p:attrNameLst>
                                          <p:attrName>r</p:attrName>
                                        </p:attrNameLst>
                                      </p:cBhvr>
                                    </p:animRot>
                                  </p:childTnLst>
                                </p:cTn>
                              </p:par>
                              <p:par>
                                <p:cTn id="131" presetID="2" presetClass="entr" presetSubtype="9" fill="hold" grpId="0" nodeType="withEffect">
                                  <p:stCondLst>
                                    <p:cond delay="0"/>
                                  </p:stCondLst>
                                  <p:childTnLst>
                                    <p:set>
                                      <p:cBhvr>
                                        <p:cTn id="132" dur="1" fill="hold">
                                          <p:stCondLst>
                                            <p:cond delay="0"/>
                                          </p:stCondLst>
                                        </p:cTn>
                                        <p:tgtEl>
                                          <p:spTgt spid="17"/>
                                        </p:tgtEl>
                                        <p:attrNameLst>
                                          <p:attrName>style.visibility</p:attrName>
                                        </p:attrNameLst>
                                      </p:cBhvr>
                                      <p:to>
                                        <p:strVal val="visible"/>
                                      </p:to>
                                    </p:set>
                                    <p:anim calcmode="lin" valueType="num">
                                      <p:cBhvr additive="base">
                                        <p:cTn id="133" dur="2390" fill="hold"/>
                                        <p:tgtEl>
                                          <p:spTgt spid="17"/>
                                        </p:tgtEl>
                                        <p:attrNameLst>
                                          <p:attrName>ppt_x</p:attrName>
                                        </p:attrNameLst>
                                      </p:cBhvr>
                                      <p:tavLst>
                                        <p:tav tm="0">
                                          <p:val>
                                            <p:strVal val="0-#ppt_w/2"/>
                                          </p:val>
                                        </p:tav>
                                        <p:tav tm="100000">
                                          <p:val>
                                            <p:strVal val="#ppt_x"/>
                                          </p:val>
                                        </p:tav>
                                      </p:tavLst>
                                    </p:anim>
                                    <p:anim calcmode="lin" valueType="num">
                                      <p:cBhvr additive="base">
                                        <p:cTn id="134" dur="2390" fill="hold"/>
                                        <p:tgtEl>
                                          <p:spTgt spid="17"/>
                                        </p:tgtEl>
                                        <p:attrNameLst>
                                          <p:attrName>ppt_y</p:attrName>
                                        </p:attrNameLst>
                                      </p:cBhvr>
                                      <p:tavLst>
                                        <p:tav tm="0">
                                          <p:val>
                                            <p:strVal val="0-#ppt_h/2"/>
                                          </p:val>
                                        </p:tav>
                                        <p:tav tm="100000">
                                          <p:val>
                                            <p:strVal val="#ppt_y"/>
                                          </p:val>
                                        </p:tav>
                                      </p:tavLst>
                                    </p:anim>
                                  </p:childTnLst>
                                </p:cTn>
                              </p:par>
                              <p:par>
                                <p:cTn id="135" presetID="16" presetClass="entr" presetSubtype="42" fill="hold" grpId="1" nodeType="withEffect">
                                  <p:stCondLst>
                                    <p:cond delay="0"/>
                                  </p:stCondLst>
                                  <p:childTnLst>
                                    <p:set>
                                      <p:cBhvr>
                                        <p:cTn id="136" dur="1" fill="hold">
                                          <p:stCondLst>
                                            <p:cond delay="0"/>
                                          </p:stCondLst>
                                        </p:cTn>
                                        <p:tgtEl>
                                          <p:spTgt spid="17"/>
                                        </p:tgtEl>
                                        <p:attrNameLst>
                                          <p:attrName>style.visibility</p:attrName>
                                        </p:attrNameLst>
                                      </p:cBhvr>
                                      <p:to>
                                        <p:strVal val="visible"/>
                                      </p:to>
                                    </p:set>
                                    <p:animEffect transition="in" filter="barn(outHorizontal)">
                                      <p:cBhvr>
                                        <p:cTn id="137" dur="2390"/>
                                        <p:tgtEl>
                                          <p:spTgt spid="17"/>
                                        </p:tgtEl>
                                      </p:cBhvr>
                                    </p:animEffect>
                                  </p:childTnLst>
                                </p:cTn>
                              </p:par>
                              <p:par>
                                <p:cTn id="138" presetID="8" presetClass="emph" presetSubtype="0" fill="hold" grpId="2" nodeType="withEffect">
                                  <p:stCondLst>
                                    <p:cond delay="0"/>
                                  </p:stCondLst>
                                  <p:childTnLst>
                                    <p:animRot by="21600000">
                                      <p:cBhvr>
                                        <p:cTn id="139" dur="2390" fill="hold"/>
                                        <p:tgtEl>
                                          <p:spTgt spid="17"/>
                                        </p:tgtEl>
                                        <p:attrNameLst>
                                          <p:attrName>r</p:attrName>
                                        </p:attrNameLst>
                                      </p:cBhvr>
                                    </p:animRot>
                                  </p:childTnLst>
                                </p:cTn>
                              </p:par>
                              <p:par>
                                <p:cTn id="140" presetID="2" presetClass="entr" presetSubtype="9" fill="hold" grpId="0"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2390" fill="hold"/>
                                        <p:tgtEl>
                                          <p:spTgt spid="18"/>
                                        </p:tgtEl>
                                        <p:attrNameLst>
                                          <p:attrName>ppt_x</p:attrName>
                                        </p:attrNameLst>
                                      </p:cBhvr>
                                      <p:tavLst>
                                        <p:tav tm="0">
                                          <p:val>
                                            <p:strVal val="0-#ppt_w/2"/>
                                          </p:val>
                                        </p:tav>
                                        <p:tav tm="100000">
                                          <p:val>
                                            <p:strVal val="#ppt_x"/>
                                          </p:val>
                                        </p:tav>
                                      </p:tavLst>
                                    </p:anim>
                                    <p:anim calcmode="lin" valueType="num">
                                      <p:cBhvr additive="base">
                                        <p:cTn id="143" dur="2390" fill="hold"/>
                                        <p:tgtEl>
                                          <p:spTgt spid="18"/>
                                        </p:tgtEl>
                                        <p:attrNameLst>
                                          <p:attrName>ppt_y</p:attrName>
                                        </p:attrNameLst>
                                      </p:cBhvr>
                                      <p:tavLst>
                                        <p:tav tm="0">
                                          <p:val>
                                            <p:strVal val="0-#ppt_h/2"/>
                                          </p:val>
                                        </p:tav>
                                        <p:tav tm="100000">
                                          <p:val>
                                            <p:strVal val="#ppt_y"/>
                                          </p:val>
                                        </p:tav>
                                      </p:tavLst>
                                    </p:anim>
                                  </p:childTnLst>
                                </p:cTn>
                              </p:par>
                              <p:par>
                                <p:cTn id="144" presetID="16" presetClass="entr" presetSubtype="42" fill="hold" grpId="1" nodeType="withEffect">
                                  <p:stCondLst>
                                    <p:cond delay="0"/>
                                  </p:stCondLst>
                                  <p:childTnLst>
                                    <p:set>
                                      <p:cBhvr>
                                        <p:cTn id="145" dur="1" fill="hold">
                                          <p:stCondLst>
                                            <p:cond delay="0"/>
                                          </p:stCondLst>
                                        </p:cTn>
                                        <p:tgtEl>
                                          <p:spTgt spid="18"/>
                                        </p:tgtEl>
                                        <p:attrNameLst>
                                          <p:attrName>style.visibility</p:attrName>
                                        </p:attrNameLst>
                                      </p:cBhvr>
                                      <p:to>
                                        <p:strVal val="visible"/>
                                      </p:to>
                                    </p:set>
                                    <p:animEffect transition="in" filter="barn(outHorizontal)">
                                      <p:cBhvr>
                                        <p:cTn id="146" dur="2390"/>
                                        <p:tgtEl>
                                          <p:spTgt spid="18"/>
                                        </p:tgtEl>
                                      </p:cBhvr>
                                    </p:animEffect>
                                  </p:childTnLst>
                                </p:cTn>
                              </p:par>
                              <p:par>
                                <p:cTn id="147" presetID="8" presetClass="emph" presetSubtype="0" fill="hold" grpId="2" nodeType="withEffect">
                                  <p:stCondLst>
                                    <p:cond delay="0"/>
                                  </p:stCondLst>
                                  <p:childTnLst>
                                    <p:animRot by="21600000">
                                      <p:cBhvr>
                                        <p:cTn id="148" dur="2390" fill="hold"/>
                                        <p:tgtEl>
                                          <p:spTgt spid="18"/>
                                        </p:tgtEl>
                                        <p:attrNameLst>
                                          <p:attrName>r</p:attrName>
                                        </p:attrNameLst>
                                      </p:cBhvr>
                                    </p:animRot>
                                  </p:childTnLst>
                                </p:cTn>
                              </p:par>
                              <p:par>
                                <p:cTn id="149" presetID="2" presetClass="entr" presetSubtype="9" fill="hold" grpId="0" nodeType="withEffect">
                                  <p:stCondLst>
                                    <p:cond delay="0"/>
                                  </p:stCondLst>
                                  <p:childTnLst>
                                    <p:set>
                                      <p:cBhvr>
                                        <p:cTn id="150" dur="1" fill="hold">
                                          <p:stCondLst>
                                            <p:cond delay="0"/>
                                          </p:stCondLst>
                                        </p:cTn>
                                        <p:tgtEl>
                                          <p:spTgt spid="19"/>
                                        </p:tgtEl>
                                        <p:attrNameLst>
                                          <p:attrName>style.visibility</p:attrName>
                                        </p:attrNameLst>
                                      </p:cBhvr>
                                      <p:to>
                                        <p:strVal val="visible"/>
                                      </p:to>
                                    </p:set>
                                    <p:anim calcmode="lin" valueType="num">
                                      <p:cBhvr additive="base">
                                        <p:cTn id="151" dur="2390" fill="hold"/>
                                        <p:tgtEl>
                                          <p:spTgt spid="19"/>
                                        </p:tgtEl>
                                        <p:attrNameLst>
                                          <p:attrName>ppt_x</p:attrName>
                                        </p:attrNameLst>
                                      </p:cBhvr>
                                      <p:tavLst>
                                        <p:tav tm="0">
                                          <p:val>
                                            <p:strVal val="0-#ppt_w/2"/>
                                          </p:val>
                                        </p:tav>
                                        <p:tav tm="100000">
                                          <p:val>
                                            <p:strVal val="#ppt_x"/>
                                          </p:val>
                                        </p:tav>
                                      </p:tavLst>
                                    </p:anim>
                                    <p:anim calcmode="lin" valueType="num">
                                      <p:cBhvr additive="base">
                                        <p:cTn id="152" dur="2390" fill="hold"/>
                                        <p:tgtEl>
                                          <p:spTgt spid="19"/>
                                        </p:tgtEl>
                                        <p:attrNameLst>
                                          <p:attrName>ppt_y</p:attrName>
                                        </p:attrNameLst>
                                      </p:cBhvr>
                                      <p:tavLst>
                                        <p:tav tm="0">
                                          <p:val>
                                            <p:strVal val="0-#ppt_h/2"/>
                                          </p:val>
                                        </p:tav>
                                        <p:tav tm="100000">
                                          <p:val>
                                            <p:strVal val="#ppt_y"/>
                                          </p:val>
                                        </p:tav>
                                      </p:tavLst>
                                    </p:anim>
                                  </p:childTnLst>
                                </p:cTn>
                              </p:par>
                              <p:par>
                                <p:cTn id="153" presetID="16" presetClass="entr" presetSubtype="42" fill="hold" grpId="1" nodeType="withEffect">
                                  <p:stCondLst>
                                    <p:cond delay="0"/>
                                  </p:stCondLst>
                                  <p:childTnLst>
                                    <p:set>
                                      <p:cBhvr>
                                        <p:cTn id="154" dur="1" fill="hold">
                                          <p:stCondLst>
                                            <p:cond delay="0"/>
                                          </p:stCondLst>
                                        </p:cTn>
                                        <p:tgtEl>
                                          <p:spTgt spid="19"/>
                                        </p:tgtEl>
                                        <p:attrNameLst>
                                          <p:attrName>style.visibility</p:attrName>
                                        </p:attrNameLst>
                                      </p:cBhvr>
                                      <p:to>
                                        <p:strVal val="visible"/>
                                      </p:to>
                                    </p:set>
                                    <p:animEffect transition="in" filter="barn(outHorizontal)">
                                      <p:cBhvr>
                                        <p:cTn id="155" dur="2390"/>
                                        <p:tgtEl>
                                          <p:spTgt spid="19"/>
                                        </p:tgtEl>
                                      </p:cBhvr>
                                    </p:animEffect>
                                  </p:childTnLst>
                                </p:cTn>
                              </p:par>
                              <p:par>
                                <p:cTn id="156" presetID="8" presetClass="emph" presetSubtype="0" fill="hold" grpId="2" nodeType="withEffect">
                                  <p:stCondLst>
                                    <p:cond delay="0"/>
                                  </p:stCondLst>
                                  <p:childTnLst>
                                    <p:animRot by="21600000">
                                      <p:cBhvr>
                                        <p:cTn id="157" dur="2390" fill="hold"/>
                                        <p:tgtEl>
                                          <p:spTgt spid="19"/>
                                        </p:tgtEl>
                                        <p:attrNameLst>
                                          <p:attrName>r</p:attrName>
                                        </p:attrNameLst>
                                      </p:cBhvr>
                                    </p:animRot>
                                  </p:childTnLst>
                                </p:cTn>
                              </p:par>
                              <p:par>
                                <p:cTn id="158" presetID="2" presetClass="entr" presetSubtype="9" fill="hold" grpId="0" nodeType="withEffect">
                                  <p:stCondLst>
                                    <p:cond delay="0"/>
                                  </p:stCondLst>
                                  <p:childTnLst>
                                    <p:set>
                                      <p:cBhvr>
                                        <p:cTn id="159" dur="1" fill="hold">
                                          <p:stCondLst>
                                            <p:cond delay="0"/>
                                          </p:stCondLst>
                                        </p:cTn>
                                        <p:tgtEl>
                                          <p:spTgt spid="20"/>
                                        </p:tgtEl>
                                        <p:attrNameLst>
                                          <p:attrName>style.visibility</p:attrName>
                                        </p:attrNameLst>
                                      </p:cBhvr>
                                      <p:to>
                                        <p:strVal val="visible"/>
                                      </p:to>
                                    </p:set>
                                    <p:anim calcmode="lin" valueType="num">
                                      <p:cBhvr additive="base">
                                        <p:cTn id="160" dur="2390" fill="hold"/>
                                        <p:tgtEl>
                                          <p:spTgt spid="20"/>
                                        </p:tgtEl>
                                        <p:attrNameLst>
                                          <p:attrName>ppt_x</p:attrName>
                                        </p:attrNameLst>
                                      </p:cBhvr>
                                      <p:tavLst>
                                        <p:tav tm="0">
                                          <p:val>
                                            <p:strVal val="0-#ppt_w/2"/>
                                          </p:val>
                                        </p:tav>
                                        <p:tav tm="100000">
                                          <p:val>
                                            <p:strVal val="#ppt_x"/>
                                          </p:val>
                                        </p:tav>
                                      </p:tavLst>
                                    </p:anim>
                                    <p:anim calcmode="lin" valueType="num">
                                      <p:cBhvr additive="base">
                                        <p:cTn id="161" dur="2390" fill="hold"/>
                                        <p:tgtEl>
                                          <p:spTgt spid="20"/>
                                        </p:tgtEl>
                                        <p:attrNameLst>
                                          <p:attrName>ppt_y</p:attrName>
                                        </p:attrNameLst>
                                      </p:cBhvr>
                                      <p:tavLst>
                                        <p:tav tm="0">
                                          <p:val>
                                            <p:strVal val="0-#ppt_h/2"/>
                                          </p:val>
                                        </p:tav>
                                        <p:tav tm="100000">
                                          <p:val>
                                            <p:strVal val="#ppt_y"/>
                                          </p:val>
                                        </p:tav>
                                      </p:tavLst>
                                    </p:anim>
                                  </p:childTnLst>
                                </p:cTn>
                              </p:par>
                              <p:par>
                                <p:cTn id="162" presetID="16" presetClass="entr" presetSubtype="42" fill="hold" grpId="1" nodeType="withEffect">
                                  <p:stCondLst>
                                    <p:cond delay="0"/>
                                  </p:stCondLst>
                                  <p:childTnLst>
                                    <p:set>
                                      <p:cBhvr>
                                        <p:cTn id="163" dur="1" fill="hold">
                                          <p:stCondLst>
                                            <p:cond delay="0"/>
                                          </p:stCondLst>
                                        </p:cTn>
                                        <p:tgtEl>
                                          <p:spTgt spid="20"/>
                                        </p:tgtEl>
                                        <p:attrNameLst>
                                          <p:attrName>style.visibility</p:attrName>
                                        </p:attrNameLst>
                                      </p:cBhvr>
                                      <p:to>
                                        <p:strVal val="visible"/>
                                      </p:to>
                                    </p:set>
                                    <p:animEffect transition="in" filter="barn(outHorizontal)">
                                      <p:cBhvr>
                                        <p:cTn id="164" dur="2390"/>
                                        <p:tgtEl>
                                          <p:spTgt spid="20"/>
                                        </p:tgtEl>
                                      </p:cBhvr>
                                    </p:animEffect>
                                  </p:childTnLst>
                                </p:cTn>
                              </p:par>
                              <p:par>
                                <p:cTn id="165" presetID="8" presetClass="emph" presetSubtype="0" fill="hold" grpId="2" nodeType="withEffect">
                                  <p:stCondLst>
                                    <p:cond delay="0"/>
                                  </p:stCondLst>
                                  <p:childTnLst>
                                    <p:animRot by="21600000">
                                      <p:cBhvr>
                                        <p:cTn id="166" dur="2390" fill="hold"/>
                                        <p:tgtEl>
                                          <p:spTgt spid="20"/>
                                        </p:tgtEl>
                                        <p:attrNameLst>
                                          <p:attrName>r</p:attrName>
                                        </p:attrNameLst>
                                      </p:cBhvr>
                                    </p:animRot>
                                  </p:childTnLst>
                                </p:cTn>
                              </p:par>
                              <p:par>
                                <p:cTn id="167" presetID="2" presetClass="entr" presetSubtype="9" fill="hold" grpId="0" nodeType="withEffect">
                                  <p:stCondLst>
                                    <p:cond delay="0"/>
                                  </p:stCondLst>
                                  <p:childTnLst>
                                    <p:set>
                                      <p:cBhvr>
                                        <p:cTn id="168" dur="1" fill="hold">
                                          <p:stCondLst>
                                            <p:cond delay="0"/>
                                          </p:stCondLst>
                                        </p:cTn>
                                        <p:tgtEl>
                                          <p:spTgt spid="21"/>
                                        </p:tgtEl>
                                        <p:attrNameLst>
                                          <p:attrName>style.visibility</p:attrName>
                                        </p:attrNameLst>
                                      </p:cBhvr>
                                      <p:to>
                                        <p:strVal val="visible"/>
                                      </p:to>
                                    </p:set>
                                    <p:anim calcmode="lin" valueType="num">
                                      <p:cBhvr additive="base">
                                        <p:cTn id="169" dur="2390" fill="hold"/>
                                        <p:tgtEl>
                                          <p:spTgt spid="21"/>
                                        </p:tgtEl>
                                        <p:attrNameLst>
                                          <p:attrName>ppt_x</p:attrName>
                                        </p:attrNameLst>
                                      </p:cBhvr>
                                      <p:tavLst>
                                        <p:tav tm="0">
                                          <p:val>
                                            <p:strVal val="0-#ppt_w/2"/>
                                          </p:val>
                                        </p:tav>
                                        <p:tav tm="100000">
                                          <p:val>
                                            <p:strVal val="#ppt_x"/>
                                          </p:val>
                                        </p:tav>
                                      </p:tavLst>
                                    </p:anim>
                                    <p:anim calcmode="lin" valueType="num">
                                      <p:cBhvr additive="base">
                                        <p:cTn id="170" dur="2390" fill="hold"/>
                                        <p:tgtEl>
                                          <p:spTgt spid="21"/>
                                        </p:tgtEl>
                                        <p:attrNameLst>
                                          <p:attrName>ppt_y</p:attrName>
                                        </p:attrNameLst>
                                      </p:cBhvr>
                                      <p:tavLst>
                                        <p:tav tm="0">
                                          <p:val>
                                            <p:strVal val="0-#ppt_h/2"/>
                                          </p:val>
                                        </p:tav>
                                        <p:tav tm="100000">
                                          <p:val>
                                            <p:strVal val="#ppt_y"/>
                                          </p:val>
                                        </p:tav>
                                      </p:tavLst>
                                    </p:anim>
                                  </p:childTnLst>
                                </p:cTn>
                              </p:par>
                              <p:par>
                                <p:cTn id="171" presetID="16" presetClass="entr" presetSubtype="42" fill="hold" grpId="1" nodeType="withEffect">
                                  <p:stCondLst>
                                    <p:cond delay="0"/>
                                  </p:stCondLst>
                                  <p:childTnLst>
                                    <p:set>
                                      <p:cBhvr>
                                        <p:cTn id="172" dur="1" fill="hold">
                                          <p:stCondLst>
                                            <p:cond delay="0"/>
                                          </p:stCondLst>
                                        </p:cTn>
                                        <p:tgtEl>
                                          <p:spTgt spid="21"/>
                                        </p:tgtEl>
                                        <p:attrNameLst>
                                          <p:attrName>style.visibility</p:attrName>
                                        </p:attrNameLst>
                                      </p:cBhvr>
                                      <p:to>
                                        <p:strVal val="visible"/>
                                      </p:to>
                                    </p:set>
                                    <p:animEffect transition="in" filter="barn(outHorizontal)">
                                      <p:cBhvr>
                                        <p:cTn id="173" dur="2390"/>
                                        <p:tgtEl>
                                          <p:spTgt spid="21"/>
                                        </p:tgtEl>
                                      </p:cBhvr>
                                    </p:animEffect>
                                  </p:childTnLst>
                                </p:cTn>
                              </p:par>
                              <p:par>
                                <p:cTn id="174" presetID="8" presetClass="emph" presetSubtype="0" fill="hold" grpId="2" nodeType="withEffect">
                                  <p:stCondLst>
                                    <p:cond delay="0"/>
                                  </p:stCondLst>
                                  <p:childTnLst>
                                    <p:animRot by="21600000">
                                      <p:cBhvr>
                                        <p:cTn id="175" dur="2390" fill="hold"/>
                                        <p:tgtEl>
                                          <p:spTgt spid="21"/>
                                        </p:tgtEl>
                                        <p:attrNameLst>
                                          <p:attrName>r</p:attrName>
                                        </p:attrNameLst>
                                      </p:cBhvr>
                                    </p:animRot>
                                  </p:childTnLst>
                                </p:cTn>
                              </p:par>
                              <p:par>
                                <p:cTn id="176" presetID="2" presetClass="entr" presetSubtype="6" fill="hold" grpId="0" nodeType="withEffect">
                                  <p:stCondLst>
                                    <p:cond delay="0"/>
                                  </p:stCondLst>
                                  <p:childTnLst>
                                    <p:set>
                                      <p:cBhvr>
                                        <p:cTn id="177" dur="1" fill="hold">
                                          <p:stCondLst>
                                            <p:cond delay="0"/>
                                          </p:stCondLst>
                                        </p:cTn>
                                        <p:tgtEl>
                                          <p:spTgt spid="4"/>
                                        </p:tgtEl>
                                        <p:attrNameLst>
                                          <p:attrName>style.visibility</p:attrName>
                                        </p:attrNameLst>
                                      </p:cBhvr>
                                      <p:to>
                                        <p:strVal val="visible"/>
                                      </p:to>
                                    </p:set>
                                    <p:anim calcmode="lin" valueType="num">
                                      <p:cBhvr additive="base">
                                        <p:cTn id="178" dur="2390" fill="hold"/>
                                        <p:tgtEl>
                                          <p:spTgt spid="4"/>
                                        </p:tgtEl>
                                        <p:attrNameLst>
                                          <p:attrName>ppt_x</p:attrName>
                                        </p:attrNameLst>
                                      </p:cBhvr>
                                      <p:tavLst>
                                        <p:tav tm="0">
                                          <p:val>
                                            <p:strVal val="1+#ppt_w/2"/>
                                          </p:val>
                                        </p:tav>
                                        <p:tav tm="100000">
                                          <p:val>
                                            <p:strVal val="#ppt_x"/>
                                          </p:val>
                                        </p:tav>
                                      </p:tavLst>
                                    </p:anim>
                                    <p:anim calcmode="lin" valueType="num">
                                      <p:cBhvr additive="base">
                                        <p:cTn id="179" dur="2390" fill="hold"/>
                                        <p:tgtEl>
                                          <p:spTgt spid="4"/>
                                        </p:tgtEl>
                                        <p:attrNameLst>
                                          <p:attrName>ppt_y</p:attrName>
                                        </p:attrNameLst>
                                      </p:cBhvr>
                                      <p:tavLst>
                                        <p:tav tm="0">
                                          <p:val>
                                            <p:strVal val="1+#ppt_h/2"/>
                                          </p:val>
                                        </p:tav>
                                        <p:tav tm="100000">
                                          <p:val>
                                            <p:strVal val="#ppt_y"/>
                                          </p:val>
                                        </p:tav>
                                      </p:tavLst>
                                    </p:anim>
                                  </p:childTnLst>
                                </p:cTn>
                              </p:par>
                              <p:par>
                                <p:cTn id="180" presetID="16" presetClass="entr" presetSubtype="42" fill="hold" grpId="1" nodeType="withEffect">
                                  <p:stCondLst>
                                    <p:cond delay="0"/>
                                  </p:stCondLst>
                                  <p:childTnLst>
                                    <p:set>
                                      <p:cBhvr>
                                        <p:cTn id="181" dur="1" fill="hold">
                                          <p:stCondLst>
                                            <p:cond delay="0"/>
                                          </p:stCondLst>
                                        </p:cTn>
                                        <p:tgtEl>
                                          <p:spTgt spid="4"/>
                                        </p:tgtEl>
                                        <p:attrNameLst>
                                          <p:attrName>style.visibility</p:attrName>
                                        </p:attrNameLst>
                                      </p:cBhvr>
                                      <p:to>
                                        <p:strVal val="visible"/>
                                      </p:to>
                                    </p:set>
                                    <p:animEffect transition="in" filter="barn(outHorizontal)">
                                      <p:cBhvr>
                                        <p:cTn id="182" dur="2390"/>
                                        <p:tgtEl>
                                          <p:spTgt spid="4"/>
                                        </p:tgtEl>
                                      </p:cBhvr>
                                    </p:animEffect>
                                  </p:childTnLst>
                                </p:cTn>
                              </p:par>
                              <p:par>
                                <p:cTn id="183" presetID="8" presetClass="emph" presetSubtype="0" fill="hold" grpId="2" nodeType="withEffect">
                                  <p:stCondLst>
                                    <p:cond delay="0"/>
                                  </p:stCondLst>
                                  <p:childTnLst>
                                    <p:animRot by="21600000">
                                      <p:cBhvr>
                                        <p:cTn id="184" dur="2390" fill="hold"/>
                                        <p:tgtEl>
                                          <p:spTgt spid="4"/>
                                        </p:tgtEl>
                                        <p:attrNameLst>
                                          <p:attrName>r</p:attrName>
                                        </p:attrNameLst>
                                      </p:cBhvr>
                                    </p:animRot>
                                  </p:childTnLst>
                                </p:cTn>
                              </p:par>
                              <p:par>
                                <p:cTn id="185" presetID="9" presetClass="emph" presetSubtype="0" grpId="0" nodeType="withEffect">
                                  <p:stCondLst>
                                    <p:cond delay="0"/>
                                  </p:stCondLst>
                                  <p:childTnLst>
                                    <p:set>
                                      <p:cBhvr rctx="PPT">
                                        <p:cTn id="186" dur="indefinite"/>
                                        <p:tgtEl>
                                          <p:spTgt spid="29"/>
                                        </p:tgtEl>
                                        <p:attrNameLst>
                                          <p:attrName>style.opacity</p:attrName>
                                        </p:attrNameLst>
                                      </p:cBhvr>
                                      <p:to>
                                        <p:strVal val="0"/>
                                      </p:to>
                                    </p:set>
                                    <p:animEffect filter="image" prLst="opacity: 0">
                                      <p:cBhvr rctx="IE">
                                        <p:cTn id="187" dur="indefinite"/>
                                        <p:tgtEl>
                                          <p:spTgt spid="29"/>
                                        </p:tgtEl>
                                      </p:cBhvr>
                                    </p:animEffect>
                                  </p:childTnLst>
                                </p:cTn>
                              </p:par>
                            </p:childTnLst>
                          </p:cTn>
                        </p:par>
                        <p:par>
                          <p:cTn id="188" fill="hold">
                            <p:stCondLst>
                              <p:cond delay="2390"/>
                            </p:stCondLst>
                            <p:childTnLst>
                              <p:par>
                                <p:cTn id="189" presetID="2" presetClass="exit" presetSubtype="6" fill="hold" grpId="3" nodeType="afterEffect">
                                  <p:stCondLst>
                                    <p:cond delay="0"/>
                                  </p:stCondLst>
                                  <p:childTnLst>
                                    <p:anim calcmode="lin" valueType="num">
                                      <p:cBhvr additive="base">
                                        <p:cTn id="190" dur="2500"/>
                                        <p:tgtEl>
                                          <p:spTgt spid="4"/>
                                        </p:tgtEl>
                                        <p:attrNameLst>
                                          <p:attrName>ppt_x</p:attrName>
                                        </p:attrNameLst>
                                      </p:cBhvr>
                                      <p:tavLst>
                                        <p:tav tm="0">
                                          <p:val>
                                            <p:strVal val="ppt_x"/>
                                          </p:val>
                                        </p:tav>
                                        <p:tav tm="100000">
                                          <p:val>
                                            <p:strVal val="1+ppt_w/2"/>
                                          </p:val>
                                        </p:tav>
                                      </p:tavLst>
                                    </p:anim>
                                    <p:anim calcmode="lin" valueType="num">
                                      <p:cBhvr additive="base">
                                        <p:cTn id="191" dur="2500"/>
                                        <p:tgtEl>
                                          <p:spTgt spid="4"/>
                                        </p:tgtEl>
                                        <p:attrNameLst>
                                          <p:attrName>ppt_y</p:attrName>
                                        </p:attrNameLst>
                                      </p:cBhvr>
                                      <p:tavLst>
                                        <p:tav tm="0">
                                          <p:val>
                                            <p:strVal val="ppt_y"/>
                                          </p:val>
                                        </p:tav>
                                        <p:tav tm="100000">
                                          <p:val>
                                            <p:strVal val="1+ppt_h/2"/>
                                          </p:val>
                                        </p:tav>
                                      </p:tavLst>
                                    </p:anim>
                                    <p:set>
                                      <p:cBhvr>
                                        <p:cTn id="192" dur="1" fill="hold">
                                          <p:stCondLst>
                                            <p:cond delay="2499"/>
                                          </p:stCondLst>
                                        </p:cTn>
                                        <p:tgtEl>
                                          <p:spTgt spid="4"/>
                                        </p:tgtEl>
                                        <p:attrNameLst>
                                          <p:attrName>style.visibility</p:attrName>
                                        </p:attrNameLst>
                                      </p:cBhvr>
                                      <p:to>
                                        <p:strVal val="hidden"/>
                                      </p:to>
                                    </p:set>
                                  </p:childTnLst>
                                </p:cTn>
                              </p:par>
                              <p:par>
                                <p:cTn id="193" presetID="2" presetClass="exit" presetSubtype="9" fill="hold" grpId="3" nodeType="withEffect">
                                  <p:stCondLst>
                                    <p:cond delay="0"/>
                                  </p:stCondLst>
                                  <p:childTnLst>
                                    <p:anim calcmode="lin" valueType="num">
                                      <p:cBhvr additive="base">
                                        <p:cTn id="194" dur="2500"/>
                                        <p:tgtEl>
                                          <p:spTgt spid="21"/>
                                        </p:tgtEl>
                                        <p:attrNameLst>
                                          <p:attrName>ppt_x</p:attrName>
                                        </p:attrNameLst>
                                      </p:cBhvr>
                                      <p:tavLst>
                                        <p:tav tm="0">
                                          <p:val>
                                            <p:strVal val="ppt_x"/>
                                          </p:val>
                                        </p:tav>
                                        <p:tav tm="100000">
                                          <p:val>
                                            <p:strVal val="0-ppt_w/2"/>
                                          </p:val>
                                        </p:tav>
                                      </p:tavLst>
                                    </p:anim>
                                    <p:anim calcmode="lin" valueType="num">
                                      <p:cBhvr additive="base">
                                        <p:cTn id="195" dur="2500"/>
                                        <p:tgtEl>
                                          <p:spTgt spid="21"/>
                                        </p:tgtEl>
                                        <p:attrNameLst>
                                          <p:attrName>ppt_y</p:attrName>
                                        </p:attrNameLst>
                                      </p:cBhvr>
                                      <p:tavLst>
                                        <p:tav tm="0">
                                          <p:val>
                                            <p:strVal val="ppt_y"/>
                                          </p:val>
                                        </p:tav>
                                        <p:tav tm="100000">
                                          <p:val>
                                            <p:strVal val="0-ppt_h/2"/>
                                          </p:val>
                                        </p:tav>
                                      </p:tavLst>
                                    </p:anim>
                                    <p:set>
                                      <p:cBhvr>
                                        <p:cTn id="196" dur="1" fill="hold">
                                          <p:stCondLst>
                                            <p:cond delay="2499"/>
                                          </p:stCondLst>
                                        </p:cTn>
                                        <p:tgtEl>
                                          <p:spTgt spid="21"/>
                                        </p:tgtEl>
                                        <p:attrNameLst>
                                          <p:attrName>style.visibility</p:attrName>
                                        </p:attrNameLst>
                                      </p:cBhvr>
                                      <p:to>
                                        <p:strVal val="hidden"/>
                                      </p:to>
                                    </p:set>
                                  </p:childTnLst>
                                </p:cTn>
                              </p:par>
                              <p:par>
                                <p:cTn id="197" presetID="2" presetClass="exit" presetSubtype="9" fill="hold" grpId="3" nodeType="withEffect">
                                  <p:stCondLst>
                                    <p:cond delay="0"/>
                                  </p:stCondLst>
                                  <p:childTnLst>
                                    <p:anim calcmode="lin" valueType="num">
                                      <p:cBhvr additive="base">
                                        <p:cTn id="198" dur="2500"/>
                                        <p:tgtEl>
                                          <p:spTgt spid="20"/>
                                        </p:tgtEl>
                                        <p:attrNameLst>
                                          <p:attrName>ppt_x</p:attrName>
                                        </p:attrNameLst>
                                      </p:cBhvr>
                                      <p:tavLst>
                                        <p:tav tm="0">
                                          <p:val>
                                            <p:strVal val="ppt_x"/>
                                          </p:val>
                                        </p:tav>
                                        <p:tav tm="100000">
                                          <p:val>
                                            <p:strVal val="0-ppt_w/2"/>
                                          </p:val>
                                        </p:tav>
                                      </p:tavLst>
                                    </p:anim>
                                    <p:anim calcmode="lin" valueType="num">
                                      <p:cBhvr additive="base">
                                        <p:cTn id="199" dur="2500"/>
                                        <p:tgtEl>
                                          <p:spTgt spid="20"/>
                                        </p:tgtEl>
                                        <p:attrNameLst>
                                          <p:attrName>ppt_y</p:attrName>
                                        </p:attrNameLst>
                                      </p:cBhvr>
                                      <p:tavLst>
                                        <p:tav tm="0">
                                          <p:val>
                                            <p:strVal val="ppt_y"/>
                                          </p:val>
                                        </p:tav>
                                        <p:tav tm="100000">
                                          <p:val>
                                            <p:strVal val="0-ppt_h/2"/>
                                          </p:val>
                                        </p:tav>
                                      </p:tavLst>
                                    </p:anim>
                                    <p:set>
                                      <p:cBhvr>
                                        <p:cTn id="200" dur="1" fill="hold">
                                          <p:stCondLst>
                                            <p:cond delay="2499"/>
                                          </p:stCondLst>
                                        </p:cTn>
                                        <p:tgtEl>
                                          <p:spTgt spid="20"/>
                                        </p:tgtEl>
                                        <p:attrNameLst>
                                          <p:attrName>style.visibility</p:attrName>
                                        </p:attrNameLst>
                                      </p:cBhvr>
                                      <p:to>
                                        <p:strVal val="hidden"/>
                                      </p:to>
                                    </p:set>
                                  </p:childTnLst>
                                </p:cTn>
                              </p:par>
                              <p:par>
                                <p:cTn id="201" presetID="2" presetClass="exit" presetSubtype="9" fill="hold" grpId="3" nodeType="withEffect">
                                  <p:stCondLst>
                                    <p:cond delay="0"/>
                                  </p:stCondLst>
                                  <p:childTnLst>
                                    <p:anim calcmode="lin" valueType="num">
                                      <p:cBhvr additive="base">
                                        <p:cTn id="202" dur="2500"/>
                                        <p:tgtEl>
                                          <p:spTgt spid="19"/>
                                        </p:tgtEl>
                                        <p:attrNameLst>
                                          <p:attrName>ppt_x</p:attrName>
                                        </p:attrNameLst>
                                      </p:cBhvr>
                                      <p:tavLst>
                                        <p:tav tm="0">
                                          <p:val>
                                            <p:strVal val="ppt_x"/>
                                          </p:val>
                                        </p:tav>
                                        <p:tav tm="100000">
                                          <p:val>
                                            <p:strVal val="0-ppt_w/2"/>
                                          </p:val>
                                        </p:tav>
                                      </p:tavLst>
                                    </p:anim>
                                    <p:anim calcmode="lin" valueType="num">
                                      <p:cBhvr additive="base">
                                        <p:cTn id="203" dur="2500"/>
                                        <p:tgtEl>
                                          <p:spTgt spid="19"/>
                                        </p:tgtEl>
                                        <p:attrNameLst>
                                          <p:attrName>ppt_y</p:attrName>
                                        </p:attrNameLst>
                                      </p:cBhvr>
                                      <p:tavLst>
                                        <p:tav tm="0">
                                          <p:val>
                                            <p:strVal val="ppt_y"/>
                                          </p:val>
                                        </p:tav>
                                        <p:tav tm="100000">
                                          <p:val>
                                            <p:strVal val="0-ppt_h/2"/>
                                          </p:val>
                                        </p:tav>
                                      </p:tavLst>
                                    </p:anim>
                                    <p:set>
                                      <p:cBhvr>
                                        <p:cTn id="204" dur="1" fill="hold">
                                          <p:stCondLst>
                                            <p:cond delay="2499"/>
                                          </p:stCondLst>
                                        </p:cTn>
                                        <p:tgtEl>
                                          <p:spTgt spid="19"/>
                                        </p:tgtEl>
                                        <p:attrNameLst>
                                          <p:attrName>style.visibility</p:attrName>
                                        </p:attrNameLst>
                                      </p:cBhvr>
                                      <p:to>
                                        <p:strVal val="hidden"/>
                                      </p:to>
                                    </p:set>
                                  </p:childTnLst>
                                </p:cTn>
                              </p:par>
                              <p:par>
                                <p:cTn id="205" presetID="2" presetClass="exit" presetSubtype="9" fill="hold" grpId="3" nodeType="withEffect">
                                  <p:stCondLst>
                                    <p:cond delay="0"/>
                                  </p:stCondLst>
                                  <p:childTnLst>
                                    <p:anim calcmode="lin" valueType="num">
                                      <p:cBhvr additive="base">
                                        <p:cTn id="206" dur="2500"/>
                                        <p:tgtEl>
                                          <p:spTgt spid="18"/>
                                        </p:tgtEl>
                                        <p:attrNameLst>
                                          <p:attrName>ppt_x</p:attrName>
                                        </p:attrNameLst>
                                      </p:cBhvr>
                                      <p:tavLst>
                                        <p:tav tm="0">
                                          <p:val>
                                            <p:strVal val="ppt_x"/>
                                          </p:val>
                                        </p:tav>
                                        <p:tav tm="100000">
                                          <p:val>
                                            <p:strVal val="0-ppt_w/2"/>
                                          </p:val>
                                        </p:tav>
                                      </p:tavLst>
                                    </p:anim>
                                    <p:anim calcmode="lin" valueType="num">
                                      <p:cBhvr additive="base">
                                        <p:cTn id="207" dur="2500"/>
                                        <p:tgtEl>
                                          <p:spTgt spid="18"/>
                                        </p:tgtEl>
                                        <p:attrNameLst>
                                          <p:attrName>ppt_y</p:attrName>
                                        </p:attrNameLst>
                                      </p:cBhvr>
                                      <p:tavLst>
                                        <p:tav tm="0">
                                          <p:val>
                                            <p:strVal val="ppt_y"/>
                                          </p:val>
                                        </p:tav>
                                        <p:tav tm="100000">
                                          <p:val>
                                            <p:strVal val="0-ppt_h/2"/>
                                          </p:val>
                                        </p:tav>
                                      </p:tavLst>
                                    </p:anim>
                                    <p:set>
                                      <p:cBhvr>
                                        <p:cTn id="208" dur="1" fill="hold">
                                          <p:stCondLst>
                                            <p:cond delay="2499"/>
                                          </p:stCondLst>
                                        </p:cTn>
                                        <p:tgtEl>
                                          <p:spTgt spid="18"/>
                                        </p:tgtEl>
                                        <p:attrNameLst>
                                          <p:attrName>style.visibility</p:attrName>
                                        </p:attrNameLst>
                                      </p:cBhvr>
                                      <p:to>
                                        <p:strVal val="hidden"/>
                                      </p:to>
                                    </p:set>
                                  </p:childTnLst>
                                </p:cTn>
                              </p:par>
                              <p:par>
                                <p:cTn id="209" presetID="2" presetClass="exit" presetSubtype="9" fill="hold" grpId="3" nodeType="withEffect">
                                  <p:stCondLst>
                                    <p:cond delay="0"/>
                                  </p:stCondLst>
                                  <p:childTnLst>
                                    <p:anim calcmode="lin" valueType="num">
                                      <p:cBhvr additive="base">
                                        <p:cTn id="210" dur="2500"/>
                                        <p:tgtEl>
                                          <p:spTgt spid="17"/>
                                        </p:tgtEl>
                                        <p:attrNameLst>
                                          <p:attrName>ppt_x</p:attrName>
                                        </p:attrNameLst>
                                      </p:cBhvr>
                                      <p:tavLst>
                                        <p:tav tm="0">
                                          <p:val>
                                            <p:strVal val="ppt_x"/>
                                          </p:val>
                                        </p:tav>
                                        <p:tav tm="100000">
                                          <p:val>
                                            <p:strVal val="0-ppt_w/2"/>
                                          </p:val>
                                        </p:tav>
                                      </p:tavLst>
                                    </p:anim>
                                    <p:anim calcmode="lin" valueType="num">
                                      <p:cBhvr additive="base">
                                        <p:cTn id="211" dur="2500"/>
                                        <p:tgtEl>
                                          <p:spTgt spid="17"/>
                                        </p:tgtEl>
                                        <p:attrNameLst>
                                          <p:attrName>ppt_y</p:attrName>
                                        </p:attrNameLst>
                                      </p:cBhvr>
                                      <p:tavLst>
                                        <p:tav tm="0">
                                          <p:val>
                                            <p:strVal val="ppt_y"/>
                                          </p:val>
                                        </p:tav>
                                        <p:tav tm="100000">
                                          <p:val>
                                            <p:strVal val="0-ppt_h/2"/>
                                          </p:val>
                                        </p:tav>
                                      </p:tavLst>
                                    </p:anim>
                                    <p:set>
                                      <p:cBhvr>
                                        <p:cTn id="212" dur="1" fill="hold">
                                          <p:stCondLst>
                                            <p:cond delay="2499"/>
                                          </p:stCondLst>
                                        </p:cTn>
                                        <p:tgtEl>
                                          <p:spTgt spid="17"/>
                                        </p:tgtEl>
                                        <p:attrNameLst>
                                          <p:attrName>style.visibility</p:attrName>
                                        </p:attrNameLst>
                                      </p:cBhvr>
                                      <p:to>
                                        <p:strVal val="hidden"/>
                                      </p:to>
                                    </p:set>
                                  </p:childTnLst>
                                </p:cTn>
                              </p:par>
                              <p:par>
                                <p:cTn id="213" presetID="2" presetClass="exit" presetSubtype="3" fill="hold" grpId="3" nodeType="withEffect">
                                  <p:stCondLst>
                                    <p:cond delay="0"/>
                                  </p:stCondLst>
                                  <p:childTnLst>
                                    <p:anim calcmode="lin" valueType="num">
                                      <p:cBhvr additive="base">
                                        <p:cTn id="214" dur="2500"/>
                                        <p:tgtEl>
                                          <p:spTgt spid="28"/>
                                        </p:tgtEl>
                                        <p:attrNameLst>
                                          <p:attrName>ppt_x</p:attrName>
                                        </p:attrNameLst>
                                      </p:cBhvr>
                                      <p:tavLst>
                                        <p:tav tm="0">
                                          <p:val>
                                            <p:strVal val="ppt_x"/>
                                          </p:val>
                                        </p:tav>
                                        <p:tav tm="100000">
                                          <p:val>
                                            <p:strVal val="1+ppt_w/2"/>
                                          </p:val>
                                        </p:tav>
                                      </p:tavLst>
                                    </p:anim>
                                    <p:anim calcmode="lin" valueType="num">
                                      <p:cBhvr additive="base">
                                        <p:cTn id="215" dur="2500"/>
                                        <p:tgtEl>
                                          <p:spTgt spid="28"/>
                                        </p:tgtEl>
                                        <p:attrNameLst>
                                          <p:attrName>ppt_y</p:attrName>
                                        </p:attrNameLst>
                                      </p:cBhvr>
                                      <p:tavLst>
                                        <p:tav tm="0">
                                          <p:val>
                                            <p:strVal val="ppt_y"/>
                                          </p:val>
                                        </p:tav>
                                        <p:tav tm="100000">
                                          <p:val>
                                            <p:strVal val="0-ppt_h/2"/>
                                          </p:val>
                                        </p:tav>
                                      </p:tavLst>
                                    </p:anim>
                                    <p:set>
                                      <p:cBhvr>
                                        <p:cTn id="216" dur="1" fill="hold">
                                          <p:stCondLst>
                                            <p:cond delay="2499"/>
                                          </p:stCondLst>
                                        </p:cTn>
                                        <p:tgtEl>
                                          <p:spTgt spid="28"/>
                                        </p:tgtEl>
                                        <p:attrNameLst>
                                          <p:attrName>style.visibility</p:attrName>
                                        </p:attrNameLst>
                                      </p:cBhvr>
                                      <p:to>
                                        <p:strVal val="hidden"/>
                                      </p:to>
                                    </p:set>
                                  </p:childTnLst>
                                </p:cTn>
                              </p:par>
                              <p:par>
                                <p:cTn id="217" presetID="2" presetClass="exit" presetSubtype="3" fill="hold" grpId="3" nodeType="withEffect">
                                  <p:stCondLst>
                                    <p:cond delay="0"/>
                                  </p:stCondLst>
                                  <p:childTnLst>
                                    <p:anim calcmode="lin" valueType="num">
                                      <p:cBhvr additive="base">
                                        <p:cTn id="218" dur="2500"/>
                                        <p:tgtEl>
                                          <p:spTgt spid="27"/>
                                        </p:tgtEl>
                                        <p:attrNameLst>
                                          <p:attrName>ppt_x</p:attrName>
                                        </p:attrNameLst>
                                      </p:cBhvr>
                                      <p:tavLst>
                                        <p:tav tm="0">
                                          <p:val>
                                            <p:strVal val="ppt_x"/>
                                          </p:val>
                                        </p:tav>
                                        <p:tav tm="100000">
                                          <p:val>
                                            <p:strVal val="1+ppt_w/2"/>
                                          </p:val>
                                        </p:tav>
                                      </p:tavLst>
                                    </p:anim>
                                    <p:anim calcmode="lin" valueType="num">
                                      <p:cBhvr additive="base">
                                        <p:cTn id="219" dur="2500"/>
                                        <p:tgtEl>
                                          <p:spTgt spid="27"/>
                                        </p:tgtEl>
                                        <p:attrNameLst>
                                          <p:attrName>ppt_y</p:attrName>
                                        </p:attrNameLst>
                                      </p:cBhvr>
                                      <p:tavLst>
                                        <p:tav tm="0">
                                          <p:val>
                                            <p:strVal val="ppt_y"/>
                                          </p:val>
                                        </p:tav>
                                        <p:tav tm="100000">
                                          <p:val>
                                            <p:strVal val="0-ppt_h/2"/>
                                          </p:val>
                                        </p:tav>
                                      </p:tavLst>
                                    </p:anim>
                                    <p:set>
                                      <p:cBhvr>
                                        <p:cTn id="220" dur="1" fill="hold">
                                          <p:stCondLst>
                                            <p:cond delay="2499"/>
                                          </p:stCondLst>
                                        </p:cTn>
                                        <p:tgtEl>
                                          <p:spTgt spid="27"/>
                                        </p:tgtEl>
                                        <p:attrNameLst>
                                          <p:attrName>style.visibility</p:attrName>
                                        </p:attrNameLst>
                                      </p:cBhvr>
                                      <p:to>
                                        <p:strVal val="hidden"/>
                                      </p:to>
                                    </p:set>
                                  </p:childTnLst>
                                </p:cTn>
                              </p:par>
                              <p:par>
                                <p:cTn id="221" presetID="2" presetClass="exit" presetSubtype="3" fill="hold" grpId="3" nodeType="withEffect">
                                  <p:stCondLst>
                                    <p:cond delay="0"/>
                                  </p:stCondLst>
                                  <p:childTnLst>
                                    <p:anim calcmode="lin" valueType="num">
                                      <p:cBhvr additive="base">
                                        <p:cTn id="222" dur="2500"/>
                                        <p:tgtEl>
                                          <p:spTgt spid="26"/>
                                        </p:tgtEl>
                                        <p:attrNameLst>
                                          <p:attrName>ppt_x</p:attrName>
                                        </p:attrNameLst>
                                      </p:cBhvr>
                                      <p:tavLst>
                                        <p:tav tm="0">
                                          <p:val>
                                            <p:strVal val="ppt_x"/>
                                          </p:val>
                                        </p:tav>
                                        <p:tav tm="100000">
                                          <p:val>
                                            <p:strVal val="1+ppt_w/2"/>
                                          </p:val>
                                        </p:tav>
                                      </p:tavLst>
                                    </p:anim>
                                    <p:anim calcmode="lin" valueType="num">
                                      <p:cBhvr additive="base">
                                        <p:cTn id="223" dur="2500"/>
                                        <p:tgtEl>
                                          <p:spTgt spid="26"/>
                                        </p:tgtEl>
                                        <p:attrNameLst>
                                          <p:attrName>ppt_y</p:attrName>
                                        </p:attrNameLst>
                                      </p:cBhvr>
                                      <p:tavLst>
                                        <p:tav tm="0">
                                          <p:val>
                                            <p:strVal val="ppt_y"/>
                                          </p:val>
                                        </p:tav>
                                        <p:tav tm="100000">
                                          <p:val>
                                            <p:strVal val="0-ppt_h/2"/>
                                          </p:val>
                                        </p:tav>
                                      </p:tavLst>
                                    </p:anim>
                                    <p:set>
                                      <p:cBhvr>
                                        <p:cTn id="224" dur="1" fill="hold">
                                          <p:stCondLst>
                                            <p:cond delay="2499"/>
                                          </p:stCondLst>
                                        </p:cTn>
                                        <p:tgtEl>
                                          <p:spTgt spid="26"/>
                                        </p:tgtEl>
                                        <p:attrNameLst>
                                          <p:attrName>style.visibility</p:attrName>
                                        </p:attrNameLst>
                                      </p:cBhvr>
                                      <p:to>
                                        <p:strVal val="hidden"/>
                                      </p:to>
                                    </p:set>
                                  </p:childTnLst>
                                </p:cTn>
                              </p:par>
                              <p:par>
                                <p:cTn id="225" presetID="2" presetClass="exit" presetSubtype="3" fill="hold" grpId="3" nodeType="withEffect">
                                  <p:stCondLst>
                                    <p:cond delay="0"/>
                                  </p:stCondLst>
                                  <p:childTnLst>
                                    <p:anim calcmode="lin" valueType="num">
                                      <p:cBhvr additive="base">
                                        <p:cTn id="226" dur="2500"/>
                                        <p:tgtEl>
                                          <p:spTgt spid="25"/>
                                        </p:tgtEl>
                                        <p:attrNameLst>
                                          <p:attrName>ppt_x</p:attrName>
                                        </p:attrNameLst>
                                      </p:cBhvr>
                                      <p:tavLst>
                                        <p:tav tm="0">
                                          <p:val>
                                            <p:strVal val="ppt_x"/>
                                          </p:val>
                                        </p:tav>
                                        <p:tav tm="100000">
                                          <p:val>
                                            <p:strVal val="1+ppt_w/2"/>
                                          </p:val>
                                        </p:tav>
                                      </p:tavLst>
                                    </p:anim>
                                    <p:anim calcmode="lin" valueType="num">
                                      <p:cBhvr additive="base">
                                        <p:cTn id="227" dur="2500"/>
                                        <p:tgtEl>
                                          <p:spTgt spid="25"/>
                                        </p:tgtEl>
                                        <p:attrNameLst>
                                          <p:attrName>ppt_y</p:attrName>
                                        </p:attrNameLst>
                                      </p:cBhvr>
                                      <p:tavLst>
                                        <p:tav tm="0">
                                          <p:val>
                                            <p:strVal val="ppt_y"/>
                                          </p:val>
                                        </p:tav>
                                        <p:tav tm="100000">
                                          <p:val>
                                            <p:strVal val="0-ppt_h/2"/>
                                          </p:val>
                                        </p:tav>
                                      </p:tavLst>
                                    </p:anim>
                                    <p:set>
                                      <p:cBhvr>
                                        <p:cTn id="228" dur="1" fill="hold">
                                          <p:stCondLst>
                                            <p:cond delay="2499"/>
                                          </p:stCondLst>
                                        </p:cTn>
                                        <p:tgtEl>
                                          <p:spTgt spid="25"/>
                                        </p:tgtEl>
                                        <p:attrNameLst>
                                          <p:attrName>style.visibility</p:attrName>
                                        </p:attrNameLst>
                                      </p:cBhvr>
                                      <p:to>
                                        <p:strVal val="hidden"/>
                                      </p:to>
                                    </p:set>
                                  </p:childTnLst>
                                </p:cTn>
                              </p:par>
                              <p:par>
                                <p:cTn id="229" presetID="2" presetClass="exit" presetSubtype="3" fill="hold" grpId="3" nodeType="withEffect">
                                  <p:stCondLst>
                                    <p:cond delay="0"/>
                                  </p:stCondLst>
                                  <p:childTnLst>
                                    <p:anim calcmode="lin" valueType="num">
                                      <p:cBhvr additive="base">
                                        <p:cTn id="230" dur="2500"/>
                                        <p:tgtEl>
                                          <p:spTgt spid="24"/>
                                        </p:tgtEl>
                                        <p:attrNameLst>
                                          <p:attrName>ppt_x</p:attrName>
                                        </p:attrNameLst>
                                      </p:cBhvr>
                                      <p:tavLst>
                                        <p:tav tm="0">
                                          <p:val>
                                            <p:strVal val="ppt_x"/>
                                          </p:val>
                                        </p:tav>
                                        <p:tav tm="100000">
                                          <p:val>
                                            <p:strVal val="1+ppt_w/2"/>
                                          </p:val>
                                        </p:tav>
                                      </p:tavLst>
                                    </p:anim>
                                    <p:anim calcmode="lin" valueType="num">
                                      <p:cBhvr additive="base">
                                        <p:cTn id="231" dur="2500"/>
                                        <p:tgtEl>
                                          <p:spTgt spid="24"/>
                                        </p:tgtEl>
                                        <p:attrNameLst>
                                          <p:attrName>ppt_y</p:attrName>
                                        </p:attrNameLst>
                                      </p:cBhvr>
                                      <p:tavLst>
                                        <p:tav tm="0">
                                          <p:val>
                                            <p:strVal val="ppt_y"/>
                                          </p:val>
                                        </p:tav>
                                        <p:tav tm="100000">
                                          <p:val>
                                            <p:strVal val="0-ppt_h/2"/>
                                          </p:val>
                                        </p:tav>
                                      </p:tavLst>
                                    </p:anim>
                                    <p:set>
                                      <p:cBhvr>
                                        <p:cTn id="232" dur="1" fill="hold">
                                          <p:stCondLst>
                                            <p:cond delay="2499"/>
                                          </p:stCondLst>
                                        </p:cTn>
                                        <p:tgtEl>
                                          <p:spTgt spid="24"/>
                                        </p:tgtEl>
                                        <p:attrNameLst>
                                          <p:attrName>style.visibility</p:attrName>
                                        </p:attrNameLst>
                                      </p:cBhvr>
                                      <p:to>
                                        <p:strVal val="hidden"/>
                                      </p:to>
                                    </p:set>
                                  </p:childTnLst>
                                </p:cTn>
                              </p:par>
                              <p:par>
                                <p:cTn id="233" presetID="2" presetClass="exit" presetSubtype="12" fill="hold" grpId="3" nodeType="withEffect">
                                  <p:stCondLst>
                                    <p:cond delay="0"/>
                                  </p:stCondLst>
                                  <p:childTnLst>
                                    <p:anim calcmode="lin" valueType="num">
                                      <p:cBhvr additive="base">
                                        <p:cTn id="234" dur="2500"/>
                                        <p:tgtEl>
                                          <p:spTgt spid="14"/>
                                        </p:tgtEl>
                                        <p:attrNameLst>
                                          <p:attrName>ppt_x</p:attrName>
                                        </p:attrNameLst>
                                      </p:cBhvr>
                                      <p:tavLst>
                                        <p:tav tm="0">
                                          <p:val>
                                            <p:strVal val="ppt_x"/>
                                          </p:val>
                                        </p:tav>
                                        <p:tav tm="100000">
                                          <p:val>
                                            <p:strVal val="0-ppt_w/2"/>
                                          </p:val>
                                        </p:tav>
                                      </p:tavLst>
                                    </p:anim>
                                    <p:anim calcmode="lin" valueType="num">
                                      <p:cBhvr additive="base">
                                        <p:cTn id="235" dur="2500"/>
                                        <p:tgtEl>
                                          <p:spTgt spid="14"/>
                                        </p:tgtEl>
                                        <p:attrNameLst>
                                          <p:attrName>ppt_y</p:attrName>
                                        </p:attrNameLst>
                                      </p:cBhvr>
                                      <p:tavLst>
                                        <p:tav tm="0">
                                          <p:val>
                                            <p:strVal val="ppt_y"/>
                                          </p:val>
                                        </p:tav>
                                        <p:tav tm="100000">
                                          <p:val>
                                            <p:strVal val="1+ppt_h/2"/>
                                          </p:val>
                                        </p:tav>
                                      </p:tavLst>
                                    </p:anim>
                                    <p:set>
                                      <p:cBhvr>
                                        <p:cTn id="236" dur="1" fill="hold">
                                          <p:stCondLst>
                                            <p:cond delay="2499"/>
                                          </p:stCondLst>
                                        </p:cTn>
                                        <p:tgtEl>
                                          <p:spTgt spid="14"/>
                                        </p:tgtEl>
                                        <p:attrNameLst>
                                          <p:attrName>style.visibility</p:attrName>
                                        </p:attrNameLst>
                                      </p:cBhvr>
                                      <p:to>
                                        <p:strVal val="hidden"/>
                                      </p:to>
                                    </p:set>
                                  </p:childTnLst>
                                </p:cTn>
                              </p:par>
                              <p:par>
                                <p:cTn id="237" presetID="2" presetClass="exit" presetSubtype="12" fill="hold" grpId="3" nodeType="withEffect">
                                  <p:stCondLst>
                                    <p:cond delay="0"/>
                                  </p:stCondLst>
                                  <p:childTnLst>
                                    <p:anim calcmode="lin" valueType="num">
                                      <p:cBhvr additive="base">
                                        <p:cTn id="238" dur="2500"/>
                                        <p:tgtEl>
                                          <p:spTgt spid="13"/>
                                        </p:tgtEl>
                                        <p:attrNameLst>
                                          <p:attrName>ppt_x</p:attrName>
                                        </p:attrNameLst>
                                      </p:cBhvr>
                                      <p:tavLst>
                                        <p:tav tm="0">
                                          <p:val>
                                            <p:strVal val="ppt_x"/>
                                          </p:val>
                                        </p:tav>
                                        <p:tav tm="100000">
                                          <p:val>
                                            <p:strVal val="0-ppt_w/2"/>
                                          </p:val>
                                        </p:tav>
                                      </p:tavLst>
                                    </p:anim>
                                    <p:anim calcmode="lin" valueType="num">
                                      <p:cBhvr additive="base">
                                        <p:cTn id="239" dur="2500"/>
                                        <p:tgtEl>
                                          <p:spTgt spid="13"/>
                                        </p:tgtEl>
                                        <p:attrNameLst>
                                          <p:attrName>ppt_y</p:attrName>
                                        </p:attrNameLst>
                                      </p:cBhvr>
                                      <p:tavLst>
                                        <p:tav tm="0">
                                          <p:val>
                                            <p:strVal val="ppt_y"/>
                                          </p:val>
                                        </p:tav>
                                        <p:tav tm="100000">
                                          <p:val>
                                            <p:strVal val="1+ppt_h/2"/>
                                          </p:val>
                                        </p:tav>
                                      </p:tavLst>
                                    </p:anim>
                                    <p:set>
                                      <p:cBhvr>
                                        <p:cTn id="240" dur="1" fill="hold">
                                          <p:stCondLst>
                                            <p:cond delay="2499"/>
                                          </p:stCondLst>
                                        </p:cTn>
                                        <p:tgtEl>
                                          <p:spTgt spid="13"/>
                                        </p:tgtEl>
                                        <p:attrNameLst>
                                          <p:attrName>style.visibility</p:attrName>
                                        </p:attrNameLst>
                                      </p:cBhvr>
                                      <p:to>
                                        <p:strVal val="hidden"/>
                                      </p:to>
                                    </p:set>
                                  </p:childTnLst>
                                </p:cTn>
                              </p:par>
                              <p:par>
                                <p:cTn id="241" presetID="2" presetClass="exit" presetSubtype="12" fill="hold" grpId="3" nodeType="withEffect">
                                  <p:stCondLst>
                                    <p:cond delay="0"/>
                                  </p:stCondLst>
                                  <p:childTnLst>
                                    <p:anim calcmode="lin" valueType="num">
                                      <p:cBhvr additive="base">
                                        <p:cTn id="242" dur="2500"/>
                                        <p:tgtEl>
                                          <p:spTgt spid="12"/>
                                        </p:tgtEl>
                                        <p:attrNameLst>
                                          <p:attrName>ppt_x</p:attrName>
                                        </p:attrNameLst>
                                      </p:cBhvr>
                                      <p:tavLst>
                                        <p:tav tm="0">
                                          <p:val>
                                            <p:strVal val="ppt_x"/>
                                          </p:val>
                                        </p:tav>
                                        <p:tav tm="100000">
                                          <p:val>
                                            <p:strVal val="0-ppt_w/2"/>
                                          </p:val>
                                        </p:tav>
                                      </p:tavLst>
                                    </p:anim>
                                    <p:anim calcmode="lin" valueType="num">
                                      <p:cBhvr additive="base">
                                        <p:cTn id="243" dur="2500"/>
                                        <p:tgtEl>
                                          <p:spTgt spid="12"/>
                                        </p:tgtEl>
                                        <p:attrNameLst>
                                          <p:attrName>ppt_y</p:attrName>
                                        </p:attrNameLst>
                                      </p:cBhvr>
                                      <p:tavLst>
                                        <p:tav tm="0">
                                          <p:val>
                                            <p:strVal val="ppt_y"/>
                                          </p:val>
                                        </p:tav>
                                        <p:tav tm="100000">
                                          <p:val>
                                            <p:strVal val="1+ppt_h/2"/>
                                          </p:val>
                                        </p:tav>
                                      </p:tavLst>
                                    </p:anim>
                                    <p:set>
                                      <p:cBhvr>
                                        <p:cTn id="244" dur="1" fill="hold">
                                          <p:stCondLst>
                                            <p:cond delay="2499"/>
                                          </p:stCondLst>
                                        </p:cTn>
                                        <p:tgtEl>
                                          <p:spTgt spid="12"/>
                                        </p:tgtEl>
                                        <p:attrNameLst>
                                          <p:attrName>style.visibility</p:attrName>
                                        </p:attrNameLst>
                                      </p:cBhvr>
                                      <p:to>
                                        <p:strVal val="hidden"/>
                                      </p:to>
                                    </p:set>
                                  </p:childTnLst>
                                </p:cTn>
                              </p:par>
                              <p:par>
                                <p:cTn id="245" presetID="2" presetClass="exit" presetSubtype="12" fill="hold" grpId="3" nodeType="withEffect">
                                  <p:stCondLst>
                                    <p:cond delay="0"/>
                                  </p:stCondLst>
                                  <p:childTnLst>
                                    <p:anim calcmode="lin" valueType="num">
                                      <p:cBhvr additive="base">
                                        <p:cTn id="246" dur="2500"/>
                                        <p:tgtEl>
                                          <p:spTgt spid="11"/>
                                        </p:tgtEl>
                                        <p:attrNameLst>
                                          <p:attrName>ppt_x</p:attrName>
                                        </p:attrNameLst>
                                      </p:cBhvr>
                                      <p:tavLst>
                                        <p:tav tm="0">
                                          <p:val>
                                            <p:strVal val="ppt_x"/>
                                          </p:val>
                                        </p:tav>
                                        <p:tav tm="100000">
                                          <p:val>
                                            <p:strVal val="0-ppt_w/2"/>
                                          </p:val>
                                        </p:tav>
                                      </p:tavLst>
                                    </p:anim>
                                    <p:anim calcmode="lin" valueType="num">
                                      <p:cBhvr additive="base">
                                        <p:cTn id="247" dur="2500"/>
                                        <p:tgtEl>
                                          <p:spTgt spid="11"/>
                                        </p:tgtEl>
                                        <p:attrNameLst>
                                          <p:attrName>ppt_y</p:attrName>
                                        </p:attrNameLst>
                                      </p:cBhvr>
                                      <p:tavLst>
                                        <p:tav tm="0">
                                          <p:val>
                                            <p:strVal val="ppt_y"/>
                                          </p:val>
                                        </p:tav>
                                        <p:tav tm="100000">
                                          <p:val>
                                            <p:strVal val="1+ppt_h/2"/>
                                          </p:val>
                                        </p:tav>
                                      </p:tavLst>
                                    </p:anim>
                                    <p:set>
                                      <p:cBhvr>
                                        <p:cTn id="248" dur="1" fill="hold">
                                          <p:stCondLst>
                                            <p:cond delay="2499"/>
                                          </p:stCondLst>
                                        </p:cTn>
                                        <p:tgtEl>
                                          <p:spTgt spid="11"/>
                                        </p:tgtEl>
                                        <p:attrNameLst>
                                          <p:attrName>style.visibility</p:attrName>
                                        </p:attrNameLst>
                                      </p:cBhvr>
                                      <p:to>
                                        <p:strVal val="hidden"/>
                                      </p:to>
                                    </p:set>
                                  </p:childTnLst>
                                </p:cTn>
                              </p:par>
                              <p:par>
                                <p:cTn id="249" presetID="2" presetClass="exit" presetSubtype="12" fill="hold" grpId="3" nodeType="withEffect">
                                  <p:stCondLst>
                                    <p:cond delay="0"/>
                                  </p:stCondLst>
                                  <p:childTnLst>
                                    <p:anim calcmode="lin" valueType="num">
                                      <p:cBhvr additive="base">
                                        <p:cTn id="250" dur="2500"/>
                                        <p:tgtEl>
                                          <p:spTgt spid="10"/>
                                        </p:tgtEl>
                                        <p:attrNameLst>
                                          <p:attrName>ppt_x</p:attrName>
                                        </p:attrNameLst>
                                      </p:cBhvr>
                                      <p:tavLst>
                                        <p:tav tm="0">
                                          <p:val>
                                            <p:strVal val="ppt_x"/>
                                          </p:val>
                                        </p:tav>
                                        <p:tav tm="100000">
                                          <p:val>
                                            <p:strVal val="0-ppt_w/2"/>
                                          </p:val>
                                        </p:tav>
                                      </p:tavLst>
                                    </p:anim>
                                    <p:anim calcmode="lin" valueType="num">
                                      <p:cBhvr additive="base">
                                        <p:cTn id="251" dur="2500"/>
                                        <p:tgtEl>
                                          <p:spTgt spid="10"/>
                                        </p:tgtEl>
                                        <p:attrNameLst>
                                          <p:attrName>ppt_y</p:attrName>
                                        </p:attrNameLst>
                                      </p:cBhvr>
                                      <p:tavLst>
                                        <p:tav tm="0">
                                          <p:val>
                                            <p:strVal val="ppt_y"/>
                                          </p:val>
                                        </p:tav>
                                        <p:tav tm="100000">
                                          <p:val>
                                            <p:strVal val="1+ppt_h/2"/>
                                          </p:val>
                                        </p:tav>
                                      </p:tavLst>
                                    </p:anim>
                                    <p:set>
                                      <p:cBhvr>
                                        <p:cTn id="252" dur="1" fill="hold">
                                          <p:stCondLst>
                                            <p:cond delay="2499"/>
                                          </p:stCondLst>
                                        </p:cTn>
                                        <p:tgtEl>
                                          <p:spTgt spid="10"/>
                                        </p:tgtEl>
                                        <p:attrNameLst>
                                          <p:attrName>style.visibility</p:attrName>
                                        </p:attrNameLst>
                                      </p:cBhvr>
                                      <p:to>
                                        <p:strVal val="hidden"/>
                                      </p:to>
                                    </p:set>
                                  </p:childTnLst>
                                </p:cTn>
                              </p:par>
                              <p:par>
                                <p:cTn id="253" presetID="2" presetClass="exit" presetSubtype="6" fill="hold" grpId="3" nodeType="withEffect">
                                  <p:stCondLst>
                                    <p:cond delay="0"/>
                                  </p:stCondLst>
                                  <p:childTnLst>
                                    <p:anim calcmode="lin" valueType="num">
                                      <p:cBhvr additive="base">
                                        <p:cTn id="254" dur="2500"/>
                                        <p:tgtEl>
                                          <p:spTgt spid="6"/>
                                        </p:tgtEl>
                                        <p:attrNameLst>
                                          <p:attrName>ppt_x</p:attrName>
                                        </p:attrNameLst>
                                      </p:cBhvr>
                                      <p:tavLst>
                                        <p:tav tm="0">
                                          <p:val>
                                            <p:strVal val="ppt_x"/>
                                          </p:val>
                                        </p:tav>
                                        <p:tav tm="100000">
                                          <p:val>
                                            <p:strVal val="1+ppt_w/2"/>
                                          </p:val>
                                        </p:tav>
                                      </p:tavLst>
                                    </p:anim>
                                    <p:anim calcmode="lin" valueType="num">
                                      <p:cBhvr additive="base">
                                        <p:cTn id="255" dur="2500"/>
                                        <p:tgtEl>
                                          <p:spTgt spid="6"/>
                                        </p:tgtEl>
                                        <p:attrNameLst>
                                          <p:attrName>ppt_y</p:attrName>
                                        </p:attrNameLst>
                                      </p:cBhvr>
                                      <p:tavLst>
                                        <p:tav tm="0">
                                          <p:val>
                                            <p:strVal val="ppt_y"/>
                                          </p:val>
                                        </p:tav>
                                        <p:tav tm="100000">
                                          <p:val>
                                            <p:strVal val="1+ppt_h/2"/>
                                          </p:val>
                                        </p:tav>
                                      </p:tavLst>
                                    </p:anim>
                                    <p:set>
                                      <p:cBhvr>
                                        <p:cTn id="256" dur="1" fill="hold">
                                          <p:stCondLst>
                                            <p:cond delay="2499"/>
                                          </p:stCondLst>
                                        </p:cTn>
                                        <p:tgtEl>
                                          <p:spTgt spid="6"/>
                                        </p:tgtEl>
                                        <p:attrNameLst>
                                          <p:attrName>style.visibility</p:attrName>
                                        </p:attrNameLst>
                                      </p:cBhvr>
                                      <p:to>
                                        <p:strVal val="hidden"/>
                                      </p:to>
                                    </p:set>
                                  </p:childTnLst>
                                </p:cTn>
                              </p:par>
                              <p:par>
                                <p:cTn id="257" presetID="2" presetClass="exit" presetSubtype="6" fill="hold" grpId="3" nodeType="withEffect">
                                  <p:stCondLst>
                                    <p:cond delay="0"/>
                                  </p:stCondLst>
                                  <p:childTnLst>
                                    <p:anim calcmode="lin" valueType="num">
                                      <p:cBhvr additive="base">
                                        <p:cTn id="258" dur="2500"/>
                                        <p:tgtEl>
                                          <p:spTgt spid="5"/>
                                        </p:tgtEl>
                                        <p:attrNameLst>
                                          <p:attrName>ppt_x</p:attrName>
                                        </p:attrNameLst>
                                      </p:cBhvr>
                                      <p:tavLst>
                                        <p:tav tm="0">
                                          <p:val>
                                            <p:strVal val="ppt_x"/>
                                          </p:val>
                                        </p:tav>
                                        <p:tav tm="100000">
                                          <p:val>
                                            <p:strVal val="1+ppt_w/2"/>
                                          </p:val>
                                        </p:tav>
                                      </p:tavLst>
                                    </p:anim>
                                    <p:anim calcmode="lin" valueType="num">
                                      <p:cBhvr additive="base">
                                        <p:cTn id="259" dur="2500"/>
                                        <p:tgtEl>
                                          <p:spTgt spid="5"/>
                                        </p:tgtEl>
                                        <p:attrNameLst>
                                          <p:attrName>ppt_y</p:attrName>
                                        </p:attrNameLst>
                                      </p:cBhvr>
                                      <p:tavLst>
                                        <p:tav tm="0">
                                          <p:val>
                                            <p:strVal val="ppt_y"/>
                                          </p:val>
                                        </p:tav>
                                        <p:tav tm="100000">
                                          <p:val>
                                            <p:strVal val="1+ppt_h/2"/>
                                          </p:val>
                                        </p:tav>
                                      </p:tavLst>
                                    </p:anim>
                                    <p:set>
                                      <p:cBhvr>
                                        <p:cTn id="260" dur="1" fill="hold">
                                          <p:stCondLst>
                                            <p:cond delay="2499"/>
                                          </p:stCondLst>
                                        </p:cTn>
                                        <p:tgtEl>
                                          <p:spTgt spid="5"/>
                                        </p:tgtEl>
                                        <p:attrNameLst>
                                          <p:attrName>style.visibility</p:attrName>
                                        </p:attrNameLst>
                                      </p:cBhvr>
                                      <p:to>
                                        <p:strVal val="hidden"/>
                                      </p:to>
                                    </p:set>
                                  </p:childTnLst>
                                </p:cTn>
                              </p:par>
                              <p:par>
                                <p:cTn id="261" presetID="2" presetClass="exit" presetSubtype="6" fill="hold" grpId="3" nodeType="withEffect">
                                  <p:stCondLst>
                                    <p:cond delay="0"/>
                                  </p:stCondLst>
                                  <p:childTnLst>
                                    <p:anim calcmode="lin" valueType="num">
                                      <p:cBhvr additive="base">
                                        <p:cTn id="262" dur="2500"/>
                                        <p:tgtEl>
                                          <p:spTgt spid="3"/>
                                        </p:tgtEl>
                                        <p:attrNameLst>
                                          <p:attrName>ppt_x</p:attrName>
                                        </p:attrNameLst>
                                      </p:cBhvr>
                                      <p:tavLst>
                                        <p:tav tm="0">
                                          <p:val>
                                            <p:strVal val="ppt_x"/>
                                          </p:val>
                                        </p:tav>
                                        <p:tav tm="100000">
                                          <p:val>
                                            <p:strVal val="1+ppt_w/2"/>
                                          </p:val>
                                        </p:tav>
                                      </p:tavLst>
                                    </p:anim>
                                    <p:anim calcmode="lin" valueType="num">
                                      <p:cBhvr additive="base">
                                        <p:cTn id="263" dur="2500"/>
                                        <p:tgtEl>
                                          <p:spTgt spid="3"/>
                                        </p:tgtEl>
                                        <p:attrNameLst>
                                          <p:attrName>ppt_y</p:attrName>
                                        </p:attrNameLst>
                                      </p:cBhvr>
                                      <p:tavLst>
                                        <p:tav tm="0">
                                          <p:val>
                                            <p:strVal val="ppt_y"/>
                                          </p:val>
                                        </p:tav>
                                        <p:tav tm="100000">
                                          <p:val>
                                            <p:strVal val="1+ppt_h/2"/>
                                          </p:val>
                                        </p:tav>
                                      </p:tavLst>
                                    </p:anim>
                                    <p:set>
                                      <p:cBhvr>
                                        <p:cTn id="264" dur="1" fill="hold">
                                          <p:stCondLst>
                                            <p:cond delay="2499"/>
                                          </p:stCondLst>
                                        </p:cTn>
                                        <p:tgtEl>
                                          <p:spTgt spid="3"/>
                                        </p:tgtEl>
                                        <p:attrNameLst>
                                          <p:attrName>style.visibility</p:attrName>
                                        </p:attrNameLst>
                                      </p:cBhvr>
                                      <p:to>
                                        <p:strVal val="hidden"/>
                                      </p:to>
                                    </p:set>
                                  </p:childTnLst>
                                </p:cTn>
                              </p:par>
                              <p:par>
                                <p:cTn id="265" presetID="2" presetClass="exit" presetSubtype="6" fill="hold" grpId="3" nodeType="withEffect">
                                  <p:stCondLst>
                                    <p:cond delay="0"/>
                                  </p:stCondLst>
                                  <p:childTnLst>
                                    <p:anim calcmode="lin" valueType="num">
                                      <p:cBhvr additive="base">
                                        <p:cTn id="266" dur="2500"/>
                                        <p:tgtEl>
                                          <p:spTgt spid="2"/>
                                        </p:tgtEl>
                                        <p:attrNameLst>
                                          <p:attrName>ppt_x</p:attrName>
                                        </p:attrNameLst>
                                      </p:cBhvr>
                                      <p:tavLst>
                                        <p:tav tm="0">
                                          <p:val>
                                            <p:strVal val="ppt_x"/>
                                          </p:val>
                                        </p:tav>
                                        <p:tav tm="100000">
                                          <p:val>
                                            <p:strVal val="1+ppt_w/2"/>
                                          </p:val>
                                        </p:tav>
                                      </p:tavLst>
                                    </p:anim>
                                    <p:anim calcmode="lin" valueType="num">
                                      <p:cBhvr additive="base">
                                        <p:cTn id="267" dur="2500"/>
                                        <p:tgtEl>
                                          <p:spTgt spid="2"/>
                                        </p:tgtEl>
                                        <p:attrNameLst>
                                          <p:attrName>ppt_y</p:attrName>
                                        </p:attrNameLst>
                                      </p:cBhvr>
                                      <p:tavLst>
                                        <p:tav tm="0">
                                          <p:val>
                                            <p:strVal val="ppt_y"/>
                                          </p:val>
                                        </p:tav>
                                        <p:tav tm="100000">
                                          <p:val>
                                            <p:strVal val="1+ppt_h/2"/>
                                          </p:val>
                                        </p:tav>
                                      </p:tavLst>
                                    </p:anim>
                                    <p:set>
                                      <p:cBhvr>
                                        <p:cTn id="268" dur="1" fill="hold">
                                          <p:stCondLst>
                                            <p:cond delay="2499"/>
                                          </p:stCondLst>
                                        </p:cTn>
                                        <p:tgtEl>
                                          <p:spTgt spid="2"/>
                                        </p:tgtEl>
                                        <p:attrNameLst>
                                          <p:attrName>style.visibility</p:attrName>
                                        </p:attrNameLst>
                                      </p:cBhvr>
                                      <p:to>
                                        <p:strVal val="hidden"/>
                                      </p:to>
                                    </p:set>
                                  </p:childTnLst>
                                </p:cTn>
                              </p:par>
                              <p:par>
                                <p:cTn id="269" presetID="23" presetClass="entr" presetSubtype="272" fill="hold" nodeType="withEffect">
                                  <p:stCondLst>
                                    <p:cond delay="0"/>
                                  </p:stCondLst>
                                  <p:childTnLst>
                                    <p:set>
                                      <p:cBhvr>
                                        <p:cTn id="270" dur="1" fill="hold">
                                          <p:stCondLst>
                                            <p:cond delay="0"/>
                                          </p:stCondLst>
                                        </p:cTn>
                                        <p:tgtEl>
                                          <p:spTgt spid="36"/>
                                        </p:tgtEl>
                                        <p:attrNameLst>
                                          <p:attrName>style.visibility</p:attrName>
                                        </p:attrNameLst>
                                      </p:cBhvr>
                                      <p:to>
                                        <p:strVal val="visible"/>
                                      </p:to>
                                    </p:set>
                                    <p:anim calcmode="lin" valueType="num">
                                      <p:cBhvr>
                                        <p:cTn id="271" dur="2250" fill="hold"/>
                                        <p:tgtEl>
                                          <p:spTgt spid="36"/>
                                        </p:tgtEl>
                                        <p:attrNameLst>
                                          <p:attrName>ppt_w</p:attrName>
                                        </p:attrNameLst>
                                      </p:cBhvr>
                                      <p:tavLst>
                                        <p:tav tm="0">
                                          <p:val>
                                            <p:strVal val="2/3*#ppt_w"/>
                                          </p:val>
                                        </p:tav>
                                        <p:tav tm="100000">
                                          <p:val>
                                            <p:strVal val="#ppt_w"/>
                                          </p:val>
                                        </p:tav>
                                      </p:tavLst>
                                    </p:anim>
                                    <p:anim calcmode="lin" valueType="num">
                                      <p:cBhvr>
                                        <p:cTn id="272" dur="2250" fill="hold"/>
                                        <p:tgtEl>
                                          <p:spTgt spid="36"/>
                                        </p:tgtEl>
                                        <p:attrNameLst>
                                          <p:attrName>ppt_h</p:attrName>
                                        </p:attrNameLst>
                                      </p:cBhvr>
                                      <p:tavLst>
                                        <p:tav tm="0">
                                          <p:val>
                                            <p:strVal val="2/3*#ppt_h"/>
                                          </p:val>
                                        </p:tav>
                                        <p:tav tm="100000">
                                          <p:val>
                                            <p:strVal val="#ppt_h"/>
                                          </p:val>
                                        </p:tav>
                                      </p:tavLst>
                                    </p:anim>
                                  </p:childTnLst>
                                </p:cTn>
                              </p:par>
                              <p:par>
                                <p:cTn id="273" presetID="8" presetClass="entr" presetSubtype="32" fill="hold" nodeType="withEffect">
                                  <p:stCondLst>
                                    <p:cond delay="0"/>
                                  </p:stCondLst>
                                  <p:childTnLst>
                                    <p:set>
                                      <p:cBhvr>
                                        <p:cTn id="274" dur="1" fill="hold">
                                          <p:stCondLst>
                                            <p:cond delay="0"/>
                                          </p:stCondLst>
                                        </p:cTn>
                                        <p:tgtEl>
                                          <p:spTgt spid="36"/>
                                        </p:tgtEl>
                                        <p:attrNameLst>
                                          <p:attrName>style.visibility</p:attrName>
                                        </p:attrNameLst>
                                      </p:cBhvr>
                                      <p:to>
                                        <p:strVal val="visible"/>
                                      </p:to>
                                    </p:set>
                                    <p:animEffect transition="in" filter="diamond(out)">
                                      <p:cBhvr>
                                        <p:cTn id="275" dur="225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2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288" y="0"/>
            <a:ext cx="9144000" cy="5143500"/>
          </a:xfrm>
          <a:prstGeom prst="rect">
            <a:avLst/>
          </a:prstGeom>
          <a:noFill/>
          <a:ln>
            <a:noFill/>
          </a:ln>
        </p:spPr>
      </p:pic>
      <p:sp>
        <p:nvSpPr>
          <p:cNvPr id="3" name="2 Rectángulo"/>
          <p:cNvSpPr/>
          <p:nvPr/>
        </p:nvSpPr>
        <p:spPr>
          <a:xfrm>
            <a:off x="2555776" y="771550"/>
            <a:ext cx="5976664" cy="3631763"/>
          </a:xfrm>
          <a:prstGeom prst="rect">
            <a:avLst/>
          </a:prstGeom>
        </p:spPr>
        <p:txBody>
          <a:bodyPr wrap="square">
            <a:spAutoFit/>
            <a:scene3d>
              <a:camera prst="obliqueBottomLeft"/>
              <a:lightRig rig="threePt" dir="t"/>
            </a:scene3d>
            <a:sp3d extrusionH="31750">
              <a:extrusionClr>
                <a:srgbClr val="FFFF00"/>
              </a:extrusionClr>
            </a:sp3d>
          </a:bodyPr>
          <a:lstStyle/>
          <a:p>
            <a:pPr algn="ctr"/>
            <a:r>
              <a:rPr lang="es-ES" b="1" dirty="0" smtClean="0">
                <a:solidFill>
                  <a:srgbClr val="482400"/>
                </a:solidFill>
                <a:latin typeface="Hobo Std" pitchFamily="34" charset="0"/>
              </a:rPr>
              <a:t>Mejoran </a:t>
            </a:r>
            <a:r>
              <a:rPr lang="es-ES" b="1" dirty="0">
                <a:solidFill>
                  <a:srgbClr val="482400"/>
                </a:solidFill>
                <a:latin typeface="Hobo Std" pitchFamily="34" charset="0"/>
              </a:rPr>
              <a:t>el estado de ánimo</a:t>
            </a:r>
          </a:p>
          <a:p>
            <a:pPr algn="ctr"/>
            <a:endParaRPr lang="es-ES" sz="1600" dirty="0">
              <a:solidFill>
                <a:srgbClr val="482400"/>
              </a:solidFill>
              <a:latin typeface="Hobo Std" pitchFamily="34" charset="0"/>
            </a:endParaRPr>
          </a:p>
          <a:p>
            <a:pPr algn="ctr"/>
            <a:r>
              <a:rPr lang="es-ES" sz="1400" dirty="0">
                <a:solidFill>
                  <a:srgbClr val="482400"/>
                </a:solidFill>
                <a:latin typeface="Hobo Std" pitchFamily="34" charset="0"/>
              </a:rPr>
              <a:t>Las semillas de girasol son ricas en proteínas, que contienen aminoácidos, entre ellos el triptófano. El triptófano es precursor de la serotonina, un neurotransmisor que, en niveles bajos, se asocia a la depresión y la </a:t>
            </a:r>
            <a:r>
              <a:rPr lang="es-ES" sz="1400" dirty="0" smtClean="0">
                <a:solidFill>
                  <a:srgbClr val="482400"/>
                </a:solidFill>
                <a:latin typeface="Hobo Std" pitchFamily="34" charset="0"/>
              </a:rPr>
              <a:t>obsesión.</a:t>
            </a:r>
          </a:p>
          <a:p>
            <a:pPr algn="ctr"/>
            <a:endParaRPr lang="es-ES" sz="1400" dirty="0">
              <a:solidFill>
                <a:srgbClr val="482400"/>
              </a:solidFill>
              <a:latin typeface="Hobo Std" pitchFamily="34" charset="0"/>
            </a:endParaRPr>
          </a:p>
          <a:p>
            <a:pPr algn="ctr"/>
            <a:r>
              <a:rPr lang="es-ES" sz="1400" dirty="0" smtClean="0">
                <a:solidFill>
                  <a:srgbClr val="482400"/>
                </a:solidFill>
                <a:latin typeface="Hobo Std" pitchFamily="34" charset="0"/>
              </a:rPr>
              <a:t>Las </a:t>
            </a:r>
            <a:r>
              <a:rPr lang="es-ES" sz="1400" dirty="0">
                <a:solidFill>
                  <a:srgbClr val="482400"/>
                </a:solidFill>
                <a:latin typeface="Hobo Std" pitchFamily="34" charset="0"/>
              </a:rPr>
              <a:t>investigaciones parecen indicar que el triptófano puede ayudar a mejorar los síntomas del estado de ánimo en las mujeres con síndrome premenstrual, así como ayudar a las personas con depresión. Ahora bien, es necesario consumir este producto junto a alimentos ricos en carbohidratos para mejorar la absorción, pues otros aminoácidos pueden competir con el triptófano para el transporte al cerebro</a:t>
            </a:r>
            <a:r>
              <a:rPr lang="es-ES" sz="1400" dirty="0" smtClean="0">
                <a:solidFill>
                  <a:srgbClr val="482400"/>
                </a:solidFill>
                <a:latin typeface="Hobo Std" pitchFamily="34" charset="0"/>
              </a:rPr>
              <a:t>.</a:t>
            </a:r>
          </a:p>
          <a:p>
            <a:pPr algn="ctr"/>
            <a:endParaRPr lang="es-ES" sz="1400" dirty="0">
              <a:solidFill>
                <a:srgbClr val="482400"/>
              </a:solidFill>
              <a:latin typeface="Hobo Std" pitchFamily="34" charset="0"/>
            </a:endParaRPr>
          </a:p>
          <a:p>
            <a:pPr algn="ctr"/>
            <a:r>
              <a:rPr lang="es-ES" sz="1400" dirty="0" smtClean="0">
                <a:solidFill>
                  <a:srgbClr val="482400"/>
                </a:solidFill>
                <a:latin typeface="Hobo Std" pitchFamily="34" charset="0"/>
              </a:rPr>
              <a:t>Sin </a:t>
            </a:r>
            <a:r>
              <a:rPr lang="es-ES" sz="1400" dirty="0">
                <a:solidFill>
                  <a:srgbClr val="482400"/>
                </a:solidFill>
                <a:latin typeface="Hobo Std" pitchFamily="34" charset="0"/>
              </a:rPr>
              <a:t>embargo, los carbohidratos pueden desviar estos aminoácidos y ayudar a aumentar los niveles de triptófano en el cerebro</a:t>
            </a:r>
            <a:r>
              <a:rPr lang="es-ES" sz="1400" dirty="0">
                <a:solidFill>
                  <a:srgbClr val="503500"/>
                </a:solidFill>
                <a:latin typeface="Hobo Std" pitchFamily="34" charset="0"/>
              </a:rPr>
              <a:t>.</a:t>
            </a:r>
          </a:p>
        </p:txBody>
      </p:sp>
    </p:spTree>
    <p:extLst>
      <p:ext uri="{BB962C8B-B14F-4D97-AF65-F5344CB8AC3E}">
        <p14:creationId xmlns:p14="http://schemas.microsoft.com/office/powerpoint/2010/main" val="3161258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23 Grupo"/>
          <p:cNvGrpSpPr/>
          <p:nvPr/>
        </p:nvGrpSpPr>
        <p:grpSpPr>
          <a:xfrm>
            <a:off x="0" y="0"/>
            <a:ext cx="9144000" cy="5143500"/>
            <a:chOff x="0" y="0"/>
            <a:chExt cx="9144000" cy="5143500"/>
          </a:xfrm>
        </p:grpSpPr>
        <p:sp>
          <p:nvSpPr>
            <p:cNvPr id="25" name="24 Rectángulo"/>
            <p:cNvSpPr/>
            <p:nvPr/>
          </p:nvSpPr>
          <p:spPr>
            <a:xfrm rot="10800000">
              <a:off x="0" y="0"/>
              <a:ext cx="4572000" cy="2571750"/>
            </a:xfrm>
            <a:prstGeom prst="rect">
              <a:avLst/>
            </a:prstGeom>
            <a:gradFill>
              <a:gsLst>
                <a:gs pos="60000">
                  <a:srgbClr val="1F020A"/>
                </a:gs>
                <a:gs pos="26000">
                  <a:srgbClr val="C00000">
                    <a:lumMod val="38000"/>
                  </a:srgbClr>
                </a:gs>
                <a:gs pos="100000">
                  <a:srgbClr val="C00000">
                    <a:lumMod val="4000"/>
                  </a:srgbClr>
                </a:gs>
                <a:gs pos="2000">
                  <a:srgbClr val="FFC000"/>
                </a:gs>
                <a:gs pos="2000">
                  <a:srgbClr val="66FF33"/>
                </a:gs>
                <a:gs pos="100000">
                  <a:srgbClr val="DC1C08">
                    <a:lumMod val="49000"/>
                  </a:srgbClr>
                </a:gs>
                <a:gs pos="84000">
                  <a:srgbClr val="FEA402"/>
                </a:gs>
                <a:gs pos="7000">
                  <a:srgbClr val="FBA3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4572000" y="2571750"/>
              <a:ext cx="4572000" cy="2571750"/>
            </a:xfrm>
            <a:prstGeom prst="rect">
              <a:avLst/>
            </a:prstGeom>
            <a:gradFill>
              <a:gsLst>
                <a:gs pos="60000">
                  <a:srgbClr val="1F020A"/>
                </a:gs>
                <a:gs pos="26000">
                  <a:srgbClr val="C00000">
                    <a:lumMod val="38000"/>
                  </a:srgbClr>
                </a:gs>
                <a:gs pos="100000">
                  <a:srgbClr val="C00000">
                    <a:lumMod val="4000"/>
                  </a:srgbClr>
                </a:gs>
                <a:gs pos="2000">
                  <a:srgbClr val="FFC000"/>
                </a:gs>
                <a:gs pos="2000">
                  <a:srgbClr val="66FF33"/>
                </a:gs>
                <a:gs pos="100000">
                  <a:srgbClr val="DC1C08">
                    <a:lumMod val="49000"/>
                  </a:srgbClr>
                </a:gs>
                <a:gs pos="84000">
                  <a:srgbClr val="FEA402"/>
                </a:gs>
                <a:gs pos="7000">
                  <a:srgbClr val="FBA3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flipH="1">
              <a:off x="4572000" y="0"/>
              <a:ext cx="4572000" cy="2571750"/>
            </a:xfrm>
            <a:prstGeom prst="rect">
              <a:avLst/>
            </a:prstGeom>
            <a:gradFill>
              <a:gsLst>
                <a:gs pos="60000">
                  <a:srgbClr val="1F020A"/>
                </a:gs>
                <a:gs pos="26000">
                  <a:srgbClr val="C00000">
                    <a:lumMod val="38000"/>
                  </a:srgbClr>
                </a:gs>
                <a:gs pos="100000">
                  <a:srgbClr val="C00000">
                    <a:lumMod val="4000"/>
                  </a:srgbClr>
                </a:gs>
                <a:gs pos="2000">
                  <a:srgbClr val="FFC000"/>
                </a:gs>
                <a:gs pos="2000">
                  <a:srgbClr val="66FF33"/>
                </a:gs>
                <a:gs pos="100000">
                  <a:srgbClr val="DC1C08">
                    <a:lumMod val="49000"/>
                  </a:srgbClr>
                </a:gs>
                <a:gs pos="84000">
                  <a:srgbClr val="FEA402"/>
                </a:gs>
                <a:gs pos="7000">
                  <a:srgbClr val="FBA3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flipH="1">
              <a:off x="0" y="2571750"/>
              <a:ext cx="4572000" cy="2571750"/>
            </a:xfrm>
            <a:prstGeom prst="rect">
              <a:avLst/>
            </a:prstGeom>
            <a:gradFill>
              <a:gsLst>
                <a:gs pos="60000">
                  <a:srgbClr val="1F020A"/>
                </a:gs>
                <a:gs pos="26000">
                  <a:srgbClr val="C00000">
                    <a:lumMod val="38000"/>
                  </a:srgbClr>
                </a:gs>
                <a:gs pos="100000">
                  <a:srgbClr val="C00000">
                    <a:lumMod val="4000"/>
                  </a:srgbClr>
                </a:gs>
                <a:gs pos="2000">
                  <a:srgbClr val="FFC000"/>
                </a:gs>
                <a:gs pos="2000">
                  <a:srgbClr val="66FF33"/>
                </a:gs>
                <a:gs pos="100000">
                  <a:srgbClr val="DC1C08">
                    <a:lumMod val="49000"/>
                  </a:srgbClr>
                </a:gs>
                <a:gs pos="84000">
                  <a:srgbClr val="FEA402"/>
                </a:gs>
                <a:gs pos="7000">
                  <a:srgbClr val="FBA3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22" name="21 Imagen" descr="Diapositiva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55440" cy="5143500"/>
          </a:xfrm>
          <a:prstGeom prst="rect">
            <a:avLst/>
          </a:prstGeom>
          <a:noFill/>
          <a:ln>
            <a:noFill/>
          </a:ln>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flipV="1">
            <a:off x="3131840" y="2355726"/>
            <a:ext cx="4320480" cy="2040136"/>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flipV="1">
            <a:off x="4283968" y="2355726"/>
            <a:ext cx="4320480" cy="2040136"/>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flipV="1">
            <a:off x="5508104" y="2283718"/>
            <a:ext cx="4320480" cy="2040136"/>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flipV="1">
            <a:off x="6732240" y="2355726"/>
            <a:ext cx="4320480" cy="2040136"/>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V="1">
            <a:off x="1691680" y="2355726"/>
            <a:ext cx="4320480" cy="2040136"/>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V="1">
            <a:off x="539552" y="2355726"/>
            <a:ext cx="4320480" cy="2040136"/>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V="1">
            <a:off x="-684584" y="2283718"/>
            <a:ext cx="4320480" cy="2040136"/>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V="1">
            <a:off x="-1908720" y="2355726"/>
            <a:ext cx="4320480" cy="2040136"/>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6804248" y="771550"/>
            <a:ext cx="4320480" cy="2040136"/>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5652120" y="771550"/>
            <a:ext cx="4320480" cy="2040136"/>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4427984" y="699542"/>
            <a:ext cx="4320480" cy="2040136"/>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3203848" y="771550"/>
            <a:ext cx="4320480" cy="2040136"/>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8720" y="771550"/>
            <a:ext cx="4320480" cy="2040136"/>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6592" y="771550"/>
            <a:ext cx="4320480" cy="2040136"/>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699542"/>
            <a:ext cx="4320480" cy="2040136"/>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1680" y="771550"/>
            <a:ext cx="4320480" cy="2040136"/>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9" name="28 Rectángulo"/>
          <p:cNvSpPr/>
          <p:nvPr/>
        </p:nvSpPr>
        <p:spPr>
          <a:xfrm>
            <a:off x="-1764704" y="-164554"/>
            <a:ext cx="12961440" cy="5472608"/>
          </a:xfrm>
          <a:prstGeom prst="rect">
            <a:avLst/>
          </a:prstGeom>
          <a:gradFill flip="none" rotWithShape="1">
            <a:gsLst>
              <a:gs pos="0">
                <a:schemeClr val="accent6">
                  <a:lumMod val="50000"/>
                </a:schemeClr>
              </a:gs>
              <a:gs pos="27000">
                <a:srgbClr val="FFC000"/>
              </a:gs>
              <a:gs pos="49000">
                <a:schemeClr val="accent6">
                  <a:lumMod val="50000"/>
                </a:schemeClr>
              </a:gs>
              <a:gs pos="76000">
                <a:srgbClr val="FFC000"/>
              </a:gs>
              <a:gs pos="100000">
                <a:schemeClr val="accent6">
                  <a:lumMod val="5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012045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4000" fill="hold"/>
                                        <p:tgtEl>
                                          <p:spTgt spid="19"/>
                                        </p:tgtEl>
                                        <p:attrNameLst>
                                          <p:attrName>ppt_w</p:attrName>
                                        </p:attrNameLst>
                                      </p:cBhvr>
                                      <p:tavLst>
                                        <p:tav tm="0">
                                          <p:val>
                                            <p:strVal val="#ppt_w"/>
                                          </p:val>
                                        </p:tav>
                                        <p:tav tm="100000">
                                          <p:val>
                                            <p:strVal val="#ppt_w"/>
                                          </p:val>
                                        </p:tav>
                                      </p:tavLst>
                                    </p:anim>
                                    <p:anim calcmode="lin" valueType="num">
                                      <p:cBhvr>
                                        <p:cTn id="8" dur="4000" fill="hold"/>
                                        <p:tgtEl>
                                          <p:spTgt spid="19"/>
                                        </p:tgtEl>
                                        <p:attrNameLst>
                                          <p:attrName>ppt_h</p:attrName>
                                        </p:attrNameLst>
                                      </p:cBhvr>
                                      <p:tavLst>
                                        <p:tav tm="0" fmla="#ppt_h*sin(2.5*pi*$)">
                                          <p:val>
                                            <p:fltVal val="0"/>
                                          </p:val>
                                        </p:tav>
                                        <p:tav tm="100000">
                                          <p:val>
                                            <p:fltVal val="1"/>
                                          </p:val>
                                        </p:tav>
                                      </p:tavLst>
                                    </p:anim>
                                  </p:childTnLst>
                                </p:cTn>
                              </p:par>
                              <p:par>
                                <p:cTn id="9" presetID="8" presetClass="emph" presetSubtype="0" repeatCount="indefinite" fill="hold" nodeType="withEffect">
                                  <p:stCondLst>
                                    <p:cond delay="0"/>
                                  </p:stCondLst>
                                  <p:childTnLst>
                                    <p:animRot by="10800000">
                                      <p:cBhvr>
                                        <p:cTn id="10" dur="4250" fill="hold"/>
                                        <p:tgtEl>
                                          <p:spTgt spid="19"/>
                                        </p:tgtEl>
                                        <p:attrNameLst>
                                          <p:attrName>r</p:attrName>
                                        </p:attrNameLst>
                                      </p:cBhvr>
                                    </p:animRot>
                                  </p:childTnLst>
                                </p:cTn>
                              </p:par>
                              <p:par>
                                <p:cTn id="11" presetID="2" presetClass="exit" presetSubtype="6" fill="hold" nodeType="withEffect">
                                  <p:stCondLst>
                                    <p:cond delay="0"/>
                                  </p:stCondLst>
                                  <p:childTnLst>
                                    <p:anim calcmode="lin" valueType="num">
                                      <p:cBhvr additive="base">
                                        <p:cTn id="12" dur="5500"/>
                                        <p:tgtEl>
                                          <p:spTgt spid="19"/>
                                        </p:tgtEl>
                                        <p:attrNameLst>
                                          <p:attrName>ppt_x</p:attrName>
                                        </p:attrNameLst>
                                      </p:cBhvr>
                                      <p:tavLst>
                                        <p:tav tm="0">
                                          <p:val>
                                            <p:strVal val="ppt_x"/>
                                          </p:val>
                                        </p:tav>
                                        <p:tav tm="100000">
                                          <p:val>
                                            <p:strVal val="1+ppt_w/2"/>
                                          </p:val>
                                        </p:tav>
                                      </p:tavLst>
                                    </p:anim>
                                    <p:anim calcmode="lin" valueType="num">
                                      <p:cBhvr additive="base">
                                        <p:cTn id="13" dur="5500"/>
                                        <p:tgtEl>
                                          <p:spTgt spid="19"/>
                                        </p:tgtEl>
                                        <p:attrNameLst>
                                          <p:attrName>ppt_y</p:attrName>
                                        </p:attrNameLst>
                                      </p:cBhvr>
                                      <p:tavLst>
                                        <p:tav tm="0">
                                          <p:val>
                                            <p:strVal val="ppt_y"/>
                                          </p:val>
                                        </p:tav>
                                        <p:tav tm="100000">
                                          <p:val>
                                            <p:strVal val="1+ppt_h/2"/>
                                          </p:val>
                                        </p:tav>
                                      </p:tavLst>
                                    </p:anim>
                                    <p:set>
                                      <p:cBhvr>
                                        <p:cTn id="14" dur="1" fill="hold">
                                          <p:stCondLst>
                                            <p:cond delay="5499"/>
                                          </p:stCondLst>
                                        </p:cTn>
                                        <p:tgtEl>
                                          <p:spTgt spid="19"/>
                                        </p:tgtEl>
                                        <p:attrNameLst>
                                          <p:attrName>style.visibility</p:attrName>
                                        </p:attrNameLst>
                                      </p:cBhvr>
                                      <p:to>
                                        <p:strVal val="hidden"/>
                                      </p:to>
                                    </p:set>
                                  </p:childTnLst>
                                </p:cTn>
                              </p:par>
                              <p:par>
                                <p:cTn id="15" presetID="19" presetClass="entr" presetSubtype="5"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p:cTn id="17" dur="4000" fill="hold"/>
                                        <p:tgtEl>
                                          <p:spTgt spid="18"/>
                                        </p:tgtEl>
                                        <p:attrNameLst>
                                          <p:attrName>ppt_w</p:attrName>
                                        </p:attrNameLst>
                                      </p:cBhvr>
                                      <p:tavLst>
                                        <p:tav tm="0">
                                          <p:val>
                                            <p:strVal val="#ppt_w"/>
                                          </p:val>
                                        </p:tav>
                                        <p:tav tm="100000">
                                          <p:val>
                                            <p:strVal val="#ppt_w"/>
                                          </p:val>
                                        </p:tav>
                                      </p:tavLst>
                                    </p:anim>
                                    <p:anim calcmode="lin" valueType="num">
                                      <p:cBhvr>
                                        <p:cTn id="18" dur="4000" fill="hold"/>
                                        <p:tgtEl>
                                          <p:spTgt spid="18"/>
                                        </p:tgtEl>
                                        <p:attrNameLst>
                                          <p:attrName>ppt_h</p:attrName>
                                        </p:attrNameLst>
                                      </p:cBhvr>
                                      <p:tavLst>
                                        <p:tav tm="0" fmla="#ppt_h*sin(2.5*pi*$)">
                                          <p:val>
                                            <p:fltVal val="0"/>
                                          </p:val>
                                        </p:tav>
                                        <p:tav tm="100000">
                                          <p:val>
                                            <p:fltVal val="1"/>
                                          </p:val>
                                        </p:tav>
                                      </p:tavLst>
                                    </p:anim>
                                  </p:childTnLst>
                                </p:cTn>
                              </p:par>
                              <p:par>
                                <p:cTn id="19" presetID="8" presetClass="emph" presetSubtype="0" repeatCount="indefinite" fill="hold" nodeType="withEffect">
                                  <p:stCondLst>
                                    <p:cond delay="0"/>
                                  </p:stCondLst>
                                  <p:childTnLst>
                                    <p:animRot by="10800000">
                                      <p:cBhvr>
                                        <p:cTn id="20" dur="4250" fill="hold"/>
                                        <p:tgtEl>
                                          <p:spTgt spid="18"/>
                                        </p:tgtEl>
                                        <p:attrNameLst>
                                          <p:attrName>r</p:attrName>
                                        </p:attrNameLst>
                                      </p:cBhvr>
                                    </p:animRot>
                                  </p:childTnLst>
                                </p:cTn>
                              </p:par>
                              <p:par>
                                <p:cTn id="21" presetID="2" presetClass="exit" presetSubtype="6" fill="hold" nodeType="withEffect">
                                  <p:stCondLst>
                                    <p:cond delay="0"/>
                                  </p:stCondLst>
                                  <p:childTnLst>
                                    <p:anim calcmode="lin" valueType="num">
                                      <p:cBhvr additive="base">
                                        <p:cTn id="22" dur="5500"/>
                                        <p:tgtEl>
                                          <p:spTgt spid="18"/>
                                        </p:tgtEl>
                                        <p:attrNameLst>
                                          <p:attrName>ppt_x</p:attrName>
                                        </p:attrNameLst>
                                      </p:cBhvr>
                                      <p:tavLst>
                                        <p:tav tm="0">
                                          <p:val>
                                            <p:strVal val="ppt_x"/>
                                          </p:val>
                                        </p:tav>
                                        <p:tav tm="100000">
                                          <p:val>
                                            <p:strVal val="1+ppt_w/2"/>
                                          </p:val>
                                        </p:tav>
                                      </p:tavLst>
                                    </p:anim>
                                    <p:anim calcmode="lin" valueType="num">
                                      <p:cBhvr additive="base">
                                        <p:cTn id="23" dur="5500"/>
                                        <p:tgtEl>
                                          <p:spTgt spid="18"/>
                                        </p:tgtEl>
                                        <p:attrNameLst>
                                          <p:attrName>ppt_y</p:attrName>
                                        </p:attrNameLst>
                                      </p:cBhvr>
                                      <p:tavLst>
                                        <p:tav tm="0">
                                          <p:val>
                                            <p:strVal val="ppt_y"/>
                                          </p:val>
                                        </p:tav>
                                        <p:tav tm="100000">
                                          <p:val>
                                            <p:strVal val="1+ppt_h/2"/>
                                          </p:val>
                                        </p:tav>
                                      </p:tavLst>
                                    </p:anim>
                                    <p:set>
                                      <p:cBhvr>
                                        <p:cTn id="24" dur="1" fill="hold">
                                          <p:stCondLst>
                                            <p:cond delay="5499"/>
                                          </p:stCondLst>
                                        </p:cTn>
                                        <p:tgtEl>
                                          <p:spTgt spid="18"/>
                                        </p:tgtEl>
                                        <p:attrNameLst>
                                          <p:attrName>style.visibility</p:attrName>
                                        </p:attrNameLst>
                                      </p:cBhvr>
                                      <p:to>
                                        <p:strVal val="hidden"/>
                                      </p:to>
                                    </p:set>
                                  </p:childTnLst>
                                </p:cTn>
                              </p:par>
                              <p:par>
                                <p:cTn id="25" presetID="19" presetClass="entr" presetSubtype="5" fill="hold"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p:cTn id="27" dur="4000" fill="hold"/>
                                        <p:tgtEl>
                                          <p:spTgt spid="21"/>
                                        </p:tgtEl>
                                        <p:attrNameLst>
                                          <p:attrName>ppt_w</p:attrName>
                                        </p:attrNameLst>
                                      </p:cBhvr>
                                      <p:tavLst>
                                        <p:tav tm="0">
                                          <p:val>
                                            <p:strVal val="#ppt_w"/>
                                          </p:val>
                                        </p:tav>
                                        <p:tav tm="100000">
                                          <p:val>
                                            <p:strVal val="#ppt_w"/>
                                          </p:val>
                                        </p:tav>
                                      </p:tavLst>
                                    </p:anim>
                                    <p:anim calcmode="lin" valueType="num">
                                      <p:cBhvr>
                                        <p:cTn id="28" dur="4000" fill="hold"/>
                                        <p:tgtEl>
                                          <p:spTgt spid="21"/>
                                        </p:tgtEl>
                                        <p:attrNameLst>
                                          <p:attrName>ppt_h</p:attrName>
                                        </p:attrNameLst>
                                      </p:cBhvr>
                                      <p:tavLst>
                                        <p:tav tm="0" fmla="#ppt_h*sin(2.5*pi*$)">
                                          <p:val>
                                            <p:fltVal val="0"/>
                                          </p:val>
                                        </p:tav>
                                        <p:tav tm="100000">
                                          <p:val>
                                            <p:fltVal val="1"/>
                                          </p:val>
                                        </p:tav>
                                      </p:tavLst>
                                    </p:anim>
                                  </p:childTnLst>
                                </p:cTn>
                              </p:par>
                              <p:par>
                                <p:cTn id="29" presetID="8" presetClass="emph" presetSubtype="0" repeatCount="indefinite" fill="hold" nodeType="withEffect">
                                  <p:stCondLst>
                                    <p:cond delay="0"/>
                                  </p:stCondLst>
                                  <p:childTnLst>
                                    <p:animRot by="10800000">
                                      <p:cBhvr>
                                        <p:cTn id="30" dur="4250" fill="hold"/>
                                        <p:tgtEl>
                                          <p:spTgt spid="21"/>
                                        </p:tgtEl>
                                        <p:attrNameLst>
                                          <p:attrName>r</p:attrName>
                                        </p:attrNameLst>
                                      </p:cBhvr>
                                    </p:animRot>
                                  </p:childTnLst>
                                </p:cTn>
                              </p:par>
                              <p:par>
                                <p:cTn id="31" presetID="2" presetClass="exit" presetSubtype="6" fill="hold" nodeType="withEffect">
                                  <p:stCondLst>
                                    <p:cond delay="0"/>
                                  </p:stCondLst>
                                  <p:childTnLst>
                                    <p:anim calcmode="lin" valueType="num">
                                      <p:cBhvr additive="base">
                                        <p:cTn id="32" dur="5500"/>
                                        <p:tgtEl>
                                          <p:spTgt spid="21"/>
                                        </p:tgtEl>
                                        <p:attrNameLst>
                                          <p:attrName>ppt_x</p:attrName>
                                        </p:attrNameLst>
                                      </p:cBhvr>
                                      <p:tavLst>
                                        <p:tav tm="0">
                                          <p:val>
                                            <p:strVal val="ppt_x"/>
                                          </p:val>
                                        </p:tav>
                                        <p:tav tm="100000">
                                          <p:val>
                                            <p:strVal val="1+ppt_w/2"/>
                                          </p:val>
                                        </p:tav>
                                      </p:tavLst>
                                    </p:anim>
                                    <p:anim calcmode="lin" valueType="num">
                                      <p:cBhvr additive="base">
                                        <p:cTn id="33" dur="5500"/>
                                        <p:tgtEl>
                                          <p:spTgt spid="21"/>
                                        </p:tgtEl>
                                        <p:attrNameLst>
                                          <p:attrName>ppt_y</p:attrName>
                                        </p:attrNameLst>
                                      </p:cBhvr>
                                      <p:tavLst>
                                        <p:tav tm="0">
                                          <p:val>
                                            <p:strVal val="ppt_y"/>
                                          </p:val>
                                        </p:tav>
                                        <p:tav tm="100000">
                                          <p:val>
                                            <p:strVal val="1+ppt_h/2"/>
                                          </p:val>
                                        </p:tav>
                                      </p:tavLst>
                                    </p:anim>
                                    <p:set>
                                      <p:cBhvr>
                                        <p:cTn id="34" dur="1" fill="hold">
                                          <p:stCondLst>
                                            <p:cond delay="5499"/>
                                          </p:stCondLst>
                                        </p:cTn>
                                        <p:tgtEl>
                                          <p:spTgt spid="21"/>
                                        </p:tgtEl>
                                        <p:attrNameLst>
                                          <p:attrName>style.visibility</p:attrName>
                                        </p:attrNameLst>
                                      </p:cBhvr>
                                      <p:to>
                                        <p:strVal val="hidden"/>
                                      </p:to>
                                    </p:set>
                                  </p:childTnLst>
                                </p:cTn>
                              </p:par>
                              <p:par>
                                <p:cTn id="35" presetID="19" presetClass="entr" presetSubtype="5"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p:cTn id="37" dur="4000" fill="hold"/>
                                        <p:tgtEl>
                                          <p:spTgt spid="20"/>
                                        </p:tgtEl>
                                        <p:attrNameLst>
                                          <p:attrName>ppt_w</p:attrName>
                                        </p:attrNameLst>
                                      </p:cBhvr>
                                      <p:tavLst>
                                        <p:tav tm="0">
                                          <p:val>
                                            <p:strVal val="#ppt_w"/>
                                          </p:val>
                                        </p:tav>
                                        <p:tav tm="100000">
                                          <p:val>
                                            <p:strVal val="#ppt_w"/>
                                          </p:val>
                                        </p:tav>
                                      </p:tavLst>
                                    </p:anim>
                                    <p:anim calcmode="lin" valueType="num">
                                      <p:cBhvr>
                                        <p:cTn id="38" dur="4000" fill="hold"/>
                                        <p:tgtEl>
                                          <p:spTgt spid="20"/>
                                        </p:tgtEl>
                                        <p:attrNameLst>
                                          <p:attrName>ppt_h</p:attrName>
                                        </p:attrNameLst>
                                      </p:cBhvr>
                                      <p:tavLst>
                                        <p:tav tm="0" fmla="#ppt_h*sin(2.5*pi*$)">
                                          <p:val>
                                            <p:fltVal val="0"/>
                                          </p:val>
                                        </p:tav>
                                        <p:tav tm="100000">
                                          <p:val>
                                            <p:fltVal val="1"/>
                                          </p:val>
                                        </p:tav>
                                      </p:tavLst>
                                    </p:anim>
                                  </p:childTnLst>
                                </p:cTn>
                              </p:par>
                              <p:par>
                                <p:cTn id="39" presetID="8" presetClass="emph" presetSubtype="0" repeatCount="indefinite" fill="hold" nodeType="withEffect">
                                  <p:stCondLst>
                                    <p:cond delay="0"/>
                                  </p:stCondLst>
                                  <p:childTnLst>
                                    <p:animRot by="10800000">
                                      <p:cBhvr>
                                        <p:cTn id="40" dur="4250" fill="hold"/>
                                        <p:tgtEl>
                                          <p:spTgt spid="20"/>
                                        </p:tgtEl>
                                        <p:attrNameLst>
                                          <p:attrName>r</p:attrName>
                                        </p:attrNameLst>
                                      </p:cBhvr>
                                    </p:animRot>
                                  </p:childTnLst>
                                </p:cTn>
                              </p:par>
                              <p:par>
                                <p:cTn id="41" presetID="2" presetClass="exit" presetSubtype="6" fill="hold" nodeType="withEffect">
                                  <p:stCondLst>
                                    <p:cond delay="0"/>
                                  </p:stCondLst>
                                  <p:childTnLst>
                                    <p:anim calcmode="lin" valueType="num">
                                      <p:cBhvr additive="base">
                                        <p:cTn id="42" dur="5500"/>
                                        <p:tgtEl>
                                          <p:spTgt spid="20"/>
                                        </p:tgtEl>
                                        <p:attrNameLst>
                                          <p:attrName>ppt_x</p:attrName>
                                        </p:attrNameLst>
                                      </p:cBhvr>
                                      <p:tavLst>
                                        <p:tav tm="0">
                                          <p:val>
                                            <p:strVal val="ppt_x"/>
                                          </p:val>
                                        </p:tav>
                                        <p:tav tm="100000">
                                          <p:val>
                                            <p:strVal val="1+ppt_w/2"/>
                                          </p:val>
                                        </p:tav>
                                      </p:tavLst>
                                    </p:anim>
                                    <p:anim calcmode="lin" valueType="num">
                                      <p:cBhvr additive="base">
                                        <p:cTn id="43" dur="5500"/>
                                        <p:tgtEl>
                                          <p:spTgt spid="20"/>
                                        </p:tgtEl>
                                        <p:attrNameLst>
                                          <p:attrName>ppt_y</p:attrName>
                                        </p:attrNameLst>
                                      </p:cBhvr>
                                      <p:tavLst>
                                        <p:tav tm="0">
                                          <p:val>
                                            <p:strVal val="ppt_y"/>
                                          </p:val>
                                        </p:tav>
                                        <p:tav tm="100000">
                                          <p:val>
                                            <p:strVal val="1+ppt_h/2"/>
                                          </p:val>
                                        </p:tav>
                                      </p:tavLst>
                                    </p:anim>
                                    <p:set>
                                      <p:cBhvr>
                                        <p:cTn id="44" dur="1" fill="hold">
                                          <p:stCondLst>
                                            <p:cond delay="5499"/>
                                          </p:stCondLst>
                                        </p:cTn>
                                        <p:tgtEl>
                                          <p:spTgt spid="20"/>
                                        </p:tgtEl>
                                        <p:attrNameLst>
                                          <p:attrName>style.visibility</p:attrName>
                                        </p:attrNameLst>
                                      </p:cBhvr>
                                      <p:to>
                                        <p:strVal val="hidden"/>
                                      </p:to>
                                    </p:set>
                                  </p:childTnLst>
                                </p:cTn>
                              </p:par>
                              <p:par>
                                <p:cTn id="45" presetID="19" presetClass="entr" presetSubtype="5"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4000" fill="hold"/>
                                        <p:tgtEl>
                                          <p:spTgt spid="16"/>
                                        </p:tgtEl>
                                        <p:attrNameLst>
                                          <p:attrName>ppt_w</p:attrName>
                                        </p:attrNameLst>
                                      </p:cBhvr>
                                      <p:tavLst>
                                        <p:tav tm="0">
                                          <p:val>
                                            <p:strVal val="#ppt_w"/>
                                          </p:val>
                                        </p:tav>
                                        <p:tav tm="100000">
                                          <p:val>
                                            <p:strVal val="#ppt_w"/>
                                          </p:val>
                                        </p:tav>
                                      </p:tavLst>
                                    </p:anim>
                                    <p:anim calcmode="lin" valueType="num">
                                      <p:cBhvr>
                                        <p:cTn id="48" dur="4000" fill="hold"/>
                                        <p:tgtEl>
                                          <p:spTgt spid="16"/>
                                        </p:tgtEl>
                                        <p:attrNameLst>
                                          <p:attrName>ppt_h</p:attrName>
                                        </p:attrNameLst>
                                      </p:cBhvr>
                                      <p:tavLst>
                                        <p:tav tm="0" fmla="#ppt_h*sin(2.5*pi*$)">
                                          <p:val>
                                            <p:fltVal val="0"/>
                                          </p:val>
                                        </p:tav>
                                        <p:tav tm="100000">
                                          <p:val>
                                            <p:fltVal val="1"/>
                                          </p:val>
                                        </p:tav>
                                      </p:tavLst>
                                    </p:anim>
                                  </p:childTnLst>
                                </p:cTn>
                              </p:par>
                              <p:par>
                                <p:cTn id="49" presetID="8" presetClass="emph" presetSubtype="0" repeatCount="indefinite" fill="hold" nodeType="withEffect">
                                  <p:stCondLst>
                                    <p:cond delay="0"/>
                                  </p:stCondLst>
                                  <p:childTnLst>
                                    <p:animRot by="-10800000">
                                      <p:cBhvr>
                                        <p:cTn id="50" dur="4250" fill="hold"/>
                                        <p:tgtEl>
                                          <p:spTgt spid="16"/>
                                        </p:tgtEl>
                                        <p:attrNameLst>
                                          <p:attrName>r</p:attrName>
                                        </p:attrNameLst>
                                      </p:cBhvr>
                                    </p:animRot>
                                  </p:childTnLst>
                                </p:cTn>
                              </p:par>
                              <p:par>
                                <p:cTn id="51" presetID="2" presetClass="exit" presetSubtype="12" fill="hold" nodeType="withEffect">
                                  <p:stCondLst>
                                    <p:cond delay="0"/>
                                  </p:stCondLst>
                                  <p:childTnLst>
                                    <p:anim calcmode="lin" valueType="num">
                                      <p:cBhvr additive="base">
                                        <p:cTn id="52" dur="5500"/>
                                        <p:tgtEl>
                                          <p:spTgt spid="16"/>
                                        </p:tgtEl>
                                        <p:attrNameLst>
                                          <p:attrName>ppt_x</p:attrName>
                                        </p:attrNameLst>
                                      </p:cBhvr>
                                      <p:tavLst>
                                        <p:tav tm="0">
                                          <p:val>
                                            <p:strVal val="ppt_x"/>
                                          </p:val>
                                        </p:tav>
                                        <p:tav tm="100000">
                                          <p:val>
                                            <p:strVal val="0-ppt_w/2"/>
                                          </p:val>
                                        </p:tav>
                                      </p:tavLst>
                                    </p:anim>
                                    <p:anim calcmode="lin" valueType="num">
                                      <p:cBhvr additive="base">
                                        <p:cTn id="53" dur="5500"/>
                                        <p:tgtEl>
                                          <p:spTgt spid="16"/>
                                        </p:tgtEl>
                                        <p:attrNameLst>
                                          <p:attrName>ppt_y</p:attrName>
                                        </p:attrNameLst>
                                      </p:cBhvr>
                                      <p:tavLst>
                                        <p:tav tm="0">
                                          <p:val>
                                            <p:strVal val="ppt_y"/>
                                          </p:val>
                                        </p:tav>
                                        <p:tav tm="100000">
                                          <p:val>
                                            <p:strVal val="1+ppt_h/2"/>
                                          </p:val>
                                        </p:tav>
                                      </p:tavLst>
                                    </p:anim>
                                    <p:set>
                                      <p:cBhvr>
                                        <p:cTn id="54" dur="1" fill="hold">
                                          <p:stCondLst>
                                            <p:cond delay="5499"/>
                                          </p:stCondLst>
                                        </p:cTn>
                                        <p:tgtEl>
                                          <p:spTgt spid="16"/>
                                        </p:tgtEl>
                                        <p:attrNameLst>
                                          <p:attrName>style.visibility</p:attrName>
                                        </p:attrNameLst>
                                      </p:cBhvr>
                                      <p:to>
                                        <p:strVal val="hidden"/>
                                      </p:to>
                                    </p:set>
                                  </p:childTnLst>
                                </p:cTn>
                              </p:par>
                              <p:par>
                                <p:cTn id="55" presetID="19" presetClass="entr" presetSubtype="5"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p:cTn id="57" dur="4000" fill="hold"/>
                                        <p:tgtEl>
                                          <p:spTgt spid="15"/>
                                        </p:tgtEl>
                                        <p:attrNameLst>
                                          <p:attrName>ppt_w</p:attrName>
                                        </p:attrNameLst>
                                      </p:cBhvr>
                                      <p:tavLst>
                                        <p:tav tm="0">
                                          <p:val>
                                            <p:strVal val="#ppt_w"/>
                                          </p:val>
                                        </p:tav>
                                        <p:tav tm="100000">
                                          <p:val>
                                            <p:strVal val="#ppt_w"/>
                                          </p:val>
                                        </p:tav>
                                      </p:tavLst>
                                    </p:anim>
                                    <p:anim calcmode="lin" valueType="num">
                                      <p:cBhvr>
                                        <p:cTn id="58" dur="4000" fill="hold"/>
                                        <p:tgtEl>
                                          <p:spTgt spid="15"/>
                                        </p:tgtEl>
                                        <p:attrNameLst>
                                          <p:attrName>ppt_h</p:attrName>
                                        </p:attrNameLst>
                                      </p:cBhvr>
                                      <p:tavLst>
                                        <p:tav tm="0" fmla="#ppt_h*sin(2.5*pi*$)">
                                          <p:val>
                                            <p:fltVal val="0"/>
                                          </p:val>
                                        </p:tav>
                                        <p:tav tm="100000">
                                          <p:val>
                                            <p:fltVal val="1"/>
                                          </p:val>
                                        </p:tav>
                                      </p:tavLst>
                                    </p:anim>
                                  </p:childTnLst>
                                </p:cTn>
                              </p:par>
                              <p:par>
                                <p:cTn id="59" presetID="8" presetClass="emph" presetSubtype="0" repeatCount="indefinite" fill="hold" nodeType="withEffect">
                                  <p:stCondLst>
                                    <p:cond delay="0"/>
                                  </p:stCondLst>
                                  <p:childTnLst>
                                    <p:animRot by="-10800000">
                                      <p:cBhvr>
                                        <p:cTn id="60" dur="4250" fill="hold"/>
                                        <p:tgtEl>
                                          <p:spTgt spid="15"/>
                                        </p:tgtEl>
                                        <p:attrNameLst>
                                          <p:attrName>r</p:attrName>
                                        </p:attrNameLst>
                                      </p:cBhvr>
                                    </p:animRot>
                                  </p:childTnLst>
                                </p:cTn>
                              </p:par>
                              <p:par>
                                <p:cTn id="61" presetID="2" presetClass="exit" presetSubtype="12" fill="hold" nodeType="withEffect">
                                  <p:stCondLst>
                                    <p:cond delay="0"/>
                                  </p:stCondLst>
                                  <p:childTnLst>
                                    <p:anim calcmode="lin" valueType="num">
                                      <p:cBhvr additive="base">
                                        <p:cTn id="62" dur="5500"/>
                                        <p:tgtEl>
                                          <p:spTgt spid="15"/>
                                        </p:tgtEl>
                                        <p:attrNameLst>
                                          <p:attrName>ppt_x</p:attrName>
                                        </p:attrNameLst>
                                      </p:cBhvr>
                                      <p:tavLst>
                                        <p:tav tm="0">
                                          <p:val>
                                            <p:strVal val="ppt_x"/>
                                          </p:val>
                                        </p:tav>
                                        <p:tav tm="100000">
                                          <p:val>
                                            <p:strVal val="0-ppt_w/2"/>
                                          </p:val>
                                        </p:tav>
                                      </p:tavLst>
                                    </p:anim>
                                    <p:anim calcmode="lin" valueType="num">
                                      <p:cBhvr additive="base">
                                        <p:cTn id="63" dur="5500"/>
                                        <p:tgtEl>
                                          <p:spTgt spid="15"/>
                                        </p:tgtEl>
                                        <p:attrNameLst>
                                          <p:attrName>ppt_y</p:attrName>
                                        </p:attrNameLst>
                                      </p:cBhvr>
                                      <p:tavLst>
                                        <p:tav tm="0">
                                          <p:val>
                                            <p:strVal val="ppt_y"/>
                                          </p:val>
                                        </p:tav>
                                        <p:tav tm="100000">
                                          <p:val>
                                            <p:strVal val="1+ppt_h/2"/>
                                          </p:val>
                                        </p:tav>
                                      </p:tavLst>
                                    </p:anim>
                                    <p:set>
                                      <p:cBhvr>
                                        <p:cTn id="64" dur="1" fill="hold">
                                          <p:stCondLst>
                                            <p:cond delay="5499"/>
                                          </p:stCondLst>
                                        </p:cTn>
                                        <p:tgtEl>
                                          <p:spTgt spid="15"/>
                                        </p:tgtEl>
                                        <p:attrNameLst>
                                          <p:attrName>style.visibility</p:attrName>
                                        </p:attrNameLst>
                                      </p:cBhvr>
                                      <p:to>
                                        <p:strVal val="hidden"/>
                                      </p:to>
                                    </p:set>
                                  </p:childTnLst>
                                </p:cTn>
                              </p:par>
                              <p:par>
                                <p:cTn id="65" presetID="19" presetClass="entr" presetSubtype="5" fill="hold" nodeType="with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p:cTn id="67" dur="4000" fill="hold"/>
                                        <p:tgtEl>
                                          <p:spTgt spid="14"/>
                                        </p:tgtEl>
                                        <p:attrNameLst>
                                          <p:attrName>ppt_w</p:attrName>
                                        </p:attrNameLst>
                                      </p:cBhvr>
                                      <p:tavLst>
                                        <p:tav tm="0">
                                          <p:val>
                                            <p:strVal val="#ppt_w"/>
                                          </p:val>
                                        </p:tav>
                                        <p:tav tm="100000">
                                          <p:val>
                                            <p:strVal val="#ppt_w"/>
                                          </p:val>
                                        </p:tav>
                                      </p:tavLst>
                                    </p:anim>
                                    <p:anim calcmode="lin" valueType="num">
                                      <p:cBhvr>
                                        <p:cTn id="68" dur="4000" fill="hold"/>
                                        <p:tgtEl>
                                          <p:spTgt spid="14"/>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nodeType="withEffect">
                                  <p:stCondLst>
                                    <p:cond delay="0"/>
                                  </p:stCondLst>
                                  <p:childTnLst>
                                    <p:animRot by="-10800000">
                                      <p:cBhvr>
                                        <p:cTn id="70" dur="4250" fill="hold"/>
                                        <p:tgtEl>
                                          <p:spTgt spid="14"/>
                                        </p:tgtEl>
                                        <p:attrNameLst>
                                          <p:attrName>r</p:attrName>
                                        </p:attrNameLst>
                                      </p:cBhvr>
                                    </p:animRot>
                                  </p:childTnLst>
                                </p:cTn>
                              </p:par>
                              <p:par>
                                <p:cTn id="71" presetID="2" presetClass="exit" presetSubtype="12" fill="hold" nodeType="withEffect">
                                  <p:stCondLst>
                                    <p:cond delay="0"/>
                                  </p:stCondLst>
                                  <p:childTnLst>
                                    <p:anim calcmode="lin" valueType="num">
                                      <p:cBhvr additive="base">
                                        <p:cTn id="72" dur="5500"/>
                                        <p:tgtEl>
                                          <p:spTgt spid="14"/>
                                        </p:tgtEl>
                                        <p:attrNameLst>
                                          <p:attrName>ppt_x</p:attrName>
                                        </p:attrNameLst>
                                      </p:cBhvr>
                                      <p:tavLst>
                                        <p:tav tm="0">
                                          <p:val>
                                            <p:strVal val="ppt_x"/>
                                          </p:val>
                                        </p:tav>
                                        <p:tav tm="100000">
                                          <p:val>
                                            <p:strVal val="0-ppt_w/2"/>
                                          </p:val>
                                        </p:tav>
                                      </p:tavLst>
                                    </p:anim>
                                    <p:anim calcmode="lin" valueType="num">
                                      <p:cBhvr additive="base">
                                        <p:cTn id="73" dur="5500"/>
                                        <p:tgtEl>
                                          <p:spTgt spid="14"/>
                                        </p:tgtEl>
                                        <p:attrNameLst>
                                          <p:attrName>ppt_y</p:attrName>
                                        </p:attrNameLst>
                                      </p:cBhvr>
                                      <p:tavLst>
                                        <p:tav tm="0">
                                          <p:val>
                                            <p:strVal val="ppt_y"/>
                                          </p:val>
                                        </p:tav>
                                        <p:tav tm="100000">
                                          <p:val>
                                            <p:strVal val="1+ppt_h/2"/>
                                          </p:val>
                                        </p:tav>
                                      </p:tavLst>
                                    </p:anim>
                                    <p:set>
                                      <p:cBhvr>
                                        <p:cTn id="74" dur="1" fill="hold">
                                          <p:stCondLst>
                                            <p:cond delay="5499"/>
                                          </p:stCondLst>
                                        </p:cTn>
                                        <p:tgtEl>
                                          <p:spTgt spid="14"/>
                                        </p:tgtEl>
                                        <p:attrNameLst>
                                          <p:attrName>style.visibility</p:attrName>
                                        </p:attrNameLst>
                                      </p:cBhvr>
                                      <p:to>
                                        <p:strVal val="hidden"/>
                                      </p:to>
                                    </p:set>
                                  </p:childTnLst>
                                </p:cTn>
                              </p:par>
                              <p:par>
                                <p:cTn id="75" presetID="19" presetClass="entr" presetSubtype="5"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p:cTn id="77" dur="4000" fill="hold"/>
                                        <p:tgtEl>
                                          <p:spTgt spid="13"/>
                                        </p:tgtEl>
                                        <p:attrNameLst>
                                          <p:attrName>ppt_w</p:attrName>
                                        </p:attrNameLst>
                                      </p:cBhvr>
                                      <p:tavLst>
                                        <p:tav tm="0">
                                          <p:val>
                                            <p:strVal val="#ppt_w"/>
                                          </p:val>
                                        </p:tav>
                                        <p:tav tm="100000">
                                          <p:val>
                                            <p:strVal val="#ppt_w"/>
                                          </p:val>
                                        </p:tav>
                                      </p:tavLst>
                                    </p:anim>
                                    <p:anim calcmode="lin" valueType="num">
                                      <p:cBhvr>
                                        <p:cTn id="78" dur="4000" fill="hold"/>
                                        <p:tgtEl>
                                          <p:spTgt spid="13"/>
                                        </p:tgtEl>
                                        <p:attrNameLst>
                                          <p:attrName>ppt_h</p:attrName>
                                        </p:attrNameLst>
                                      </p:cBhvr>
                                      <p:tavLst>
                                        <p:tav tm="0" fmla="#ppt_h*sin(2.5*pi*$)">
                                          <p:val>
                                            <p:fltVal val="0"/>
                                          </p:val>
                                        </p:tav>
                                        <p:tav tm="100000">
                                          <p:val>
                                            <p:fltVal val="1"/>
                                          </p:val>
                                        </p:tav>
                                      </p:tavLst>
                                    </p:anim>
                                  </p:childTnLst>
                                </p:cTn>
                              </p:par>
                              <p:par>
                                <p:cTn id="79" presetID="8" presetClass="emph" presetSubtype="0" repeatCount="indefinite" fill="hold" nodeType="withEffect">
                                  <p:stCondLst>
                                    <p:cond delay="0"/>
                                  </p:stCondLst>
                                  <p:childTnLst>
                                    <p:animRot by="-10800000">
                                      <p:cBhvr>
                                        <p:cTn id="80" dur="4250" fill="hold"/>
                                        <p:tgtEl>
                                          <p:spTgt spid="13"/>
                                        </p:tgtEl>
                                        <p:attrNameLst>
                                          <p:attrName>r</p:attrName>
                                        </p:attrNameLst>
                                      </p:cBhvr>
                                    </p:animRot>
                                  </p:childTnLst>
                                </p:cTn>
                              </p:par>
                              <p:par>
                                <p:cTn id="81" presetID="2" presetClass="exit" presetSubtype="12" fill="hold" nodeType="withEffect">
                                  <p:stCondLst>
                                    <p:cond delay="0"/>
                                  </p:stCondLst>
                                  <p:childTnLst>
                                    <p:anim calcmode="lin" valueType="num">
                                      <p:cBhvr additive="base">
                                        <p:cTn id="82" dur="5500"/>
                                        <p:tgtEl>
                                          <p:spTgt spid="13"/>
                                        </p:tgtEl>
                                        <p:attrNameLst>
                                          <p:attrName>ppt_x</p:attrName>
                                        </p:attrNameLst>
                                      </p:cBhvr>
                                      <p:tavLst>
                                        <p:tav tm="0">
                                          <p:val>
                                            <p:strVal val="ppt_x"/>
                                          </p:val>
                                        </p:tav>
                                        <p:tav tm="100000">
                                          <p:val>
                                            <p:strVal val="0-ppt_w/2"/>
                                          </p:val>
                                        </p:tav>
                                      </p:tavLst>
                                    </p:anim>
                                    <p:anim calcmode="lin" valueType="num">
                                      <p:cBhvr additive="base">
                                        <p:cTn id="83" dur="5500"/>
                                        <p:tgtEl>
                                          <p:spTgt spid="13"/>
                                        </p:tgtEl>
                                        <p:attrNameLst>
                                          <p:attrName>ppt_y</p:attrName>
                                        </p:attrNameLst>
                                      </p:cBhvr>
                                      <p:tavLst>
                                        <p:tav tm="0">
                                          <p:val>
                                            <p:strVal val="ppt_y"/>
                                          </p:val>
                                        </p:tav>
                                        <p:tav tm="100000">
                                          <p:val>
                                            <p:strVal val="1+ppt_h/2"/>
                                          </p:val>
                                        </p:tav>
                                      </p:tavLst>
                                    </p:anim>
                                    <p:set>
                                      <p:cBhvr>
                                        <p:cTn id="84" dur="1" fill="hold">
                                          <p:stCondLst>
                                            <p:cond delay="5499"/>
                                          </p:stCondLst>
                                        </p:cTn>
                                        <p:tgtEl>
                                          <p:spTgt spid="13"/>
                                        </p:tgtEl>
                                        <p:attrNameLst>
                                          <p:attrName>style.visibility</p:attrName>
                                        </p:attrNameLst>
                                      </p:cBhvr>
                                      <p:to>
                                        <p:strVal val="hidden"/>
                                      </p:to>
                                    </p:set>
                                  </p:childTnLst>
                                </p:cTn>
                              </p:par>
                              <p:par>
                                <p:cTn id="85" presetID="19" presetClass="entr" presetSubtype="5" fill="hold" nodeType="withEffect">
                                  <p:stCondLst>
                                    <p:cond delay="0"/>
                                  </p:stCondLst>
                                  <p:childTnLst>
                                    <p:set>
                                      <p:cBhvr>
                                        <p:cTn id="86" dur="1" fill="hold">
                                          <p:stCondLst>
                                            <p:cond delay="0"/>
                                          </p:stCondLst>
                                        </p:cTn>
                                        <p:tgtEl>
                                          <p:spTgt spid="11"/>
                                        </p:tgtEl>
                                        <p:attrNameLst>
                                          <p:attrName>style.visibility</p:attrName>
                                        </p:attrNameLst>
                                      </p:cBhvr>
                                      <p:to>
                                        <p:strVal val="visible"/>
                                      </p:to>
                                    </p:set>
                                    <p:anim calcmode="lin" valueType="num">
                                      <p:cBhvr>
                                        <p:cTn id="87" dur="4000" fill="hold"/>
                                        <p:tgtEl>
                                          <p:spTgt spid="11"/>
                                        </p:tgtEl>
                                        <p:attrNameLst>
                                          <p:attrName>ppt_w</p:attrName>
                                        </p:attrNameLst>
                                      </p:cBhvr>
                                      <p:tavLst>
                                        <p:tav tm="0">
                                          <p:val>
                                            <p:strVal val="#ppt_w"/>
                                          </p:val>
                                        </p:tav>
                                        <p:tav tm="100000">
                                          <p:val>
                                            <p:strVal val="#ppt_w"/>
                                          </p:val>
                                        </p:tav>
                                      </p:tavLst>
                                    </p:anim>
                                    <p:anim calcmode="lin" valueType="num">
                                      <p:cBhvr>
                                        <p:cTn id="88" dur="4000" fill="hold"/>
                                        <p:tgtEl>
                                          <p:spTgt spid="11"/>
                                        </p:tgtEl>
                                        <p:attrNameLst>
                                          <p:attrName>ppt_h</p:attrName>
                                        </p:attrNameLst>
                                      </p:cBhvr>
                                      <p:tavLst>
                                        <p:tav tm="0" fmla="#ppt_h*sin(2.5*pi*$)">
                                          <p:val>
                                            <p:fltVal val="0"/>
                                          </p:val>
                                        </p:tav>
                                        <p:tav tm="100000">
                                          <p:val>
                                            <p:fltVal val="1"/>
                                          </p:val>
                                        </p:tav>
                                      </p:tavLst>
                                    </p:anim>
                                  </p:childTnLst>
                                </p:cTn>
                              </p:par>
                              <p:par>
                                <p:cTn id="89" presetID="8" presetClass="emph" presetSubtype="0" repeatCount="indefinite" fill="hold" nodeType="withEffect">
                                  <p:stCondLst>
                                    <p:cond delay="0"/>
                                  </p:stCondLst>
                                  <p:childTnLst>
                                    <p:animRot by="-10800000">
                                      <p:cBhvr>
                                        <p:cTn id="90" dur="4250" fill="hold"/>
                                        <p:tgtEl>
                                          <p:spTgt spid="11"/>
                                        </p:tgtEl>
                                        <p:attrNameLst>
                                          <p:attrName>r</p:attrName>
                                        </p:attrNameLst>
                                      </p:cBhvr>
                                    </p:animRot>
                                  </p:childTnLst>
                                </p:cTn>
                              </p:par>
                              <p:par>
                                <p:cTn id="91" presetID="2" presetClass="exit" presetSubtype="3" fill="hold" nodeType="withEffect">
                                  <p:stCondLst>
                                    <p:cond delay="0"/>
                                  </p:stCondLst>
                                  <p:childTnLst>
                                    <p:anim calcmode="lin" valueType="num">
                                      <p:cBhvr additive="base">
                                        <p:cTn id="92" dur="5500"/>
                                        <p:tgtEl>
                                          <p:spTgt spid="11"/>
                                        </p:tgtEl>
                                        <p:attrNameLst>
                                          <p:attrName>ppt_x</p:attrName>
                                        </p:attrNameLst>
                                      </p:cBhvr>
                                      <p:tavLst>
                                        <p:tav tm="0">
                                          <p:val>
                                            <p:strVal val="ppt_x"/>
                                          </p:val>
                                        </p:tav>
                                        <p:tav tm="100000">
                                          <p:val>
                                            <p:strVal val="1+ppt_w/2"/>
                                          </p:val>
                                        </p:tav>
                                      </p:tavLst>
                                    </p:anim>
                                    <p:anim calcmode="lin" valueType="num">
                                      <p:cBhvr additive="base">
                                        <p:cTn id="93" dur="5500"/>
                                        <p:tgtEl>
                                          <p:spTgt spid="11"/>
                                        </p:tgtEl>
                                        <p:attrNameLst>
                                          <p:attrName>ppt_y</p:attrName>
                                        </p:attrNameLst>
                                      </p:cBhvr>
                                      <p:tavLst>
                                        <p:tav tm="0">
                                          <p:val>
                                            <p:strVal val="ppt_y"/>
                                          </p:val>
                                        </p:tav>
                                        <p:tav tm="100000">
                                          <p:val>
                                            <p:strVal val="0-ppt_h/2"/>
                                          </p:val>
                                        </p:tav>
                                      </p:tavLst>
                                    </p:anim>
                                    <p:set>
                                      <p:cBhvr>
                                        <p:cTn id="94" dur="1" fill="hold">
                                          <p:stCondLst>
                                            <p:cond delay="5499"/>
                                          </p:stCondLst>
                                        </p:cTn>
                                        <p:tgtEl>
                                          <p:spTgt spid="11"/>
                                        </p:tgtEl>
                                        <p:attrNameLst>
                                          <p:attrName>style.visibility</p:attrName>
                                        </p:attrNameLst>
                                      </p:cBhvr>
                                      <p:to>
                                        <p:strVal val="hidden"/>
                                      </p:to>
                                    </p:set>
                                  </p:childTnLst>
                                </p:cTn>
                              </p:par>
                              <p:par>
                                <p:cTn id="95" presetID="19" presetClass="entr" presetSubtype="5" fill="hold" nodeType="withEffect">
                                  <p:stCondLst>
                                    <p:cond delay="0"/>
                                  </p:stCondLst>
                                  <p:childTnLst>
                                    <p:set>
                                      <p:cBhvr>
                                        <p:cTn id="96" dur="1" fill="hold">
                                          <p:stCondLst>
                                            <p:cond delay="0"/>
                                          </p:stCondLst>
                                        </p:cTn>
                                        <p:tgtEl>
                                          <p:spTgt spid="10"/>
                                        </p:tgtEl>
                                        <p:attrNameLst>
                                          <p:attrName>style.visibility</p:attrName>
                                        </p:attrNameLst>
                                      </p:cBhvr>
                                      <p:to>
                                        <p:strVal val="visible"/>
                                      </p:to>
                                    </p:set>
                                    <p:anim calcmode="lin" valueType="num">
                                      <p:cBhvr>
                                        <p:cTn id="97" dur="4000" fill="hold"/>
                                        <p:tgtEl>
                                          <p:spTgt spid="10"/>
                                        </p:tgtEl>
                                        <p:attrNameLst>
                                          <p:attrName>ppt_w</p:attrName>
                                        </p:attrNameLst>
                                      </p:cBhvr>
                                      <p:tavLst>
                                        <p:tav tm="0">
                                          <p:val>
                                            <p:strVal val="#ppt_w"/>
                                          </p:val>
                                        </p:tav>
                                        <p:tav tm="100000">
                                          <p:val>
                                            <p:strVal val="#ppt_w"/>
                                          </p:val>
                                        </p:tav>
                                      </p:tavLst>
                                    </p:anim>
                                    <p:anim calcmode="lin" valueType="num">
                                      <p:cBhvr>
                                        <p:cTn id="98" dur="4000" fill="hold"/>
                                        <p:tgtEl>
                                          <p:spTgt spid="10"/>
                                        </p:tgtEl>
                                        <p:attrNameLst>
                                          <p:attrName>ppt_h</p:attrName>
                                        </p:attrNameLst>
                                      </p:cBhvr>
                                      <p:tavLst>
                                        <p:tav tm="0" fmla="#ppt_h*sin(2.5*pi*$)">
                                          <p:val>
                                            <p:fltVal val="0"/>
                                          </p:val>
                                        </p:tav>
                                        <p:tav tm="100000">
                                          <p:val>
                                            <p:fltVal val="1"/>
                                          </p:val>
                                        </p:tav>
                                      </p:tavLst>
                                    </p:anim>
                                  </p:childTnLst>
                                </p:cTn>
                              </p:par>
                              <p:par>
                                <p:cTn id="99" presetID="8" presetClass="emph" presetSubtype="0" repeatCount="indefinite" fill="hold" nodeType="withEffect">
                                  <p:stCondLst>
                                    <p:cond delay="0"/>
                                  </p:stCondLst>
                                  <p:childTnLst>
                                    <p:animRot by="-10800000">
                                      <p:cBhvr>
                                        <p:cTn id="100" dur="4250" fill="hold"/>
                                        <p:tgtEl>
                                          <p:spTgt spid="10"/>
                                        </p:tgtEl>
                                        <p:attrNameLst>
                                          <p:attrName>r</p:attrName>
                                        </p:attrNameLst>
                                      </p:cBhvr>
                                    </p:animRot>
                                  </p:childTnLst>
                                </p:cTn>
                              </p:par>
                              <p:par>
                                <p:cTn id="101" presetID="2" presetClass="exit" presetSubtype="3" fill="hold" nodeType="withEffect">
                                  <p:stCondLst>
                                    <p:cond delay="0"/>
                                  </p:stCondLst>
                                  <p:childTnLst>
                                    <p:anim calcmode="lin" valueType="num">
                                      <p:cBhvr additive="base">
                                        <p:cTn id="102" dur="5500"/>
                                        <p:tgtEl>
                                          <p:spTgt spid="10"/>
                                        </p:tgtEl>
                                        <p:attrNameLst>
                                          <p:attrName>ppt_x</p:attrName>
                                        </p:attrNameLst>
                                      </p:cBhvr>
                                      <p:tavLst>
                                        <p:tav tm="0">
                                          <p:val>
                                            <p:strVal val="ppt_x"/>
                                          </p:val>
                                        </p:tav>
                                        <p:tav tm="100000">
                                          <p:val>
                                            <p:strVal val="1+ppt_w/2"/>
                                          </p:val>
                                        </p:tav>
                                      </p:tavLst>
                                    </p:anim>
                                    <p:anim calcmode="lin" valueType="num">
                                      <p:cBhvr additive="base">
                                        <p:cTn id="103" dur="5500"/>
                                        <p:tgtEl>
                                          <p:spTgt spid="10"/>
                                        </p:tgtEl>
                                        <p:attrNameLst>
                                          <p:attrName>ppt_y</p:attrName>
                                        </p:attrNameLst>
                                      </p:cBhvr>
                                      <p:tavLst>
                                        <p:tav tm="0">
                                          <p:val>
                                            <p:strVal val="ppt_y"/>
                                          </p:val>
                                        </p:tav>
                                        <p:tav tm="100000">
                                          <p:val>
                                            <p:strVal val="0-ppt_h/2"/>
                                          </p:val>
                                        </p:tav>
                                      </p:tavLst>
                                    </p:anim>
                                    <p:set>
                                      <p:cBhvr>
                                        <p:cTn id="104" dur="1" fill="hold">
                                          <p:stCondLst>
                                            <p:cond delay="5499"/>
                                          </p:stCondLst>
                                        </p:cTn>
                                        <p:tgtEl>
                                          <p:spTgt spid="10"/>
                                        </p:tgtEl>
                                        <p:attrNameLst>
                                          <p:attrName>style.visibility</p:attrName>
                                        </p:attrNameLst>
                                      </p:cBhvr>
                                      <p:to>
                                        <p:strVal val="hidden"/>
                                      </p:to>
                                    </p:set>
                                  </p:childTnLst>
                                </p:cTn>
                              </p:par>
                              <p:par>
                                <p:cTn id="105" presetID="19" presetClass="entr" presetSubtype="5" fill="hold" nodeType="withEffect">
                                  <p:stCondLst>
                                    <p:cond delay="0"/>
                                  </p:stCondLst>
                                  <p:childTnLst>
                                    <p:set>
                                      <p:cBhvr>
                                        <p:cTn id="106" dur="1" fill="hold">
                                          <p:stCondLst>
                                            <p:cond delay="0"/>
                                          </p:stCondLst>
                                        </p:cTn>
                                        <p:tgtEl>
                                          <p:spTgt spid="9"/>
                                        </p:tgtEl>
                                        <p:attrNameLst>
                                          <p:attrName>style.visibility</p:attrName>
                                        </p:attrNameLst>
                                      </p:cBhvr>
                                      <p:to>
                                        <p:strVal val="visible"/>
                                      </p:to>
                                    </p:set>
                                    <p:anim calcmode="lin" valueType="num">
                                      <p:cBhvr>
                                        <p:cTn id="107" dur="4000" fill="hold"/>
                                        <p:tgtEl>
                                          <p:spTgt spid="9"/>
                                        </p:tgtEl>
                                        <p:attrNameLst>
                                          <p:attrName>ppt_w</p:attrName>
                                        </p:attrNameLst>
                                      </p:cBhvr>
                                      <p:tavLst>
                                        <p:tav tm="0">
                                          <p:val>
                                            <p:strVal val="#ppt_w"/>
                                          </p:val>
                                        </p:tav>
                                        <p:tav tm="100000">
                                          <p:val>
                                            <p:strVal val="#ppt_w"/>
                                          </p:val>
                                        </p:tav>
                                      </p:tavLst>
                                    </p:anim>
                                    <p:anim calcmode="lin" valueType="num">
                                      <p:cBhvr>
                                        <p:cTn id="108" dur="4000" fill="hold"/>
                                        <p:tgtEl>
                                          <p:spTgt spid="9"/>
                                        </p:tgtEl>
                                        <p:attrNameLst>
                                          <p:attrName>ppt_h</p:attrName>
                                        </p:attrNameLst>
                                      </p:cBhvr>
                                      <p:tavLst>
                                        <p:tav tm="0" fmla="#ppt_h*sin(2.5*pi*$)">
                                          <p:val>
                                            <p:fltVal val="0"/>
                                          </p:val>
                                        </p:tav>
                                        <p:tav tm="100000">
                                          <p:val>
                                            <p:fltVal val="1"/>
                                          </p:val>
                                        </p:tav>
                                      </p:tavLst>
                                    </p:anim>
                                  </p:childTnLst>
                                </p:cTn>
                              </p:par>
                              <p:par>
                                <p:cTn id="109" presetID="8" presetClass="emph" presetSubtype="0" repeatCount="indefinite" fill="hold" nodeType="withEffect">
                                  <p:stCondLst>
                                    <p:cond delay="0"/>
                                  </p:stCondLst>
                                  <p:childTnLst>
                                    <p:animRot by="-10800000">
                                      <p:cBhvr>
                                        <p:cTn id="110" dur="4250" fill="hold"/>
                                        <p:tgtEl>
                                          <p:spTgt spid="9"/>
                                        </p:tgtEl>
                                        <p:attrNameLst>
                                          <p:attrName>r</p:attrName>
                                        </p:attrNameLst>
                                      </p:cBhvr>
                                    </p:animRot>
                                  </p:childTnLst>
                                </p:cTn>
                              </p:par>
                              <p:par>
                                <p:cTn id="111" presetID="2" presetClass="exit" presetSubtype="3" fill="hold" nodeType="withEffect">
                                  <p:stCondLst>
                                    <p:cond delay="0"/>
                                  </p:stCondLst>
                                  <p:childTnLst>
                                    <p:anim calcmode="lin" valueType="num">
                                      <p:cBhvr additive="base">
                                        <p:cTn id="112" dur="5500"/>
                                        <p:tgtEl>
                                          <p:spTgt spid="9"/>
                                        </p:tgtEl>
                                        <p:attrNameLst>
                                          <p:attrName>ppt_x</p:attrName>
                                        </p:attrNameLst>
                                      </p:cBhvr>
                                      <p:tavLst>
                                        <p:tav tm="0">
                                          <p:val>
                                            <p:strVal val="ppt_x"/>
                                          </p:val>
                                        </p:tav>
                                        <p:tav tm="100000">
                                          <p:val>
                                            <p:strVal val="1+ppt_w/2"/>
                                          </p:val>
                                        </p:tav>
                                      </p:tavLst>
                                    </p:anim>
                                    <p:anim calcmode="lin" valueType="num">
                                      <p:cBhvr additive="base">
                                        <p:cTn id="113" dur="5500"/>
                                        <p:tgtEl>
                                          <p:spTgt spid="9"/>
                                        </p:tgtEl>
                                        <p:attrNameLst>
                                          <p:attrName>ppt_y</p:attrName>
                                        </p:attrNameLst>
                                      </p:cBhvr>
                                      <p:tavLst>
                                        <p:tav tm="0">
                                          <p:val>
                                            <p:strVal val="ppt_y"/>
                                          </p:val>
                                        </p:tav>
                                        <p:tav tm="100000">
                                          <p:val>
                                            <p:strVal val="0-ppt_h/2"/>
                                          </p:val>
                                        </p:tav>
                                      </p:tavLst>
                                    </p:anim>
                                    <p:set>
                                      <p:cBhvr>
                                        <p:cTn id="114" dur="1" fill="hold">
                                          <p:stCondLst>
                                            <p:cond delay="5499"/>
                                          </p:stCondLst>
                                        </p:cTn>
                                        <p:tgtEl>
                                          <p:spTgt spid="9"/>
                                        </p:tgtEl>
                                        <p:attrNameLst>
                                          <p:attrName>style.visibility</p:attrName>
                                        </p:attrNameLst>
                                      </p:cBhvr>
                                      <p:to>
                                        <p:strVal val="hidden"/>
                                      </p:to>
                                    </p:set>
                                  </p:childTnLst>
                                </p:cTn>
                              </p:par>
                              <p:par>
                                <p:cTn id="115" presetID="19" presetClass="entr" presetSubtype="5" fill="hold" nodeType="withEffect">
                                  <p:stCondLst>
                                    <p:cond delay="0"/>
                                  </p:stCondLst>
                                  <p:childTnLst>
                                    <p:set>
                                      <p:cBhvr>
                                        <p:cTn id="116" dur="1" fill="hold">
                                          <p:stCondLst>
                                            <p:cond delay="0"/>
                                          </p:stCondLst>
                                        </p:cTn>
                                        <p:tgtEl>
                                          <p:spTgt spid="8"/>
                                        </p:tgtEl>
                                        <p:attrNameLst>
                                          <p:attrName>style.visibility</p:attrName>
                                        </p:attrNameLst>
                                      </p:cBhvr>
                                      <p:to>
                                        <p:strVal val="visible"/>
                                      </p:to>
                                    </p:set>
                                    <p:anim calcmode="lin" valueType="num">
                                      <p:cBhvr>
                                        <p:cTn id="117" dur="4000" fill="hold"/>
                                        <p:tgtEl>
                                          <p:spTgt spid="8"/>
                                        </p:tgtEl>
                                        <p:attrNameLst>
                                          <p:attrName>ppt_w</p:attrName>
                                        </p:attrNameLst>
                                      </p:cBhvr>
                                      <p:tavLst>
                                        <p:tav tm="0">
                                          <p:val>
                                            <p:strVal val="#ppt_w"/>
                                          </p:val>
                                        </p:tav>
                                        <p:tav tm="100000">
                                          <p:val>
                                            <p:strVal val="#ppt_w"/>
                                          </p:val>
                                        </p:tav>
                                      </p:tavLst>
                                    </p:anim>
                                    <p:anim calcmode="lin" valueType="num">
                                      <p:cBhvr>
                                        <p:cTn id="118" dur="4000" fill="hold"/>
                                        <p:tgtEl>
                                          <p:spTgt spid="8"/>
                                        </p:tgtEl>
                                        <p:attrNameLst>
                                          <p:attrName>ppt_h</p:attrName>
                                        </p:attrNameLst>
                                      </p:cBhvr>
                                      <p:tavLst>
                                        <p:tav tm="0" fmla="#ppt_h*sin(2.5*pi*$)">
                                          <p:val>
                                            <p:fltVal val="0"/>
                                          </p:val>
                                        </p:tav>
                                        <p:tav tm="100000">
                                          <p:val>
                                            <p:fltVal val="1"/>
                                          </p:val>
                                        </p:tav>
                                      </p:tavLst>
                                    </p:anim>
                                  </p:childTnLst>
                                </p:cTn>
                              </p:par>
                              <p:par>
                                <p:cTn id="119" presetID="8" presetClass="emph" presetSubtype="0" repeatCount="indefinite" fill="hold" nodeType="withEffect">
                                  <p:stCondLst>
                                    <p:cond delay="0"/>
                                  </p:stCondLst>
                                  <p:childTnLst>
                                    <p:animRot by="-10800000">
                                      <p:cBhvr>
                                        <p:cTn id="120" dur="4250" fill="hold"/>
                                        <p:tgtEl>
                                          <p:spTgt spid="8"/>
                                        </p:tgtEl>
                                        <p:attrNameLst>
                                          <p:attrName>r</p:attrName>
                                        </p:attrNameLst>
                                      </p:cBhvr>
                                    </p:animRot>
                                  </p:childTnLst>
                                </p:cTn>
                              </p:par>
                              <p:par>
                                <p:cTn id="121" presetID="2" presetClass="exit" presetSubtype="3" fill="hold" nodeType="withEffect">
                                  <p:stCondLst>
                                    <p:cond delay="0"/>
                                  </p:stCondLst>
                                  <p:childTnLst>
                                    <p:anim calcmode="lin" valueType="num">
                                      <p:cBhvr additive="base">
                                        <p:cTn id="122" dur="5500"/>
                                        <p:tgtEl>
                                          <p:spTgt spid="8"/>
                                        </p:tgtEl>
                                        <p:attrNameLst>
                                          <p:attrName>ppt_x</p:attrName>
                                        </p:attrNameLst>
                                      </p:cBhvr>
                                      <p:tavLst>
                                        <p:tav tm="0">
                                          <p:val>
                                            <p:strVal val="ppt_x"/>
                                          </p:val>
                                        </p:tav>
                                        <p:tav tm="100000">
                                          <p:val>
                                            <p:strVal val="1+ppt_w/2"/>
                                          </p:val>
                                        </p:tav>
                                      </p:tavLst>
                                    </p:anim>
                                    <p:anim calcmode="lin" valueType="num">
                                      <p:cBhvr additive="base">
                                        <p:cTn id="123" dur="5500"/>
                                        <p:tgtEl>
                                          <p:spTgt spid="8"/>
                                        </p:tgtEl>
                                        <p:attrNameLst>
                                          <p:attrName>ppt_y</p:attrName>
                                        </p:attrNameLst>
                                      </p:cBhvr>
                                      <p:tavLst>
                                        <p:tav tm="0">
                                          <p:val>
                                            <p:strVal val="ppt_y"/>
                                          </p:val>
                                        </p:tav>
                                        <p:tav tm="100000">
                                          <p:val>
                                            <p:strVal val="0-ppt_h/2"/>
                                          </p:val>
                                        </p:tav>
                                      </p:tavLst>
                                    </p:anim>
                                    <p:set>
                                      <p:cBhvr>
                                        <p:cTn id="124" dur="1" fill="hold">
                                          <p:stCondLst>
                                            <p:cond delay="5499"/>
                                          </p:stCondLst>
                                        </p:cTn>
                                        <p:tgtEl>
                                          <p:spTgt spid="8"/>
                                        </p:tgtEl>
                                        <p:attrNameLst>
                                          <p:attrName>style.visibility</p:attrName>
                                        </p:attrNameLst>
                                      </p:cBhvr>
                                      <p:to>
                                        <p:strVal val="hidden"/>
                                      </p:to>
                                    </p:set>
                                  </p:childTnLst>
                                </p:cTn>
                              </p:par>
                              <p:par>
                                <p:cTn id="125" presetID="19" presetClass="entr" presetSubtype="5"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 calcmode="lin" valueType="num">
                                      <p:cBhvr>
                                        <p:cTn id="127" dur="4000" fill="hold"/>
                                        <p:tgtEl>
                                          <p:spTgt spid="4"/>
                                        </p:tgtEl>
                                        <p:attrNameLst>
                                          <p:attrName>ppt_w</p:attrName>
                                        </p:attrNameLst>
                                      </p:cBhvr>
                                      <p:tavLst>
                                        <p:tav tm="0">
                                          <p:val>
                                            <p:strVal val="#ppt_w"/>
                                          </p:val>
                                        </p:tav>
                                        <p:tav tm="100000">
                                          <p:val>
                                            <p:strVal val="#ppt_w"/>
                                          </p:val>
                                        </p:tav>
                                      </p:tavLst>
                                    </p:anim>
                                    <p:anim calcmode="lin" valueType="num">
                                      <p:cBhvr>
                                        <p:cTn id="128" dur="4000" fill="hold"/>
                                        <p:tgtEl>
                                          <p:spTgt spid="4"/>
                                        </p:tgtEl>
                                        <p:attrNameLst>
                                          <p:attrName>ppt_h</p:attrName>
                                        </p:attrNameLst>
                                      </p:cBhvr>
                                      <p:tavLst>
                                        <p:tav tm="0" fmla="#ppt_h*sin(2.5*pi*$)">
                                          <p:val>
                                            <p:fltVal val="0"/>
                                          </p:val>
                                        </p:tav>
                                        <p:tav tm="100000">
                                          <p:val>
                                            <p:fltVal val="1"/>
                                          </p:val>
                                        </p:tav>
                                      </p:tavLst>
                                    </p:anim>
                                  </p:childTnLst>
                                </p:cTn>
                              </p:par>
                              <p:par>
                                <p:cTn id="129" presetID="8" presetClass="emph" presetSubtype="0" repeatCount="indefinite" fill="hold" nodeType="withEffect">
                                  <p:stCondLst>
                                    <p:cond delay="0"/>
                                  </p:stCondLst>
                                  <p:childTnLst>
                                    <p:animRot by="10800000">
                                      <p:cBhvr>
                                        <p:cTn id="130" dur="4250" fill="hold"/>
                                        <p:tgtEl>
                                          <p:spTgt spid="4"/>
                                        </p:tgtEl>
                                        <p:attrNameLst>
                                          <p:attrName>r</p:attrName>
                                        </p:attrNameLst>
                                      </p:cBhvr>
                                    </p:animRot>
                                  </p:childTnLst>
                                </p:cTn>
                              </p:par>
                              <p:par>
                                <p:cTn id="131" presetID="2" presetClass="exit" presetSubtype="9" fill="hold" nodeType="withEffect">
                                  <p:stCondLst>
                                    <p:cond delay="0"/>
                                  </p:stCondLst>
                                  <p:childTnLst>
                                    <p:anim calcmode="lin" valueType="num">
                                      <p:cBhvr additive="base">
                                        <p:cTn id="132" dur="5500"/>
                                        <p:tgtEl>
                                          <p:spTgt spid="4"/>
                                        </p:tgtEl>
                                        <p:attrNameLst>
                                          <p:attrName>ppt_x</p:attrName>
                                        </p:attrNameLst>
                                      </p:cBhvr>
                                      <p:tavLst>
                                        <p:tav tm="0">
                                          <p:val>
                                            <p:strVal val="ppt_x"/>
                                          </p:val>
                                        </p:tav>
                                        <p:tav tm="100000">
                                          <p:val>
                                            <p:strVal val="0-ppt_w/2"/>
                                          </p:val>
                                        </p:tav>
                                      </p:tavLst>
                                    </p:anim>
                                    <p:anim calcmode="lin" valueType="num">
                                      <p:cBhvr additive="base">
                                        <p:cTn id="133" dur="5500"/>
                                        <p:tgtEl>
                                          <p:spTgt spid="4"/>
                                        </p:tgtEl>
                                        <p:attrNameLst>
                                          <p:attrName>ppt_y</p:attrName>
                                        </p:attrNameLst>
                                      </p:cBhvr>
                                      <p:tavLst>
                                        <p:tav tm="0">
                                          <p:val>
                                            <p:strVal val="ppt_y"/>
                                          </p:val>
                                        </p:tav>
                                        <p:tav tm="100000">
                                          <p:val>
                                            <p:strVal val="0-ppt_h/2"/>
                                          </p:val>
                                        </p:tav>
                                      </p:tavLst>
                                    </p:anim>
                                    <p:set>
                                      <p:cBhvr>
                                        <p:cTn id="134" dur="1" fill="hold">
                                          <p:stCondLst>
                                            <p:cond delay="5499"/>
                                          </p:stCondLst>
                                        </p:cTn>
                                        <p:tgtEl>
                                          <p:spTgt spid="4"/>
                                        </p:tgtEl>
                                        <p:attrNameLst>
                                          <p:attrName>style.visibility</p:attrName>
                                        </p:attrNameLst>
                                      </p:cBhvr>
                                      <p:to>
                                        <p:strVal val="hidden"/>
                                      </p:to>
                                    </p:set>
                                  </p:childTnLst>
                                </p:cTn>
                              </p:par>
                              <p:par>
                                <p:cTn id="135" presetID="19" presetClass="entr" presetSubtype="5" fill="hold" nodeType="withEffect">
                                  <p:stCondLst>
                                    <p:cond delay="0"/>
                                  </p:stCondLst>
                                  <p:childTnLst>
                                    <p:set>
                                      <p:cBhvr>
                                        <p:cTn id="136" dur="1" fill="hold">
                                          <p:stCondLst>
                                            <p:cond delay="0"/>
                                          </p:stCondLst>
                                        </p:cTn>
                                        <p:tgtEl>
                                          <p:spTgt spid="5"/>
                                        </p:tgtEl>
                                        <p:attrNameLst>
                                          <p:attrName>style.visibility</p:attrName>
                                        </p:attrNameLst>
                                      </p:cBhvr>
                                      <p:to>
                                        <p:strVal val="visible"/>
                                      </p:to>
                                    </p:set>
                                    <p:anim calcmode="lin" valueType="num">
                                      <p:cBhvr>
                                        <p:cTn id="137" dur="4000" fill="hold"/>
                                        <p:tgtEl>
                                          <p:spTgt spid="5"/>
                                        </p:tgtEl>
                                        <p:attrNameLst>
                                          <p:attrName>ppt_w</p:attrName>
                                        </p:attrNameLst>
                                      </p:cBhvr>
                                      <p:tavLst>
                                        <p:tav tm="0">
                                          <p:val>
                                            <p:strVal val="#ppt_w"/>
                                          </p:val>
                                        </p:tav>
                                        <p:tav tm="100000">
                                          <p:val>
                                            <p:strVal val="#ppt_w"/>
                                          </p:val>
                                        </p:tav>
                                      </p:tavLst>
                                    </p:anim>
                                    <p:anim calcmode="lin" valueType="num">
                                      <p:cBhvr>
                                        <p:cTn id="138" dur="4000" fill="hold"/>
                                        <p:tgtEl>
                                          <p:spTgt spid="5"/>
                                        </p:tgtEl>
                                        <p:attrNameLst>
                                          <p:attrName>ppt_h</p:attrName>
                                        </p:attrNameLst>
                                      </p:cBhvr>
                                      <p:tavLst>
                                        <p:tav tm="0" fmla="#ppt_h*sin(2.5*pi*$)">
                                          <p:val>
                                            <p:fltVal val="0"/>
                                          </p:val>
                                        </p:tav>
                                        <p:tav tm="100000">
                                          <p:val>
                                            <p:fltVal val="1"/>
                                          </p:val>
                                        </p:tav>
                                      </p:tavLst>
                                    </p:anim>
                                  </p:childTnLst>
                                </p:cTn>
                              </p:par>
                              <p:par>
                                <p:cTn id="139" presetID="8" presetClass="emph" presetSubtype="0" repeatCount="indefinite" fill="hold" nodeType="withEffect">
                                  <p:stCondLst>
                                    <p:cond delay="0"/>
                                  </p:stCondLst>
                                  <p:childTnLst>
                                    <p:animRot by="10800000">
                                      <p:cBhvr>
                                        <p:cTn id="140" dur="4250" fill="hold"/>
                                        <p:tgtEl>
                                          <p:spTgt spid="5"/>
                                        </p:tgtEl>
                                        <p:attrNameLst>
                                          <p:attrName>r</p:attrName>
                                        </p:attrNameLst>
                                      </p:cBhvr>
                                    </p:animRot>
                                  </p:childTnLst>
                                </p:cTn>
                              </p:par>
                              <p:par>
                                <p:cTn id="141" presetID="2" presetClass="exit" presetSubtype="9" fill="hold" nodeType="withEffect">
                                  <p:stCondLst>
                                    <p:cond delay="0"/>
                                  </p:stCondLst>
                                  <p:childTnLst>
                                    <p:anim calcmode="lin" valueType="num">
                                      <p:cBhvr additive="base">
                                        <p:cTn id="142" dur="5500"/>
                                        <p:tgtEl>
                                          <p:spTgt spid="5"/>
                                        </p:tgtEl>
                                        <p:attrNameLst>
                                          <p:attrName>ppt_x</p:attrName>
                                        </p:attrNameLst>
                                      </p:cBhvr>
                                      <p:tavLst>
                                        <p:tav tm="0">
                                          <p:val>
                                            <p:strVal val="ppt_x"/>
                                          </p:val>
                                        </p:tav>
                                        <p:tav tm="100000">
                                          <p:val>
                                            <p:strVal val="0-ppt_w/2"/>
                                          </p:val>
                                        </p:tav>
                                      </p:tavLst>
                                    </p:anim>
                                    <p:anim calcmode="lin" valueType="num">
                                      <p:cBhvr additive="base">
                                        <p:cTn id="143" dur="5500"/>
                                        <p:tgtEl>
                                          <p:spTgt spid="5"/>
                                        </p:tgtEl>
                                        <p:attrNameLst>
                                          <p:attrName>ppt_y</p:attrName>
                                        </p:attrNameLst>
                                      </p:cBhvr>
                                      <p:tavLst>
                                        <p:tav tm="0">
                                          <p:val>
                                            <p:strVal val="ppt_y"/>
                                          </p:val>
                                        </p:tav>
                                        <p:tav tm="100000">
                                          <p:val>
                                            <p:strVal val="0-ppt_h/2"/>
                                          </p:val>
                                        </p:tav>
                                      </p:tavLst>
                                    </p:anim>
                                    <p:set>
                                      <p:cBhvr>
                                        <p:cTn id="144" dur="1" fill="hold">
                                          <p:stCondLst>
                                            <p:cond delay="5499"/>
                                          </p:stCondLst>
                                        </p:cTn>
                                        <p:tgtEl>
                                          <p:spTgt spid="5"/>
                                        </p:tgtEl>
                                        <p:attrNameLst>
                                          <p:attrName>style.visibility</p:attrName>
                                        </p:attrNameLst>
                                      </p:cBhvr>
                                      <p:to>
                                        <p:strVal val="hidden"/>
                                      </p:to>
                                    </p:set>
                                  </p:childTnLst>
                                </p:cTn>
                              </p:par>
                              <p:par>
                                <p:cTn id="145" presetID="19" presetClass="entr" presetSubtype="5" fill="hold" nodeType="withEffect">
                                  <p:stCondLst>
                                    <p:cond delay="0"/>
                                  </p:stCondLst>
                                  <p:childTnLst>
                                    <p:set>
                                      <p:cBhvr>
                                        <p:cTn id="146" dur="1" fill="hold">
                                          <p:stCondLst>
                                            <p:cond delay="0"/>
                                          </p:stCondLst>
                                        </p:cTn>
                                        <p:tgtEl>
                                          <p:spTgt spid="3"/>
                                        </p:tgtEl>
                                        <p:attrNameLst>
                                          <p:attrName>style.visibility</p:attrName>
                                        </p:attrNameLst>
                                      </p:cBhvr>
                                      <p:to>
                                        <p:strVal val="visible"/>
                                      </p:to>
                                    </p:set>
                                    <p:anim calcmode="lin" valueType="num">
                                      <p:cBhvr>
                                        <p:cTn id="147" dur="4000" fill="hold"/>
                                        <p:tgtEl>
                                          <p:spTgt spid="3"/>
                                        </p:tgtEl>
                                        <p:attrNameLst>
                                          <p:attrName>ppt_w</p:attrName>
                                        </p:attrNameLst>
                                      </p:cBhvr>
                                      <p:tavLst>
                                        <p:tav tm="0">
                                          <p:val>
                                            <p:strVal val="#ppt_w"/>
                                          </p:val>
                                        </p:tav>
                                        <p:tav tm="100000">
                                          <p:val>
                                            <p:strVal val="#ppt_w"/>
                                          </p:val>
                                        </p:tav>
                                      </p:tavLst>
                                    </p:anim>
                                    <p:anim calcmode="lin" valueType="num">
                                      <p:cBhvr>
                                        <p:cTn id="148" dur="4000" fill="hold"/>
                                        <p:tgtEl>
                                          <p:spTgt spid="3"/>
                                        </p:tgtEl>
                                        <p:attrNameLst>
                                          <p:attrName>ppt_h</p:attrName>
                                        </p:attrNameLst>
                                      </p:cBhvr>
                                      <p:tavLst>
                                        <p:tav tm="0" fmla="#ppt_h*sin(2.5*pi*$)">
                                          <p:val>
                                            <p:fltVal val="0"/>
                                          </p:val>
                                        </p:tav>
                                        <p:tav tm="100000">
                                          <p:val>
                                            <p:fltVal val="1"/>
                                          </p:val>
                                        </p:tav>
                                      </p:tavLst>
                                    </p:anim>
                                  </p:childTnLst>
                                </p:cTn>
                              </p:par>
                              <p:par>
                                <p:cTn id="149" presetID="8" presetClass="emph" presetSubtype="0" repeatCount="indefinite" fill="hold" nodeType="withEffect">
                                  <p:stCondLst>
                                    <p:cond delay="0"/>
                                  </p:stCondLst>
                                  <p:childTnLst>
                                    <p:animRot by="10800000">
                                      <p:cBhvr>
                                        <p:cTn id="150" dur="4250" fill="hold"/>
                                        <p:tgtEl>
                                          <p:spTgt spid="3"/>
                                        </p:tgtEl>
                                        <p:attrNameLst>
                                          <p:attrName>r</p:attrName>
                                        </p:attrNameLst>
                                      </p:cBhvr>
                                    </p:animRot>
                                  </p:childTnLst>
                                </p:cTn>
                              </p:par>
                              <p:par>
                                <p:cTn id="151" presetID="2" presetClass="exit" presetSubtype="9" fill="hold" nodeType="withEffect">
                                  <p:stCondLst>
                                    <p:cond delay="0"/>
                                  </p:stCondLst>
                                  <p:childTnLst>
                                    <p:anim calcmode="lin" valueType="num">
                                      <p:cBhvr additive="base">
                                        <p:cTn id="152" dur="5500"/>
                                        <p:tgtEl>
                                          <p:spTgt spid="3"/>
                                        </p:tgtEl>
                                        <p:attrNameLst>
                                          <p:attrName>ppt_x</p:attrName>
                                        </p:attrNameLst>
                                      </p:cBhvr>
                                      <p:tavLst>
                                        <p:tav tm="0">
                                          <p:val>
                                            <p:strVal val="ppt_x"/>
                                          </p:val>
                                        </p:tav>
                                        <p:tav tm="100000">
                                          <p:val>
                                            <p:strVal val="0-ppt_w/2"/>
                                          </p:val>
                                        </p:tav>
                                      </p:tavLst>
                                    </p:anim>
                                    <p:anim calcmode="lin" valueType="num">
                                      <p:cBhvr additive="base">
                                        <p:cTn id="153" dur="5500"/>
                                        <p:tgtEl>
                                          <p:spTgt spid="3"/>
                                        </p:tgtEl>
                                        <p:attrNameLst>
                                          <p:attrName>ppt_y</p:attrName>
                                        </p:attrNameLst>
                                      </p:cBhvr>
                                      <p:tavLst>
                                        <p:tav tm="0">
                                          <p:val>
                                            <p:strVal val="ppt_y"/>
                                          </p:val>
                                        </p:tav>
                                        <p:tav tm="100000">
                                          <p:val>
                                            <p:strVal val="0-ppt_h/2"/>
                                          </p:val>
                                        </p:tav>
                                      </p:tavLst>
                                    </p:anim>
                                    <p:set>
                                      <p:cBhvr>
                                        <p:cTn id="154" dur="1" fill="hold">
                                          <p:stCondLst>
                                            <p:cond delay="5499"/>
                                          </p:stCondLst>
                                        </p:cTn>
                                        <p:tgtEl>
                                          <p:spTgt spid="3"/>
                                        </p:tgtEl>
                                        <p:attrNameLst>
                                          <p:attrName>style.visibility</p:attrName>
                                        </p:attrNameLst>
                                      </p:cBhvr>
                                      <p:to>
                                        <p:strVal val="hidden"/>
                                      </p:to>
                                    </p:set>
                                  </p:childTnLst>
                                </p:cTn>
                              </p:par>
                              <p:par>
                                <p:cTn id="155" presetID="19" presetClass="entr" presetSubtype="5" fill="hold" nodeType="withEffect">
                                  <p:stCondLst>
                                    <p:cond delay="0"/>
                                  </p:stCondLst>
                                  <p:childTnLst>
                                    <p:set>
                                      <p:cBhvr>
                                        <p:cTn id="156" dur="1" fill="hold">
                                          <p:stCondLst>
                                            <p:cond delay="0"/>
                                          </p:stCondLst>
                                        </p:cTn>
                                        <p:tgtEl>
                                          <p:spTgt spid="1026"/>
                                        </p:tgtEl>
                                        <p:attrNameLst>
                                          <p:attrName>style.visibility</p:attrName>
                                        </p:attrNameLst>
                                      </p:cBhvr>
                                      <p:to>
                                        <p:strVal val="visible"/>
                                      </p:to>
                                    </p:set>
                                    <p:anim calcmode="lin" valueType="num">
                                      <p:cBhvr>
                                        <p:cTn id="157" dur="4000" fill="hold"/>
                                        <p:tgtEl>
                                          <p:spTgt spid="1026"/>
                                        </p:tgtEl>
                                        <p:attrNameLst>
                                          <p:attrName>ppt_w</p:attrName>
                                        </p:attrNameLst>
                                      </p:cBhvr>
                                      <p:tavLst>
                                        <p:tav tm="0">
                                          <p:val>
                                            <p:strVal val="#ppt_w"/>
                                          </p:val>
                                        </p:tav>
                                        <p:tav tm="100000">
                                          <p:val>
                                            <p:strVal val="#ppt_w"/>
                                          </p:val>
                                        </p:tav>
                                      </p:tavLst>
                                    </p:anim>
                                    <p:anim calcmode="lin" valueType="num">
                                      <p:cBhvr>
                                        <p:cTn id="158" dur="4000" fill="hold"/>
                                        <p:tgtEl>
                                          <p:spTgt spid="1026"/>
                                        </p:tgtEl>
                                        <p:attrNameLst>
                                          <p:attrName>ppt_h</p:attrName>
                                        </p:attrNameLst>
                                      </p:cBhvr>
                                      <p:tavLst>
                                        <p:tav tm="0" fmla="#ppt_h*sin(2.5*pi*$)">
                                          <p:val>
                                            <p:fltVal val="0"/>
                                          </p:val>
                                        </p:tav>
                                        <p:tav tm="100000">
                                          <p:val>
                                            <p:fltVal val="1"/>
                                          </p:val>
                                        </p:tav>
                                      </p:tavLst>
                                    </p:anim>
                                  </p:childTnLst>
                                </p:cTn>
                              </p:par>
                              <p:par>
                                <p:cTn id="159" presetID="8" presetClass="emph" presetSubtype="0" repeatCount="indefinite" fill="hold" nodeType="withEffect">
                                  <p:stCondLst>
                                    <p:cond delay="0"/>
                                  </p:stCondLst>
                                  <p:childTnLst>
                                    <p:animRot by="10800000">
                                      <p:cBhvr>
                                        <p:cTn id="160" dur="4250" fill="hold"/>
                                        <p:tgtEl>
                                          <p:spTgt spid="1026"/>
                                        </p:tgtEl>
                                        <p:attrNameLst>
                                          <p:attrName>r</p:attrName>
                                        </p:attrNameLst>
                                      </p:cBhvr>
                                    </p:animRot>
                                  </p:childTnLst>
                                </p:cTn>
                              </p:par>
                              <p:par>
                                <p:cTn id="161" presetID="2" presetClass="exit" presetSubtype="9" fill="hold" nodeType="withEffect">
                                  <p:stCondLst>
                                    <p:cond delay="0"/>
                                  </p:stCondLst>
                                  <p:childTnLst>
                                    <p:anim calcmode="lin" valueType="num">
                                      <p:cBhvr additive="base">
                                        <p:cTn id="162" dur="5500"/>
                                        <p:tgtEl>
                                          <p:spTgt spid="1026"/>
                                        </p:tgtEl>
                                        <p:attrNameLst>
                                          <p:attrName>ppt_x</p:attrName>
                                        </p:attrNameLst>
                                      </p:cBhvr>
                                      <p:tavLst>
                                        <p:tav tm="0">
                                          <p:val>
                                            <p:strVal val="ppt_x"/>
                                          </p:val>
                                        </p:tav>
                                        <p:tav tm="100000">
                                          <p:val>
                                            <p:strVal val="0-ppt_w/2"/>
                                          </p:val>
                                        </p:tav>
                                      </p:tavLst>
                                    </p:anim>
                                    <p:anim calcmode="lin" valueType="num">
                                      <p:cBhvr additive="base">
                                        <p:cTn id="163" dur="5500"/>
                                        <p:tgtEl>
                                          <p:spTgt spid="1026"/>
                                        </p:tgtEl>
                                        <p:attrNameLst>
                                          <p:attrName>ppt_y</p:attrName>
                                        </p:attrNameLst>
                                      </p:cBhvr>
                                      <p:tavLst>
                                        <p:tav tm="0">
                                          <p:val>
                                            <p:strVal val="ppt_y"/>
                                          </p:val>
                                        </p:tav>
                                        <p:tav tm="100000">
                                          <p:val>
                                            <p:strVal val="0-ppt_h/2"/>
                                          </p:val>
                                        </p:tav>
                                      </p:tavLst>
                                    </p:anim>
                                    <p:set>
                                      <p:cBhvr>
                                        <p:cTn id="164" dur="1" fill="hold">
                                          <p:stCondLst>
                                            <p:cond delay="5499"/>
                                          </p:stCondLst>
                                        </p:cTn>
                                        <p:tgtEl>
                                          <p:spTgt spid="1026"/>
                                        </p:tgtEl>
                                        <p:attrNameLst>
                                          <p:attrName>style.visibility</p:attrName>
                                        </p:attrNameLst>
                                      </p:cBhvr>
                                      <p:to>
                                        <p:strVal val="hidden"/>
                                      </p:to>
                                    </p:set>
                                  </p:childTnLst>
                                </p:cTn>
                              </p:par>
                              <p:par>
                                <p:cTn id="165" presetID="23" presetClass="entr" presetSubtype="272" fill="hold" nodeType="withEffect">
                                  <p:stCondLst>
                                    <p:cond delay="1500"/>
                                  </p:stCondLst>
                                  <p:childTnLst>
                                    <p:set>
                                      <p:cBhvr>
                                        <p:cTn id="166" dur="1" fill="hold">
                                          <p:stCondLst>
                                            <p:cond delay="0"/>
                                          </p:stCondLst>
                                        </p:cTn>
                                        <p:tgtEl>
                                          <p:spTgt spid="22"/>
                                        </p:tgtEl>
                                        <p:attrNameLst>
                                          <p:attrName>style.visibility</p:attrName>
                                        </p:attrNameLst>
                                      </p:cBhvr>
                                      <p:to>
                                        <p:strVal val="visible"/>
                                      </p:to>
                                    </p:set>
                                    <p:anim calcmode="lin" valueType="num">
                                      <p:cBhvr>
                                        <p:cTn id="167" dur="3750" fill="hold"/>
                                        <p:tgtEl>
                                          <p:spTgt spid="22"/>
                                        </p:tgtEl>
                                        <p:attrNameLst>
                                          <p:attrName>ppt_w</p:attrName>
                                        </p:attrNameLst>
                                      </p:cBhvr>
                                      <p:tavLst>
                                        <p:tav tm="0">
                                          <p:val>
                                            <p:strVal val="2/3*#ppt_w"/>
                                          </p:val>
                                        </p:tav>
                                        <p:tav tm="100000">
                                          <p:val>
                                            <p:strVal val="#ppt_w"/>
                                          </p:val>
                                        </p:tav>
                                      </p:tavLst>
                                    </p:anim>
                                    <p:anim calcmode="lin" valueType="num">
                                      <p:cBhvr>
                                        <p:cTn id="168" dur="3750" fill="hold"/>
                                        <p:tgtEl>
                                          <p:spTgt spid="22"/>
                                        </p:tgtEl>
                                        <p:attrNameLst>
                                          <p:attrName>ppt_h</p:attrName>
                                        </p:attrNameLst>
                                      </p:cBhvr>
                                      <p:tavLst>
                                        <p:tav tm="0">
                                          <p:val>
                                            <p:strVal val="2/3*#ppt_h"/>
                                          </p:val>
                                        </p:tav>
                                        <p:tav tm="100000">
                                          <p:val>
                                            <p:strVal val="#ppt_h"/>
                                          </p:val>
                                        </p:tav>
                                      </p:tavLst>
                                    </p:anim>
                                  </p:childTnLst>
                                </p:cTn>
                              </p:par>
                              <p:par>
                                <p:cTn id="169" presetID="16" presetClass="entr" presetSubtype="42" fill="hold" nodeType="withEffect">
                                  <p:stCondLst>
                                    <p:cond delay="1500"/>
                                  </p:stCondLst>
                                  <p:childTnLst>
                                    <p:set>
                                      <p:cBhvr>
                                        <p:cTn id="170" dur="1" fill="hold">
                                          <p:stCondLst>
                                            <p:cond delay="0"/>
                                          </p:stCondLst>
                                        </p:cTn>
                                        <p:tgtEl>
                                          <p:spTgt spid="22"/>
                                        </p:tgtEl>
                                        <p:attrNameLst>
                                          <p:attrName>style.visibility</p:attrName>
                                        </p:attrNameLst>
                                      </p:cBhvr>
                                      <p:to>
                                        <p:strVal val="visible"/>
                                      </p:to>
                                    </p:set>
                                    <p:animEffect transition="in" filter="barn(outHorizontal)">
                                      <p:cBhvr>
                                        <p:cTn id="171" dur="3750"/>
                                        <p:tgtEl>
                                          <p:spTgt spid="22"/>
                                        </p:tgtEl>
                                      </p:cBhvr>
                                    </p:animEffect>
                                  </p:childTnLst>
                                </p:cTn>
                              </p:par>
                              <p:par>
                                <p:cTn id="172" presetID="9" presetClass="emph" presetSubtype="0" grpId="0" nodeType="withEffect">
                                  <p:stCondLst>
                                    <p:cond delay="0"/>
                                  </p:stCondLst>
                                  <p:childTnLst>
                                    <p:set>
                                      <p:cBhvr rctx="PPT">
                                        <p:cTn id="173" dur="indefinite"/>
                                        <p:tgtEl>
                                          <p:spTgt spid="29"/>
                                        </p:tgtEl>
                                        <p:attrNameLst>
                                          <p:attrName>style.opacity</p:attrName>
                                        </p:attrNameLst>
                                      </p:cBhvr>
                                      <p:to>
                                        <p:strVal val="0"/>
                                      </p:to>
                                    </p:set>
                                    <p:animEffect filter="image" prLst="opacity: 0">
                                      <p:cBhvr rctx="IE">
                                        <p:cTn id="174" dur="indefinite"/>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4 Grupo"/>
          <p:cNvGrpSpPr/>
          <p:nvPr/>
        </p:nvGrpSpPr>
        <p:grpSpPr>
          <a:xfrm>
            <a:off x="22285" y="9296"/>
            <a:ext cx="9144000" cy="5143500"/>
            <a:chOff x="0" y="0"/>
            <a:chExt cx="9144000" cy="5143500"/>
          </a:xfrm>
        </p:grpSpPr>
        <p:sp>
          <p:nvSpPr>
            <p:cNvPr id="7" name="6 Rectángulo"/>
            <p:cNvSpPr/>
            <p:nvPr/>
          </p:nvSpPr>
          <p:spPr>
            <a:xfrm flipH="1">
              <a:off x="0" y="2571750"/>
              <a:ext cx="4572000" cy="2571750"/>
            </a:xfrm>
            <a:prstGeom prst="rect">
              <a:avLst/>
            </a:prstGeom>
            <a:gradFill flip="none" rotWithShape="1">
              <a:gsLst>
                <a:gs pos="60000">
                  <a:srgbClr val="1F020A"/>
                </a:gs>
                <a:gs pos="26000">
                  <a:srgbClr val="C00000">
                    <a:lumMod val="38000"/>
                  </a:srgbClr>
                </a:gs>
                <a:gs pos="100000">
                  <a:srgbClr val="C00000">
                    <a:lumMod val="4000"/>
                  </a:srgbClr>
                </a:gs>
                <a:gs pos="100000">
                  <a:srgbClr val="DC1C08">
                    <a:lumMod val="49000"/>
                  </a:srgbClr>
                </a:gs>
                <a:gs pos="84000">
                  <a:srgbClr val="FEA402"/>
                </a:gs>
                <a:gs pos="7000">
                  <a:srgbClr val="FBA305"/>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0" y="0"/>
              <a:ext cx="4572000" cy="2571750"/>
            </a:xfrm>
            <a:prstGeom prst="rect">
              <a:avLst/>
            </a:prstGeom>
            <a:gradFill flip="none" rotWithShape="1">
              <a:gsLst>
                <a:gs pos="60000">
                  <a:srgbClr val="1F020A"/>
                </a:gs>
                <a:gs pos="26000">
                  <a:srgbClr val="C00000">
                    <a:lumMod val="38000"/>
                  </a:srgbClr>
                </a:gs>
                <a:gs pos="100000">
                  <a:srgbClr val="C00000">
                    <a:lumMod val="4000"/>
                  </a:srgbClr>
                </a:gs>
                <a:gs pos="100000">
                  <a:srgbClr val="DC1C08">
                    <a:lumMod val="49000"/>
                  </a:srgbClr>
                </a:gs>
                <a:gs pos="84000">
                  <a:srgbClr val="FEA402"/>
                </a:gs>
                <a:gs pos="7000">
                  <a:srgbClr val="FBA305"/>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4572000" y="2571750"/>
              <a:ext cx="4572000" cy="2571750"/>
            </a:xfrm>
            <a:prstGeom prst="rect">
              <a:avLst/>
            </a:prstGeom>
            <a:gradFill flip="none" rotWithShape="1">
              <a:gsLst>
                <a:gs pos="60000">
                  <a:srgbClr val="1F020A"/>
                </a:gs>
                <a:gs pos="26000">
                  <a:srgbClr val="C00000">
                    <a:lumMod val="38000"/>
                  </a:srgbClr>
                </a:gs>
                <a:gs pos="100000">
                  <a:srgbClr val="C00000">
                    <a:lumMod val="4000"/>
                  </a:srgbClr>
                </a:gs>
                <a:gs pos="100000">
                  <a:srgbClr val="DC1C08">
                    <a:lumMod val="49000"/>
                  </a:srgbClr>
                </a:gs>
                <a:gs pos="84000">
                  <a:srgbClr val="FEA402"/>
                </a:gs>
                <a:gs pos="7000">
                  <a:srgbClr val="FBA305"/>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flipH="1">
              <a:off x="4572000" y="0"/>
              <a:ext cx="4572000" cy="2571750"/>
            </a:xfrm>
            <a:prstGeom prst="rect">
              <a:avLst/>
            </a:prstGeom>
            <a:gradFill flip="none" rotWithShape="1">
              <a:gsLst>
                <a:gs pos="60000">
                  <a:srgbClr val="1F020A"/>
                </a:gs>
                <a:gs pos="26000">
                  <a:srgbClr val="C00000">
                    <a:lumMod val="38000"/>
                  </a:srgbClr>
                </a:gs>
                <a:gs pos="100000">
                  <a:srgbClr val="C00000">
                    <a:lumMod val="4000"/>
                  </a:srgbClr>
                </a:gs>
                <a:gs pos="100000">
                  <a:srgbClr val="DC1C08">
                    <a:lumMod val="49000"/>
                  </a:srgbClr>
                </a:gs>
                <a:gs pos="84000">
                  <a:srgbClr val="FEA402"/>
                </a:gs>
                <a:gs pos="7000">
                  <a:srgbClr val="FBA305"/>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6" name="5 Imagen" descr="Diapositiva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Forma libre 19"/>
          <p:cNvSpPr/>
          <p:nvPr/>
        </p:nvSpPr>
        <p:spPr>
          <a:xfrm rot="10800000">
            <a:off x="2915816" y="987574"/>
            <a:ext cx="3310890" cy="3096344"/>
          </a:xfrm>
          <a:custGeom>
            <a:avLst/>
            <a:gdLst>
              <a:gd name="connsiteX0" fmla="*/ 1541216 w 3146620"/>
              <a:gd name="connsiteY0" fmla="*/ 1657815 h 2758642"/>
              <a:gd name="connsiteX1" fmla="*/ 1772249 w 3146620"/>
              <a:gd name="connsiteY1" fmla="*/ 1396539 h 2758642"/>
              <a:gd name="connsiteX2" fmla="*/ 1587777 w 3146620"/>
              <a:gd name="connsiteY2" fmla="*/ 1140571 h 2758642"/>
              <a:gd name="connsiteX3" fmla="*/ 1576347 w 3146620"/>
              <a:gd name="connsiteY3" fmla="*/ 1138598 h 2758642"/>
              <a:gd name="connsiteX4" fmla="*/ 1593509 w 3146620"/>
              <a:gd name="connsiteY4" fmla="*/ 1137669 h 2758642"/>
              <a:gd name="connsiteX5" fmla="*/ 1764328 w 3146620"/>
              <a:gd name="connsiteY5" fmla="*/ 1203416 h 2758642"/>
              <a:gd name="connsiteX6" fmla="*/ 1777708 w 3146620"/>
              <a:gd name="connsiteY6" fmla="*/ 1216454 h 2758642"/>
              <a:gd name="connsiteX7" fmla="*/ 1771569 w 3146620"/>
              <a:gd name="connsiteY7" fmla="*/ 1206196 h 2758642"/>
              <a:gd name="connsiteX8" fmla="*/ 1596357 w 3146620"/>
              <a:gd name="connsiteY8" fmla="*/ 1102959 h 2758642"/>
              <a:gd name="connsiteX9" fmla="*/ 1352229 w 3146620"/>
              <a:gd name="connsiteY9" fmla="*/ 1364506 h 2758642"/>
              <a:gd name="connsiteX10" fmla="*/ 1523668 w 3146620"/>
              <a:gd name="connsiteY10" fmla="*/ 1628929 h 2758642"/>
              <a:gd name="connsiteX11" fmla="*/ 1534993 w 3146620"/>
              <a:gd name="connsiteY11" fmla="*/ 1631167 h 2758642"/>
              <a:gd name="connsiteX12" fmla="*/ 1517792 w 3146620"/>
              <a:gd name="connsiteY12" fmla="*/ 1631771 h 2758642"/>
              <a:gd name="connsiteX13" fmla="*/ 1391608 w 3146620"/>
              <a:gd name="connsiteY13" fmla="*/ 1593820 h 2758642"/>
              <a:gd name="connsiteX14" fmla="*/ 1385744 w 3146620"/>
              <a:gd name="connsiteY14" fmla="*/ 1589673 h 2758642"/>
              <a:gd name="connsiteX15" fmla="*/ 1388977 w 3146620"/>
              <a:gd name="connsiteY15" fmla="*/ 1593072 h 2758642"/>
              <a:gd name="connsiteX16" fmla="*/ 1541216 w 3146620"/>
              <a:gd name="connsiteY16" fmla="*/ 1657815 h 2758642"/>
              <a:gd name="connsiteX17" fmla="*/ 1593509 w 3146620"/>
              <a:gd name="connsiteY17" fmla="*/ 1713511 h 2758642"/>
              <a:gd name="connsiteX18" fmla="*/ 1371509 w 3146620"/>
              <a:gd name="connsiteY18" fmla="*/ 1587645 h 2758642"/>
              <a:gd name="connsiteX19" fmla="*/ 1361983 w 3146620"/>
              <a:gd name="connsiteY19" fmla="*/ 1571512 h 2758642"/>
              <a:gd name="connsiteX20" fmla="*/ 1350382 w 3146620"/>
              <a:gd name="connsiteY20" fmla="*/ 1561391 h 2758642"/>
              <a:gd name="connsiteX21" fmla="*/ 1263938 w 3146620"/>
              <a:gd name="connsiteY21" fmla="*/ 1333122 h 2758642"/>
              <a:gd name="connsiteX22" fmla="*/ 1546906 w 3146620"/>
              <a:gd name="connsiteY22" fmla="*/ 1045181 h 2758642"/>
              <a:gd name="connsiteX23" fmla="*/ 1779330 w 3146620"/>
              <a:gd name="connsiteY23" fmla="*/ 1212923 h 2758642"/>
              <a:gd name="connsiteX24" fmla="*/ 1781655 w 3146620"/>
              <a:gd name="connsiteY24" fmla="*/ 1220300 h 2758642"/>
              <a:gd name="connsiteX25" fmla="*/ 1783398 w 3146620"/>
              <a:gd name="connsiteY25" fmla="*/ 1221999 h 2758642"/>
              <a:gd name="connsiteX26" fmla="*/ 1858959 w 3146620"/>
              <a:gd name="connsiteY26" fmla="*/ 1381743 h 2758642"/>
              <a:gd name="connsiteX27" fmla="*/ 1862053 w 3146620"/>
              <a:gd name="connsiteY27" fmla="*/ 1425590 h 2758642"/>
              <a:gd name="connsiteX28" fmla="*/ 1593509 w 3146620"/>
              <a:gd name="connsiteY28" fmla="*/ 1713511 h 2758642"/>
              <a:gd name="connsiteX29" fmla="*/ 1594962 w 3146620"/>
              <a:gd name="connsiteY29" fmla="*/ 1878090 h 2758642"/>
              <a:gd name="connsiteX30" fmla="*/ 1902115 w 3146620"/>
              <a:gd name="connsiteY30" fmla="*/ 1762139 h 2758642"/>
              <a:gd name="connsiteX31" fmla="*/ 1908639 w 3146620"/>
              <a:gd name="connsiteY31" fmla="*/ 1756051 h 2758642"/>
              <a:gd name="connsiteX32" fmla="*/ 1896806 w 3146620"/>
              <a:gd name="connsiteY32" fmla="*/ 1763478 h 2758642"/>
              <a:gd name="connsiteX33" fmla="*/ 1642222 w 3146620"/>
              <a:gd name="connsiteY33" fmla="*/ 1831446 h 2758642"/>
              <a:gd name="connsiteX34" fmla="*/ 1607518 w 3146620"/>
              <a:gd name="connsiteY34" fmla="*/ 1830364 h 2758642"/>
              <a:gd name="connsiteX35" fmla="*/ 1630367 w 3146620"/>
              <a:gd name="connsiteY35" fmla="*/ 1826357 h 2758642"/>
              <a:gd name="connsiteX36" fmla="*/ 1976258 w 3146620"/>
              <a:gd name="connsiteY36" fmla="*/ 1352787 h 2758642"/>
              <a:gd name="connsiteX37" fmla="*/ 1483712 w 3146620"/>
              <a:gd name="connsiteY37" fmla="*/ 884370 h 2758642"/>
              <a:gd name="connsiteX38" fmla="*/ 1130210 w 3146620"/>
              <a:gd name="connsiteY38" fmla="*/ 1069263 h 2758642"/>
              <a:gd name="connsiteX39" fmla="*/ 1117824 w 3146620"/>
              <a:gd name="connsiteY39" fmla="*/ 1087635 h 2758642"/>
              <a:gd name="connsiteX40" fmla="*/ 1144818 w 3146620"/>
              <a:gd name="connsiteY40" fmla="*/ 1064285 h 2758642"/>
              <a:gd name="connsiteX41" fmla="*/ 1489458 w 3146620"/>
              <a:gd name="connsiteY41" fmla="*/ 946535 h 2758642"/>
              <a:gd name="connsiteX42" fmla="*/ 1524084 w 3146620"/>
              <a:gd name="connsiteY42" fmla="*/ 948199 h 2758642"/>
              <a:gd name="connsiteX43" fmla="*/ 1501022 w 3146620"/>
              <a:gd name="connsiteY43" fmla="*/ 951733 h 2758642"/>
              <a:gd name="connsiteX44" fmla="*/ 1128838 w 3146620"/>
              <a:gd name="connsiteY44" fmla="*/ 1410158 h 2758642"/>
              <a:gd name="connsiteX45" fmla="*/ 1594962 w 3146620"/>
              <a:gd name="connsiteY45" fmla="*/ 1878090 h 2758642"/>
              <a:gd name="connsiteX46" fmla="*/ 1489458 w 3146620"/>
              <a:gd name="connsiteY46" fmla="*/ 1977838 h 2758642"/>
              <a:gd name="connsiteX47" fmla="*/ 947651 w 3146620"/>
              <a:gd name="connsiteY47" fmla="*/ 1462187 h 2758642"/>
              <a:gd name="connsiteX48" fmla="*/ 953894 w 3146620"/>
              <a:gd name="connsiteY48" fmla="*/ 1383658 h 2758642"/>
              <a:gd name="connsiteX49" fmla="*/ 1106343 w 3146620"/>
              <a:gd name="connsiteY49" fmla="*/ 1097566 h 2758642"/>
              <a:gd name="connsiteX50" fmla="*/ 1109860 w 3146620"/>
              <a:gd name="connsiteY50" fmla="*/ 1094523 h 2758642"/>
              <a:gd name="connsiteX51" fmla="*/ 1114550 w 3146620"/>
              <a:gd name="connsiteY51" fmla="*/ 1081311 h 2758642"/>
              <a:gd name="connsiteX52" fmla="*/ 1583484 w 3146620"/>
              <a:gd name="connsiteY52" fmla="*/ 780893 h 2758642"/>
              <a:gd name="connsiteX53" fmla="*/ 2154391 w 3146620"/>
              <a:gd name="connsiteY53" fmla="*/ 1296581 h 2758642"/>
              <a:gd name="connsiteX54" fmla="*/ 1979984 w 3146620"/>
              <a:gd name="connsiteY54" fmla="*/ 1705399 h 2758642"/>
              <a:gd name="connsiteX55" fmla="*/ 1956579 w 3146620"/>
              <a:gd name="connsiteY55" fmla="*/ 1723525 h 2758642"/>
              <a:gd name="connsiteX56" fmla="*/ 1937358 w 3146620"/>
              <a:gd name="connsiteY56" fmla="*/ 1752418 h 2758642"/>
              <a:gd name="connsiteX57" fmla="*/ 1489458 w 3146620"/>
              <a:gd name="connsiteY57" fmla="*/ 1977838 h 2758642"/>
              <a:gd name="connsiteX58" fmla="*/ 1682525 w 3146620"/>
              <a:gd name="connsiteY58" fmla="*/ 2200108 h 2758642"/>
              <a:gd name="connsiteX59" fmla="*/ 2312388 w 3146620"/>
              <a:gd name="connsiteY59" fmla="*/ 1901179 h 2758642"/>
              <a:gd name="connsiteX60" fmla="*/ 2334458 w 3146620"/>
              <a:gd name="connsiteY60" fmla="*/ 1871476 h 2758642"/>
              <a:gd name="connsiteX61" fmla="*/ 2286359 w 3146620"/>
              <a:gd name="connsiteY61" fmla="*/ 1909228 h 2758642"/>
              <a:gd name="connsiteX62" fmla="*/ 1672289 w 3146620"/>
              <a:gd name="connsiteY62" fmla="*/ 2099603 h 2758642"/>
              <a:gd name="connsiteX63" fmla="*/ 1610592 w 3146620"/>
              <a:gd name="connsiteY63" fmla="*/ 2096912 h 2758642"/>
              <a:gd name="connsiteX64" fmla="*/ 1651684 w 3146620"/>
              <a:gd name="connsiteY64" fmla="*/ 2091199 h 2758642"/>
              <a:gd name="connsiteX65" fmla="*/ 2314834 w 3146620"/>
              <a:gd name="connsiteY65" fmla="*/ 1350031 h 2758642"/>
              <a:gd name="connsiteX66" fmla="*/ 1484303 w 3146620"/>
              <a:gd name="connsiteY66" fmla="*/ 593492 h 2758642"/>
              <a:gd name="connsiteX67" fmla="*/ 937025 w 3146620"/>
              <a:gd name="connsiteY67" fmla="*/ 780959 h 2758642"/>
              <a:gd name="connsiteX68" fmla="*/ 925401 w 3146620"/>
              <a:gd name="connsiteY68" fmla="*/ 790801 h 2758642"/>
              <a:gd name="connsiteX69" fmla="*/ 946483 w 3146620"/>
              <a:gd name="connsiteY69" fmla="*/ 778794 h 2758642"/>
              <a:gd name="connsiteX70" fmla="*/ 1400097 w 3146620"/>
              <a:gd name="connsiteY70" fmla="*/ 668904 h 2758642"/>
              <a:gd name="connsiteX71" fmla="*/ 1461932 w 3146620"/>
              <a:gd name="connsiteY71" fmla="*/ 670654 h 2758642"/>
              <a:gd name="connsiteX72" fmla="*/ 1421219 w 3146620"/>
              <a:gd name="connsiteY72" fmla="*/ 677133 h 2758642"/>
              <a:gd name="connsiteX73" fmla="*/ 804919 w 3146620"/>
              <a:gd name="connsiteY73" fmla="*/ 1442786 h 2758642"/>
              <a:gd name="connsiteX74" fmla="*/ 1682525 w 3146620"/>
              <a:gd name="connsiteY74" fmla="*/ 2200108 h 2758642"/>
              <a:gd name="connsiteX75" fmla="*/ 1504755 w 3146620"/>
              <a:gd name="connsiteY75" fmla="*/ 2367407 h 2758642"/>
              <a:gd name="connsiteX76" fmla="*/ 487525 w 3146620"/>
              <a:gd name="connsiteY76" fmla="*/ 1533659 h 2758642"/>
              <a:gd name="connsiteX77" fmla="*/ 798279 w 3146620"/>
              <a:gd name="connsiteY77" fmla="*/ 872693 h 2758642"/>
              <a:gd name="connsiteX78" fmla="*/ 839982 w 3146620"/>
              <a:gd name="connsiteY78" fmla="*/ 843388 h 2758642"/>
              <a:gd name="connsiteX79" fmla="*/ 874229 w 3146620"/>
              <a:gd name="connsiteY79" fmla="*/ 796675 h 2758642"/>
              <a:gd name="connsiteX80" fmla="*/ 1672289 w 3146620"/>
              <a:gd name="connsiteY80" fmla="*/ 432222 h 2758642"/>
              <a:gd name="connsiteX81" fmla="*/ 2637668 w 3146620"/>
              <a:gd name="connsiteY81" fmla="*/ 1265912 h 2758642"/>
              <a:gd name="connsiteX82" fmla="*/ 2626544 w 3146620"/>
              <a:gd name="connsiteY82" fmla="*/ 1392875 h 2758642"/>
              <a:gd name="connsiteX83" fmla="*/ 2532056 w 3146620"/>
              <a:gd name="connsiteY83" fmla="*/ 1645451 h 2758642"/>
              <a:gd name="connsiteX84" fmla="*/ 2354915 w 3146620"/>
              <a:gd name="connsiteY84" fmla="*/ 1855420 h 2758642"/>
              <a:gd name="connsiteX85" fmla="*/ 2348647 w 3146620"/>
              <a:gd name="connsiteY85" fmla="*/ 1860340 h 2758642"/>
              <a:gd name="connsiteX86" fmla="*/ 2340290 w 3146620"/>
              <a:gd name="connsiteY86" fmla="*/ 1881700 h 2758642"/>
              <a:gd name="connsiteX87" fmla="*/ 1504755 w 3146620"/>
              <a:gd name="connsiteY87" fmla="*/ 2367407 h 2758642"/>
              <a:gd name="connsiteX88" fmla="*/ 1397545 w 3146620"/>
              <a:gd name="connsiteY88" fmla="*/ 2709204 h 2758642"/>
              <a:gd name="connsiteX89" fmla="*/ 1313564 w 3146620"/>
              <a:gd name="connsiteY89" fmla="*/ 2683625 h 2758642"/>
              <a:gd name="connsiteX90" fmla="*/ 650749 w 3146620"/>
              <a:gd name="connsiteY90" fmla="*/ 2114015 h 2758642"/>
              <a:gd name="connsiteX91" fmla="*/ 614783 w 3146620"/>
              <a:gd name="connsiteY91" fmla="*/ 2038601 h 2758642"/>
              <a:gd name="connsiteX92" fmla="*/ 649272 w 3146620"/>
              <a:gd name="connsiteY92" fmla="*/ 2082574 h 2758642"/>
              <a:gd name="connsiteX93" fmla="*/ 2116901 w 3146620"/>
              <a:gd name="connsiteY93" fmla="*/ 2251331 h 2758642"/>
              <a:gd name="connsiteX94" fmla="*/ 2619314 w 3146620"/>
              <a:gd name="connsiteY94" fmla="*/ 1730569 h 2758642"/>
              <a:gd name="connsiteX95" fmla="*/ 2643909 w 3146620"/>
              <a:gd name="connsiteY95" fmla="*/ 635797 h 2758642"/>
              <a:gd name="connsiteX96" fmla="*/ 2028202 w 3146620"/>
              <a:gd name="connsiteY96" fmla="*/ 142980 h 2758642"/>
              <a:gd name="connsiteX97" fmla="*/ 2006897 w 3146620"/>
              <a:gd name="connsiteY97" fmla="*/ 137397 h 2758642"/>
              <a:gd name="connsiteX98" fmla="*/ 2037333 w 3146620"/>
              <a:gd name="connsiteY98" fmla="*/ 152393 h 2758642"/>
              <a:gd name="connsiteX99" fmla="*/ 2483804 w 3146620"/>
              <a:gd name="connsiteY99" fmla="*/ 598783 h 2758642"/>
              <a:gd name="connsiteX100" fmla="*/ 2521179 w 3146620"/>
              <a:gd name="connsiteY100" fmla="*/ 673576 h 2758642"/>
              <a:gd name="connsiteX101" fmla="*/ 2485857 w 3146620"/>
              <a:gd name="connsiteY101" fmla="*/ 630692 h 2758642"/>
              <a:gd name="connsiteX102" fmla="*/ 1014038 w 3146620"/>
              <a:gd name="connsiteY102" fmla="*/ 537905 h 2758642"/>
              <a:gd name="connsiteX103" fmla="*/ 516254 w 3146620"/>
              <a:gd name="connsiteY103" fmla="*/ 2209923 h 2758642"/>
              <a:gd name="connsiteX104" fmla="*/ 1341630 w 3146620"/>
              <a:gd name="connsiteY104" fmla="*/ 2707786 h 2758642"/>
              <a:gd name="connsiteX105" fmla="*/ 1738084 w 3146620"/>
              <a:gd name="connsiteY105" fmla="*/ 2758614 h 2758642"/>
              <a:gd name="connsiteX106" fmla="*/ 1433261 w 3146620"/>
              <a:gd name="connsiteY106" fmla="*/ 2720084 h 2758642"/>
              <a:gd name="connsiteX107" fmla="*/ 1422318 w 3146620"/>
              <a:gd name="connsiteY107" fmla="*/ 2716750 h 2758642"/>
              <a:gd name="connsiteX108" fmla="*/ 1386949 w 3146620"/>
              <a:gd name="connsiteY108" fmla="*/ 2724643 h 2758642"/>
              <a:gd name="connsiteX109" fmla="*/ 166887 w 3146620"/>
              <a:gd name="connsiteY109" fmla="*/ 2138525 h 2758642"/>
              <a:gd name="connsiteX110" fmla="*/ 682014 w 3146620"/>
              <a:gd name="connsiteY110" fmla="*/ 237219 h 2758642"/>
              <a:gd name="connsiteX111" fmla="*/ 1810049 w 3146620"/>
              <a:gd name="connsiteY111" fmla="*/ 54886 h 2758642"/>
              <a:gd name="connsiteX112" fmla="*/ 1878052 w 3146620"/>
              <a:gd name="connsiteY112" fmla="*/ 79920 h 2758642"/>
              <a:gd name="connsiteX113" fmla="*/ 1965689 w 3146620"/>
              <a:gd name="connsiteY113" fmla="*/ 81604 h 2758642"/>
              <a:gd name="connsiteX114" fmla="*/ 2991394 w 3146620"/>
              <a:gd name="connsiteY114" fmla="*/ 724335 h 2758642"/>
              <a:gd name="connsiteX115" fmla="*/ 2925735 w 3146620"/>
              <a:gd name="connsiteY115" fmla="*/ 2094710 h 2758642"/>
              <a:gd name="connsiteX116" fmla="*/ 2442947 w 3146620"/>
              <a:gd name="connsiteY116" fmla="*/ 2564098 h 2758642"/>
              <a:gd name="connsiteX117" fmla="*/ 2257553 w 3146620"/>
              <a:gd name="connsiteY117" fmla="*/ 2656723 h 2758642"/>
              <a:gd name="connsiteX118" fmla="*/ 1738084 w 3146620"/>
              <a:gd name="connsiteY118" fmla="*/ 2758614 h 2758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3146620" h="2758642">
                <a:moveTo>
                  <a:pt x="1541216" y="1657815"/>
                </a:moveTo>
                <a:cubicBezTo>
                  <a:pt x="1668812" y="1657815"/>
                  <a:pt x="1772249" y="1540838"/>
                  <a:pt x="1772249" y="1396539"/>
                </a:cubicBezTo>
                <a:cubicBezTo>
                  <a:pt x="1772249" y="1270278"/>
                  <a:pt x="1693055" y="1164934"/>
                  <a:pt x="1587777" y="1140571"/>
                </a:cubicBezTo>
                <a:lnTo>
                  <a:pt x="1576347" y="1138598"/>
                </a:lnTo>
                <a:lnTo>
                  <a:pt x="1593509" y="1137669"/>
                </a:lnTo>
                <a:cubicBezTo>
                  <a:pt x="1658396" y="1137669"/>
                  <a:pt x="1717908" y="1162343"/>
                  <a:pt x="1764328" y="1203416"/>
                </a:cubicBezTo>
                <a:lnTo>
                  <a:pt x="1777708" y="1216454"/>
                </a:lnTo>
                <a:lnTo>
                  <a:pt x="1771569" y="1206196"/>
                </a:lnTo>
                <a:cubicBezTo>
                  <a:pt x="1732262" y="1144599"/>
                  <a:pt x="1669215" y="1104412"/>
                  <a:pt x="1596357" y="1102959"/>
                </a:cubicBezTo>
                <a:cubicBezTo>
                  <a:pt x="1468824" y="1100415"/>
                  <a:pt x="1359524" y="1217513"/>
                  <a:pt x="1352229" y="1364506"/>
                </a:cubicBezTo>
                <a:cubicBezTo>
                  <a:pt x="1345845" y="1493124"/>
                  <a:pt x="1419674" y="1602013"/>
                  <a:pt x="1523668" y="1628929"/>
                </a:cubicBezTo>
                <a:lnTo>
                  <a:pt x="1534993" y="1631167"/>
                </a:lnTo>
                <a:lnTo>
                  <a:pt x="1517792" y="1631771"/>
                </a:lnTo>
                <a:cubicBezTo>
                  <a:pt x="1471467" y="1630847"/>
                  <a:pt x="1428520" y="1617154"/>
                  <a:pt x="1391608" y="1593820"/>
                </a:cubicBezTo>
                <a:lnTo>
                  <a:pt x="1385744" y="1589673"/>
                </a:lnTo>
                <a:lnTo>
                  <a:pt x="1388977" y="1593072"/>
                </a:lnTo>
                <a:cubicBezTo>
                  <a:pt x="1429632" y="1633381"/>
                  <a:pt x="1482901" y="1657815"/>
                  <a:pt x="1541216" y="1657815"/>
                </a:cubicBezTo>
                <a:close/>
                <a:moveTo>
                  <a:pt x="1593509" y="1713511"/>
                </a:moveTo>
                <a:cubicBezTo>
                  <a:pt x="1501248" y="1713511"/>
                  <a:pt x="1419854" y="1663628"/>
                  <a:pt x="1371509" y="1587645"/>
                </a:cubicBezTo>
                <a:lnTo>
                  <a:pt x="1361983" y="1571512"/>
                </a:lnTo>
                <a:lnTo>
                  <a:pt x="1350382" y="1561391"/>
                </a:lnTo>
                <a:cubicBezTo>
                  <a:pt x="1293398" y="1506407"/>
                  <a:pt x="1259416" y="1424237"/>
                  <a:pt x="1263938" y="1333122"/>
                </a:cubicBezTo>
                <a:cubicBezTo>
                  <a:pt x="1271977" y="1171140"/>
                  <a:pt x="1398666" y="1042224"/>
                  <a:pt x="1546906" y="1045181"/>
                </a:cubicBezTo>
                <a:cubicBezTo>
                  <a:pt x="1652294" y="1047283"/>
                  <a:pt x="1740203" y="1115472"/>
                  <a:pt x="1779330" y="1212923"/>
                </a:cubicBezTo>
                <a:lnTo>
                  <a:pt x="1781655" y="1220300"/>
                </a:lnTo>
                <a:lnTo>
                  <a:pt x="1783398" y="1221999"/>
                </a:lnTo>
                <a:cubicBezTo>
                  <a:pt x="1822883" y="1264333"/>
                  <a:pt x="1850130" y="1319789"/>
                  <a:pt x="1858959" y="1381743"/>
                </a:cubicBezTo>
                <a:cubicBezTo>
                  <a:pt x="1860996" y="1396040"/>
                  <a:pt x="1862053" y="1410682"/>
                  <a:pt x="1862053" y="1425590"/>
                </a:cubicBezTo>
                <a:cubicBezTo>
                  <a:pt x="1862053" y="1584604"/>
                  <a:pt x="1741822" y="1713511"/>
                  <a:pt x="1593509" y="1713511"/>
                </a:cubicBezTo>
                <a:close/>
                <a:moveTo>
                  <a:pt x="1594962" y="1878090"/>
                </a:moveTo>
                <a:cubicBezTo>
                  <a:pt x="1712617" y="1878090"/>
                  <a:pt x="1820091" y="1834330"/>
                  <a:pt x="1902115" y="1762139"/>
                </a:cubicBezTo>
                <a:lnTo>
                  <a:pt x="1908639" y="1756051"/>
                </a:lnTo>
                <a:lnTo>
                  <a:pt x="1896806" y="1763478"/>
                </a:lnTo>
                <a:cubicBezTo>
                  <a:pt x="1822334" y="1805268"/>
                  <a:pt x="1735685" y="1829792"/>
                  <a:pt x="1642222" y="1831446"/>
                </a:cubicBezTo>
                <a:lnTo>
                  <a:pt x="1607518" y="1830364"/>
                </a:lnTo>
                <a:lnTo>
                  <a:pt x="1630367" y="1826357"/>
                </a:lnTo>
                <a:cubicBezTo>
                  <a:pt x="1840183" y="1778150"/>
                  <a:pt x="1989137" y="1583136"/>
                  <a:pt x="1976258" y="1352787"/>
                </a:cubicBezTo>
                <a:cubicBezTo>
                  <a:pt x="1961539" y="1089531"/>
                  <a:pt x="1741019" y="879814"/>
                  <a:pt x="1483712" y="884370"/>
                </a:cubicBezTo>
                <a:cubicBezTo>
                  <a:pt x="1336717" y="886973"/>
                  <a:pt x="1209515" y="958946"/>
                  <a:pt x="1130210" y="1069263"/>
                </a:cubicBezTo>
                <a:lnTo>
                  <a:pt x="1117824" y="1087635"/>
                </a:lnTo>
                <a:lnTo>
                  <a:pt x="1144818" y="1064285"/>
                </a:lnTo>
                <a:cubicBezTo>
                  <a:pt x="1238475" y="990724"/>
                  <a:pt x="1358544" y="946535"/>
                  <a:pt x="1489458" y="946535"/>
                </a:cubicBezTo>
                <a:lnTo>
                  <a:pt x="1524084" y="948199"/>
                </a:lnTo>
                <a:lnTo>
                  <a:pt x="1501022" y="951733"/>
                </a:lnTo>
                <a:cubicBezTo>
                  <a:pt x="1288616" y="995365"/>
                  <a:pt x="1128838" y="1184031"/>
                  <a:pt x="1128838" y="1410158"/>
                </a:cubicBezTo>
                <a:cubicBezTo>
                  <a:pt x="1128838" y="1668590"/>
                  <a:pt x="1337529" y="1878090"/>
                  <a:pt x="1594962" y="1878090"/>
                </a:cubicBezTo>
                <a:close/>
                <a:moveTo>
                  <a:pt x="1489458" y="1977838"/>
                </a:moveTo>
                <a:cubicBezTo>
                  <a:pt x="1190226" y="1977838"/>
                  <a:pt x="947651" y="1746973"/>
                  <a:pt x="947651" y="1462187"/>
                </a:cubicBezTo>
                <a:cubicBezTo>
                  <a:pt x="947651" y="1435488"/>
                  <a:pt x="949783" y="1409263"/>
                  <a:pt x="953894" y="1383658"/>
                </a:cubicBezTo>
                <a:cubicBezTo>
                  <a:pt x="971708" y="1272703"/>
                  <a:pt x="1026679" y="1173384"/>
                  <a:pt x="1106343" y="1097566"/>
                </a:cubicBezTo>
                <a:lnTo>
                  <a:pt x="1109860" y="1094523"/>
                </a:lnTo>
                <a:lnTo>
                  <a:pt x="1114550" y="1081311"/>
                </a:lnTo>
                <a:cubicBezTo>
                  <a:pt x="1193492" y="906781"/>
                  <a:pt x="1370854" y="784658"/>
                  <a:pt x="1583484" y="780893"/>
                </a:cubicBezTo>
                <a:cubicBezTo>
                  <a:pt x="1882567" y="775598"/>
                  <a:pt x="2138171" y="1006479"/>
                  <a:pt x="2154391" y="1296581"/>
                </a:cubicBezTo>
                <a:cubicBezTo>
                  <a:pt x="2163515" y="1459763"/>
                  <a:pt x="2094953" y="1606925"/>
                  <a:pt x="1979984" y="1705399"/>
                </a:cubicBezTo>
                <a:lnTo>
                  <a:pt x="1956579" y="1723525"/>
                </a:lnTo>
                <a:lnTo>
                  <a:pt x="1937358" y="1752418"/>
                </a:lnTo>
                <a:cubicBezTo>
                  <a:pt x="1839819" y="1888500"/>
                  <a:pt x="1675600" y="1977838"/>
                  <a:pt x="1489458" y="1977838"/>
                </a:cubicBezTo>
                <a:close/>
                <a:moveTo>
                  <a:pt x="1682525" y="2200108"/>
                </a:moveTo>
                <a:cubicBezTo>
                  <a:pt x="1944439" y="2195900"/>
                  <a:pt x="2171085" y="2079537"/>
                  <a:pt x="2312388" y="1901179"/>
                </a:cubicBezTo>
                <a:lnTo>
                  <a:pt x="2334458" y="1871476"/>
                </a:lnTo>
                <a:lnTo>
                  <a:pt x="2286359" y="1909228"/>
                </a:lnTo>
                <a:cubicBezTo>
                  <a:pt x="2119485" y="2028159"/>
                  <a:pt x="1905548" y="2099603"/>
                  <a:pt x="1672289" y="2099603"/>
                </a:cubicBezTo>
                <a:lnTo>
                  <a:pt x="1610592" y="2096912"/>
                </a:lnTo>
                <a:lnTo>
                  <a:pt x="1651684" y="2091199"/>
                </a:lnTo>
                <a:cubicBezTo>
                  <a:pt x="2030143" y="2020655"/>
                  <a:pt x="2314834" y="1715627"/>
                  <a:pt x="2314834" y="1350031"/>
                </a:cubicBezTo>
                <a:cubicBezTo>
                  <a:pt x="2314834" y="932206"/>
                  <a:pt x="1942993" y="593492"/>
                  <a:pt x="1484303" y="593492"/>
                </a:cubicBezTo>
                <a:cubicBezTo>
                  <a:pt x="1274668" y="593492"/>
                  <a:pt x="1083173" y="664242"/>
                  <a:pt x="937025" y="780959"/>
                </a:cubicBezTo>
                <a:lnTo>
                  <a:pt x="925401" y="790801"/>
                </a:lnTo>
                <a:lnTo>
                  <a:pt x="946483" y="778794"/>
                </a:lnTo>
                <a:cubicBezTo>
                  <a:pt x="1079176" y="711228"/>
                  <a:pt x="1233565" y="671580"/>
                  <a:pt x="1400097" y="668904"/>
                </a:cubicBezTo>
                <a:lnTo>
                  <a:pt x="1461932" y="670654"/>
                </a:lnTo>
                <a:lnTo>
                  <a:pt x="1421219" y="677133"/>
                </a:lnTo>
                <a:cubicBezTo>
                  <a:pt x="1047374" y="755072"/>
                  <a:pt x="781971" y="1070365"/>
                  <a:pt x="804919" y="1442786"/>
                </a:cubicBezTo>
                <a:cubicBezTo>
                  <a:pt x="831145" y="1868410"/>
                  <a:pt x="1224063" y="2207475"/>
                  <a:pt x="1682525" y="2200108"/>
                </a:cubicBezTo>
                <a:close/>
                <a:moveTo>
                  <a:pt x="1504755" y="2367407"/>
                </a:moveTo>
                <a:cubicBezTo>
                  <a:pt x="971855" y="2375969"/>
                  <a:pt x="516425" y="2002688"/>
                  <a:pt x="487525" y="1533659"/>
                </a:cubicBezTo>
                <a:cubicBezTo>
                  <a:pt x="471267" y="1269830"/>
                  <a:pt x="593430" y="1031904"/>
                  <a:pt x="798279" y="872693"/>
                </a:cubicBezTo>
                <a:lnTo>
                  <a:pt x="839982" y="843388"/>
                </a:lnTo>
                <a:lnTo>
                  <a:pt x="874229" y="796675"/>
                </a:lnTo>
                <a:cubicBezTo>
                  <a:pt x="1048022" y="576661"/>
                  <a:pt x="1340623" y="432222"/>
                  <a:pt x="1672289" y="432222"/>
                </a:cubicBezTo>
                <a:cubicBezTo>
                  <a:pt x="2205452" y="432222"/>
                  <a:pt x="2637668" y="805478"/>
                  <a:pt x="2637668" y="1265912"/>
                </a:cubicBezTo>
                <a:cubicBezTo>
                  <a:pt x="2637668" y="1309078"/>
                  <a:pt x="2633869" y="1351477"/>
                  <a:pt x="2626544" y="1392875"/>
                </a:cubicBezTo>
                <a:cubicBezTo>
                  <a:pt x="2610674" y="1482570"/>
                  <a:pt x="2578252" y="1567561"/>
                  <a:pt x="2532056" y="1645451"/>
                </a:cubicBezTo>
                <a:cubicBezTo>
                  <a:pt x="2485859" y="1723341"/>
                  <a:pt x="2425886" y="1794130"/>
                  <a:pt x="2354915" y="1855420"/>
                </a:cubicBezTo>
                <a:lnTo>
                  <a:pt x="2348647" y="1860340"/>
                </a:lnTo>
                <a:lnTo>
                  <a:pt x="2340290" y="1881700"/>
                </a:lnTo>
                <a:cubicBezTo>
                  <a:pt x="2199633" y="2163876"/>
                  <a:pt x="1883614" y="2361320"/>
                  <a:pt x="1504755" y="2367407"/>
                </a:cubicBezTo>
                <a:close/>
                <a:moveTo>
                  <a:pt x="1397545" y="2709204"/>
                </a:moveTo>
                <a:lnTo>
                  <a:pt x="1313564" y="2683625"/>
                </a:lnTo>
                <a:cubicBezTo>
                  <a:pt x="1039114" y="2584837"/>
                  <a:pt x="801010" y="2390656"/>
                  <a:pt x="650749" y="2114015"/>
                </a:cubicBezTo>
                <a:lnTo>
                  <a:pt x="614783" y="2038601"/>
                </a:lnTo>
                <a:lnTo>
                  <a:pt x="649272" y="2082574"/>
                </a:lnTo>
                <a:cubicBezTo>
                  <a:pt x="992096" y="2472625"/>
                  <a:pt x="1603682" y="2556037"/>
                  <a:pt x="2116901" y="2251331"/>
                </a:cubicBezTo>
                <a:cubicBezTo>
                  <a:pt x="2336852" y="2120742"/>
                  <a:pt x="2507502" y="1937409"/>
                  <a:pt x="2619314" y="1730569"/>
                </a:cubicBezTo>
                <a:cubicBezTo>
                  <a:pt x="2805668" y="1385834"/>
                  <a:pt x="2828583" y="975796"/>
                  <a:pt x="2643909" y="635797"/>
                </a:cubicBezTo>
                <a:cubicBezTo>
                  <a:pt x="2508867" y="387174"/>
                  <a:pt x="2286192" y="219031"/>
                  <a:pt x="2028202" y="142980"/>
                </a:cubicBezTo>
                <a:lnTo>
                  <a:pt x="2006897" y="137397"/>
                </a:lnTo>
                <a:lnTo>
                  <a:pt x="2037333" y="152393"/>
                </a:lnTo>
                <a:cubicBezTo>
                  <a:pt x="2217659" y="253452"/>
                  <a:pt x="2372771" y="403509"/>
                  <a:pt x="2483804" y="598783"/>
                </a:cubicBezTo>
                <a:lnTo>
                  <a:pt x="2521179" y="673576"/>
                </a:lnTo>
                <a:lnTo>
                  <a:pt x="2485857" y="630692"/>
                </a:lnTo>
                <a:cubicBezTo>
                  <a:pt x="2135626" y="252277"/>
                  <a:pt x="1522054" y="200295"/>
                  <a:pt x="1014038" y="537905"/>
                </a:cubicBezTo>
                <a:cubicBezTo>
                  <a:pt x="433447" y="923746"/>
                  <a:pt x="210582" y="1672333"/>
                  <a:pt x="516254" y="2209923"/>
                </a:cubicBezTo>
                <a:cubicBezTo>
                  <a:pt x="690881" y="2517041"/>
                  <a:pt x="1000230" y="2688855"/>
                  <a:pt x="1341630" y="2707786"/>
                </a:cubicBezTo>
                <a:close/>
                <a:moveTo>
                  <a:pt x="1738084" y="2758614"/>
                </a:moveTo>
                <a:cubicBezTo>
                  <a:pt x="1634411" y="2757926"/>
                  <a:pt x="1532079" y="2744900"/>
                  <a:pt x="1433261" y="2720084"/>
                </a:cubicBezTo>
                <a:lnTo>
                  <a:pt x="1422318" y="2716750"/>
                </a:lnTo>
                <a:lnTo>
                  <a:pt x="1386949" y="2724643"/>
                </a:lnTo>
                <a:cubicBezTo>
                  <a:pt x="900227" y="2793005"/>
                  <a:pt x="419484" y="2582771"/>
                  <a:pt x="166887" y="2138525"/>
                </a:cubicBezTo>
                <a:cubicBezTo>
                  <a:pt x="-188415" y="1513651"/>
                  <a:pt x="42216" y="662407"/>
                  <a:pt x="682014" y="237219"/>
                </a:cubicBezTo>
                <a:cubicBezTo>
                  <a:pt x="1041900" y="-1950"/>
                  <a:pt x="1454592" y="-55367"/>
                  <a:pt x="1810049" y="54886"/>
                </a:cubicBezTo>
                <a:lnTo>
                  <a:pt x="1878052" y="79920"/>
                </a:lnTo>
                <a:lnTo>
                  <a:pt x="1965689" y="81604"/>
                </a:lnTo>
                <a:cubicBezTo>
                  <a:pt x="2386494" y="104349"/>
                  <a:pt x="2777742" y="330986"/>
                  <a:pt x="2991394" y="724335"/>
                </a:cubicBezTo>
                <a:cubicBezTo>
                  <a:pt x="3227517" y="1159057"/>
                  <a:pt x="3185246" y="1684230"/>
                  <a:pt x="2925735" y="2094710"/>
                </a:cubicBezTo>
                <a:cubicBezTo>
                  <a:pt x="2807775" y="2281291"/>
                  <a:pt x="2644932" y="2444176"/>
                  <a:pt x="2442947" y="2564098"/>
                </a:cubicBezTo>
                <a:cubicBezTo>
                  <a:pt x="2382352" y="2600074"/>
                  <a:pt x="2320385" y="2630907"/>
                  <a:pt x="2257553" y="2656723"/>
                </a:cubicBezTo>
                <a:cubicBezTo>
                  <a:pt x="2087384" y="2726641"/>
                  <a:pt x="1910872" y="2759762"/>
                  <a:pt x="1738084" y="2758614"/>
                </a:cubicBezTo>
                <a:close/>
              </a:path>
            </a:pathLst>
          </a:custGeom>
          <a:gradFill flip="none" rotWithShape="1">
            <a:gsLst>
              <a:gs pos="22000">
                <a:srgbClr val="EE5F50">
                  <a:alpha val="0"/>
                </a:srgbClr>
              </a:gs>
              <a:gs pos="72000">
                <a:schemeClr val="accent6">
                  <a:lumMod val="75000"/>
                  <a:alpha val="41000"/>
                </a:schemeClr>
              </a:gs>
              <a:gs pos="100000">
                <a:schemeClr val="accent6">
                  <a:lumMod val="75000"/>
                </a:schemeClr>
              </a:gs>
              <a:gs pos="90000">
                <a:srgbClr val="B10000">
                  <a:alpha val="0"/>
                </a:srgbClr>
              </a:gs>
              <a:gs pos="8000">
                <a:srgbClr val="FFC000">
                  <a:alpha val="37000"/>
                </a:srgbClr>
              </a:gs>
              <a:gs pos="28000">
                <a:srgbClr val="E78974">
                  <a:alpha val="0"/>
                </a:srgbClr>
              </a:gs>
              <a:gs pos="61000">
                <a:srgbClr val="C00000">
                  <a:lumMod val="69000"/>
                  <a:alpha val="0"/>
                </a:srgbClr>
              </a:gs>
              <a:gs pos="43000">
                <a:srgbClr val="C00000">
                  <a:alpha val="0"/>
                </a:srgbClr>
              </a:gs>
              <a:gs pos="34000">
                <a:srgbClr val="FFC000">
                  <a:alpha val="83000"/>
                </a:srgbClr>
              </a:gs>
            </a:gsLst>
            <a:path path="circle">
              <a:fillToRect l="50000" t="50000" r="50000" b="50000"/>
            </a:path>
            <a:tileRect/>
          </a:gradFill>
          <a:ln w="12700">
            <a:solidFill>
              <a:srgbClr val="FFC000"/>
            </a:solid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19"/>
          <p:cNvSpPr/>
          <p:nvPr/>
        </p:nvSpPr>
        <p:spPr>
          <a:xfrm rot="10800000">
            <a:off x="2915816" y="987575"/>
            <a:ext cx="3310890" cy="3078869"/>
          </a:xfrm>
          <a:custGeom>
            <a:avLst/>
            <a:gdLst>
              <a:gd name="connsiteX0" fmla="*/ 1541216 w 3146620"/>
              <a:gd name="connsiteY0" fmla="*/ 1657815 h 2758642"/>
              <a:gd name="connsiteX1" fmla="*/ 1772249 w 3146620"/>
              <a:gd name="connsiteY1" fmla="*/ 1396539 h 2758642"/>
              <a:gd name="connsiteX2" fmla="*/ 1587777 w 3146620"/>
              <a:gd name="connsiteY2" fmla="*/ 1140571 h 2758642"/>
              <a:gd name="connsiteX3" fmla="*/ 1576347 w 3146620"/>
              <a:gd name="connsiteY3" fmla="*/ 1138598 h 2758642"/>
              <a:gd name="connsiteX4" fmla="*/ 1593509 w 3146620"/>
              <a:gd name="connsiteY4" fmla="*/ 1137669 h 2758642"/>
              <a:gd name="connsiteX5" fmla="*/ 1764328 w 3146620"/>
              <a:gd name="connsiteY5" fmla="*/ 1203416 h 2758642"/>
              <a:gd name="connsiteX6" fmla="*/ 1777708 w 3146620"/>
              <a:gd name="connsiteY6" fmla="*/ 1216454 h 2758642"/>
              <a:gd name="connsiteX7" fmla="*/ 1771569 w 3146620"/>
              <a:gd name="connsiteY7" fmla="*/ 1206196 h 2758642"/>
              <a:gd name="connsiteX8" fmla="*/ 1596357 w 3146620"/>
              <a:gd name="connsiteY8" fmla="*/ 1102959 h 2758642"/>
              <a:gd name="connsiteX9" fmla="*/ 1352229 w 3146620"/>
              <a:gd name="connsiteY9" fmla="*/ 1364506 h 2758642"/>
              <a:gd name="connsiteX10" fmla="*/ 1523668 w 3146620"/>
              <a:gd name="connsiteY10" fmla="*/ 1628929 h 2758642"/>
              <a:gd name="connsiteX11" fmla="*/ 1534993 w 3146620"/>
              <a:gd name="connsiteY11" fmla="*/ 1631167 h 2758642"/>
              <a:gd name="connsiteX12" fmla="*/ 1517792 w 3146620"/>
              <a:gd name="connsiteY12" fmla="*/ 1631771 h 2758642"/>
              <a:gd name="connsiteX13" fmla="*/ 1391608 w 3146620"/>
              <a:gd name="connsiteY13" fmla="*/ 1593820 h 2758642"/>
              <a:gd name="connsiteX14" fmla="*/ 1385744 w 3146620"/>
              <a:gd name="connsiteY14" fmla="*/ 1589673 h 2758642"/>
              <a:gd name="connsiteX15" fmla="*/ 1388977 w 3146620"/>
              <a:gd name="connsiteY15" fmla="*/ 1593072 h 2758642"/>
              <a:gd name="connsiteX16" fmla="*/ 1541216 w 3146620"/>
              <a:gd name="connsiteY16" fmla="*/ 1657815 h 2758642"/>
              <a:gd name="connsiteX17" fmla="*/ 1593509 w 3146620"/>
              <a:gd name="connsiteY17" fmla="*/ 1713511 h 2758642"/>
              <a:gd name="connsiteX18" fmla="*/ 1371509 w 3146620"/>
              <a:gd name="connsiteY18" fmla="*/ 1587645 h 2758642"/>
              <a:gd name="connsiteX19" fmla="*/ 1361983 w 3146620"/>
              <a:gd name="connsiteY19" fmla="*/ 1571512 h 2758642"/>
              <a:gd name="connsiteX20" fmla="*/ 1350382 w 3146620"/>
              <a:gd name="connsiteY20" fmla="*/ 1561391 h 2758642"/>
              <a:gd name="connsiteX21" fmla="*/ 1263938 w 3146620"/>
              <a:gd name="connsiteY21" fmla="*/ 1333122 h 2758642"/>
              <a:gd name="connsiteX22" fmla="*/ 1546906 w 3146620"/>
              <a:gd name="connsiteY22" fmla="*/ 1045181 h 2758642"/>
              <a:gd name="connsiteX23" fmla="*/ 1779330 w 3146620"/>
              <a:gd name="connsiteY23" fmla="*/ 1212923 h 2758642"/>
              <a:gd name="connsiteX24" fmla="*/ 1781655 w 3146620"/>
              <a:gd name="connsiteY24" fmla="*/ 1220300 h 2758642"/>
              <a:gd name="connsiteX25" fmla="*/ 1783398 w 3146620"/>
              <a:gd name="connsiteY25" fmla="*/ 1221999 h 2758642"/>
              <a:gd name="connsiteX26" fmla="*/ 1858959 w 3146620"/>
              <a:gd name="connsiteY26" fmla="*/ 1381743 h 2758642"/>
              <a:gd name="connsiteX27" fmla="*/ 1862053 w 3146620"/>
              <a:gd name="connsiteY27" fmla="*/ 1425590 h 2758642"/>
              <a:gd name="connsiteX28" fmla="*/ 1593509 w 3146620"/>
              <a:gd name="connsiteY28" fmla="*/ 1713511 h 2758642"/>
              <a:gd name="connsiteX29" fmla="*/ 1594962 w 3146620"/>
              <a:gd name="connsiteY29" fmla="*/ 1878090 h 2758642"/>
              <a:gd name="connsiteX30" fmla="*/ 1902115 w 3146620"/>
              <a:gd name="connsiteY30" fmla="*/ 1762139 h 2758642"/>
              <a:gd name="connsiteX31" fmla="*/ 1908639 w 3146620"/>
              <a:gd name="connsiteY31" fmla="*/ 1756051 h 2758642"/>
              <a:gd name="connsiteX32" fmla="*/ 1896806 w 3146620"/>
              <a:gd name="connsiteY32" fmla="*/ 1763478 h 2758642"/>
              <a:gd name="connsiteX33" fmla="*/ 1642222 w 3146620"/>
              <a:gd name="connsiteY33" fmla="*/ 1831446 h 2758642"/>
              <a:gd name="connsiteX34" fmla="*/ 1607518 w 3146620"/>
              <a:gd name="connsiteY34" fmla="*/ 1830364 h 2758642"/>
              <a:gd name="connsiteX35" fmla="*/ 1630367 w 3146620"/>
              <a:gd name="connsiteY35" fmla="*/ 1826357 h 2758642"/>
              <a:gd name="connsiteX36" fmla="*/ 1976258 w 3146620"/>
              <a:gd name="connsiteY36" fmla="*/ 1352787 h 2758642"/>
              <a:gd name="connsiteX37" fmla="*/ 1483712 w 3146620"/>
              <a:gd name="connsiteY37" fmla="*/ 884370 h 2758642"/>
              <a:gd name="connsiteX38" fmla="*/ 1130210 w 3146620"/>
              <a:gd name="connsiteY38" fmla="*/ 1069263 h 2758642"/>
              <a:gd name="connsiteX39" fmla="*/ 1117824 w 3146620"/>
              <a:gd name="connsiteY39" fmla="*/ 1087635 h 2758642"/>
              <a:gd name="connsiteX40" fmla="*/ 1144818 w 3146620"/>
              <a:gd name="connsiteY40" fmla="*/ 1064285 h 2758642"/>
              <a:gd name="connsiteX41" fmla="*/ 1489458 w 3146620"/>
              <a:gd name="connsiteY41" fmla="*/ 946535 h 2758642"/>
              <a:gd name="connsiteX42" fmla="*/ 1524084 w 3146620"/>
              <a:gd name="connsiteY42" fmla="*/ 948199 h 2758642"/>
              <a:gd name="connsiteX43" fmla="*/ 1501022 w 3146620"/>
              <a:gd name="connsiteY43" fmla="*/ 951733 h 2758642"/>
              <a:gd name="connsiteX44" fmla="*/ 1128838 w 3146620"/>
              <a:gd name="connsiteY44" fmla="*/ 1410158 h 2758642"/>
              <a:gd name="connsiteX45" fmla="*/ 1594962 w 3146620"/>
              <a:gd name="connsiteY45" fmla="*/ 1878090 h 2758642"/>
              <a:gd name="connsiteX46" fmla="*/ 1489458 w 3146620"/>
              <a:gd name="connsiteY46" fmla="*/ 1977838 h 2758642"/>
              <a:gd name="connsiteX47" fmla="*/ 947651 w 3146620"/>
              <a:gd name="connsiteY47" fmla="*/ 1462187 h 2758642"/>
              <a:gd name="connsiteX48" fmla="*/ 953894 w 3146620"/>
              <a:gd name="connsiteY48" fmla="*/ 1383658 h 2758642"/>
              <a:gd name="connsiteX49" fmla="*/ 1106343 w 3146620"/>
              <a:gd name="connsiteY49" fmla="*/ 1097566 h 2758642"/>
              <a:gd name="connsiteX50" fmla="*/ 1109860 w 3146620"/>
              <a:gd name="connsiteY50" fmla="*/ 1094523 h 2758642"/>
              <a:gd name="connsiteX51" fmla="*/ 1114550 w 3146620"/>
              <a:gd name="connsiteY51" fmla="*/ 1081311 h 2758642"/>
              <a:gd name="connsiteX52" fmla="*/ 1583484 w 3146620"/>
              <a:gd name="connsiteY52" fmla="*/ 780893 h 2758642"/>
              <a:gd name="connsiteX53" fmla="*/ 2154391 w 3146620"/>
              <a:gd name="connsiteY53" fmla="*/ 1296581 h 2758642"/>
              <a:gd name="connsiteX54" fmla="*/ 1979984 w 3146620"/>
              <a:gd name="connsiteY54" fmla="*/ 1705399 h 2758642"/>
              <a:gd name="connsiteX55" fmla="*/ 1956579 w 3146620"/>
              <a:gd name="connsiteY55" fmla="*/ 1723525 h 2758642"/>
              <a:gd name="connsiteX56" fmla="*/ 1937358 w 3146620"/>
              <a:gd name="connsiteY56" fmla="*/ 1752418 h 2758642"/>
              <a:gd name="connsiteX57" fmla="*/ 1489458 w 3146620"/>
              <a:gd name="connsiteY57" fmla="*/ 1977838 h 2758642"/>
              <a:gd name="connsiteX58" fmla="*/ 1682525 w 3146620"/>
              <a:gd name="connsiteY58" fmla="*/ 2200108 h 2758642"/>
              <a:gd name="connsiteX59" fmla="*/ 2312388 w 3146620"/>
              <a:gd name="connsiteY59" fmla="*/ 1901179 h 2758642"/>
              <a:gd name="connsiteX60" fmla="*/ 2334458 w 3146620"/>
              <a:gd name="connsiteY60" fmla="*/ 1871476 h 2758642"/>
              <a:gd name="connsiteX61" fmla="*/ 2286359 w 3146620"/>
              <a:gd name="connsiteY61" fmla="*/ 1909228 h 2758642"/>
              <a:gd name="connsiteX62" fmla="*/ 1672289 w 3146620"/>
              <a:gd name="connsiteY62" fmla="*/ 2099603 h 2758642"/>
              <a:gd name="connsiteX63" fmla="*/ 1610592 w 3146620"/>
              <a:gd name="connsiteY63" fmla="*/ 2096912 h 2758642"/>
              <a:gd name="connsiteX64" fmla="*/ 1651684 w 3146620"/>
              <a:gd name="connsiteY64" fmla="*/ 2091199 h 2758642"/>
              <a:gd name="connsiteX65" fmla="*/ 2314834 w 3146620"/>
              <a:gd name="connsiteY65" fmla="*/ 1350031 h 2758642"/>
              <a:gd name="connsiteX66" fmla="*/ 1484303 w 3146620"/>
              <a:gd name="connsiteY66" fmla="*/ 593492 h 2758642"/>
              <a:gd name="connsiteX67" fmla="*/ 937025 w 3146620"/>
              <a:gd name="connsiteY67" fmla="*/ 780959 h 2758642"/>
              <a:gd name="connsiteX68" fmla="*/ 925401 w 3146620"/>
              <a:gd name="connsiteY68" fmla="*/ 790801 h 2758642"/>
              <a:gd name="connsiteX69" fmla="*/ 946483 w 3146620"/>
              <a:gd name="connsiteY69" fmla="*/ 778794 h 2758642"/>
              <a:gd name="connsiteX70" fmla="*/ 1400097 w 3146620"/>
              <a:gd name="connsiteY70" fmla="*/ 668904 h 2758642"/>
              <a:gd name="connsiteX71" fmla="*/ 1461932 w 3146620"/>
              <a:gd name="connsiteY71" fmla="*/ 670654 h 2758642"/>
              <a:gd name="connsiteX72" fmla="*/ 1421219 w 3146620"/>
              <a:gd name="connsiteY72" fmla="*/ 677133 h 2758642"/>
              <a:gd name="connsiteX73" fmla="*/ 804919 w 3146620"/>
              <a:gd name="connsiteY73" fmla="*/ 1442786 h 2758642"/>
              <a:gd name="connsiteX74" fmla="*/ 1682525 w 3146620"/>
              <a:gd name="connsiteY74" fmla="*/ 2200108 h 2758642"/>
              <a:gd name="connsiteX75" fmla="*/ 1504755 w 3146620"/>
              <a:gd name="connsiteY75" fmla="*/ 2367407 h 2758642"/>
              <a:gd name="connsiteX76" fmla="*/ 487525 w 3146620"/>
              <a:gd name="connsiteY76" fmla="*/ 1533659 h 2758642"/>
              <a:gd name="connsiteX77" fmla="*/ 798279 w 3146620"/>
              <a:gd name="connsiteY77" fmla="*/ 872693 h 2758642"/>
              <a:gd name="connsiteX78" fmla="*/ 839982 w 3146620"/>
              <a:gd name="connsiteY78" fmla="*/ 843388 h 2758642"/>
              <a:gd name="connsiteX79" fmla="*/ 874229 w 3146620"/>
              <a:gd name="connsiteY79" fmla="*/ 796675 h 2758642"/>
              <a:gd name="connsiteX80" fmla="*/ 1672289 w 3146620"/>
              <a:gd name="connsiteY80" fmla="*/ 432222 h 2758642"/>
              <a:gd name="connsiteX81" fmla="*/ 2637668 w 3146620"/>
              <a:gd name="connsiteY81" fmla="*/ 1265912 h 2758642"/>
              <a:gd name="connsiteX82" fmla="*/ 2626544 w 3146620"/>
              <a:gd name="connsiteY82" fmla="*/ 1392875 h 2758642"/>
              <a:gd name="connsiteX83" fmla="*/ 2532056 w 3146620"/>
              <a:gd name="connsiteY83" fmla="*/ 1645451 h 2758642"/>
              <a:gd name="connsiteX84" fmla="*/ 2354915 w 3146620"/>
              <a:gd name="connsiteY84" fmla="*/ 1855420 h 2758642"/>
              <a:gd name="connsiteX85" fmla="*/ 2348647 w 3146620"/>
              <a:gd name="connsiteY85" fmla="*/ 1860340 h 2758642"/>
              <a:gd name="connsiteX86" fmla="*/ 2340290 w 3146620"/>
              <a:gd name="connsiteY86" fmla="*/ 1881700 h 2758642"/>
              <a:gd name="connsiteX87" fmla="*/ 1504755 w 3146620"/>
              <a:gd name="connsiteY87" fmla="*/ 2367407 h 2758642"/>
              <a:gd name="connsiteX88" fmla="*/ 1397545 w 3146620"/>
              <a:gd name="connsiteY88" fmla="*/ 2709204 h 2758642"/>
              <a:gd name="connsiteX89" fmla="*/ 1313564 w 3146620"/>
              <a:gd name="connsiteY89" fmla="*/ 2683625 h 2758642"/>
              <a:gd name="connsiteX90" fmla="*/ 650749 w 3146620"/>
              <a:gd name="connsiteY90" fmla="*/ 2114015 h 2758642"/>
              <a:gd name="connsiteX91" fmla="*/ 614783 w 3146620"/>
              <a:gd name="connsiteY91" fmla="*/ 2038601 h 2758642"/>
              <a:gd name="connsiteX92" fmla="*/ 649272 w 3146620"/>
              <a:gd name="connsiteY92" fmla="*/ 2082574 h 2758642"/>
              <a:gd name="connsiteX93" fmla="*/ 2116901 w 3146620"/>
              <a:gd name="connsiteY93" fmla="*/ 2251331 h 2758642"/>
              <a:gd name="connsiteX94" fmla="*/ 2619314 w 3146620"/>
              <a:gd name="connsiteY94" fmla="*/ 1730569 h 2758642"/>
              <a:gd name="connsiteX95" fmla="*/ 2643909 w 3146620"/>
              <a:gd name="connsiteY95" fmla="*/ 635797 h 2758642"/>
              <a:gd name="connsiteX96" fmla="*/ 2028202 w 3146620"/>
              <a:gd name="connsiteY96" fmla="*/ 142980 h 2758642"/>
              <a:gd name="connsiteX97" fmla="*/ 2006897 w 3146620"/>
              <a:gd name="connsiteY97" fmla="*/ 137397 h 2758642"/>
              <a:gd name="connsiteX98" fmla="*/ 2037333 w 3146620"/>
              <a:gd name="connsiteY98" fmla="*/ 152393 h 2758642"/>
              <a:gd name="connsiteX99" fmla="*/ 2483804 w 3146620"/>
              <a:gd name="connsiteY99" fmla="*/ 598783 h 2758642"/>
              <a:gd name="connsiteX100" fmla="*/ 2521179 w 3146620"/>
              <a:gd name="connsiteY100" fmla="*/ 673576 h 2758642"/>
              <a:gd name="connsiteX101" fmla="*/ 2485857 w 3146620"/>
              <a:gd name="connsiteY101" fmla="*/ 630692 h 2758642"/>
              <a:gd name="connsiteX102" fmla="*/ 1014038 w 3146620"/>
              <a:gd name="connsiteY102" fmla="*/ 537905 h 2758642"/>
              <a:gd name="connsiteX103" fmla="*/ 516254 w 3146620"/>
              <a:gd name="connsiteY103" fmla="*/ 2209923 h 2758642"/>
              <a:gd name="connsiteX104" fmla="*/ 1341630 w 3146620"/>
              <a:gd name="connsiteY104" fmla="*/ 2707786 h 2758642"/>
              <a:gd name="connsiteX105" fmla="*/ 1738084 w 3146620"/>
              <a:gd name="connsiteY105" fmla="*/ 2758614 h 2758642"/>
              <a:gd name="connsiteX106" fmla="*/ 1433261 w 3146620"/>
              <a:gd name="connsiteY106" fmla="*/ 2720084 h 2758642"/>
              <a:gd name="connsiteX107" fmla="*/ 1422318 w 3146620"/>
              <a:gd name="connsiteY107" fmla="*/ 2716750 h 2758642"/>
              <a:gd name="connsiteX108" fmla="*/ 1386949 w 3146620"/>
              <a:gd name="connsiteY108" fmla="*/ 2724643 h 2758642"/>
              <a:gd name="connsiteX109" fmla="*/ 166887 w 3146620"/>
              <a:gd name="connsiteY109" fmla="*/ 2138525 h 2758642"/>
              <a:gd name="connsiteX110" fmla="*/ 682014 w 3146620"/>
              <a:gd name="connsiteY110" fmla="*/ 237219 h 2758642"/>
              <a:gd name="connsiteX111" fmla="*/ 1810049 w 3146620"/>
              <a:gd name="connsiteY111" fmla="*/ 54886 h 2758642"/>
              <a:gd name="connsiteX112" fmla="*/ 1878052 w 3146620"/>
              <a:gd name="connsiteY112" fmla="*/ 79920 h 2758642"/>
              <a:gd name="connsiteX113" fmla="*/ 1965689 w 3146620"/>
              <a:gd name="connsiteY113" fmla="*/ 81604 h 2758642"/>
              <a:gd name="connsiteX114" fmla="*/ 2991394 w 3146620"/>
              <a:gd name="connsiteY114" fmla="*/ 724335 h 2758642"/>
              <a:gd name="connsiteX115" fmla="*/ 2925735 w 3146620"/>
              <a:gd name="connsiteY115" fmla="*/ 2094710 h 2758642"/>
              <a:gd name="connsiteX116" fmla="*/ 2442947 w 3146620"/>
              <a:gd name="connsiteY116" fmla="*/ 2564098 h 2758642"/>
              <a:gd name="connsiteX117" fmla="*/ 2257553 w 3146620"/>
              <a:gd name="connsiteY117" fmla="*/ 2656723 h 2758642"/>
              <a:gd name="connsiteX118" fmla="*/ 1738084 w 3146620"/>
              <a:gd name="connsiteY118" fmla="*/ 2758614 h 2758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3146620" h="2758642">
                <a:moveTo>
                  <a:pt x="1541216" y="1657815"/>
                </a:moveTo>
                <a:cubicBezTo>
                  <a:pt x="1668812" y="1657815"/>
                  <a:pt x="1772249" y="1540838"/>
                  <a:pt x="1772249" y="1396539"/>
                </a:cubicBezTo>
                <a:cubicBezTo>
                  <a:pt x="1772249" y="1270278"/>
                  <a:pt x="1693055" y="1164934"/>
                  <a:pt x="1587777" y="1140571"/>
                </a:cubicBezTo>
                <a:lnTo>
                  <a:pt x="1576347" y="1138598"/>
                </a:lnTo>
                <a:lnTo>
                  <a:pt x="1593509" y="1137669"/>
                </a:lnTo>
                <a:cubicBezTo>
                  <a:pt x="1658396" y="1137669"/>
                  <a:pt x="1717908" y="1162343"/>
                  <a:pt x="1764328" y="1203416"/>
                </a:cubicBezTo>
                <a:lnTo>
                  <a:pt x="1777708" y="1216454"/>
                </a:lnTo>
                <a:lnTo>
                  <a:pt x="1771569" y="1206196"/>
                </a:lnTo>
                <a:cubicBezTo>
                  <a:pt x="1732262" y="1144599"/>
                  <a:pt x="1669215" y="1104412"/>
                  <a:pt x="1596357" y="1102959"/>
                </a:cubicBezTo>
                <a:cubicBezTo>
                  <a:pt x="1468824" y="1100415"/>
                  <a:pt x="1359524" y="1217513"/>
                  <a:pt x="1352229" y="1364506"/>
                </a:cubicBezTo>
                <a:cubicBezTo>
                  <a:pt x="1345845" y="1493124"/>
                  <a:pt x="1419674" y="1602013"/>
                  <a:pt x="1523668" y="1628929"/>
                </a:cubicBezTo>
                <a:lnTo>
                  <a:pt x="1534993" y="1631167"/>
                </a:lnTo>
                <a:lnTo>
                  <a:pt x="1517792" y="1631771"/>
                </a:lnTo>
                <a:cubicBezTo>
                  <a:pt x="1471467" y="1630847"/>
                  <a:pt x="1428520" y="1617154"/>
                  <a:pt x="1391608" y="1593820"/>
                </a:cubicBezTo>
                <a:lnTo>
                  <a:pt x="1385744" y="1589673"/>
                </a:lnTo>
                <a:lnTo>
                  <a:pt x="1388977" y="1593072"/>
                </a:lnTo>
                <a:cubicBezTo>
                  <a:pt x="1429632" y="1633381"/>
                  <a:pt x="1482901" y="1657815"/>
                  <a:pt x="1541216" y="1657815"/>
                </a:cubicBezTo>
                <a:close/>
                <a:moveTo>
                  <a:pt x="1593509" y="1713511"/>
                </a:moveTo>
                <a:cubicBezTo>
                  <a:pt x="1501248" y="1713511"/>
                  <a:pt x="1419854" y="1663628"/>
                  <a:pt x="1371509" y="1587645"/>
                </a:cubicBezTo>
                <a:lnTo>
                  <a:pt x="1361983" y="1571512"/>
                </a:lnTo>
                <a:lnTo>
                  <a:pt x="1350382" y="1561391"/>
                </a:lnTo>
                <a:cubicBezTo>
                  <a:pt x="1293398" y="1506407"/>
                  <a:pt x="1259416" y="1424237"/>
                  <a:pt x="1263938" y="1333122"/>
                </a:cubicBezTo>
                <a:cubicBezTo>
                  <a:pt x="1271977" y="1171140"/>
                  <a:pt x="1398666" y="1042224"/>
                  <a:pt x="1546906" y="1045181"/>
                </a:cubicBezTo>
                <a:cubicBezTo>
                  <a:pt x="1652294" y="1047283"/>
                  <a:pt x="1740203" y="1115472"/>
                  <a:pt x="1779330" y="1212923"/>
                </a:cubicBezTo>
                <a:lnTo>
                  <a:pt x="1781655" y="1220300"/>
                </a:lnTo>
                <a:lnTo>
                  <a:pt x="1783398" y="1221999"/>
                </a:lnTo>
                <a:cubicBezTo>
                  <a:pt x="1822883" y="1264333"/>
                  <a:pt x="1850130" y="1319789"/>
                  <a:pt x="1858959" y="1381743"/>
                </a:cubicBezTo>
                <a:cubicBezTo>
                  <a:pt x="1860996" y="1396040"/>
                  <a:pt x="1862053" y="1410682"/>
                  <a:pt x="1862053" y="1425590"/>
                </a:cubicBezTo>
                <a:cubicBezTo>
                  <a:pt x="1862053" y="1584604"/>
                  <a:pt x="1741822" y="1713511"/>
                  <a:pt x="1593509" y="1713511"/>
                </a:cubicBezTo>
                <a:close/>
                <a:moveTo>
                  <a:pt x="1594962" y="1878090"/>
                </a:moveTo>
                <a:cubicBezTo>
                  <a:pt x="1712617" y="1878090"/>
                  <a:pt x="1820091" y="1834330"/>
                  <a:pt x="1902115" y="1762139"/>
                </a:cubicBezTo>
                <a:lnTo>
                  <a:pt x="1908639" y="1756051"/>
                </a:lnTo>
                <a:lnTo>
                  <a:pt x="1896806" y="1763478"/>
                </a:lnTo>
                <a:cubicBezTo>
                  <a:pt x="1822334" y="1805268"/>
                  <a:pt x="1735685" y="1829792"/>
                  <a:pt x="1642222" y="1831446"/>
                </a:cubicBezTo>
                <a:lnTo>
                  <a:pt x="1607518" y="1830364"/>
                </a:lnTo>
                <a:lnTo>
                  <a:pt x="1630367" y="1826357"/>
                </a:lnTo>
                <a:cubicBezTo>
                  <a:pt x="1840183" y="1778150"/>
                  <a:pt x="1989137" y="1583136"/>
                  <a:pt x="1976258" y="1352787"/>
                </a:cubicBezTo>
                <a:cubicBezTo>
                  <a:pt x="1961539" y="1089531"/>
                  <a:pt x="1741019" y="879814"/>
                  <a:pt x="1483712" y="884370"/>
                </a:cubicBezTo>
                <a:cubicBezTo>
                  <a:pt x="1336717" y="886973"/>
                  <a:pt x="1209515" y="958946"/>
                  <a:pt x="1130210" y="1069263"/>
                </a:cubicBezTo>
                <a:lnTo>
                  <a:pt x="1117824" y="1087635"/>
                </a:lnTo>
                <a:lnTo>
                  <a:pt x="1144818" y="1064285"/>
                </a:lnTo>
                <a:cubicBezTo>
                  <a:pt x="1238475" y="990724"/>
                  <a:pt x="1358544" y="946535"/>
                  <a:pt x="1489458" y="946535"/>
                </a:cubicBezTo>
                <a:lnTo>
                  <a:pt x="1524084" y="948199"/>
                </a:lnTo>
                <a:lnTo>
                  <a:pt x="1501022" y="951733"/>
                </a:lnTo>
                <a:cubicBezTo>
                  <a:pt x="1288616" y="995365"/>
                  <a:pt x="1128838" y="1184031"/>
                  <a:pt x="1128838" y="1410158"/>
                </a:cubicBezTo>
                <a:cubicBezTo>
                  <a:pt x="1128838" y="1668590"/>
                  <a:pt x="1337529" y="1878090"/>
                  <a:pt x="1594962" y="1878090"/>
                </a:cubicBezTo>
                <a:close/>
                <a:moveTo>
                  <a:pt x="1489458" y="1977838"/>
                </a:moveTo>
                <a:cubicBezTo>
                  <a:pt x="1190226" y="1977838"/>
                  <a:pt x="947651" y="1746973"/>
                  <a:pt x="947651" y="1462187"/>
                </a:cubicBezTo>
                <a:cubicBezTo>
                  <a:pt x="947651" y="1435488"/>
                  <a:pt x="949783" y="1409263"/>
                  <a:pt x="953894" y="1383658"/>
                </a:cubicBezTo>
                <a:cubicBezTo>
                  <a:pt x="971708" y="1272703"/>
                  <a:pt x="1026679" y="1173384"/>
                  <a:pt x="1106343" y="1097566"/>
                </a:cubicBezTo>
                <a:lnTo>
                  <a:pt x="1109860" y="1094523"/>
                </a:lnTo>
                <a:lnTo>
                  <a:pt x="1114550" y="1081311"/>
                </a:lnTo>
                <a:cubicBezTo>
                  <a:pt x="1193492" y="906781"/>
                  <a:pt x="1370854" y="784658"/>
                  <a:pt x="1583484" y="780893"/>
                </a:cubicBezTo>
                <a:cubicBezTo>
                  <a:pt x="1882567" y="775598"/>
                  <a:pt x="2138171" y="1006479"/>
                  <a:pt x="2154391" y="1296581"/>
                </a:cubicBezTo>
                <a:cubicBezTo>
                  <a:pt x="2163515" y="1459763"/>
                  <a:pt x="2094953" y="1606925"/>
                  <a:pt x="1979984" y="1705399"/>
                </a:cubicBezTo>
                <a:lnTo>
                  <a:pt x="1956579" y="1723525"/>
                </a:lnTo>
                <a:lnTo>
                  <a:pt x="1937358" y="1752418"/>
                </a:lnTo>
                <a:cubicBezTo>
                  <a:pt x="1839819" y="1888500"/>
                  <a:pt x="1675600" y="1977838"/>
                  <a:pt x="1489458" y="1977838"/>
                </a:cubicBezTo>
                <a:close/>
                <a:moveTo>
                  <a:pt x="1682525" y="2200108"/>
                </a:moveTo>
                <a:cubicBezTo>
                  <a:pt x="1944439" y="2195900"/>
                  <a:pt x="2171085" y="2079537"/>
                  <a:pt x="2312388" y="1901179"/>
                </a:cubicBezTo>
                <a:lnTo>
                  <a:pt x="2334458" y="1871476"/>
                </a:lnTo>
                <a:lnTo>
                  <a:pt x="2286359" y="1909228"/>
                </a:lnTo>
                <a:cubicBezTo>
                  <a:pt x="2119485" y="2028159"/>
                  <a:pt x="1905548" y="2099603"/>
                  <a:pt x="1672289" y="2099603"/>
                </a:cubicBezTo>
                <a:lnTo>
                  <a:pt x="1610592" y="2096912"/>
                </a:lnTo>
                <a:lnTo>
                  <a:pt x="1651684" y="2091199"/>
                </a:lnTo>
                <a:cubicBezTo>
                  <a:pt x="2030143" y="2020655"/>
                  <a:pt x="2314834" y="1715627"/>
                  <a:pt x="2314834" y="1350031"/>
                </a:cubicBezTo>
                <a:cubicBezTo>
                  <a:pt x="2314834" y="932206"/>
                  <a:pt x="1942993" y="593492"/>
                  <a:pt x="1484303" y="593492"/>
                </a:cubicBezTo>
                <a:cubicBezTo>
                  <a:pt x="1274668" y="593492"/>
                  <a:pt x="1083173" y="664242"/>
                  <a:pt x="937025" y="780959"/>
                </a:cubicBezTo>
                <a:lnTo>
                  <a:pt x="925401" y="790801"/>
                </a:lnTo>
                <a:lnTo>
                  <a:pt x="946483" y="778794"/>
                </a:lnTo>
                <a:cubicBezTo>
                  <a:pt x="1079176" y="711228"/>
                  <a:pt x="1233565" y="671580"/>
                  <a:pt x="1400097" y="668904"/>
                </a:cubicBezTo>
                <a:lnTo>
                  <a:pt x="1461932" y="670654"/>
                </a:lnTo>
                <a:lnTo>
                  <a:pt x="1421219" y="677133"/>
                </a:lnTo>
                <a:cubicBezTo>
                  <a:pt x="1047374" y="755072"/>
                  <a:pt x="781971" y="1070365"/>
                  <a:pt x="804919" y="1442786"/>
                </a:cubicBezTo>
                <a:cubicBezTo>
                  <a:pt x="831145" y="1868410"/>
                  <a:pt x="1224063" y="2207475"/>
                  <a:pt x="1682525" y="2200108"/>
                </a:cubicBezTo>
                <a:close/>
                <a:moveTo>
                  <a:pt x="1504755" y="2367407"/>
                </a:moveTo>
                <a:cubicBezTo>
                  <a:pt x="971855" y="2375969"/>
                  <a:pt x="516425" y="2002688"/>
                  <a:pt x="487525" y="1533659"/>
                </a:cubicBezTo>
                <a:cubicBezTo>
                  <a:pt x="471267" y="1269830"/>
                  <a:pt x="593430" y="1031904"/>
                  <a:pt x="798279" y="872693"/>
                </a:cubicBezTo>
                <a:lnTo>
                  <a:pt x="839982" y="843388"/>
                </a:lnTo>
                <a:lnTo>
                  <a:pt x="874229" y="796675"/>
                </a:lnTo>
                <a:cubicBezTo>
                  <a:pt x="1048022" y="576661"/>
                  <a:pt x="1340623" y="432222"/>
                  <a:pt x="1672289" y="432222"/>
                </a:cubicBezTo>
                <a:cubicBezTo>
                  <a:pt x="2205452" y="432222"/>
                  <a:pt x="2637668" y="805478"/>
                  <a:pt x="2637668" y="1265912"/>
                </a:cubicBezTo>
                <a:cubicBezTo>
                  <a:pt x="2637668" y="1309078"/>
                  <a:pt x="2633869" y="1351477"/>
                  <a:pt x="2626544" y="1392875"/>
                </a:cubicBezTo>
                <a:cubicBezTo>
                  <a:pt x="2610674" y="1482570"/>
                  <a:pt x="2578252" y="1567561"/>
                  <a:pt x="2532056" y="1645451"/>
                </a:cubicBezTo>
                <a:cubicBezTo>
                  <a:pt x="2485859" y="1723341"/>
                  <a:pt x="2425886" y="1794130"/>
                  <a:pt x="2354915" y="1855420"/>
                </a:cubicBezTo>
                <a:lnTo>
                  <a:pt x="2348647" y="1860340"/>
                </a:lnTo>
                <a:lnTo>
                  <a:pt x="2340290" y="1881700"/>
                </a:lnTo>
                <a:cubicBezTo>
                  <a:pt x="2199633" y="2163876"/>
                  <a:pt x="1883614" y="2361320"/>
                  <a:pt x="1504755" y="2367407"/>
                </a:cubicBezTo>
                <a:close/>
                <a:moveTo>
                  <a:pt x="1397545" y="2709204"/>
                </a:moveTo>
                <a:lnTo>
                  <a:pt x="1313564" y="2683625"/>
                </a:lnTo>
                <a:cubicBezTo>
                  <a:pt x="1039114" y="2584837"/>
                  <a:pt x="801010" y="2390656"/>
                  <a:pt x="650749" y="2114015"/>
                </a:cubicBezTo>
                <a:lnTo>
                  <a:pt x="614783" y="2038601"/>
                </a:lnTo>
                <a:lnTo>
                  <a:pt x="649272" y="2082574"/>
                </a:lnTo>
                <a:cubicBezTo>
                  <a:pt x="992096" y="2472625"/>
                  <a:pt x="1603682" y="2556037"/>
                  <a:pt x="2116901" y="2251331"/>
                </a:cubicBezTo>
                <a:cubicBezTo>
                  <a:pt x="2336852" y="2120742"/>
                  <a:pt x="2507502" y="1937409"/>
                  <a:pt x="2619314" y="1730569"/>
                </a:cubicBezTo>
                <a:cubicBezTo>
                  <a:pt x="2805668" y="1385834"/>
                  <a:pt x="2828583" y="975796"/>
                  <a:pt x="2643909" y="635797"/>
                </a:cubicBezTo>
                <a:cubicBezTo>
                  <a:pt x="2508867" y="387174"/>
                  <a:pt x="2286192" y="219031"/>
                  <a:pt x="2028202" y="142980"/>
                </a:cubicBezTo>
                <a:lnTo>
                  <a:pt x="2006897" y="137397"/>
                </a:lnTo>
                <a:lnTo>
                  <a:pt x="2037333" y="152393"/>
                </a:lnTo>
                <a:cubicBezTo>
                  <a:pt x="2217659" y="253452"/>
                  <a:pt x="2372771" y="403509"/>
                  <a:pt x="2483804" y="598783"/>
                </a:cubicBezTo>
                <a:lnTo>
                  <a:pt x="2521179" y="673576"/>
                </a:lnTo>
                <a:lnTo>
                  <a:pt x="2485857" y="630692"/>
                </a:lnTo>
                <a:cubicBezTo>
                  <a:pt x="2135626" y="252277"/>
                  <a:pt x="1522054" y="200295"/>
                  <a:pt x="1014038" y="537905"/>
                </a:cubicBezTo>
                <a:cubicBezTo>
                  <a:pt x="433447" y="923746"/>
                  <a:pt x="210582" y="1672333"/>
                  <a:pt x="516254" y="2209923"/>
                </a:cubicBezTo>
                <a:cubicBezTo>
                  <a:pt x="690881" y="2517041"/>
                  <a:pt x="1000230" y="2688855"/>
                  <a:pt x="1341630" y="2707786"/>
                </a:cubicBezTo>
                <a:close/>
                <a:moveTo>
                  <a:pt x="1738084" y="2758614"/>
                </a:moveTo>
                <a:cubicBezTo>
                  <a:pt x="1634411" y="2757926"/>
                  <a:pt x="1532079" y="2744900"/>
                  <a:pt x="1433261" y="2720084"/>
                </a:cubicBezTo>
                <a:lnTo>
                  <a:pt x="1422318" y="2716750"/>
                </a:lnTo>
                <a:lnTo>
                  <a:pt x="1386949" y="2724643"/>
                </a:lnTo>
                <a:cubicBezTo>
                  <a:pt x="900227" y="2793005"/>
                  <a:pt x="419484" y="2582771"/>
                  <a:pt x="166887" y="2138525"/>
                </a:cubicBezTo>
                <a:cubicBezTo>
                  <a:pt x="-188415" y="1513651"/>
                  <a:pt x="42216" y="662407"/>
                  <a:pt x="682014" y="237219"/>
                </a:cubicBezTo>
                <a:cubicBezTo>
                  <a:pt x="1041900" y="-1950"/>
                  <a:pt x="1454592" y="-55367"/>
                  <a:pt x="1810049" y="54886"/>
                </a:cubicBezTo>
                <a:lnTo>
                  <a:pt x="1878052" y="79920"/>
                </a:lnTo>
                <a:lnTo>
                  <a:pt x="1965689" y="81604"/>
                </a:lnTo>
                <a:cubicBezTo>
                  <a:pt x="2386494" y="104349"/>
                  <a:pt x="2777742" y="330986"/>
                  <a:pt x="2991394" y="724335"/>
                </a:cubicBezTo>
                <a:cubicBezTo>
                  <a:pt x="3227517" y="1159057"/>
                  <a:pt x="3185246" y="1684230"/>
                  <a:pt x="2925735" y="2094710"/>
                </a:cubicBezTo>
                <a:cubicBezTo>
                  <a:pt x="2807775" y="2281291"/>
                  <a:pt x="2644932" y="2444176"/>
                  <a:pt x="2442947" y="2564098"/>
                </a:cubicBezTo>
                <a:cubicBezTo>
                  <a:pt x="2382352" y="2600074"/>
                  <a:pt x="2320385" y="2630907"/>
                  <a:pt x="2257553" y="2656723"/>
                </a:cubicBezTo>
                <a:cubicBezTo>
                  <a:pt x="2087384" y="2726641"/>
                  <a:pt x="1910872" y="2759762"/>
                  <a:pt x="1738084" y="2758614"/>
                </a:cubicBezTo>
                <a:close/>
              </a:path>
            </a:pathLst>
          </a:custGeom>
          <a:gradFill flip="none" rotWithShape="1">
            <a:gsLst>
              <a:gs pos="22000">
                <a:srgbClr val="EE5F50">
                  <a:alpha val="0"/>
                </a:srgbClr>
              </a:gs>
              <a:gs pos="72000">
                <a:schemeClr val="accent6">
                  <a:lumMod val="75000"/>
                  <a:alpha val="41000"/>
                </a:schemeClr>
              </a:gs>
              <a:gs pos="100000">
                <a:schemeClr val="accent6">
                  <a:lumMod val="75000"/>
                </a:schemeClr>
              </a:gs>
              <a:gs pos="90000">
                <a:srgbClr val="B10000">
                  <a:alpha val="0"/>
                </a:srgbClr>
              </a:gs>
              <a:gs pos="8000">
                <a:srgbClr val="FFC000">
                  <a:alpha val="37000"/>
                </a:srgbClr>
              </a:gs>
              <a:gs pos="28000">
                <a:srgbClr val="E78974">
                  <a:alpha val="0"/>
                </a:srgbClr>
              </a:gs>
              <a:gs pos="61000">
                <a:srgbClr val="C00000">
                  <a:lumMod val="69000"/>
                  <a:alpha val="0"/>
                </a:srgbClr>
              </a:gs>
              <a:gs pos="43000">
                <a:srgbClr val="C00000">
                  <a:alpha val="0"/>
                </a:srgbClr>
              </a:gs>
              <a:gs pos="34000">
                <a:srgbClr val="FFC000">
                  <a:alpha val="83000"/>
                </a:srgbClr>
              </a:gs>
            </a:gsLst>
            <a:path path="circle">
              <a:fillToRect l="50000" t="50000" r="50000" b="50000"/>
            </a:path>
            <a:tileRect/>
          </a:gradFill>
          <a:ln w="12700">
            <a:solidFill>
              <a:srgbClr val="FFC000"/>
            </a:solid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10 Rectángulo"/>
          <p:cNvSpPr/>
          <p:nvPr/>
        </p:nvSpPr>
        <p:spPr>
          <a:xfrm>
            <a:off x="-83602" y="-164554"/>
            <a:ext cx="9247620" cy="5472608"/>
          </a:xfrm>
          <a:prstGeom prst="rect">
            <a:avLst/>
          </a:prstGeom>
          <a:gradFill flip="none" rotWithShape="1">
            <a:gsLst>
              <a:gs pos="0">
                <a:schemeClr val="accent6">
                  <a:lumMod val="50000"/>
                </a:schemeClr>
              </a:gs>
              <a:gs pos="27000">
                <a:srgbClr val="FFC000"/>
              </a:gs>
              <a:gs pos="49000">
                <a:schemeClr val="accent6">
                  <a:lumMod val="50000"/>
                </a:schemeClr>
              </a:gs>
              <a:gs pos="76000">
                <a:srgbClr val="FFC000"/>
              </a:gs>
              <a:gs pos="100000">
                <a:schemeClr val="accent6">
                  <a:lumMod val="5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952576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anim calcmode="lin" valueType="num">
                                      <p:cBhvr>
                                        <p:cTn id="9" dur="3000" fill="hold"/>
                                        <p:tgtEl>
                                          <p:spTgt spid="4"/>
                                        </p:tgtEl>
                                        <p:attrNameLst>
                                          <p:attrName>ppt_x</p:attrName>
                                        </p:attrNameLst>
                                      </p:cBhvr>
                                      <p:tavLst>
                                        <p:tav tm="0">
                                          <p:val>
                                            <p:fltVal val="0.5"/>
                                          </p:val>
                                        </p:tav>
                                        <p:tav tm="100000">
                                          <p:val>
                                            <p:strVal val="#ppt_x"/>
                                          </p:val>
                                        </p:tav>
                                      </p:tavLst>
                                    </p:anim>
                                    <p:anim calcmode="lin" valueType="num">
                                      <p:cBhvr>
                                        <p:cTn id="10" dur="3000" fill="hold"/>
                                        <p:tgtEl>
                                          <p:spTgt spid="4"/>
                                        </p:tgtEl>
                                        <p:attrNameLst>
                                          <p:attrName>ppt_y</p:attrName>
                                        </p:attrNameLst>
                                      </p:cBhvr>
                                      <p:tavLst>
                                        <p:tav tm="0">
                                          <p:val>
                                            <p:fltVal val="0.5"/>
                                          </p:val>
                                        </p:tav>
                                        <p:tav tm="100000">
                                          <p:val>
                                            <p:strVal val="#ppt_y"/>
                                          </p:val>
                                        </p:tav>
                                      </p:tavLst>
                                    </p:anim>
                                  </p:childTnLst>
                                </p:cTn>
                              </p:par>
                              <p:par>
                                <p:cTn id="11" presetID="23" presetClass="entr" presetSubtype="288"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ppt_w</p:attrName>
                                        </p:attrNameLst>
                                      </p:cBhvr>
                                      <p:tavLst>
                                        <p:tav tm="0">
                                          <p:val>
                                            <p:strVal val="4/3*#ppt_w"/>
                                          </p:val>
                                        </p:tav>
                                        <p:tav tm="100000">
                                          <p:val>
                                            <p:strVal val="#ppt_w"/>
                                          </p:val>
                                        </p:tav>
                                      </p:tavLst>
                                    </p:anim>
                                    <p:anim calcmode="lin" valueType="num">
                                      <p:cBhvr>
                                        <p:cTn id="14" dur="3000" fill="hold"/>
                                        <p:tgtEl>
                                          <p:spTgt spid="3"/>
                                        </p:tgtEl>
                                        <p:attrNameLst>
                                          <p:attrName>ppt_h</p:attrName>
                                        </p:attrNameLst>
                                      </p:cBhvr>
                                      <p:tavLst>
                                        <p:tav tm="0">
                                          <p:val>
                                            <p:strVal val="4/3*#ppt_h"/>
                                          </p:val>
                                        </p:tav>
                                        <p:tav tm="100000">
                                          <p:val>
                                            <p:strVal val="#ppt_h"/>
                                          </p:val>
                                        </p:tav>
                                      </p:tavLst>
                                    </p:anim>
                                  </p:childTnLst>
                                </p:cTn>
                              </p:par>
                              <p:par>
                                <p:cTn id="15" presetID="23" presetClass="exit" presetSubtype="16" fill="hold" grpId="1" nodeType="withEffect">
                                  <p:stCondLst>
                                    <p:cond delay="0"/>
                                  </p:stCondLst>
                                  <p:childTnLst>
                                    <p:anim calcmode="lin" valueType="num">
                                      <p:cBhvr>
                                        <p:cTn id="16" dur="3000"/>
                                        <p:tgtEl>
                                          <p:spTgt spid="4"/>
                                        </p:tgtEl>
                                        <p:attrNameLst>
                                          <p:attrName>ppt_w</p:attrName>
                                        </p:attrNameLst>
                                      </p:cBhvr>
                                      <p:tavLst>
                                        <p:tav tm="0">
                                          <p:val>
                                            <p:strVal val="ppt_w"/>
                                          </p:val>
                                        </p:tav>
                                        <p:tav tm="100000">
                                          <p:val>
                                            <p:strVal val="4*ppt_w"/>
                                          </p:val>
                                        </p:tav>
                                      </p:tavLst>
                                    </p:anim>
                                    <p:anim calcmode="lin" valueType="num">
                                      <p:cBhvr>
                                        <p:cTn id="17" dur="3000"/>
                                        <p:tgtEl>
                                          <p:spTgt spid="4"/>
                                        </p:tgtEl>
                                        <p:attrNameLst>
                                          <p:attrName>ppt_h</p:attrName>
                                        </p:attrNameLst>
                                      </p:cBhvr>
                                      <p:tavLst>
                                        <p:tav tm="0">
                                          <p:val>
                                            <p:strVal val="ppt_h"/>
                                          </p:val>
                                        </p:tav>
                                        <p:tav tm="100000">
                                          <p:val>
                                            <p:strVal val="4*ppt_h"/>
                                          </p:val>
                                        </p:tav>
                                      </p:tavLst>
                                    </p:anim>
                                    <p:set>
                                      <p:cBhvr>
                                        <p:cTn id="18" dur="1" fill="hold">
                                          <p:stCondLst>
                                            <p:cond delay="2999"/>
                                          </p:stCondLst>
                                        </p:cTn>
                                        <p:tgtEl>
                                          <p:spTgt spid="4"/>
                                        </p:tgtEl>
                                        <p:attrNameLst>
                                          <p:attrName>style.visibility</p:attrName>
                                        </p:attrNameLst>
                                      </p:cBhvr>
                                      <p:to>
                                        <p:strVal val="hidden"/>
                                      </p:to>
                                    </p:set>
                                  </p:childTnLst>
                                </p:cTn>
                              </p:par>
                              <p:par>
                                <p:cTn id="19" presetID="8" presetClass="emph" presetSubtype="0" fill="hold" grpId="2" nodeType="withEffect">
                                  <p:stCondLst>
                                    <p:cond delay="0"/>
                                  </p:stCondLst>
                                  <p:childTnLst>
                                    <p:animRot by="21600000">
                                      <p:cBhvr>
                                        <p:cTn id="20" dur="3000" fill="hold"/>
                                        <p:tgtEl>
                                          <p:spTgt spid="4"/>
                                        </p:tgtEl>
                                        <p:attrNameLst>
                                          <p:attrName>r</p:attrName>
                                        </p:attrNameLst>
                                      </p:cBhvr>
                                    </p:animRot>
                                  </p:childTnLst>
                                </p:cTn>
                              </p:par>
                              <p:par>
                                <p:cTn id="21" presetID="23" presetClass="exit" presetSubtype="272" fill="hold" grpId="1" nodeType="withEffect">
                                  <p:stCondLst>
                                    <p:cond delay="0"/>
                                  </p:stCondLst>
                                  <p:childTnLst>
                                    <p:anim calcmode="lin" valueType="num">
                                      <p:cBhvr>
                                        <p:cTn id="22" dur="3000"/>
                                        <p:tgtEl>
                                          <p:spTgt spid="3"/>
                                        </p:tgtEl>
                                        <p:attrNameLst>
                                          <p:attrName>ppt_w</p:attrName>
                                        </p:attrNameLst>
                                      </p:cBhvr>
                                      <p:tavLst>
                                        <p:tav tm="0">
                                          <p:val>
                                            <p:strVal val="ppt_w"/>
                                          </p:val>
                                        </p:tav>
                                        <p:tav tm="100000">
                                          <p:val>
                                            <p:strVal val="4/3*ppt_w"/>
                                          </p:val>
                                        </p:tav>
                                      </p:tavLst>
                                    </p:anim>
                                    <p:anim calcmode="lin" valueType="num">
                                      <p:cBhvr>
                                        <p:cTn id="23" dur="3000"/>
                                        <p:tgtEl>
                                          <p:spTgt spid="3"/>
                                        </p:tgtEl>
                                        <p:attrNameLst>
                                          <p:attrName>ppt_h</p:attrName>
                                        </p:attrNameLst>
                                      </p:cBhvr>
                                      <p:tavLst>
                                        <p:tav tm="0">
                                          <p:val>
                                            <p:strVal val="ppt_h"/>
                                          </p:val>
                                        </p:tav>
                                        <p:tav tm="100000">
                                          <p:val>
                                            <p:strVal val="4/3*ppt_h"/>
                                          </p:val>
                                        </p:tav>
                                      </p:tavLst>
                                    </p:anim>
                                    <p:set>
                                      <p:cBhvr>
                                        <p:cTn id="24" dur="1" fill="hold">
                                          <p:stCondLst>
                                            <p:cond delay="2999"/>
                                          </p:stCondLst>
                                        </p:cTn>
                                        <p:tgtEl>
                                          <p:spTgt spid="3"/>
                                        </p:tgtEl>
                                        <p:attrNameLst>
                                          <p:attrName>style.visibility</p:attrName>
                                        </p:attrNameLst>
                                      </p:cBhvr>
                                      <p:to>
                                        <p:strVal val="hidden"/>
                                      </p:to>
                                    </p:set>
                                  </p:childTnLst>
                                </p:cTn>
                              </p:par>
                              <p:par>
                                <p:cTn id="25" presetID="8" presetClass="emph" presetSubtype="0" fill="hold" grpId="2" nodeType="withEffect">
                                  <p:stCondLst>
                                    <p:cond delay="0"/>
                                  </p:stCondLst>
                                  <p:childTnLst>
                                    <p:animRot by="21600000">
                                      <p:cBhvr>
                                        <p:cTn id="26" dur="3000" fill="hold"/>
                                        <p:tgtEl>
                                          <p:spTgt spid="3"/>
                                        </p:tgtEl>
                                        <p:attrNameLst>
                                          <p:attrName>r</p:attrName>
                                        </p:attrNameLst>
                                      </p:cBhvr>
                                    </p:animRot>
                                  </p:childTnLst>
                                </p:cTn>
                              </p:par>
                              <p:par>
                                <p:cTn id="27" presetID="23" presetClass="entr" presetSubtype="288"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3000" fill="hold"/>
                                        <p:tgtEl>
                                          <p:spTgt spid="6"/>
                                        </p:tgtEl>
                                        <p:attrNameLst>
                                          <p:attrName>ppt_w</p:attrName>
                                        </p:attrNameLst>
                                      </p:cBhvr>
                                      <p:tavLst>
                                        <p:tav tm="0">
                                          <p:val>
                                            <p:strVal val="4/3*#ppt_w"/>
                                          </p:val>
                                        </p:tav>
                                        <p:tav tm="100000">
                                          <p:val>
                                            <p:strVal val="#ppt_w"/>
                                          </p:val>
                                        </p:tav>
                                      </p:tavLst>
                                    </p:anim>
                                    <p:anim calcmode="lin" valueType="num">
                                      <p:cBhvr>
                                        <p:cTn id="30" dur="3000" fill="hold"/>
                                        <p:tgtEl>
                                          <p:spTgt spid="6"/>
                                        </p:tgtEl>
                                        <p:attrNameLst>
                                          <p:attrName>ppt_h</p:attrName>
                                        </p:attrNameLst>
                                      </p:cBhvr>
                                      <p:tavLst>
                                        <p:tav tm="0">
                                          <p:val>
                                            <p:strVal val="4/3*#ppt_h"/>
                                          </p:val>
                                        </p:tav>
                                        <p:tav tm="100000">
                                          <p:val>
                                            <p:strVal val="#ppt_h"/>
                                          </p:val>
                                        </p:tav>
                                      </p:tavLst>
                                    </p:anim>
                                  </p:childTnLst>
                                </p:cTn>
                              </p:par>
                              <p:par>
                                <p:cTn id="31" presetID="21" presetClass="entr" presetSubtype="8"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wheel(8)">
                                      <p:cBhvr>
                                        <p:cTn id="33" dur="3000"/>
                                        <p:tgtEl>
                                          <p:spTgt spid="6"/>
                                        </p:tgtEl>
                                      </p:cBhvr>
                                    </p:animEffect>
                                  </p:childTnLst>
                                </p:cTn>
                              </p:par>
                              <p:par>
                                <p:cTn id="34" presetID="9" presetClass="emph" presetSubtype="0" grpId="0" nodeType="withEffect">
                                  <p:stCondLst>
                                    <p:cond delay="0"/>
                                  </p:stCondLst>
                                  <p:childTnLst>
                                    <p:set>
                                      <p:cBhvr rctx="PPT">
                                        <p:cTn id="35" dur="indefinite"/>
                                        <p:tgtEl>
                                          <p:spTgt spid="11"/>
                                        </p:tgtEl>
                                        <p:attrNameLst>
                                          <p:attrName>style.opacity</p:attrName>
                                        </p:attrNameLst>
                                      </p:cBhvr>
                                      <p:to>
                                        <p:strVal val="0"/>
                                      </p:to>
                                    </p:set>
                                    <p:animEffect filter="image" prLst="opacity: 0">
                                      <p:cBhvr rctx="IE">
                                        <p:cTn id="36" dur="indefinite"/>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2568" y="0"/>
            <a:ext cx="9144000" cy="5143500"/>
          </a:xfrm>
          <a:prstGeom prst="rect">
            <a:avLst/>
          </a:prstGeom>
          <a:noFill/>
          <a:ln>
            <a:noFill/>
          </a:ln>
        </p:spPr>
      </p:pic>
      <p:sp>
        <p:nvSpPr>
          <p:cNvPr id="3" name="2 Rectángulo"/>
          <p:cNvSpPr/>
          <p:nvPr/>
        </p:nvSpPr>
        <p:spPr>
          <a:xfrm>
            <a:off x="2843808" y="1563638"/>
            <a:ext cx="5400600" cy="2123658"/>
          </a:xfrm>
          <a:prstGeom prst="rect">
            <a:avLst/>
          </a:prstGeom>
        </p:spPr>
        <p:txBody>
          <a:bodyPr wrap="square">
            <a:spAutoFit/>
            <a:scene3d>
              <a:camera prst="obliqueBottomLeft"/>
              <a:lightRig rig="threePt" dir="t"/>
            </a:scene3d>
            <a:sp3d extrusionH="31750">
              <a:extrusionClr>
                <a:srgbClr val="FFFF00"/>
              </a:extrusionClr>
            </a:sp3d>
          </a:bodyPr>
          <a:lstStyle/>
          <a:p>
            <a:pPr algn="ctr"/>
            <a:r>
              <a:rPr lang="es-ES" sz="2000" b="1" dirty="0" smtClean="0">
                <a:solidFill>
                  <a:srgbClr val="482400"/>
                </a:solidFill>
                <a:latin typeface="Hobo Std" pitchFamily="34" charset="0"/>
              </a:rPr>
              <a:t>Mejoran </a:t>
            </a:r>
            <a:r>
              <a:rPr lang="es-ES" sz="2000" b="1" dirty="0">
                <a:solidFill>
                  <a:srgbClr val="482400"/>
                </a:solidFill>
                <a:latin typeface="Hobo Std" pitchFamily="34" charset="0"/>
              </a:rPr>
              <a:t>la fertilidad masculina</a:t>
            </a:r>
          </a:p>
          <a:p>
            <a:pPr algn="ctr"/>
            <a:endParaRPr lang="es-ES" sz="1600" dirty="0">
              <a:solidFill>
                <a:srgbClr val="482400"/>
              </a:solidFill>
              <a:latin typeface="Hobo Std" pitchFamily="34" charset="0"/>
            </a:endParaRPr>
          </a:p>
          <a:p>
            <a:pPr algn="ctr"/>
            <a:r>
              <a:rPr lang="es-ES" sz="1600" dirty="0">
                <a:solidFill>
                  <a:srgbClr val="482400"/>
                </a:solidFill>
                <a:latin typeface="Hobo Std" pitchFamily="34" charset="0"/>
              </a:rPr>
              <a:t>Las pipas contienen zinc, un mineral que es importante para la fertilidad masculina. Según las investigaciones, este mineral puede aumentar la cantidad de espermatozoides y la calidad de éstos. Aproximadamente 100 gramos de semillas de girasol contienen 5 mg de zinc. </a:t>
            </a:r>
          </a:p>
        </p:txBody>
      </p:sp>
    </p:spTree>
    <p:extLst>
      <p:ext uri="{BB962C8B-B14F-4D97-AF65-F5344CB8AC3E}">
        <p14:creationId xmlns:p14="http://schemas.microsoft.com/office/powerpoint/2010/main" val="819318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8" name="87 Grupo"/>
          <p:cNvGrpSpPr/>
          <p:nvPr/>
        </p:nvGrpSpPr>
        <p:grpSpPr>
          <a:xfrm>
            <a:off x="0" y="0"/>
            <a:ext cx="9144000" cy="5143500"/>
            <a:chOff x="0" y="0"/>
            <a:chExt cx="9144000" cy="5143500"/>
          </a:xfrm>
        </p:grpSpPr>
        <p:sp>
          <p:nvSpPr>
            <p:cNvPr id="89" name="88 Rectángulo"/>
            <p:cNvSpPr/>
            <p:nvPr/>
          </p:nvSpPr>
          <p:spPr>
            <a:xfrm flipH="1">
              <a:off x="782" y="4621064"/>
              <a:ext cx="4571609" cy="522436"/>
            </a:xfrm>
            <a:prstGeom prst="rect">
              <a:avLst/>
            </a:prstGeom>
            <a:gradFill flip="none" rotWithShape="1">
              <a:gsLst>
                <a:gs pos="60000">
                  <a:srgbClr val="1F020A"/>
                </a:gs>
                <a:gs pos="26000">
                  <a:srgbClr val="C00000">
                    <a:lumMod val="38000"/>
                  </a:srgbClr>
                </a:gs>
                <a:gs pos="100000">
                  <a:srgbClr val="C00000">
                    <a:lumMod val="4000"/>
                  </a:srgbClr>
                </a:gs>
                <a:gs pos="100000">
                  <a:srgbClr val="DC1C08">
                    <a:lumMod val="49000"/>
                  </a:srgbClr>
                </a:gs>
                <a:gs pos="92000">
                  <a:srgbClr val="FFCC00"/>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Rectángulo"/>
            <p:cNvSpPr/>
            <p:nvPr/>
          </p:nvSpPr>
          <p:spPr>
            <a:xfrm rot="10800000" flipH="1">
              <a:off x="4572391" y="4098628"/>
              <a:ext cx="4571609" cy="522436"/>
            </a:xfrm>
            <a:prstGeom prst="rect">
              <a:avLst/>
            </a:prstGeom>
            <a:gradFill flip="none" rotWithShape="1">
              <a:gsLst>
                <a:gs pos="60000">
                  <a:srgbClr val="1F020A"/>
                </a:gs>
                <a:gs pos="26000">
                  <a:srgbClr val="C00000">
                    <a:lumMod val="38000"/>
                  </a:srgbClr>
                </a:gs>
                <a:gs pos="100000">
                  <a:srgbClr val="C00000">
                    <a:lumMod val="4000"/>
                  </a:srgbClr>
                </a:gs>
                <a:gs pos="100000">
                  <a:srgbClr val="DC1C08">
                    <a:lumMod val="49000"/>
                  </a:srgbClr>
                </a:gs>
                <a:gs pos="92000">
                  <a:srgbClr val="FFCC00"/>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Rectángulo"/>
            <p:cNvSpPr/>
            <p:nvPr/>
          </p:nvSpPr>
          <p:spPr>
            <a:xfrm>
              <a:off x="4572391" y="4621064"/>
              <a:ext cx="4571609" cy="522436"/>
            </a:xfrm>
            <a:prstGeom prst="rect">
              <a:avLst/>
            </a:prstGeom>
            <a:gradFill flip="none" rotWithShape="1">
              <a:gsLst>
                <a:gs pos="60000">
                  <a:srgbClr val="1F020A"/>
                </a:gs>
                <a:gs pos="26000">
                  <a:srgbClr val="C00000">
                    <a:lumMod val="38000"/>
                  </a:srgbClr>
                </a:gs>
                <a:gs pos="100000">
                  <a:srgbClr val="C00000">
                    <a:lumMod val="4000"/>
                  </a:srgbClr>
                </a:gs>
                <a:gs pos="100000">
                  <a:srgbClr val="DC1C08">
                    <a:lumMod val="49000"/>
                  </a:srgbClr>
                </a:gs>
                <a:gs pos="92000">
                  <a:srgbClr val="FFCC00"/>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Rectángulo"/>
            <p:cNvSpPr/>
            <p:nvPr/>
          </p:nvSpPr>
          <p:spPr>
            <a:xfrm rot="10800000">
              <a:off x="782" y="4098628"/>
              <a:ext cx="4571609" cy="522436"/>
            </a:xfrm>
            <a:prstGeom prst="rect">
              <a:avLst/>
            </a:prstGeom>
            <a:gradFill flip="none" rotWithShape="1">
              <a:gsLst>
                <a:gs pos="60000">
                  <a:srgbClr val="1F020A"/>
                </a:gs>
                <a:gs pos="26000">
                  <a:srgbClr val="C00000">
                    <a:lumMod val="38000"/>
                  </a:srgbClr>
                </a:gs>
                <a:gs pos="100000">
                  <a:srgbClr val="C00000">
                    <a:lumMod val="4000"/>
                  </a:srgbClr>
                </a:gs>
                <a:gs pos="100000">
                  <a:srgbClr val="DC1C08">
                    <a:lumMod val="49000"/>
                  </a:srgbClr>
                </a:gs>
                <a:gs pos="92000">
                  <a:srgbClr val="FFCC00"/>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Rectángulo"/>
            <p:cNvSpPr/>
            <p:nvPr/>
          </p:nvSpPr>
          <p:spPr>
            <a:xfrm flipH="1">
              <a:off x="0" y="3576192"/>
              <a:ext cx="4571609" cy="522436"/>
            </a:xfrm>
            <a:prstGeom prst="rect">
              <a:avLst/>
            </a:prstGeom>
            <a:gradFill flip="none" rotWithShape="1">
              <a:gsLst>
                <a:gs pos="60000">
                  <a:srgbClr val="1F020A"/>
                </a:gs>
                <a:gs pos="26000">
                  <a:srgbClr val="C00000">
                    <a:lumMod val="38000"/>
                  </a:srgbClr>
                </a:gs>
                <a:gs pos="100000">
                  <a:srgbClr val="C00000">
                    <a:lumMod val="4000"/>
                  </a:srgbClr>
                </a:gs>
                <a:gs pos="100000">
                  <a:srgbClr val="DC1C08">
                    <a:lumMod val="49000"/>
                  </a:srgbClr>
                </a:gs>
                <a:gs pos="92000">
                  <a:srgbClr val="FFCC00"/>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Rectángulo"/>
            <p:cNvSpPr/>
            <p:nvPr/>
          </p:nvSpPr>
          <p:spPr>
            <a:xfrm rot="10800000" flipH="1">
              <a:off x="4571609" y="3053756"/>
              <a:ext cx="4571609" cy="522436"/>
            </a:xfrm>
            <a:prstGeom prst="rect">
              <a:avLst/>
            </a:prstGeom>
            <a:gradFill flip="none" rotWithShape="1">
              <a:gsLst>
                <a:gs pos="60000">
                  <a:srgbClr val="1F020A"/>
                </a:gs>
                <a:gs pos="26000">
                  <a:srgbClr val="C00000">
                    <a:lumMod val="38000"/>
                  </a:srgbClr>
                </a:gs>
                <a:gs pos="100000">
                  <a:srgbClr val="C00000">
                    <a:lumMod val="4000"/>
                  </a:srgbClr>
                </a:gs>
                <a:gs pos="100000">
                  <a:srgbClr val="DC1C08">
                    <a:lumMod val="49000"/>
                  </a:srgbClr>
                </a:gs>
                <a:gs pos="92000">
                  <a:srgbClr val="FFCC00"/>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94 Rectángulo"/>
            <p:cNvSpPr/>
            <p:nvPr/>
          </p:nvSpPr>
          <p:spPr>
            <a:xfrm>
              <a:off x="4571609" y="3576192"/>
              <a:ext cx="4571609" cy="522436"/>
            </a:xfrm>
            <a:prstGeom prst="rect">
              <a:avLst/>
            </a:prstGeom>
            <a:gradFill flip="none" rotWithShape="1">
              <a:gsLst>
                <a:gs pos="60000">
                  <a:srgbClr val="1F020A"/>
                </a:gs>
                <a:gs pos="26000">
                  <a:srgbClr val="C00000">
                    <a:lumMod val="38000"/>
                  </a:srgbClr>
                </a:gs>
                <a:gs pos="100000">
                  <a:srgbClr val="C00000">
                    <a:lumMod val="4000"/>
                  </a:srgbClr>
                </a:gs>
                <a:gs pos="100000">
                  <a:srgbClr val="DC1C08">
                    <a:lumMod val="49000"/>
                  </a:srgbClr>
                </a:gs>
                <a:gs pos="92000">
                  <a:srgbClr val="FFCC00"/>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95 Rectángulo"/>
            <p:cNvSpPr/>
            <p:nvPr/>
          </p:nvSpPr>
          <p:spPr>
            <a:xfrm rot="10800000">
              <a:off x="0" y="3053756"/>
              <a:ext cx="4571609" cy="522436"/>
            </a:xfrm>
            <a:prstGeom prst="rect">
              <a:avLst/>
            </a:prstGeom>
            <a:gradFill flip="none" rotWithShape="1">
              <a:gsLst>
                <a:gs pos="60000">
                  <a:srgbClr val="1F020A"/>
                </a:gs>
                <a:gs pos="26000">
                  <a:srgbClr val="C00000">
                    <a:lumMod val="38000"/>
                  </a:srgbClr>
                </a:gs>
                <a:gs pos="100000">
                  <a:srgbClr val="C00000">
                    <a:lumMod val="4000"/>
                  </a:srgbClr>
                </a:gs>
                <a:gs pos="100000">
                  <a:srgbClr val="DC1C08">
                    <a:lumMod val="49000"/>
                  </a:srgbClr>
                </a:gs>
                <a:gs pos="92000">
                  <a:srgbClr val="FFCC00"/>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96 Rectángulo"/>
            <p:cNvSpPr/>
            <p:nvPr/>
          </p:nvSpPr>
          <p:spPr>
            <a:xfrm flipH="1">
              <a:off x="782" y="2558694"/>
              <a:ext cx="4571609" cy="522436"/>
            </a:xfrm>
            <a:prstGeom prst="rect">
              <a:avLst/>
            </a:prstGeom>
            <a:gradFill flip="none" rotWithShape="1">
              <a:gsLst>
                <a:gs pos="60000">
                  <a:srgbClr val="1F020A"/>
                </a:gs>
                <a:gs pos="26000">
                  <a:srgbClr val="C00000">
                    <a:lumMod val="38000"/>
                  </a:srgbClr>
                </a:gs>
                <a:gs pos="100000">
                  <a:srgbClr val="C00000">
                    <a:lumMod val="4000"/>
                  </a:srgbClr>
                </a:gs>
                <a:gs pos="100000">
                  <a:srgbClr val="DC1C08">
                    <a:lumMod val="49000"/>
                  </a:srgbClr>
                </a:gs>
                <a:gs pos="92000">
                  <a:srgbClr val="FFCC00"/>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97 Rectángulo"/>
            <p:cNvSpPr/>
            <p:nvPr/>
          </p:nvSpPr>
          <p:spPr>
            <a:xfrm rot="10800000" flipH="1">
              <a:off x="4572391" y="2036258"/>
              <a:ext cx="4571609" cy="522436"/>
            </a:xfrm>
            <a:prstGeom prst="rect">
              <a:avLst/>
            </a:prstGeom>
            <a:gradFill flip="none" rotWithShape="1">
              <a:gsLst>
                <a:gs pos="60000">
                  <a:srgbClr val="1F020A"/>
                </a:gs>
                <a:gs pos="26000">
                  <a:srgbClr val="C00000">
                    <a:lumMod val="38000"/>
                  </a:srgbClr>
                </a:gs>
                <a:gs pos="100000">
                  <a:srgbClr val="C00000">
                    <a:lumMod val="4000"/>
                  </a:srgbClr>
                </a:gs>
                <a:gs pos="100000">
                  <a:srgbClr val="DC1C08">
                    <a:lumMod val="49000"/>
                  </a:srgbClr>
                </a:gs>
                <a:gs pos="92000">
                  <a:srgbClr val="FFCC00"/>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Rectángulo"/>
            <p:cNvSpPr/>
            <p:nvPr/>
          </p:nvSpPr>
          <p:spPr>
            <a:xfrm>
              <a:off x="4572391" y="2558694"/>
              <a:ext cx="4571609" cy="522436"/>
            </a:xfrm>
            <a:prstGeom prst="rect">
              <a:avLst/>
            </a:prstGeom>
            <a:gradFill flip="none" rotWithShape="1">
              <a:gsLst>
                <a:gs pos="60000">
                  <a:srgbClr val="1F020A"/>
                </a:gs>
                <a:gs pos="26000">
                  <a:srgbClr val="C00000">
                    <a:lumMod val="38000"/>
                  </a:srgbClr>
                </a:gs>
                <a:gs pos="100000">
                  <a:srgbClr val="C00000">
                    <a:lumMod val="4000"/>
                  </a:srgbClr>
                </a:gs>
                <a:gs pos="100000">
                  <a:srgbClr val="DC1C08">
                    <a:lumMod val="49000"/>
                  </a:srgbClr>
                </a:gs>
                <a:gs pos="92000">
                  <a:srgbClr val="FFCC00"/>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Rectángulo"/>
            <p:cNvSpPr/>
            <p:nvPr/>
          </p:nvSpPr>
          <p:spPr>
            <a:xfrm rot="10800000">
              <a:off x="782" y="2036258"/>
              <a:ext cx="4571609" cy="522436"/>
            </a:xfrm>
            <a:prstGeom prst="rect">
              <a:avLst/>
            </a:prstGeom>
            <a:gradFill flip="none" rotWithShape="1">
              <a:gsLst>
                <a:gs pos="60000">
                  <a:srgbClr val="1F020A"/>
                </a:gs>
                <a:gs pos="26000">
                  <a:srgbClr val="C00000">
                    <a:lumMod val="38000"/>
                  </a:srgbClr>
                </a:gs>
                <a:gs pos="100000">
                  <a:srgbClr val="C00000">
                    <a:lumMod val="4000"/>
                  </a:srgbClr>
                </a:gs>
                <a:gs pos="100000">
                  <a:srgbClr val="DC1C08">
                    <a:lumMod val="49000"/>
                  </a:srgbClr>
                </a:gs>
                <a:gs pos="92000">
                  <a:srgbClr val="FFCC00"/>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00 Rectángulo"/>
            <p:cNvSpPr/>
            <p:nvPr/>
          </p:nvSpPr>
          <p:spPr>
            <a:xfrm flipH="1">
              <a:off x="782" y="1513822"/>
              <a:ext cx="4571609" cy="522436"/>
            </a:xfrm>
            <a:prstGeom prst="rect">
              <a:avLst/>
            </a:prstGeom>
            <a:gradFill flip="none" rotWithShape="1">
              <a:gsLst>
                <a:gs pos="60000">
                  <a:srgbClr val="1F020A"/>
                </a:gs>
                <a:gs pos="26000">
                  <a:srgbClr val="C00000">
                    <a:lumMod val="38000"/>
                  </a:srgbClr>
                </a:gs>
                <a:gs pos="100000">
                  <a:srgbClr val="C00000">
                    <a:lumMod val="4000"/>
                  </a:srgbClr>
                </a:gs>
                <a:gs pos="100000">
                  <a:srgbClr val="DC1C08">
                    <a:lumMod val="49000"/>
                  </a:srgbClr>
                </a:gs>
                <a:gs pos="92000">
                  <a:srgbClr val="FFCC00"/>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101 Rectángulo"/>
            <p:cNvSpPr/>
            <p:nvPr/>
          </p:nvSpPr>
          <p:spPr>
            <a:xfrm rot="10800000" flipH="1">
              <a:off x="4572391" y="991386"/>
              <a:ext cx="4571609" cy="522436"/>
            </a:xfrm>
            <a:prstGeom prst="rect">
              <a:avLst/>
            </a:prstGeom>
            <a:gradFill flip="none" rotWithShape="1">
              <a:gsLst>
                <a:gs pos="60000">
                  <a:srgbClr val="1F020A"/>
                </a:gs>
                <a:gs pos="26000">
                  <a:srgbClr val="C00000">
                    <a:lumMod val="38000"/>
                  </a:srgbClr>
                </a:gs>
                <a:gs pos="100000">
                  <a:srgbClr val="C00000">
                    <a:lumMod val="4000"/>
                  </a:srgbClr>
                </a:gs>
                <a:gs pos="100000">
                  <a:srgbClr val="DC1C08">
                    <a:lumMod val="49000"/>
                  </a:srgbClr>
                </a:gs>
                <a:gs pos="92000">
                  <a:srgbClr val="FFCC00"/>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Rectángulo"/>
            <p:cNvSpPr/>
            <p:nvPr/>
          </p:nvSpPr>
          <p:spPr>
            <a:xfrm>
              <a:off x="4572391" y="1513822"/>
              <a:ext cx="4571609" cy="522436"/>
            </a:xfrm>
            <a:prstGeom prst="rect">
              <a:avLst/>
            </a:prstGeom>
            <a:gradFill flip="none" rotWithShape="1">
              <a:gsLst>
                <a:gs pos="60000">
                  <a:srgbClr val="1F020A"/>
                </a:gs>
                <a:gs pos="26000">
                  <a:srgbClr val="C00000">
                    <a:lumMod val="38000"/>
                  </a:srgbClr>
                </a:gs>
                <a:gs pos="100000">
                  <a:srgbClr val="C00000">
                    <a:lumMod val="4000"/>
                  </a:srgbClr>
                </a:gs>
                <a:gs pos="100000">
                  <a:srgbClr val="DC1C08">
                    <a:lumMod val="49000"/>
                  </a:srgbClr>
                </a:gs>
                <a:gs pos="92000">
                  <a:srgbClr val="FFCC00"/>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103 Rectángulo"/>
            <p:cNvSpPr/>
            <p:nvPr/>
          </p:nvSpPr>
          <p:spPr>
            <a:xfrm rot="10800000">
              <a:off x="782" y="991386"/>
              <a:ext cx="4571609" cy="522436"/>
            </a:xfrm>
            <a:prstGeom prst="rect">
              <a:avLst/>
            </a:prstGeom>
            <a:gradFill flip="none" rotWithShape="1">
              <a:gsLst>
                <a:gs pos="60000">
                  <a:srgbClr val="1F020A"/>
                </a:gs>
                <a:gs pos="26000">
                  <a:srgbClr val="C00000">
                    <a:lumMod val="38000"/>
                  </a:srgbClr>
                </a:gs>
                <a:gs pos="100000">
                  <a:srgbClr val="C00000">
                    <a:lumMod val="4000"/>
                  </a:srgbClr>
                </a:gs>
                <a:gs pos="100000">
                  <a:srgbClr val="DC1C08">
                    <a:lumMod val="49000"/>
                  </a:srgbClr>
                </a:gs>
                <a:gs pos="92000">
                  <a:srgbClr val="FFCC00"/>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04 Rectángulo"/>
            <p:cNvSpPr/>
            <p:nvPr/>
          </p:nvSpPr>
          <p:spPr>
            <a:xfrm flipH="1">
              <a:off x="782" y="522436"/>
              <a:ext cx="4571609" cy="522436"/>
            </a:xfrm>
            <a:prstGeom prst="rect">
              <a:avLst/>
            </a:prstGeom>
            <a:gradFill flip="none" rotWithShape="1">
              <a:gsLst>
                <a:gs pos="60000">
                  <a:srgbClr val="1F020A"/>
                </a:gs>
                <a:gs pos="26000">
                  <a:srgbClr val="C00000">
                    <a:lumMod val="38000"/>
                  </a:srgbClr>
                </a:gs>
                <a:gs pos="100000">
                  <a:srgbClr val="C00000">
                    <a:lumMod val="4000"/>
                  </a:srgbClr>
                </a:gs>
                <a:gs pos="100000">
                  <a:srgbClr val="DC1C08">
                    <a:lumMod val="49000"/>
                  </a:srgbClr>
                </a:gs>
                <a:gs pos="92000">
                  <a:srgbClr val="FFCC00"/>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6" name="105 Rectángulo"/>
            <p:cNvSpPr/>
            <p:nvPr/>
          </p:nvSpPr>
          <p:spPr>
            <a:xfrm rot="10800000" flipH="1">
              <a:off x="4572391" y="0"/>
              <a:ext cx="4571609" cy="522436"/>
            </a:xfrm>
            <a:prstGeom prst="rect">
              <a:avLst/>
            </a:prstGeom>
            <a:gradFill flip="none" rotWithShape="1">
              <a:gsLst>
                <a:gs pos="60000">
                  <a:srgbClr val="1F020A"/>
                </a:gs>
                <a:gs pos="26000">
                  <a:srgbClr val="C00000">
                    <a:lumMod val="38000"/>
                  </a:srgbClr>
                </a:gs>
                <a:gs pos="100000">
                  <a:srgbClr val="C00000">
                    <a:lumMod val="4000"/>
                  </a:srgbClr>
                </a:gs>
                <a:gs pos="100000">
                  <a:srgbClr val="DC1C08">
                    <a:lumMod val="49000"/>
                  </a:srgbClr>
                </a:gs>
                <a:gs pos="92000">
                  <a:srgbClr val="FFCC00"/>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7" name="106 Rectángulo"/>
            <p:cNvSpPr/>
            <p:nvPr/>
          </p:nvSpPr>
          <p:spPr>
            <a:xfrm>
              <a:off x="4572391" y="522436"/>
              <a:ext cx="4571609" cy="522436"/>
            </a:xfrm>
            <a:prstGeom prst="rect">
              <a:avLst/>
            </a:prstGeom>
            <a:gradFill flip="none" rotWithShape="1">
              <a:gsLst>
                <a:gs pos="60000">
                  <a:srgbClr val="1F020A"/>
                </a:gs>
                <a:gs pos="26000">
                  <a:srgbClr val="C00000">
                    <a:lumMod val="38000"/>
                  </a:srgbClr>
                </a:gs>
                <a:gs pos="100000">
                  <a:srgbClr val="C00000">
                    <a:lumMod val="4000"/>
                  </a:srgbClr>
                </a:gs>
                <a:gs pos="100000">
                  <a:srgbClr val="DC1C08">
                    <a:lumMod val="49000"/>
                  </a:srgbClr>
                </a:gs>
                <a:gs pos="92000">
                  <a:srgbClr val="FFCC00"/>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107 Rectángulo"/>
            <p:cNvSpPr/>
            <p:nvPr/>
          </p:nvSpPr>
          <p:spPr>
            <a:xfrm rot="10800000">
              <a:off x="782" y="0"/>
              <a:ext cx="4571609" cy="522436"/>
            </a:xfrm>
            <a:prstGeom prst="rect">
              <a:avLst/>
            </a:prstGeom>
            <a:gradFill flip="none" rotWithShape="1">
              <a:gsLst>
                <a:gs pos="60000">
                  <a:srgbClr val="1F020A"/>
                </a:gs>
                <a:gs pos="26000">
                  <a:srgbClr val="C00000">
                    <a:lumMod val="38000"/>
                  </a:srgbClr>
                </a:gs>
                <a:gs pos="100000">
                  <a:srgbClr val="C00000">
                    <a:lumMod val="4000"/>
                  </a:srgbClr>
                </a:gs>
                <a:gs pos="100000">
                  <a:srgbClr val="DC1C08">
                    <a:lumMod val="49000"/>
                  </a:srgbClr>
                </a:gs>
                <a:gs pos="92000">
                  <a:srgbClr val="FFCC00"/>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41" name="40 Imagen" descr="Diapositiva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9892" y="0"/>
            <a:ext cx="9183343" cy="5206741"/>
          </a:xfrm>
          <a:prstGeom prst="rect">
            <a:avLst/>
          </a:prstGeom>
          <a:noFill/>
          <a:ln>
            <a:noFill/>
          </a:ln>
        </p:spPr>
      </p:pic>
      <p:sp>
        <p:nvSpPr>
          <p:cNvPr id="5" name="Forma libre 20"/>
          <p:cNvSpPr/>
          <p:nvPr/>
        </p:nvSpPr>
        <p:spPr>
          <a:xfrm rot="5400000">
            <a:off x="1484708" y="-220991"/>
            <a:ext cx="1279060" cy="1224136"/>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2600000"/>
            </a:lightRig>
          </a:scene3d>
          <a:sp3d prstMaterial="powder">
            <a:bevelT w="19685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20"/>
          <p:cNvSpPr/>
          <p:nvPr/>
        </p:nvSpPr>
        <p:spPr>
          <a:xfrm rot="5400000">
            <a:off x="1483259" y="1844742"/>
            <a:ext cx="1279059" cy="1224137"/>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3800000"/>
            </a:lightRig>
          </a:scene3d>
          <a:sp3d prstMaterial="powder">
            <a:bevelT w="25400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20"/>
          <p:cNvSpPr/>
          <p:nvPr/>
        </p:nvSpPr>
        <p:spPr>
          <a:xfrm rot="5400000">
            <a:off x="1483259" y="838593"/>
            <a:ext cx="1279060" cy="1224136"/>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2600000"/>
            </a:lightRig>
          </a:scene3d>
          <a:sp3d prstMaterial="powder">
            <a:bevelT w="19685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20"/>
          <p:cNvSpPr/>
          <p:nvPr/>
        </p:nvSpPr>
        <p:spPr>
          <a:xfrm rot="5400000">
            <a:off x="1481811" y="2904328"/>
            <a:ext cx="1279059" cy="1224136"/>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3800000"/>
            </a:lightRig>
          </a:scene3d>
          <a:sp3d prstMaterial="powder">
            <a:bevelT w="25400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20"/>
          <p:cNvSpPr/>
          <p:nvPr/>
        </p:nvSpPr>
        <p:spPr>
          <a:xfrm rot="5400000">
            <a:off x="1508274" y="4006944"/>
            <a:ext cx="1279059" cy="1224138"/>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3800000"/>
            </a:lightRig>
          </a:scene3d>
          <a:sp3d prstMaterial="powder">
            <a:bevelT w="25400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Forma libre 20"/>
          <p:cNvSpPr/>
          <p:nvPr/>
        </p:nvSpPr>
        <p:spPr>
          <a:xfrm rot="5400000">
            <a:off x="3176389" y="-199787"/>
            <a:ext cx="1279058" cy="1224136"/>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2600000"/>
            </a:lightRig>
          </a:scene3d>
          <a:sp3d prstMaterial="powder">
            <a:bevelT w="19685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6" name="Forma libre 20"/>
          <p:cNvSpPr/>
          <p:nvPr/>
        </p:nvSpPr>
        <p:spPr>
          <a:xfrm rot="5400000">
            <a:off x="3174939" y="1865945"/>
            <a:ext cx="1279059" cy="1224137"/>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3800000"/>
            </a:lightRig>
          </a:scene3d>
          <a:sp3d prstMaterial="powder">
            <a:bevelT w="25400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7" name="Forma libre 20"/>
          <p:cNvSpPr/>
          <p:nvPr/>
        </p:nvSpPr>
        <p:spPr>
          <a:xfrm rot="5400000">
            <a:off x="3174940" y="859797"/>
            <a:ext cx="1279058" cy="1224136"/>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2600000"/>
            </a:lightRig>
          </a:scene3d>
          <a:sp3d prstMaterial="powder">
            <a:bevelT w="19685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8" name="Forma libre 20"/>
          <p:cNvSpPr/>
          <p:nvPr/>
        </p:nvSpPr>
        <p:spPr>
          <a:xfrm rot="5400000">
            <a:off x="3173491" y="2925531"/>
            <a:ext cx="1279059" cy="1224136"/>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3800000"/>
            </a:lightRig>
          </a:scene3d>
          <a:sp3d prstMaterial="powder">
            <a:bevelT w="25400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9" name="Forma libre 20"/>
          <p:cNvSpPr/>
          <p:nvPr/>
        </p:nvSpPr>
        <p:spPr>
          <a:xfrm rot="5400000">
            <a:off x="3199954" y="4028147"/>
            <a:ext cx="1279059" cy="1224138"/>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3800000"/>
            </a:lightRig>
          </a:scene3d>
          <a:sp3d prstMaterial="powder">
            <a:bevelT w="25400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0" name="Forma libre 20"/>
          <p:cNvSpPr/>
          <p:nvPr/>
        </p:nvSpPr>
        <p:spPr>
          <a:xfrm rot="5400000">
            <a:off x="4690004" y="-188565"/>
            <a:ext cx="1279058" cy="1224136"/>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2600000"/>
            </a:lightRig>
          </a:scene3d>
          <a:sp3d prstMaterial="powder">
            <a:bevelT w="19685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1" name="Forma libre 20"/>
          <p:cNvSpPr/>
          <p:nvPr/>
        </p:nvSpPr>
        <p:spPr>
          <a:xfrm rot="5400000">
            <a:off x="4688555" y="1877168"/>
            <a:ext cx="1279057" cy="1224137"/>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3800000"/>
            </a:lightRig>
          </a:scene3d>
          <a:sp3d prstMaterial="powder">
            <a:bevelT w="25400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2" name="Forma libre 20"/>
          <p:cNvSpPr/>
          <p:nvPr/>
        </p:nvSpPr>
        <p:spPr>
          <a:xfrm rot="5400000">
            <a:off x="4688555" y="871019"/>
            <a:ext cx="1279058" cy="1224136"/>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2600000"/>
            </a:lightRig>
          </a:scene3d>
          <a:sp3d prstMaterial="powder">
            <a:bevelT w="19685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3" name="Forma libre 20"/>
          <p:cNvSpPr/>
          <p:nvPr/>
        </p:nvSpPr>
        <p:spPr>
          <a:xfrm rot="5400000">
            <a:off x="4687106" y="2936753"/>
            <a:ext cx="1279059" cy="1224136"/>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3800000"/>
            </a:lightRig>
          </a:scene3d>
          <a:sp3d prstMaterial="powder">
            <a:bevelT w="25400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4" name="Forma libre 20"/>
          <p:cNvSpPr/>
          <p:nvPr/>
        </p:nvSpPr>
        <p:spPr>
          <a:xfrm rot="5400000">
            <a:off x="4713569" y="4039369"/>
            <a:ext cx="1279059" cy="1224138"/>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3800000"/>
            </a:lightRig>
          </a:scene3d>
          <a:sp3d prstMaterial="powder">
            <a:bevelT w="25400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6" name="Forma libre 20"/>
          <p:cNvSpPr/>
          <p:nvPr/>
        </p:nvSpPr>
        <p:spPr>
          <a:xfrm rot="5400000">
            <a:off x="-209438" y="-220990"/>
            <a:ext cx="1279060" cy="1224136"/>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2600000"/>
            </a:lightRig>
          </a:scene3d>
          <a:sp3d prstMaterial="powder">
            <a:bevelT w="19685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7" name="Forma libre 20"/>
          <p:cNvSpPr/>
          <p:nvPr/>
        </p:nvSpPr>
        <p:spPr>
          <a:xfrm rot="5400000">
            <a:off x="-210887" y="1844743"/>
            <a:ext cx="1279059" cy="1224137"/>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3800000"/>
            </a:lightRig>
          </a:scene3d>
          <a:sp3d prstMaterial="powder">
            <a:bevelT w="25400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8" name="Forma libre 20"/>
          <p:cNvSpPr/>
          <p:nvPr/>
        </p:nvSpPr>
        <p:spPr>
          <a:xfrm rot="5400000">
            <a:off x="-210887" y="838594"/>
            <a:ext cx="1279060" cy="1224136"/>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2600000"/>
            </a:lightRig>
          </a:scene3d>
          <a:sp3d prstMaterial="powder">
            <a:bevelT w="19685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9" name="Forma libre 20"/>
          <p:cNvSpPr/>
          <p:nvPr/>
        </p:nvSpPr>
        <p:spPr>
          <a:xfrm rot="5400000">
            <a:off x="-212334" y="2904329"/>
            <a:ext cx="1279059" cy="1224136"/>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3800000"/>
            </a:lightRig>
          </a:scene3d>
          <a:sp3d prstMaterial="powder">
            <a:bevelT w="25400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0" name="Forma libre 20"/>
          <p:cNvSpPr/>
          <p:nvPr/>
        </p:nvSpPr>
        <p:spPr>
          <a:xfrm rot="5400000">
            <a:off x="-185871" y="4006945"/>
            <a:ext cx="1279059" cy="1224138"/>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3800000"/>
            </a:lightRig>
          </a:scene3d>
          <a:sp3d prstMaterial="powder">
            <a:bevelT w="25400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8" name="Forma libre 20"/>
          <p:cNvSpPr/>
          <p:nvPr/>
        </p:nvSpPr>
        <p:spPr>
          <a:xfrm rot="16200000" flipH="1">
            <a:off x="6284686" y="-111807"/>
            <a:ext cx="1279060" cy="1259632"/>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2600000"/>
            </a:lightRig>
          </a:scene3d>
          <a:sp3d prstMaterial="powder">
            <a:bevelT w="19685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9" name="Forma libre 20"/>
          <p:cNvSpPr/>
          <p:nvPr/>
        </p:nvSpPr>
        <p:spPr>
          <a:xfrm rot="16200000" flipH="1">
            <a:off x="6286134" y="1953926"/>
            <a:ext cx="1279059" cy="1259633"/>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3800000"/>
            </a:lightRig>
          </a:scene3d>
          <a:sp3d prstMaterial="powder">
            <a:bevelT w="25400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0" name="Forma libre 20"/>
          <p:cNvSpPr/>
          <p:nvPr/>
        </p:nvSpPr>
        <p:spPr>
          <a:xfrm rot="16200000" flipH="1">
            <a:off x="6286135" y="947777"/>
            <a:ext cx="1279060" cy="1259632"/>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2600000"/>
            </a:lightRig>
          </a:scene3d>
          <a:sp3d prstMaterial="powder">
            <a:bevelT w="19685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1" name="Forma libre 20"/>
          <p:cNvSpPr/>
          <p:nvPr/>
        </p:nvSpPr>
        <p:spPr>
          <a:xfrm rot="16200000" flipH="1">
            <a:off x="6287582" y="3013511"/>
            <a:ext cx="1279059" cy="1259632"/>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3800000"/>
            </a:lightRig>
          </a:scene3d>
          <a:sp3d prstMaterial="powder">
            <a:bevelT w="25400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2" name="Forma libre 20"/>
          <p:cNvSpPr/>
          <p:nvPr/>
        </p:nvSpPr>
        <p:spPr>
          <a:xfrm rot="16200000" flipH="1">
            <a:off x="6261119" y="4116127"/>
            <a:ext cx="1279059" cy="1259634"/>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3800000"/>
            </a:lightRig>
          </a:scene3d>
          <a:sp3d prstMaterial="powder">
            <a:bevelT w="25400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3" name="Forma libre 20"/>
          <p:cNvSpPr/>
          <p:nvPr/>
        </p:nvSpPr>
        <p:spPr>
          <a:xfrm rot="16200000" flipH="1">
            <a:off x="4593006" y="-90604"/>
            <a:ext cx="1279060" cy="1259632"/>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2600000"/>
            </a:lightRig>
          </a:scene3d>
          <a:sp3d prstMaterial="powder">
            <a:bevelT w="19685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4" name="Forma libre 20"/>
          <p:cNvSpPr/>
          <p:nvPr/>
        </p:nvSpPr>
        <p:spPr>
          <a:xfrm rot="16200000" flipH="1">
            <a:off x="4594454" y="1975129"/>
            <a:ext cx="1279059" cy="1259633"/>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3800000"/>
            </a:lightRig>
          </a:scene3d>
          <a:sp3d prstMaterial="powder">
            <a:bevelT w="25400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5" name="Forma libre 20"/>
          <p:cNvSpPr/>
          <p:nvPr/>
        </p:nvSpPr>
        <p:spPr>
          <a:xfrm rot="16200000" flipH="1">
            <a:off x="4594455" y="968980"/>
            <a:ext cx="1279060" cy="1259632"/>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2600000"/>
            </a:lightRig>
          </a:scene3d>
          <a:sp3d prstMaterial="powder">
            <a:bevelT w="19685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6" name="Forma libre 20"/>
          <p:cNvSpPr/>
          <p:nvPr/>
        </p:nvSpPr>
        <p:spPr>
          <a:xfrm rot="16200000" flipH="1">
            <a:off x="4595902" y="3034714"/>
            <a:ext cx="1279059" cy="1259632"/>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3800000"/>
            </a:lightRig>
          </a:scene3d>
          <a:sp3d prstMaterial="powder">
            <a:bevelT w="25400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7" name="Forma libre 20"/>
          <p:cNvSpPr/>
          <p:nvPr/>
        </p:nvSpPr>
        <p:spPr>
          <a:xfrm rot="16200000" flipH="1">
            <a:off x="4569439" y="4137330"/>
            <a:ext cx="1279059" cy="1259634"/>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3800000"/>
            </a:lightRig>
          </a:scene3d>
          <a:sp3d prstMaterial="powder">
            <a:bevelT w="25400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8" name="Forma libre 20"/>
          <p:cNvSpPr/>
          <p:nvPr/>
        </p:nvSpPr>
        <p:spPr>
          <a:xfrm rot="16200000" flipH="1">
            <a:off x="3079391" y="-79382"/>
            <a:ext cx="1279060" cy="1259632"/>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2600000"/>
            </a:lightRig>
          </a:scene3d>
          <a:sp3d prstMaterial="powder">
            <a:bevelT w="19685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9" name="Forma libre 20"/>
          <p:cNvSpPr/>
          <p:nvPr/>
        </p:nvSpPr>
        <p:spPr>
          <a:xfrm rot="16200000" flipH="1">
            <a:off x="3080839" y="1986350"/>
            <a:ext cx="1279059" cy="1259633"/>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3800000"/>
            </a:lightRig>
          </a:scene3d>
          <a:sp3d prstMaterial="powder">
            <a:bevelT w="25400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0" name="Forma libre 20"/>
          <p:cNvSpPr/>
          <p:nvPr/>
        </p:nvSpPr>
        <p:spPr>
          <a:xfrm rot="16200000" flipH="1">
            <a:off x="3080840" y="980202"/>
            <a:ext cx="1279060" cy="1259632"/>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2600000"/>
            </a:lightRig>
          </a:scene3d>
          <a:sp3d prstMaterial="powder">
            <a:bevelT w="19685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1" name="Forma libre 20"/>
          <p:cNvSpPr/>
          <p:nvPr/>
        </p:nvSpPr>
        <p:spPr>
          <a:xfrm rot="16200000" flipH="1">
            <a:off x="3082287" y="3045936"/>
            <a:ext cx="1279059" cy="1259632"/>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3800000"/>
            </a:lightRig>
          </a:scene3d>
          <a:sp3d prstMaterial="powder">
            <a:bevelT w="25400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2" name="Forma libre 20"/>
          <p:cNvSpPr/>
          <p:nvPr/>
        </p:nvSpPr>
        <p:spPr>
          <a:xfrm rot="16200000" flipH="1">
            <a:off x="3055824" y="4148552"/>
            <a:ext cx="1279059" cy="1259634"/>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3800000"/>
            </a:lightRig>
          </a:scene3d>
          <a:sp3d prstMaterial="powder">
            <a:bevelT w="25400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3" name="Forma libre 20"/>
          <p:cNvSpPr/>
          <p:nvPr/>
        </p:nvSpPr>
        <p:spPr>
          <a:xfrm rot="16200000" flipH="1">
            <a:off x="7871758" y="-111806"/>
            <a:ext cx="1279060" cy="1259632"/>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2600000"/>
            </a:lightRig>
          </a:scene3d>
          <a:sp3d prstMaterial="powder">
            <a:bevelT w="19685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4" name="Forma libre 20"/>
          <p:cNvSpPr/>
          <p:nvPr/>
        </p:nvSpPr>
        <p:spPr>
          <a:xfrm rot="16200000" flipH="1">
            <a:off x="7873206" y="1953927"/>
            <a:ext cx="1279059" cy="1259633"/>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3800000"/>
            </a:lightRig>
          </a:scene3d>
          <a:sp3d prstMaterial="powder">
            <a:bevelT w="25400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5" name="Forma libre 20"/>
          <p:cNvSpPr/>
          <p:nvPr/>
        </p:nvSpPr>
        <p:spPr>
          <a:xfrm rot="16200000" flipH="1">
            <a:off x="7873207" y="947778"/>
            <a:ext cx="1279060" cy="1259632"/>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2600000"/>
            </a:lightRig>
          </a:scene3d>
          <a:sp3d prstMaterial="powder">
            <a:bevelT w="19685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6" name="Forma libre 20"/>
          <p:cNvSpPr/>
          <p:nvPr/>
        </p:nvSpPr>
        <p:spPr>
          <a:xfrm rot="16200000" flipH="1">
            <a:off x="7874654" y="3013512"/>
            <a:ext cx="1279059" cy="1259632"/>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3800000"/>
            </a:lightRig>
          </a:scene3d>
          <a:sp3d prstMaterial="powder">
            <a:bevelT w="25400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7" name="Forma libre 20"/>
          <p:cNvSpPr/>
          <p:nvPr/>
        </p:nvSpPr>
        <p:spPr>
          <a:xfrm rot="16200000" flipH="1">
            <a:off x="7848191" y="4116128"/>
            <a:ext cx="1279059" cy="1259634"/>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C000"/>
              </a:gs>
              <a:gs pos="63000">
                <a:srgbClr val="7030A0">
                  <a:lumMod val="40000"/>
                  <a:alpha val="0"/>
                </a:srgbClr>
              </a:gs>
              <a:gs pos="58000">
                <a:srgbClr val="7D893A">
                  <a:alpha val="0"/>
                </a:srgbClr>
              </a:gs>
              <a:gs pos="46000">
                <a:srgbClr val="9C9331">
                  <a:alpha val="0"/>
                </a:srgbClr>
              </a:gs>
              <a:gs pos="50000">
                <a:srgbClr val="FFC000"/>
              </a:gs>
              <a:gs pos="87000">
                <a:srgbClr val="CAF656">
                  <a:alpha val="0"/>
                </a:srgbClr>
              </a:gs>
              <a:gs pos="34000">
                <a:srgbClr val="FFC000">
                  <a:alpha val="70000"/>
                </a:srgbClr>
              </a:gs>
              <a:gs pos="28000">
                <a:schemeClr val="accent1">
                  <a:tint val="44500"/>
                  <a:satMod val="160000"/>
                  <a:alpha val="0"/>
                </a:schemeClr>
              </a:gs>
              <a:gs pos="74000">
                <a:schemeClr val="tx1">
                  <a:lumMod val="85000"/>
                </a:schemeClr>
              </a:gs>
              <a:gs pos="40000">
                <a:srgbClr val="835A30">
                  <a:alpha val="0"/>
                </a:srgbClr>
              </a:gs>
            </a:gsLst>
            <a:path path="circle">
              <a:fillToRect l="100000" b="100000"/>
            </a:path>
          </a:gradFill>
          <a:ln>
            <a:solidFill>
              <a:schemeClr val="tx1">
                <a:lumMod val="95000"/>
              </a:schemeClr>
            </a:solidFill>
          </a:ln>
          <a:effectLst>
            <a:outerShdw blurRad="50800" dist="50800" dir="5400000" algn="ctr" rotWithShape="0">
              <a:schemeClr val="tx1">
                <a:alpha val="0"/>
              </a:schemeClr>
            </a:outerShdw>
          </a:effectLst>
          <a:scene3d>
            <a:camera prst="orthographicFront"/>
            <a:lightRig rig="chilly" dir="t">
              <a:rot lat="0" lon="0" rev="13800000"/>
            </a:lightRig>
          </a:scene3d>
          <a:sp3d prstMaterial="powder">
            <a:bevelT w="25400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4" name="63 Rectángulo"/>
          <p:cNvSpPr/>
          <p:nvPr/>
        </p:nvSpPr>
        <p:spPr>
          <a:xfrm>
            <a:off x="-180528" y="-380578"/>
            <a:ext cx="9416554" cy="5904656"/>
          </a:xfrm>
          <a:prstGeom prst="rect">
            <a:avLst/>
          </a:prstGeom>
          <a:gradFill flip="none" rotWithShape="1">
            <a:gsLst>
              <a:gs pos="0">
                <a:schemeClr val="accent6">
                  <a:lumMod val="50000"/>
                </a:schemeClr>
              </a:gs>
              <a:gs pos="27000">
                <a:srgbClr val="FFC000"/>
              </a:gs>
              <a:gs pos="49000">
                <a:schemeClr val="accent6">
                  <a:lumMod val="50000"/>
                </a:schemeClr>
              </a:gs>
              <a:gs pos="76000">
                <a:srgbClr val="FFC000"/>
              </a:gs>
              <a:gs pos="100000">
                <a:schemeClr val="accent6">
                  <a:lumMod val="5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314683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4000" fill="hold"/>
                                        <p:tgtEl>
                                          <p:spTgt spid="5"/>
                                        </p:tgtEl>
                                        <p:attrNameLst>
                                          <p:attrName>ppt_x</p:attrName>
                                        </p:attrNameLst>
                                      </p:cBhvr>
                                      <p:tavLst>
                                        <p:tav tm="0">
                                          <p:val>
                                            <p:strVal val="1+#ppt_w/2"/>
                                          </p:val>
                                        </p:tav>
                                        <p:tav tm="100000">
                                          <p:val>
                                            <p:strVal val="#ppt_x"/>
                                          </p:val>
                                        </p:tav>
                                      </p:tavLst>
                                    </p:anim>
                                    <p:anim calcmode="lin" valueType="num">
                                      <p:cBhvr additive="base">
                                        <p:cTn id="8" dur="4000" fill="hold"/>
                                        <p:tgtEl>
                                          <p:spTgt spid="5"/>
                                        </p:tgtEl>
                                        <p:attrNameLst>
                                          <p:attrName>ppt_y</p:attrName>
                                        </p:attrNameLst>
                                      </p:cBhvr>
                                      <p:tavLst>
                                        <p:tav tm="0">
                                          <p:val>
                                            <p:strVal val="#ppt_y"/>
                                          </p:val>
                                        </p:tav>
                                        <p:tav tm="100000">
                                          <p:val>
                                            <p:strVal val="#ppt_y"/>
                                          </p:val>
                                        </p:tav>
                                      </p:tavLst>
                                    </p:anim>
                                  </p:childTnLst>
                                </p:cTn>
                              </p:par>
                              <p:par>
                                <p:cTn id="9" presetID="19" presetClass="entr" presetSubtype="5" fill="hold" grpId="1"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ppt_w"/>
                                          </p:val>
                                        </p:tav>
                                        <p:tav tm="100000">
                                          <p:val>
                                            <p:strVal val="#ppt_w"/>
                                          </p:val>
                                        </p:tav>
                                      </p:tavLst>
                                    </p:anim>
                                    <p:anim calcmode="lin" valueType="num">
                                      <p:cBhvr>
                                        <p:cTn id="12" dur="4000" fill="hold"/>
                                        <p:tgtEl>
                                          <p:spTgt spid="5"/>
                                        </p:tgtEl>
                                        <p:attrNameLst>
                                          <p:attrName>ppt_h</p:attrName>
                                        </p:attrNameLst>
                                      </p:cBhvr>
                                      <p:tavLst>
                                        <p:tav tm="0" fmla="#ppt_h*sin(2.5*pi*$)">
                                          <p:val>
                                            <p:fltVal val="0"/>
                                          </p:val>
                                        </p:tav>
                                        <p:tav tm="100000">
                                          <p:val>
                                            <p:fltVal val="1"/>
                                          </p:val>
                                        </p:tav>
                                      </p:tavLst>
                                    </p:anim>
                                  </p:childTnLst>
                                </p:cTn>
                              </p:par>
                              <p:par>
                                <p:cTn id="13" presetID="8" presetClass="emph" presetSubtype="0" repeatCount="indefinite" fill="hold" grpId="2" nodeType="withEffect">
                                  <p:stCondLst>
                                    <p:cond delay="0"/>
                                  </p:stCondLst>
                                  <p:childTnLst>
                                    <p:animRot by="21600000">
                                      <p:cBhvr>
                                        <p:cTn id="14" dur="4000" fill="hold"/>
                                        <p:tgtEl>
                                          <p:spTgt spid="5"/>
                                        </p:tgtEl>
                                        <p:attrNameLst>
                                          <p:attrName>r</p:attrName>
                                        </p:attrNameLst>
                                      </p:cBhvr>
                                    </p:animRot>
                                  </p:childTnLst>
                                </p:cTn>
                              </p:par>
                              <p:par>
                                <p:cTn id="15" presetID="2" presetClass="exit" presetSubtype="2" fill="hold" grpId="3" nodeType="withEffect">
                                  <p:stCondLst>
                                    <p:cond delay="0"/>
                                  </p:stCondLst>
                                  <p:childTnLst>
                                    <p:anim calcmode="lin" valueType="num">
                                      <p:cBhvr additive="base">
                                        <p:cTn id="16" dur="4000"/>
                                        <p:tgtEl>
                                          <p:spTgt spid="5"/>
                                        </p:tgtEl>
                                        <p:attrNameLst>
                                          <p:attrName>ppt_x</p:attrName>
                                        </p:attrNameLst>
                                      </p:cBhvr>
                                      <p:tavLst>
                                        <p:tav tm="0">
                                          <p:val>
                                            <p:strVal val="ppt_x"/>
                                          </p:val>
                                        </p:tav>
                                        <p:tav tm="100000">
                                          <p:val>
                                            <p:strVal val="1+ppt_w/2"/>
                                          </p:val>
                                        </p:tav>
                                      </p:tavLst>
                                    </p:anim>
                                    <p:anim calcmode="lin" valueType="num">
                                      <p:cBhvr additive="base">
                                        <p:cTn id="17" dur="4000"/>
                                        <p:tgtEl>
                                          <p:spTgt spid="5"/>
                                        </p:tgtEl>
                                        <p:attrNameLst>
                                          <p:attrName>ppt_y</p:attrName>
                                        </p:attrNameLst>
                                      </p:cBhvr>
                                      <p:tavLst>
                                        <p:tav tm="0">
                                          <p:val>
                                            <p:strVal val="ppt_y"/>
                                          </p:val>
                                        </p:tav>
                                        <p:tav tm="100000">
                                          <p:val>
                                            <p:strVal val="ppt_y"/>
                                          </p:val>
                                        </p:tav>
                                      </p:tavLst>
                                    </p:anim>
                                    <p:set>
                                      <p:cBhvr>
                                        <p:cTn id="18" dur="1" fill="hold">
                                          <p:stCondLst>
                                            <p:cond delay="3999"/>
                                          </p:stCondLst>
                                        </p:cTn>
                                        <p:tgtEl>
                                          <p:spTgt spid="5"/>
                                        </p:tgtEl>
                                        <p:attrNameLst>
                                          <p:attrName>style.visibility</p:attrName>
                                        </p:attrNameLst>
                                      </p:cBhvr>
                                      <p:to>
                                        <p:strVal val="hidden"/>
                                      </p:to>
                                    </p:set>
                                  </p:childTnLst>
                                </p:cTn>
                              </p:par>
                              <p:par>
                                <p:cTn id="19" presetID="2" presetClass="entr" presetSubtype="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4000" fill="hold"/>
                                        <p:tgtEl>
                                          <p:spTgt spid="7"/>
                                        </p:tgtEl>
                                        <p:attrNameLst>
                                          <p:attrName>ppt_x</p:attrName>
                                        </p:attrNameLst>
                                      </p:cBhvr>
                                      <p:tavLst>
                                        <p:tav tm="0">
                                          <p:val>
                                            <p:strVal val="1+#ppt_w/2"/>
                                          </p:val>
                                        </p:tav>
                                        <p:tav tm="100000">
                                          <p:val>
                                            <p:strVal val="#ppt_x"/>
                                          </p:val>
                                        </p:tav>
                                      </p:tavLst>
                                    </p:anim>
                                    <p:anim calcmode="lin" valueType="num">
                                      <p:cBhvr additive="base">
                                        <p:cTn id="22" dur="4000" fill="hold"/>
                                        <p:tgtEl>
                                          <p:spTgt spid="7"/>
                                        </p:tgtEl>
                                        <p:attrNameLst>
                                          <p:attrName>ppt_y</p:attrName>
                                        </p:attrNameLst>
                                      </p:cBhvr>
                                      <p:tavLst>
                                        <p:tav tm="0">
                                          <p:val>
                                            <p:strVal val="#ppt_y"/>
                                          </p:val>
                                        </p:tav>
                                        <p:tav tm="100000">
                                          <p:val>
                                            <p:strVal val="#ppt_y"/>
                                          </p:val>
                                        </p:tav>
                                      </p:tavLst>
                                    </p:anim>
                                  </p:childTnLst>
                                </p:cTn>
                              </p:par>
                              <p:par>
                                <p:cTn id="23" presetID="19" presetClass="entr" presetSubtype="5" fill="hold" grpId="1"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4000" fill="hold"/>
                                        <p:tgtEl>
                                          <p:spTgt spid="7"/>
                                        </p:tgtEl>
                                        <p:attrNameLst>
                                          <p:attrName>ppt_w</p:attrName>
                                        </p:attrNameLst>
                                      </p:cBhvr>
                                      <p:tavLst>
                                        <p:tav tm="0">
                                          <p:val>
                                            <p:strVal val="#ppt_w"/>
                                          </p:val>
                                        </p:tav>
                                        <p:tav tm="100000">
                                          <p:val>
                                            <p:strVal val="#ppt_w"/>
                                          </p:val>
                                        </p:tav>
                                      </p:tavLst>
                                    </p:anim>
                                    <p:anim calcmode="lin" valueType="num">
                                      <p:cBhvr>
                                        <p:cTn id="26" dur="4000" fill="hold"/>
                                        <p:tgtEl>
                                          <p:spTgt spid="7"/>
                                        </p:tgtEl>
                                        <p:attrNameLst>
                                          <p:attrName>ppt_h</p:attrName>
                                        </p:attrNameLst>
                                      </p:cBhvr>
                                      <p:tavLst>
                                        <p:tav tm="0" fmla="#ppt_h*sin(2.5*pi*$)">
                                          <p:val>
                                            <p:fltVal val="0"/>
                                          </p:val>
                                        </p:tav>
                                        <p:tav tm="100000">
                                          <p:val>
                                            <p:fltVal val="1"/>
                                          </p:val>
                                        </p:tav>
                                      </p:tavLst>
                                    </p:anim>
                                  </p:childTnLst>
                                </p:cTn>
                              </p:par>
                              <p:par>
                                <p:cTn id="27" presetID="8" presetClass="emph" presetSubtype="0" repeatCount="indefinite" fill="hold" grpId="2" nodeType="withEffect">
                                  <p:stCondLst>
                                    <p:cond delay="0"/>
                                  </p:stCondLst>
                                  <p:childTnLst>
                                    <p:animRot by="21600000">
                                      <p:cBhvr>
                                        <p:cTn id="28" dur="4000" fill="hold"/>
                                        <p:tgtEl>
                                          <p:spTgt spid="7"/>
                                        </p:tgtEl>
                                        <p:attrNameLst>
                                          <p:attrName>r</p:attrName>
                                        </p:attrNameLst>
                                      </p:cBhvr>
                                    </p:animRot>
                                  </p:childTnLst>
                                </p:cTn>
                              </p:par>
                              <p:par>
                                <p:cTn id="29" presetID="2" presetClass="exit" presetSubtype="2" fill="hold" grpId="3" nodeType="withEffect">
                                  <p:stCondLst>
                                    <p:cond delay="0"/>
                                  </p:stCondLst>
                                  <p:childTnLst>
                                    <p:anim calcmode="lin" valueType="num">
                                      <p:cBhvr additive="base">
                                        <p:cTn id="30" dur="4000"/>
                                        <p:tgtEl>
                                          <p:spTgt spid="7"/>
                                        </p:tgtEl>
                                        <p:attrNameLst>
                                          <p:attrName>ppt_x</p:attrName>
                                        </p:attrNameLst>
                                      </p:cBhvr>
                                      <p:tavLst>
                                        <p:tav tm="0">
                                          <p:val>
                                            <p:strVal val="ppt_x"/>
                                          </p:val>
                                        </p:tav>
                                        <p:tav tm="100000">
                                          <p:val>
                                            <p:strVal val="1+ppt_w/2"/>
                                          </p:val>
                                        </p:tav>
                                      </p:tavLst>
                                    </p:anim>
                                    <p:anim calcmode="lin" valueType="num">
                                      <p:cBhvr additive="base">
                                        <p:cTn id="31" dur="4000"/>
                                        <p:tgtEl>
                                          <p:spTgt spid="7"/>
                                        </p:tgtEl>
                                        <p:attrNameLst>
                                          <p:attrName>ppt_y</p:attrName>
                                        </p:attrNameLst>
                                      </p:cBhvr>
                                      <p:tavLst>
                                        <p:tav tm="0">
                                          <p:val>
                                            <p:strVal val="ppt_y"/>
                                          </p:val>
                                        </p:tav>
                                        <p:tav tm="100000">
                                          <p:val>
                                            <p:strVal val="ppt_y"/>
                                          </p:val>
                                        </p:tav>
                                      </p:tavLst>
                                    </p:anim>
                                    <p:set>
                                      <p:cBhvr>
                                        <p:cTn id="32" dur="1" fill="hold">
                                          <p:stCondLst>
                                            <p:cond delay="3999"/>
                                          </p:stCondLst>
                                        </p:cTn>
                                        <p:tgtEl>
                                          <p:spTgt spid="7"/>
                                        </p:tgtEl>
                                        <p:attrNameLst>
                                          <p:attrName>style.visibility</p:attrName>
                                        </p:attrNameLst>
                                      </p:cBhvr>
                                      <p:to>
                                        <p:strVal val="hidden"/>
                                      </p:to>
                                    </p:set>
                                  </p:childTnLst>
                                </p:cTn>
                              </p:par>
                              <p:par>
                                <p:cTn id="33" presetID="2" presetClass="entr" presetSubtype="2"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4000" fill="hold"/>
                                        <p:tgtEl>
                                          <p:spTgt spid="11"/>
                                        </p:tgtEl>
                                        <p:attrNameLst>
                                          <p:attrName>ppt_x</p:attrName>
                                        </p:attrNameLst>
                                      </p:cBhvr>
                                      <p:tavLst>
                                        <p:tav tm="0">
                                          <p:val>
                                            <p:strVal val="1+#ppt_w/2"/>
                                          </p:val>
                                        </p:tav>
                                        <p:tav tm="100000">
                                          <p:val>
                                            <p:strVal val="#ppt_x"/>
                                          </p:val>
                                        </p:tav>
                                      </p:tavLst>
                                    </p:anim>
                                    <p:anim calcmode="lin" valueType="num">
                                      <p:cBhvr additive="base">
                                        <p:cTn id="36" dur="4000" fill="hold"/>
                                        <p:tgtEl>
                                          <p:spTgt spid="11"/>
                                        </p:tgtEl>
                                        <p:attrNameLst>
                                          <p:attrName>ppt_y</p:attrName>
                                        </p:attrNameLst>
                                      </p:cBhvr>
                                      <p:tavLst>
                                        <p:tav tm="0">
                                          <p:val>
                                            <p:strVal val="#ppt_y"/>
                                          </p:val>
                                        </p:tav>
                                        <p:tav tm="100000">
                                          <p:val>
                                            <p:strVal val="#ppt_y"/>
                                          </p:val>
                                        </p:tav>
                                      </p:tavLst>
                                    </p:anim>
                                  </p:childTnLst>
                                </p:cTn>
                              </p:par>
                              <p:par>
                                <p:cTn id="37" presetID="19" presetClass="entr" presetSubtype="5" fill="hold" grpId="1"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4000" fill="hold"/>
                                        <p:tgtEl>
                                          <p:spTgt spid="11"/>
                                        </p:tgtEl>
                                        <p:attrNameLst>
                                          <p:attrName>ppt_w</p:attrName>
                                        </p:attrNameLst>
                                      </p:cBhvr>
                                      <p:tavLst>
                                        <p:tav tm="0">
                                          <p:val>
                                            <p:strVal val="#ppt_w"/>
                                          </p:val>
                                        </p:tav>
                                        <p:tav tm="100000">
                                          <p:val>
                                            <p:strVal val="#ppt_w"/>
                                          </p:val>
                                        </p:tav>
                                      </p:tavLst>
                                    </p:anim>
                                    <p:anim calcmode="lin" valueType="num">
                                      <p:cBhvr>
                                        <p:cTn id="40" dur="4000" fill="hold"/>
                                        <p:tgtEl>
                                          <p:spTgt spid="11"/>
                                        </p:tgtEl>
                                        <p:attrNameLst>
                                          <p:attrName>ppt_h</p:attrName>
                                        </p:attrNameLst>
                                      </p:cBhvr>
                                      <p:tavLst>
                                        <p:tav tm="0" fmla="#ppt_h*sin(2.5*pi*$)">
                                          <p:val>
                                            <p:fltVal val="0"/>
                                          </p:val>
                                        </p:tav>
                                        <p:tav tm="100000">
                                          <p:val>
                                            <p:fltVal val="1"/>
                                          </p:val>
                                        </p:tav>
                                      </p:tavLst>
                                    </p:anim>
                                  </p:childTnLst>
                                </p:cTn>
                              </p:par>
                              <p:par>
                                <p:cTn id="41" presetID="8" presetClass="emph" presetSubtype="0" repeatCount="indefinite" fill="hold" grpId="2" nodeType="withEffect">
                                  <p:stCondLst>
                                    <p:cond delay="0"/>
                                  </p:stCondLst>
                                  <p:childTnLst>
                                    <p:animRot by="21600000">
                                      <p:cBhvr>
                                        <p:cTn id="42" dur="4000" fill="hold"/>
                                        <p:tgtEl>
                                          <p:spTgt spid="11"/>
                                        </p:tgtEl>
                                        <p:attrNameLst>
                                          <p:attrName>r</p:attrName>
                                        </p:attrNameLst>
                                      </p:cBhvr>
                                    </p:animRot>
                                  </p:childTnLst>
                                </p:cTn>
                              </p:par>
                              <p:par>
                                <p:cTn id="43" presetID="2" presetClass="exit" presetSubtype="2" fill="hold" grpId="3" nodeType="withEffect">
                                  <p:stCondLst>
                                    <p:cond delay="0"/>
                                  </p:stCondLst>
                                  <p:childTnLst>
                                    <p:anim calcmode="lin" valueType="num">
                                      <p:cBhvr additive="base">
                                        <p:cTn id="44" dur="4000"/>
                                        <p:tgtEl>
                                          <p:spTgt spid="11"/>
                                        </p:tgtEl>
                                        <p:attrNameLst>
                                          <p:attrName>ppt_x</p:attrName>
                                        </p:attrNameLst>
                                      </p:cBhvr>
                                      <p:tavLst>
                                        <p:tav tm="0">
                                          <p:val>
                                            <p:strVal val="ppt_x"/>
                                          </p:val>
                                        </p:tav>
                                        <p:tav tm="100000">
                                          <p:val>
                                            <p:strVal val="1+ppt_w/2"/>
                                          </p:val>
                                        </p:tav>
                                      </p:tavLst>
                                    </p:anim>
                                    <p:anim calcmode="lin" valueType="num">
                                      <p:cBhvr additive="base">
                                        <p:cTn id="45" dur="4000"/>
                                        <p:tgtEl>
                                          <p:spTgt spid="11"/>
                                        </p:tgtEl>
                                        <p:attrNameLst>
                                          <p:attrName>ppt_y</p:attrName>
                                        </p:attrNameLst>
                                      </p:cBhvr>
                                      <p:tavLst>
                                        <p:tav tm="0">
                                          <p:val>
                                            <p:strVal val="ppt_y"/>
                                          </p:val>
                                        </p:tav>
                                        <p:tav tm="100000">
                                          <p:val>
                                            <p:strVal val="ppt_y"/>
                                          </p:val>
                                        </p:tav>
                                      </p:tavLst>
                                    </p:anim>
                                    <p:set>
                                      <p:cBhvr>
                                        <p:cTn id="46" dur="1" fill="hold">
                                          <p:stCondLst>
                                            <p:cond delay="3999"/>
                                          </p:stCondLst>
                                        </p:cTn>
                                        <p:tgtEl>
                                          <p:spTgt spid="11"/>
                                        </p:tgtEl>
                                        <p:attrNameLst>
                                          <p:attrName>style.visibility</p:attrName>
                                        </p:attrNameLst>
                                      </p:cBhvr>
                                      <p:to>
                                        <p:strVal val="hidden"/>
                                      </p:to>
                                    </p:set>
                                  </p:childTnLst>
                                </p:cTn>
                              </p:par>
                              <p:par>
                                <p:cTn id="47" presetID="2" presetClass="entr" presetSubtype="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4000" fill="hold"/>
                                        <p:tgtEl>
                                          <p:spTgt spid="13"/>
                                        </p:tgtEl>
                                        <p:attrNameLst>
                                          <p:attrName>ppt_x</p:attrName>
                                        </p:attrNameLst>
                                      </p:cBhvr>
                                      <p:tavLst>
                                        <p:tav tm="0">
                                          <p:val>
                                            <p:strVal val="1+#ppt_w/2"/>
                                          </p:val>
                                        </p:tav>
                                        <p:tav tm="100000">
                                          <p:val>
                                            <p:strVal val="#ppt_x"/>
                                          </p:val>
                                        </p:tav>
                                      </p:tavLst>
                                    </p:anim>
                                    <p:anim calcmode="lin" valueType="num">
                                      <p:cBhvr additive="base">
                                        <p:cTn id="50" dur="4000" fill="hold"/>
                                        <p:tgtEl>
                                          <p:spTgt spid="13"/>
                                        </p:tgtEl>
                                        <p:attrNameLst>
                                          <p:attrName>ppt_y</p:attrName>
                                        </p:attrNameLst>
                                      </p:cBhvr>
                                      <p:tavLst>
                                        <p:tav tm="0">
                                          <p:val>
                                            <p:strVal val="#ppt_y"/>
                                          </p:val>
                                        </p:tav>
                                        <p:tav tm="100000">
                                          <p:val>
                                            <p:strVal val="#ppt_y"/>
                                          </p:val>
                                        </p:tav>
                                      </p:tavLst>
                                    </p:anim>
                                  </p:childTnLst>
                                </p:cTn>
                              </p:par>
                              <p:par>
                                <p:cTn id="51" presetID="19" presetClass="entr" presetSubtype="5" fill="hold" grpId="1"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p:cTn id="53" dur="4000" fill="hold"/>
                                        <p:tgtEl>
                                          <p:spTgt spid="13"/>
                                        </p:tgtEl>
                                        <p:attrNameLst>
                                          <p:attrName>ppt_w</p:attrName>
                                        </p:attrNameLst>
                                      </p:cBhvr>
                                      <p:tavLst>
                                        <p:tav tm="0">
                                          <p:val>
                                            <p:strVal val="#ppt_w"/>
                                          </p:val>
                                        </p:tav>
                                        <p:tav tm="100000">
                                          <p:val>
                                            <p:strVal val="#ppt_w"/>
                                          </p:val>
                                        </p:tav>
                                      </p:tavLst>
                                    </p:anim>
                                    <p:anim calcmode="lin" valueType="num">
                                      <p:cBhvr>
                                        <p:cTn id="54" dur="4000" fill="hold"/>
                                        <p:tgtEl>
                                          <p:spTgt spid="13"/>
                                        </p:tgtEl>
                                        <p:attrNameLst>
                                          <p:attrName>ppt_h</p:attrName>
                                        </p:attrNameLst>
                                      </p:cBhvr>
                                      <p:tavLst>
                                        <p:tav tm="0" fmla="#ppt_h*sin(2.5*pi*$)">
                                          <p:val>
                                            <p:fltVal val="0"/>
                                          </p:val>
                                        </p:tav>
                                        <p:tav tm="100000">
                                          <p:val>
                                            <p:fltVal val="1"/>
                                          </p:val>
                                        </p:tav>
                                      </p:tavLst>
                                    </p:anim>
                                  </p:childTnLst>
                                </p:cTn>
                              </p:par>
                              <p:par>
                                <p:cTn id="55" presetID="8" presetClass="emph" presetSubtype="0" repeatCount="indefinite" fill="hold" grpId="2" nodeType="withEffect">
                                  <p:stCondLst>
                                    <p:cond delay="0"/>
                                  </p:stCondLst>
                                  <p:childTnLst>
                                    <p:animRot by="21600000">
                                      <p:cBhvr>
                                        <p:cTn id="56" dur="4000" fill="hold"/>
                                        <p:tgtEl>
                                          <p:spTgt spid="13"/>
                                        </p:tgtEl>
                                        <p:attrNameLst>
                                          <p:attrName>r</p:attrName>
                                        </p:attrNameLst>
                                      </p:cBhvr>
                                    </p:animRot>
                                  </p:childTnLst>
                                </p:cTn>
                              </p:par>
                              <p:par>
                                <p:cTn id="57" presetID="2" presetClass="exit" presetSubtype="2" fill="hold" grpId="3" nodeType="withEffect">
                                  <p:stCondLst>
                                    <p:cond delay="0"/>
                                  </p:stCondLst>
                                  <p:childTnLst>
                                    <p:anim calcmode="lin" valueType="num">
                                      <p:cBhvr additive="base">
                                        <p:cTn id="58" dur="4000"/>
                                        <p:tgtEl>
                                          <p:spTgt spid="13"/>
                                        </p:tgtEl>
                                        <p:attrNameLst>
                                          <p:attrName>ppt_x</p:attrName>
                                        </p:attrNameLst>
                                      </p:cBhvr>
                                      <p:tavLst>
                                        <p:tav tm="0">
                                          <p:val>
                                            <p:strVal val="ppt_x"/>
                                          </p:val>
                                        </p:tav>
                                        <p:tav tm="100000">
                                          <p:val>
                                            <p:strVal val="1+ppt_w/2"/>
                                          </p:val>
                                        </p:tav>
                                      </p:tavLst>
                                    </p:anim>
                                    <p:anim calcmode="lin" valueType="num">
                                      <p:cBhvr additive="base">
                                        <p:cTn id="59" dur="4000"/>
                                        <p:tgtEl>
                                          <p:spTgt spid="13"/>
                                        </p:tgtEl>
                                        <p:attrNameLst>
                                          <p:attrName>ppt_y</p:attrName>
                                        </p:attrNameLst>
                                      </p:cBhvr>
                                      <p:tavLst>
                                        <p:tav tm="0">
                                          <p:val>
                                            <p:strVal val="ppt_y"/>
                                          </p:val>
                                        </p:tav>
                                        <p:tav tm="100000">
                                          <p:val>
                                            <p:strVal val="ppt_y"/>
                                          </p:val>
                                        </p:tav>
                                      </p:tavLst>
                                    </p:anim>
                                    <p:set>
                                      <p:cBhvr>
                                        <p:cTn id="60" dur="1" fill="hold">
                                          <p:stCondLst>
                                            <p:cond delay="3999"/>
                                          </p:stCondLst>
                                        </p:cTn>
                                        <p:tgtEl>
                                          <p:spTgt spid="13"/>
                                        </p:tgtEl>
                                        <p:attrNameLst>
                                          <p:attrName>style.visibility</p:attrName>
                                        </p:attrNameLst>
                                      </p:cBhvr>
                                      <p:to>
                                        <p:strVal val="hidden"/>
                                      </p:to>
                                    </p:set>
                                  </p:childTnLst>
                                </p:cTn>
                              </p:par>
                              <p:par>
                                <p:cTn id="61" presetID="2" presetClass="entr" presetSubtype="2" fill="hold" grpId="0"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4000" fill="hold"/>
                                        <p:tgtEl>
                                          <p:spTgt spid="14"/>
                                        </p:tgtEl>
                                        <p:attrNameLst>
                                          <p:attrName>ppt_x</p:attrName>
                                        </p:attrNameLst>
                                      </p:cBhvr>
                                      <p:tavLst>
                                        <p:tav tm="0">
                                          <p:val>
                                            <p:strVal val="1+#ppt_w/2"/>
                                          </p:val>
                                        </p:tav>
                                        <p:tav tm="100000">
                                          <p:val>
                                            <p:strVal val="#ppt_x"/>
                                          </p:val>
                                        </p:tav>
                                      </p:tavLst>
                                    </p:anim>
                                    <p:anim calcmode="lin" valueType="num">
                                      <p:cBhvr additive="base">
                                        <p:cTn id="64" dur="4000" fill="hold"/>
                                        <p:tgtEl>
                                          <p:spTgt spid="14"/>
                                        </p:tgtEl>
                                        <p:attrNameLst>
                                          <p:attrName>ppt_y</p:attrName>
                                        </p:attrNameLst>
                                      </p:cBhvr>
                                      <p:tavLst>
                                        <p:tav tm="0">
                                          <p:val>
                                            <p:strVal val="#ppt_y"/>
                                          </p:val>
                                        </p:tav>
                                        <p:tav tm="100000">
                                          <p:val>
                                            <p:strVal val="#ppt_y"/>
                                          </p:val>
                                        </p:tav>
                                      </p:tavLst>
                                    </p:anim>
                                  </p:childTnLst>
                                </p:cTn>
                              </p:par>
                              <p:par>
                                <p:cTn id="65" presetID="19" presetClass="entr" presetSubtype="5" fill="hold" grpId="1" nodeType="with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p:cTn id="67" dur="4000" fill="hold"/>
                                        <p:tgtEl>
                                          <p:spTgt spid="14"/>
                                        </p:tgtEl>
                                        <p:attrNameLst>
                                          <p:attrName>ppt_w</p:attrName>
                                        </p:attrNameLst>
                                      </p:cBhvr>
                                      <p:tavLst>
                                        <p:tav tm="0">
                                          <p:val>
                                            <p:strVal val="#ppt_w"/>
                                          </p:val>
                                        </p:tav>
                                        <p:tav tm="100000">
                                          <p:val>
                                            <p:strVal val="#ppt_w"/>
                                          </p:val>
                                        </p:tav>
                                      </p:tavLst>
                                    </p:anim>
                                    <p:anim calcmode="lin" valueType="num">
                                      <p:cBhvr>
                                        <p:cTn id="68" dur="4000" fill="hold"/>
                                        <p:tgtEl>
                                          <p:spTgt spid="14"/>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grpId="2" nodeType="withEffect">
                                  <p:stCondLst>
                                    <p:cond delay="0"/>
                                  </p:stCondLst>
                                  <p:childTnLst>
                                    <p:animRot by="21600000">
                                      <p:cBhvr>
                                        <p:cTn id="70" dur="4000" fill="hold"/>
                                        <p:tgtEl>
                                          <p:spTgt spid="14"/>
                                        </p:tgtEl>
                                        <p:attrNameLst>
                                          <p:attrName>r</p:attrName>
                                        </p:attrNameLst>
                                      </p:cBhvr>
                                    </p:animRot>
                                  </p:childTnLst>
                                </p:cTn>
                              </p:par>
                              <p:par>
                                <p:cTn id="71" presetID="2" presetClass="exit" presetSubtype="2" fill="hold" grpId="3" nodeType="withEffect">
                                  <p:stCondLst>
                                    <p:cond delay="0"/>
                                  </p:stCondLst>
                                  <p:childTnLst>
                                    <p:anim calcmode="lin" valueType="num">
                                      <p:cBhvr additive="base">
                                        <p:cTn id="72" dur="4000"/>
                                        <p:tgtEl>
                                          <p:spTgt spid="14"/>
                                        </p:tgtEl>
                                        <p:attrNameLst>
                                          <p:attrName>ppt_x</p:attrName>
                                        </p:attrNameLst>
                                      </p:cBhvr>
                                      <p:tavLst>
                                        <p:tav tm="0">
                                          <p:val>
                                            <p:strVal val="ppt_x"/>
                                          </p:val>
                                        </p:tav>
                                        <p:tav tm="100000">
                                          <p:val>
                                            <p:strVal val="1+ppt_w/2"/>
                                          </p:val>
                                        </p:tav>
                                      </p:tavLst>
                                    </p:anim>
                                    <p:anim calcmode="lin" valueType="num">
                                      <p:cBhvr additive="base">
                                        <p:cTn id="73" dur="4000"/>
                                        <p:tgtEl>
                                          <p:spTgt spid="14"/>
                                        </p:tgtEl>
                                        <p:attrNameLst>
                                          <p:attrName>ppt_y</p:attrName>
                                        </p:attrNameLst>
                                      </p:cBhvr>
                                      <p:tavLst>
                                        <p:tav tm="0">
                                          <p:val>
                                            <p:strVal val="ppt_y"/>
                                          </p:val>
                                        </p:tav>
                                        <p:tav tm="100000">
                                          <p:val>
                                            <p:strVal val="ppt_y"/>
                                          </p:val>
                                        </p:tav>
                                      </p:tavLst>
                                    </p:anim>
                                    <p:set>
                                      <p:cBhvr>
                                        <p:cTn id="74" dur="1" fill="hold">
                                          <p:stCondLst>
                                            <p:cond delay="3999"/>
                                          </p:stCondLst>
                                        </p:cTn>
                                        <p:tgtEl>
                                          <p:spTgt spid="14"/>
                                        </p:tgtEl>
                                        <p:attrNameLst>
                                          <p:attrName>style.visibility</p:attrName>
                                        </p:attrNameLst>
                                      </p:cBhvr>
                                      <p:to>
                                        <p:strVal val="hidden"/>
                                      </p:to>
                                    </p:set>
                                  </p:childTnLst>
                                </p:cTn>
                              </p:par>
                              <p:par>
                                <p:cTn id="75" presetID="2" presetClass="entr" presetSubtype="2" fill="hold" grpId="0" nodeType="with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additive="base">
                                        <p:cTn id="77" dur="4000" fill="hold"/>
                                        <p:tgtEl>
                                          <p:spTgt spid="15"/>
                                        </p:tgtEl>
                                        <p:attrNameLst>
                                          <p:attrName>ppt_x</p:attrName>
                                        </p:attrNameLst>
                                      </p:cBhvr>
                                      <p:tavLst>
                                        <p:tav tm="0">
                                          <p:val>
                                            <p:strVal val="1+#ppt_w/2"/>
                                          </p:val>
                                        </p:tav>
                                        <p:tav tm="100000">
                                          <p:val>
                                            <p:strVal val="#ppt_x"/>
                                          </p:val>
                                        </p:tav>
                                      </p:tavLst>
                                    </p:anim>
                                    <p:anim calcmode="lin" valueType="num">
                                      <p:cBhvr additive="base">
                                        <p:cTn id="78" dur="4000" fill="hold"/>
                                        <p:tgtEl>
                                          <p:spTgt spid="15"/>
                                        </p:tgtEl>
                                        <p:attrNameLst>
                                          <p:attrName>ppt_y</p:attrName>
                                        </p:attrNameLst>
                                      </p:cBhvr>
                                      <p:tavLst>
                                        <p:tav tm="0">
                                          <p:val>
                                            <p:strVal val="#ppt_y"/>
                                          </p:val>
                                        </p:tav>
                                        <p:tav tm="100000">
                                          <p:val>
                                            <p:strVal val="#ppt_y"/>
                                          </p:val>
                                        </p:tav>
                                      </p:tavLst>
                                    </p:anim>
                                  </p:childTnLst>
                                </p:cTn>
                              </p:par>
                              <p:par>
                                <p:cTn id="79" presetID="19" presetClass="entr" presetSubtype="5" fill="hold" grpId="1"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p:cTn id="81" dur="4000" fill="hold"/>
                                        <p:tgtEl>
                                          <p:spTgt spid="15"/>
                                        </p:tgtEl>
                                        <p:attrNameLst>
                                          <p:attrName>ppt_w</p:attrName>
                                        </p:attrNameLst>
                                      </p:cBhvr>
                                      <p:tavLst>
                                        <p:tav tm="0">
                                          <p:val>
                                            <p:strVal val="#ppt_w"/>
                                          </p:val>
                                        </p:tav>
                                        <p:tav tm="100000">
                                          <p:val>
                                            <p:strVal val="#ppt_w"/>
                                          </p:val>
                                        </p:tav>
                                      </p:tavLst>
                                    </p:anim>
                                    <p:anim calcmode="lin" valueType="num">
                                      <p:cBhvr>
                                        <p:cTn id="82" dur="4000" fill="hold"/>
                                        <p:tgtEl>
                                          <p:spTgt spid="15"/>
                                        </p:tgtEl>
                                        <p:attrNameLst>
                                          <p:attrName>ppt_h</p:attrName>
                                        </p:attrNameLst>
                                      </p:cBhvr>
                                      <p:tavLst>
                                        <p:tav tm="0" fmla="#ppt_h*sin(2.5*pi*$)">
                                          <p:val>
                                            <p:fltVal val="0"/>
                                          </p:val>
                                        </p:tav>
                                        <p:tav tm="100000">
                                          <p:val>
                                            <p:fltVal val="1"/>
                                          </p:val>
                                        </p:tav>
                                      </p:tavLst>
                                    </p:anim>
                                  </p:childTnLst>
                                </p:cTn>
                              </p:par>
                              <p:par>
                                <p:cTn id="83" presetID="8" presetClass="emph" presetSubtype="0" repeatCount="indefinite" fill="hold" grpId="2" nodeType="withEffect">
                                  <p:stCondLst>
                                    <p:cond delay="0"/>
                                  </p:stCondLst>
                                  <p:childTnLst>
                                    <p:animRot by="21600000">
                                      <p:cBhvr>
                                        <p:cTn id="84" dur="4000" fill="hold"/>
                                        <p:tgtEl>
                                          <p:spTgt spid="15"/>
                                        </p:tgtEl>
                                        <p:attrNameLst>
                                          <p:attrName>r</p:attrName>
                                        </p:attrNameLst>
                                      </p:cBhvr>
                                    </p:animRot>
                                  </p:childTnLst>
                                </p:cTn>
                              </p:par>
                              <p:par>
                                <p:cTn id="85" presetID="2" presetClass="exit" presetSubtype="2" fill="hold" grpId="3" nodeType="withEffect">
                                  <p:stCondLst>
                                    <p:cond delay="0"/>
                                  </p:stCondLst>
                                  <p:childTnLst>
                                    <p:anim calcmode="lin" valueType="num">
                                      <p:cBhvr additive="base">
                                        <p:cTn id="86" dur="4000"/>
                                        <p:tgtEl>
                                          <p:spTgt spid="15"/>
                                        </p:tgtEl>
                                        <p:attrNameLst>
                                          <p:attrName>ppt_x</p:attrName>
                                        </p:attrNameLst>
                                      </p:cBhvr>
                                      <p:tavLst>
                                        <p:tav tm="0">
                                          <p:val>
                                            <p:strVal val="ppt_x"/>
                                          </p:val>
                                        </p:tav>
                                        <p:tav tm="100000">
                                          <p:val>
                                            <p:strVal val="1+ppt_w/2"/>
                                          </p:val>
                                        </p:tav>
                                      </p:tavLst>
                                    </p:anim>
                                    <p:anim calcmode="lin" valueType="num">
                                      <p:cBhvr additive="base">
                                        <p:cTn id="87" dur="4000"/>
                                        <p:tgtEl>
                                          <p:spTgt spid="15"/>
                                        </p:tgtEl>
                                        <p:attrNameLst>
                                          <p:attrName>ppt_y</p:attrName>
                                        </p:attrNameLst>
                                      </p:cBhvr>
                                      <p:tavLst>
                                        <p:tav tm="0">
                                          <p:val>
                                            <p:strVal val="ppt_y"/>
                                          </p:val>
                                        </p:tav>
                                        <p:tav tm="100000">
                                          <p:val>
                                            <p:strVal val="ppt_y"/>
                                          </p:val>
                                        </p:tav>
                                      </p:tavLst>
                                    </p:anim>
                                    <p:set>
                                      <p:cBhvr>
                                        <p:cTn id="88" dur="1" fill="hold">
                                          <p:stCondLst>
                                            <p:cond delay="3999"/>
                                          </p:stCondLst>
                                        </p:cTn>
                                        <p:tgtEl>
                                          <p:spTgt spid="15"/>
                                        </p:tgtEl>
                                        <p:attrNameLst>
                                          <p:attrName>style.visibility</p:attrName>
                                        </p:attrNameLst>
                                      </p:cBhvr>
                                      <p:to>
                                        <p:strVal val="hidden"/>
                                      </p:to>
                                    </p:set>
                                  </p:childTnLst>
                                </p:cTn>
                              </p:par>
                              <p:par>
                                <p:cTn id="89" presetID="2" presetClass="entr" presetSubtype="2" fill="hold" grpId="0" nodeType="withEffect">
                                  <p:stCondLst>
                                    <p:cond delay="0"/>
                                  </p:stCondLst>
                                  <p:childTnLst>
                                    <p:set>
                                      <p:cBhvr>
                                        <p:cTn id="90" dur="1" fill="hold">
                                          <p:stCondLst>
                                            <p:cond delay="0"/>
                                          </p:stCondLst>
                                        </p:cTn>
                                        <p:tgtEl>
                                          <p:spTgt spid="16"/>
                                        </p:tgtEl>
                                        <p:attrNameLst>
                                          <p:attrName>style.visibility</p:attrName>
                                        </p:attrNameLst>
                                      </p:cBhvr>
                                      <p:to>
                                        <p:strVal val="visible"/>
                                      </p:to>
                                    </p:set>
                                    <p:anim calcmode="lin" valueType="num">
                                      <p:cBhvr additive="base">
                                        <p:cTn id="91" dur="4000" fill="hold"/>
                                        <p:tgtEl>
                                          <p:spTgt spid="16"/>
                                        </p:tgtEl>
                                        <p:attrNameLst>
                                          <p:attrName>ppt_x</p:attrName>
                                        </p:attrNameLst>
                                      </p:cBhvr>
                                      <p:tavLst>
                                        <p:tav tm="0">
                                          <p:val>
                                            <p:strVal val="1+#ppt_w/2"/>
                                          </p:val>
                                        </p:tav>
                                        <p:tav tm="100000">
                                          <p:val>
                                            <p:strVal val="#ppt_x"/>
                                          </p:val>
                                        </p:tav>
                                      </p:tavLst>
                                    </p:anim>
                                    <p:anim calcmode="lin" valueType="num">
                                      <p:cBhvr additive="base">
                                        <p:cTn id="92" dur="4000" fill="hold"/>
                                        <p:tgtEl>
                                          <p:spTgt spid="16"/>
                                        </p:tgtEl>
                                        <p:attrNameLst>
                                          <p:attrName>ppt_y</p:attrName>
                                        </p:attrNameLst>
                                      </p:cBhvr>
                                      <p:tavLst>
                                        <p:tav tm="0">
                                          <p:val>
                                            <p:strVal val="#ppt_y"/>
                                          </p:val>
                                        </p:tav>
                                        <p:tav tm="100000">
                                          <p:val>
                                            <p:strVal val="#ppt_y"/>
                                          </p:val>
                                        </p:tav>
                                      </p:tavLst>
                                    </p:anim>
                                  </p:childTnLst>
                                </p:cTn>
                              </p:par>
                              <p:par>
                                <p:cTn id="93" presetID="19" presetClass="entr" presetSubtype="5" fill="hold" grpId="1" nodeType="withEffect">
                                  <p:stCondLst>
                                    <p:cond delay="0"/>
                                  </p:stCondLst>
                                  <p:childTnLst>
                                    <p:set>
                                      <p:cBhvr>
                                        <p:cTn id="94" dur="1" fill="hold">
                                          <p:stCondLst>
                                            <p:cond delay="0"/>
                                          </p:stCondLst>
                                        </p:cTn>
                                        <p:tgtEl>
                                          <p:spTgt spid="16"/>
                                        </p:tgtEl>
                                        <p:attrNameLst>
                                          <p:attrName>style.visibility</p:attrName>
                                        </p:attrNameLst>
                                      </p:cBhvr>
                                      <p:to>
                                        <p:strVal val="visible"/>
                                      </p:to>
                                    </p:set>
                                    <p:anim calcmode="lin" valueType="num">
                                      <p:cBhvr>
                                        <p:cTn id="95" dur="4000" fill="hold"/>
                                        <p:tgtEl>
                                          <p:spTgt spid="16"/>
                                        </p:tgtEl>
                                        <p:attrNameLst>
                                          <p:attrName>ppt_w</p:attrName>
                                        </p:attrNameLst>
                                      </p:cBhvr>
                                      <p:tavLst>
                                        <p:tav tm="0">
                                          <p:val>
                                            <p:strVal val="#ppt_w"/>
                                          </p:val>
                                        </p:tav>
                                        <p:tav tm="100000">
                                          <p:val>
                                            <p:strVal val="#ppt_w"/>
                                          </p:val>
                                        </p:tav>
                                      </p:tavLst>
                                    </p:anim>
                                    <p:anim calcmode="lin" valueType="num">
                                      <p:cBhvr>
                                        <p:cTn id="96" dur="4000" fill="hold"/>
                                        <p:tgtEl>
                                          <p:spTgt spid="16"/>
                                        </p:tgtEl>
                                        <p:attrNameLst>
                                          <p:attrName>ppt_h</p:attrName>
                                        </p:attrNameLst>
                                      </p:cBhvr>
                                      <p:tavLst>
                                        <p:tav tm="0" fmla="#ppt_h*sin(2.5*pi*$)">
                                          <p:val>
                                            <p:fltVal val="0"/>
                                          </p:val>
                                        </p:tav>
                                        <p:tav tm="100000">
                                          <p:val>
                                            <p:fltVal val="1"/>
                                          </p:val>
                                        </p:tav>
                                      </p:tavLst>
                                    </p:anim>
                                  </p:childTnLst>
                                </p:cTn>
                              </p:par>
                              <p:par>
                                <p:cTn id="97" presetID="8" presetClass="emph" presetSubtype="0" repeatCount="indefinite" fill="hold" grpId="2" nodeType="withEffect">
                                  <p:stCondLst>
                                    <p:cond delay="0"/>
                                  </p:stCondLst>
                                  <p:childTnLst>
                                    <p:animRot by="21600000">
                                      <p:cBhvr>
                                        <p:cTn id="98" dur="4000" fill="hold"/>
                                        <p:tgtEl>
                                          <p:spTgt spid="16"/>
                                        </p:tgtEl>
                                        <p:attrNameLst>
                                          <p:attrName>r</p:attrName>
                                        </p:attrNameLst>
                                      </p:cBhvr>
                                    </p:animRot>
                                  </p:childTnLst>
                                </p:cTn>
                              </p:par>
                              <p:par>
                                <p:cTn id="99" presetID="2" presetClass="exit" presetSubtype="2" fill="hold" grpId="3" nodeType="withEffect">
                                  <p:stCondLst>
                                    <p:cond delay="0"/>
                                  </p:stCondLst>
                                  <p:childTnLst>
                                    <p:anim calcmode="lin" valueType="num">
                                      <p:cBhvr additive="base">
                                        <p:cTn id="100" dur="4000"/>
                                        <p:tgtEl>
                                          <p:spTgt spid="16"/>
                                        </p:tgtEl>
                                        <p:attrNameLst>
                                          <p:attrName>ppt_x</p:attrName>
                                        </p:attrNameLst>
                                      </p:cBhvr>
                                      <p:tavLst>
                                        <p:tav tm="0">
                                          <p:val>
                                            <p:strVal val="ppt_x"/>
                                          </p:val>
                                        </p:tav>
                                        <p:tav tm="100000">
                                          <p:val>
                                            <p:strVal val="1+ppt_w/2"/>
                                          </p:val>
                                        </p:tav>
                                      </p:tavLst>
                                    </p:anim>
                                    <p:anim calcmode="lin" valueType="num">
                                      <p:cBhvr additive="base">
                                        <p:cTn id="101" dur="4000"/>
                                        <p:tgtEl>
                                          <p:spTgt spid="16"/>
                                        </p:tgtEl>
                                        <p:attrNameLst>
                                          <p:attrName>ppt_y</p:attrName>
                                        </p:attrNameLst>
                                      </p:cBhvr>
                                      <p:tavLst>
                                        <p:tav tm="0">
                                          <p:val>
                                            <p:strVal val="ppt_y"/>
                                          </p:val>
                                        </p:tav>
                                        <p:tav tm="100000">
                                          <p:val>
                                            <p:strVal val="ppt_y"/>
                                          </p:val>
                                        </p:tav>
                                      </p:tavLst>
                                    </p:anim>
                                    <p:set>
                                      <p:cBhvr>
                                        <p:cTn id="102" dur="1" fill="hold">
                                          <p:stCondLst>
                                            <p:cond delay="3999"/>
                                          </p:stCondLst>
                                        </p:cTn>
                                        <p:tgtEl>
                                          <p:spTgt spid="16"/>
                                        </p:tgtEl>
                                        <p:attrNameLst>
                                          <p:attrName>style.visibility</p:attrName>
                                        </p:attrNameLst>
                                      </p:cBhvr>
                                      <p:to>
                                        <p:strVal val="hidden"/>
                                      </p:to>
                                    </p:set>
                                  </p:childTnLst>
                                </p:cTn>
                              </p:par>
                              <p:par>
                                <p:cTn id="103" presetID="2" presetClass="entr" presetSubtype="2" fill="hold" grpId="0" nodeType="withEffect">
                                  <p:stCondLst>
                                    <p:cond delay="0"/>
                                  </p:stCondLst>
                                  <p:childTnLst>
                                    <p:set>
                                      <p:cBhvr>
                                        <p:cTn id="104" dur="1" fill="hold">
                                          <p:stCondLst>
                                            <p:cond delay="0"/>
                                          </p:stCondLst>
                                        </p:cTn>
                                        <p:tgtEl>
                                          <p:spTgt spid="17"/>
                                        </p:tgtEl>
                                        <p:attrNameLst>
                                          <p:attrName>style.visibility</p:attrName>
                                        </p:attrNameLst>
                                      </p:cBhvr>
                                      <p:to>
                                        <p:strVal val="visible"/>
                                      </p:to>
                                    </p:set>
                                    <p:anim calcmode="lin" valueType="num">
                                      <p:cBhvr additive="base">
                                        <p:cTn id="105" dur="4000" fill="hold"/>
                                        <p:tgtEl>
                                          <p:spTgt spid="17"/>
                                        </p:tgtEl>
                                        <p:attrNameLst>
                                          <p:attrName>ppt_x</p:attrName>
                                        </p:attrNameLst>
                                      </p:cBhvr>
                                      <p:tavLst>
                                        <p:tav tm="0">
                                          <p:val>
                                            <p:strVal val="1+#ppt_w/2"/>
                                          </p:val>
                                        </p:tav>
                                        <p:tav tm="100000">
                                          <p:val>
                                            <p:strVal val="#ppt_x"/>
                                          </p:val>
                                        </p:tav>
                                      </p:tavLst>
                                    </p:anim>
                                    <p:anim calcmode="lin" valueType="num">
                                      <p:cBhvr additive="base">
                                        <p:cTn id="106" dur="4000" fill="hold"/>
                                        <p:tgtEl>
                                          <p:spTgt spid="17"/>
                                        </p:tgtEl>
                                        <p:attrNameLst>
                                          <p:attrName>ppt_y</p:attrName>
                                        </p:attrNameLst>
                                      </p:cBhvr>
                                      <p:tavLst>
                                        <p:tav tm="0">
                                          <p:val>
                                            <p:strVal val="#ppt_y"/>
                                          </p:val>
                                        </p:tav>
                                        <p:tav tm="100000">
                                          <p:val>
                                            <p:strVal val="#ppt_y"/>
                                          </p:val>
                                        </p:tav>
                                      </p:tavLst>
                                    </p:anim>
                                  </p:childTnLst>
                                </p:cTn>
                              </p:par>
                              <p:par>
                                <p:cTn id="107" presetID="19" presetClass="entr" presetSubtype="5" fill="hold" grpId="1" nodeType="withEffect">
                                  <p:stCondLst>
                                    <p:cond delay="0"/>
                                  </p:stCondLst>
                                  <p:childTnLst>
                                    <p:set>
                                      <p:cBhvr>
                                        <p:cTn id="108" dur="1" fill="hold">
                                          <p:stCondLst>
                                            <p:cond delay="0"/>
                                          </p:stCondLst>
                                        </p:cTn>
                                        <p:tgtEl>
                                          <p:spTgt spid="17"/>
                                        </p:tgtEl>
                                        <p:attrNameLst>
                                          <p:attrName>style.visibility</p:attrName>
                                        </p:attrNameLst>
                                      </p:cBhvr>
                                      <p:to>
                                        <p:strVal val="visible"/>
                                      </p:to>
                                    </p:set>
                                    <p:anim calcmode="lin" valueType="num">
                                      <p:cBhvr>
                                        <p:cTn id="109" dur="4000" fill="hold"/>
                                        <p:tgtEl>
                                          <p:spTgt spid="17"/>
                                        </p:tgtEl>
                                        <p:attrNameLst>
                                          <p:attrName>ppt_w</p:attrName>
                                        </p:attrNameLst>
                                      </p:cBhvr>
                                      <p:tavLst>
                                        <p:tav tm="0">
                                          <p:val>
                                            <p:strVal val="#ppt_w"/>
                                          </p:val>
                                        </p:tav>
                                        <p:tav tm="100000">
                                          <p:val>
                                            <p:strVal val="#ppt_w"/>
                                          </p:val>
                                        </p:tav>
                                      </p:tavLst>
                                    </p:anim>
                                    <p:anim calcmode="lin" valueType="num">
                                      <p:cBhvr>
                                        <p:cTn id="110" dur="4000" fill="hold"/>
                                        <p:tgtEl>
                                          <p:spTgt spid="17"/>
                                        </p:tgtEl>
                                        <p:attrNameLst>
                                          <p:attrName>ppt_h</p:attrName>
                                        </p:attrNameLst>
                                      </p:cBhvr>
                                      <p:tavLst>
                                        <p:tav tm="0" fmla="#ppt_h*sin(2.5*pi*$)">
                                          <p:val>
                                            <p:fltVal val="0"/>
                                          </p:val>
                                        </p:tav>
                                        <p:tav tm="100000">
                                          <p:val>
                                            <p:fltVal val="1"/>
                                          </p:val>
                                        </p:tav>
                                      </p:tavLst>
                                    </p:anim>
                                  </p:childTnLst>
                                </p:cTn>
                              </p:par>
                              <p:par>
                                <p:cTn id="111" presetID="8" presetClass="emph" presetSubtype="0" repeatCount="indefinite" fill="hold" grpId="2" nodeType="withEffect">
                                  <p:stCondLst>
                                    <p:cond delay="0"/>
                                  </p:stCondLst>
                                  <p:childTnLst>
                                    <p:animRot by="21600000">
                                      <p:cBhvr>
                                        <p:cTn id="112" dur="4000" fill="hold"/>
                                        <p:tgtEl>
                                          <p:spTgt spid="17"/>
                                        </p:tgtEl>
                                        <p:attrNameLst>
                                          <p:attrName>r</p:attrName>
                                        </p:attrNameLst>
                                      </p:cBhvr>
                                    </p:animRot>
                                  </p:childTnLst>
                                </p:cTn>
                              </p:par>
                              <p:par>
                                <p:cTn id="113" presetID="2" presetClass="exit" presetSubtype="2" fill="hold" grpId="3" nodeType="withEffect">
                                  <p:stCondLst>
                                    <p:cond delay="0"/>
                                  </p:stCondLst>
                                  <p:childTnLst>
                                    <p:anim calcmode="lin" valueType="num">
                                      <p:cBhvr additive="base">
                                        <p:cTn id="114" dur="4000"/>
                                        <p:tgtEl>
                                          <p:spTgt spid="17"/>
                                        </p:tgtEl>
                                        <p:attrNameLst>
                                          <p:attrName>ppt_x</p:attrName>
                                        </p:attrNameLst>
                                      </p:cBhvr>
                                      <p:tavLst>
                                        <p:tav tm="0">
                                          <p:val>
                                            <p:strVal val="ppt_x"/>
                                          </p:val>
                                        </p:tav>
                                        <p:tav tm="100000">
                                          <p:val>
                                            <p:strVal val="1+ppt_w/2"/>
                                          </p:val>
                                        </p:tav>
                                      </p:tavLst>
                                    </p:anim>
                                    <p:anim calcmode="lin" valueType="num">
                                      <p:cBhvr additive="base">
                                        <p:cTn id="115" dur="4000"/>
                                        <p:tgtEl>
                                          <p:spTgt spid="17"/>
                                        </p:tgtEl>
                                        <p:attrNameLst>
                                          <p:attrName>ppt_y</p:attrName>
                                        </p:attrNameLst>
                                      </p:cBhvr>
                                      <p:tavLst>
                                        <p:tav tm="0">
                                          <p:val>
                                            <p:strVal val="ppt_y"/>
                                          </p:val>
                                        </p:tav>
                                        <p:tav tm="100000">
                                          <p:val>
                                            <p:strVal val="ppt_y"/>
                                          </p:val>
                                        </p:tav>
                                      </p:tavLst>
                                    </p:anim>
                                    <p:set>
                                      <p:cBhvr>
                                        <p:cTn id="116" dur="1" fill="hold">
                                          <p:stCondLst>
                                            <p:cond delay="3999"/>
                                          </p:stCondLst>
                                        </p:cTn>
                                        <p:tgtEl>
                                          <p:spTgt spid="17"/>
                                        </p:tgtEl>
                                        <p:attrNameLst>
                                          <p:attrName>style.visibility</p:attrName>
                                        </p:attrNameLst>
                                      </p:cBhvr>
                                      <p:to>
                                        <p:strVal val="hidden"/>
                                      </p:to>
                                    </p:set>
                                  </p:childTnLst>
                                </p:cTn>
                              </p:par>
                              <p:par>
                                <p:cTn id="117" presetID="2" presetClass="entr" presetSubtype="2" fill="hold" grpId="0" nodeType="withEffect">
                                  <p:stCondLst>
                                    <p:cond delay="0"/>
                                  </p:stCondLst>
                                  <p:childTnLst>
                                    <p:set>
                                      <p:cBhvr>
                                        <p:cTn id="118" dur="1" fill="hold">
                                          <p:stCondLst>
                                            <p:cond delay="0"/>
                                          </p:stCondLst>
                                        </p:cTn>
                                        <p:tgtEl>
                                          <p:spTgt spid="18"/>
                                        </p:tgtEl>
                                        <p:attrNameLst>
                                          <p:attrName>style.visibility</p:attrName>
                                        </p:attrNameLst>
                                      </p:cBhvr>
                                      <p:to>
                                        <p:strVal val="visible"/>
                                      </p:to>
                                    </p:set>
                                    <p:anim calcmode="lin" valueType="num">
                                      <p:cBhvr additive="base">
                                        <p:cTn id="119" dur="4000" fill="hold"/>
                                        <p:tgtEl>
                                          <p:spTgt spid="18"/>
                                        </p:tgtEl>
                                        <p:attrNameLst>
                                          <p:attrName>ppt_x</p:attrName>
                                        </p:attrNameLst>
                                      </p:cBhvr>
                                      <p:tavLst>
                                        <p:tav tm="0">
                                          <p:val>
                                            <p:strVal val="1+#ppt_w/2"/>
                                          </p:val>
                                        </p:tav>
                                        <p:tav tm="100000">
                                          <p:val>
                                            <p:strVal val="#ppt_x"/>
                                          </p:val>
                                        </p:tav>
                                      </p:tavLst>
                                    </p:anim>
                                    <p:anim calcmode="lin" valueType="num">
                                      <p:cBhvr additive="base">
                                        <p:cTn id="120" dur="4000" fill="hold"/>
                                        <p:tgtEl>
                                          <p:spTgt spid="18"/>
                                        </p:tgtEl>
                                        <p:attrNameLst>
                                          <p:attrName>ppt_y</p:attrName>
                                        </p:attrNameLst>
                                      </p:cBhvr>
                                      <p:tavLst>
                                        <p:tav tm="0">
                                          <p:val>
                                            <p:strVal val="#ppt_y"/>
                                          </p:val>
                                        </p:tav>
                                        <p:tav tm="100000">
                                          <p:val>
                                            <p:strVal val="#ppt_y"/>
                                          </p:val>
                                        </p:tav>
                                      </p:tavLst>
                                    </p:anim>
                                  </p:childTnLst>
                                </p:cTn>
                              </p:par>
                              <p:par>
                                <p:cTn id="121" presetID="19" presetClass="entr" presetSubtype="5" fill="hold" grpId="1" nodeType="withEffect">
                                  <p:stCondLst>
                                    <p:cond delay="0"/>
                                  </p:stCondLst>
                                  <p:childTnLst>
                                    <p:set>
                                      <p:cBhvr>
                                        <p:cTn id="122" dur="1" fill="hold">
                                          <p:stCondLst>
                                            <p:cond delay="0"/>
                                          </p:stCondLst>
                                        </p:cTn>
                                        <p:tgtEl>
                                          <p:spTgt spid="18"/>
                                        </p:tgtEl>
                                        <p:attrNameLst>
                                          <p:attrName>style.visibility</p:attrName>
                                        </p:attrNameLst>
                                      </p:cBhvr>
                                      <p:to>
                                        <p:strVal val="visible"/>
                                      </p:to>
                                    </p:set>
                                    <p:anim calcmode="lin" valueType="num">
                                      <p:cBhvr>
                                        <p:cTn id="123" dur="4000" fill="hold"/>
                                        <p:tgtEl>
                                          <p:spTgt spid="18"/>
                                        </p:tgtEl>
                                        <p:attrNameLst>
                                          <p:attrName>ppt_w</p:attrName>
                                        </p:attrNameLst>
                                      </p:cBhvr>
                                      <p:tavLst>
                                        <p:tav tm="0">
                                          <p:val>
                                            <p:strVal val="#ppt_w"/>
                                          </p:val>
                                        </p:tav>
                                        <p:tav tm="100000">
                                          <p:val>
                                            <p:strVal val="#ppt_w"/>
                                          </p:val>
                                        </p:tav>
                                      </p:tavLst>
                                    </p:anim>
                                    <p:anim calcmode="lin" valueType="num">
                                      <p:cBhvr>
                                        <p:cTn id="124" dur="4000" fill="hold"/>
                                        <p:tgtEl>
                                          <p:spTgt spid="18"/>
                                        </p:tgtEl>
                                        <p:attrNameLst>
                                          <p:attrName>ppt_h</p:attrName>
                                        </p:attrNameLst>
                                      </p:cBhvr>
                                      <p:tavLst>
                                        <p:tav tm="0" fmla="#ppt_h*sin(2.5*pi*$)">
                                          <p:val>
                                            <p:fltVal val="0"/>
                                          </p:val>
                                        </p:tav>
                                        <p:tav tm="100000">
                                          <p:val>
                                            <p:fltVal val="1"/>
                                          </p:val>
                                        </p:tav>
                                      </p:tavLst>
                                    </p:anim>
                                  </p:childTnLst>
                                </p:cTn>
                              </p:par>
                              <p:par>
                                <p:cTn id="125" presetID="8" presetClass="emph" presetSubtype="0" repeatCount="indefinite" fill="hold" grpId="2" nodeType="withEffect">
                                  <p:stCondLst>
                                    <p:cond delay="0"/>
                                  </p:stCondLst>
                                  <p:childTnLst>
                                    <p:animRot by="21600000">
                                      <p:cBhvr>
                                        <p:cTn id="126" dur="4000" fill="hold"/>
                                        <p:tgtEl>
                                          <p:spTgt spid="18"/>
                                        </p:tgtEl>
                                        <p:attrNameLst>
                                          <p:attrName>r</p:attrName>
                                        </p:attrNameLst>
                                      </p:cBhvr>
                                    </p:animRot>
                                  </p:childTnLst>
                                </p:cTn>
                              </p:par>
                              <p:par>
                                <p:cTn id="127" presetID="2" presetClass="exit" presetSubtype="2" fill="hold" grpId="3" nodeType="withEffect">
                                  <p:stCondLst>
                                    <p:cond delay="0"/>
                                  </p:stCondLst>
                                  <p:childTnLst>
                                    <p:anim calcmode="lin" valueType="num">
                                      <p:cBhvr additive="base">
                                        <p:cTn id="128" dur="4000"/>
                                        <p:tgtEl>
                                          <p:spTgt spid="18"/>
                                        </p:tgtEl>
                                        <p:attrNameLst>
                                          <p:attrName>ppt_x</p:attrName>
                                        </p:attrNameLst>
                                      </p:cBhvr>
                                      <p:tavLst>
                                        <p:tav tm="0">
                                          <p:val>
                                            <p:strVal val="ppt_x"/>
                                          </p:val>
                                        </p:tav>
                                        <p:tav tm="100000">
                                          <p:val>
                                            <p:strVal val="1+ppt_w/2"/>
                                          </p:val>
                                        </p:tav>
                                      </p:tavLst>
                                    </p:anim>
                                    <p:anim calcmode="lin" valueType="num">
                                      <p:cBhvr additive="base">
                                        <p:cTn id="129" dur="4000"/>
                                        <p:tgtEl>
                                          <p:spTgt spid="18"/>
                                        </p:tgtEl>
                                        <p:attrNameLst>
                                          <p:attrName>ppt_y</p:attrName>
                                        </p:attrNameLst>
                                      </p:cBhvr>
                                      <p:tavLst>
                                        <p:tav tm="0">
                                          <p:val>
                                            <p:strVal val="ppt_y"/>
                                          </p:val>
                                        </p:tav>
                                        <p:tav tm="100000">
                                          <p:val>
                                            <p:strVal val="ppt_y"/>
                                          </p:val>
                                        </p:tav>
                                      </p:tavLst>
                                    </p:anim>
                                    <p:set>
                                      <p:cBhvr>
                                        <p:cTn id="130" dur="1" fill="hold">
                                          <p:stCondLst>
                                            <p:cond delay="3999"/>
                                          </p:stCondLst>
                                        </p:cTn>
                                        <p:tgtEl>
                                          <p:spTgt spid="18"/>
                                        </p:tgtEl>
                                        <p:attrNameLst>
                                          <p:attrName>style.visibility</p:attrName>
                                        </p:attrNameLst>
                                      </p:cBhvr>
                                      <p:to>
                                        <p:strVal val="hidden"/>
                                      </p:to>
                                    </p:set>
                                  </p:childTnLst>
                                </p:cTn>
                              </p:par>
                              <p:par>
                                <p:cTn id="131" presetID="2" presetClass="entr" presetSubtype="2" fill="hold" grpId="0" nodeType="withEffect">
                                  <p:stCondLst>
                                    <p:cond delay="0"/>
                                  </p:stCondLst>
                                  <p:childTnLst>
                                    <p:set>
                                      <p:cBhvr>
                                        <p:cTn id="132" dur="1" fill="hold">
                                          <p:stCondLst>
                                            <p:cond delay="0"/>
                                          </p:stCondLst>
                                        </p:cTn>
                                        <p:tgtEl>
                                          <p:spTgt spid="19"/>
                                        </p:tgtEl>
                                        <p:attrNameLst>
                                          <p:attrName>style.visibility</p:attrName>
                                        </p:attrNameLst>
                                      </p:cBhvr>
                                      <p:to>
                                        <p:strVal val="visible"/>
                                      </p:to>
                                    </p:set>
                                    <p:anim calcmode="lin" valueType="num">
                                      <p:cBhvr additive="base">
                                        <p:cTn id="133" dur="4000" fill="hold"/>
                                        <p:tgtEl>
                                          <p:spTgt spid="19"/>
                                        </p:tgtEl>
                                        <p:attrNameLst>
                                          <p:attrName>ppt_x</p:attrName>
                                        </p:attrNameLst>
                                      </p:cBhvr>
                                      <p:tavLst>
                                        <p:tav tm="0">
                                          <p:val>
                                            <p:strVal val="1+#ppt_w/2"/>
                                          </p:val>
                                        </p:tav>
                                        <p:tav tm="100000">
                                          <p:val>
                                            <p:strVal val="#ppt_x"/>
                                          </p:val>
                                        </p:tav>
                                      </p:tavLst>
                                    </p:anim>
                                    <p:anim calcmode="lin" valueType="num">
                                      <p:cBhvr additive="base">
                                        <p:cTn id="134" dur="4000" fill="hold"/>
                                        <p:tgtEl>
                                          <p:spTgt spid="19"/>
                                        </p:tgtEl>
                                        <p:attrNameLst>
                                          <p:attrName>ppt_y</p:attrName>
                                        </p:attrNameLst>
                                      </p:cBhvr>
                                      <p:tavLst>
                                        <p:tav tm="0">
                                          <p:val>
                                            <p:strVal val="#ppt_y"/>
                                          </p:val>
                                        </p:tav>
                                        <p:tav tm="100000">
                                          <p:val>
                                            <p:strVal val="#ppt_y"/>
                                          </p:val>
                                        </p:tav>
                                      </p:tavLst>
                                    </p:anim>
                                  </p:childTnLst>
                                </p:cTn>
                              </p:par>
                              <p:par>
                                <p:cTn id="135" presetID="19" presetClass="entr" presetSubtype="5" fill="hold" grpId="1" nodeType="withEffect">
                                  <p:stCondLst>
                                    <p:cond delay="0"/>
                                  </p:stCondLst>
                                  <p:childTnLst>
                                    <p:set>
                                      <p:cBhvr>
                                        <p:cTn id="136" dur="1" fill="hold">
                                          <p:stCondLst>
                                            <p:cond delay="0"/>
                                          </p:stCondLst>
                                        </p:cTn>
                                        <p:tgtEl>
                                          <p:spTgt spid="19"/>
                                        </p:tgtEl>
                                        <p:attrNameLst>
                                          <p:attrName>style.visibility</p:attrName>
                                        </p:attrNameLst>
                                      </p:cBhvr>
                                      <p:to>
                                        <p:strVal val="visible"/>
                                      </p:to>
                                    </p:set>
                                    <p:anim calcmode="lin" valueType="num">
                                      <p:cBhvr>
                                        <p:cTn id="137" dur="4000" fill="hold"/>
                                        <p:tgtEl>
                                          <p:spTgt spid="19"/>
                                        </p:tgtEl>
                                        <p:attrNameLst>
                                          <p:attrName>ppt_w</p:attrName>
                                        </p:attrNameLst>
                                      </p:cBhvr>
                                      <p:tavLst>
                                        <p:tav tm="0">
                                          <p:val>
                                            <p:strVal val="#ppt_w"/>
                                          </p:val>
                                        </p:tav>
                                        <p:tav tm="100000">
                                          <p:val>
                                            <p:strVal val="#ppt_w"/>
                                          </p:val>
                                        </p:tav>
                                      </p:tavLst>
                                    </p:anim>
                                    <p:anim calcmode="lin" valueType="num">
                                      <p:cBhvr>
                                        <p:cTn id="138" dur="4000" fill="hold"/>
                                        <p:tgtEl>
                                          <p:spTgt spid="19"/>
                                        </p:tgtEl>
                                        <p:attrNameLst>
                                          <p:attrName>ppt_h</p:attrName>
                                        </p:attrNameLst>
                                      </p:cBhvr>
                                      <p:tavLst>
                                        <p:tav tm="0" fmla="#ppt_h*sin(2.5*pi*$)">
                                          <p:val>
                                            <p:fltVal val="0"/>
                                          </p:val>
                                        </p:tav>
                                        <p:tav tm="100000">
                                          <p:val>
                                            <p:fltVal val="1"/>
                                          </p:val>
                                        </p:tav>
                                      </p:tavLst>
                                    </p:anim>
                                  </p:childTnLst>
                                </p:cTn>
                              </p:par>
                              <p:par>
                                <p:cTn id="139" presetID="8" presetClass="emph" presetSubtype="0" repeatCount="indefinite" fill="hold" grpId="2" nodeType="withEffect">
                                  <p:stCondLst>
                                    <p:cond delay="0"/>
                                  </p:stCondLst>
                                  <p:childTnLst>
                                    <p:animRot by="21600000">
                                      <p:cBhvr>
                                        <p:cTn id="140" dur="4000" fill="hold"/>
                                        <p:tgtEl>
                                          <p:spTgt spid="19"/>
                                        </p:tgtEl>
                                        <p:attrNameLst>
                                          <p:attrName>r</p:attrName>
                                        </p:attrNameLst>
                                      </p:cBhvr>
                                    </p:animRot>
                                  </p:childTnLst>
                                </p:cTn>
                              </p:par>
                              <p:par>
                                <p:cTn id="141" presetID="2" presetClass="exit" presetSubtype="2" fill="hold" grpId="3" nodeType="withEffect">
                                  <p:stCondLst>
                                    <p:cond delay="0"/>
                                  </p:stCondLst>
                                  <p:childTnLst>
                                    <p:anim calcmode="lin" valueType="num">
                                      <p:cBhvr additive="base">
                                        <p:cTn id="142" dur="4000"/>
                                        <p:tgtEl>
                                          <p:spTgt spid="19"/>
                                        </p:tgtEl>
                                        <p:attrNameLst>
                                          <p:attrName>ppt_x</p:attrName>
                                        </p:attrNameLst>
                                      </p:cBhvr>
                                      <p:tavLst>
                                        <p:tav tm="0">
                                          <p:val>
                                            <p:strVal val="ppt_x"/>
                                          </p:val>
                                        </p:tav>
                                        <p:tav tm="100000">
                                          <p:val>
                                            <p:strVal val="1+ppt_w/2"/>
                                          </p:val>
                                        </p:tav>
                                      </p:tavLst>
                                    </p:anim>
                                    <p:anim calcmode="lin" valueType="num">
                                      <p:cBhvr additive="base">
                                        <p:cTn id="143" dur="4000"/>
                                        <p:tgtEl>
                                          <p:spTgt spid="19"/>
                                        </p:tgtEl>
                                        <p:attrNameLst>
                                          <p:attrName>ppt_y</p:attrName>
                                        </p:attrNameLst>
                                      </p:cBhvr>
                                      <p:tavLst>
                                        <p:tav tm="0">
                                          <p:val>
                                            <p:strVal val="ppt_y"/>
                                          </p:val>
                                        </p:tav>
                                        <p:tav tm="100000">
                                          <p:val>
                                            <p:strVal val="ppt_y"/>
                                          </p:val>
                                        </p:tav>
                                      </p:tavLst>
                                    </p:anim>
                                    <p:set>
                                      <p:cBhvr>
                                        <p:cTn id="144" dur="1" fill="hold">
                                          <p:stCondLst>
                                            <p:cond delay="3999"/>
                                          </p:stCondLst>
                                        </p:cTn>
                                        <p:tgtEl>
                                          <p:spTgt spid="19"/>
                                        </p:tgtEl>
                                        <p:attrNameLst>
                                          <p:attrName>style.visibility</p:attrName>
                                        </p:attrNameLst>
                                      </p:cBhvr>
                                      <p:to>
                                        <p:strVal val="hidden"/>
                                      </p:to>
                                    </p:set>
                                  </p:childTnLst>
                                </p:cTn>
                              </p:par>
                              <p:par>
                                <p:cTn id="145" presetID="2" presetClass="entr" presetSubtype="2" fill="hold" grpId="0" nodeType="withEffect">
                                  <p:stCondLst>
                                    <p:cond delay="0"/>
                                  </p:stCondLst>
                                  <p:childTnLst>
                                    <p:set>
                                      <p:cBhvr>
                                        <p:cTn id="146" dur="1" fill="hold">
                                          <p:stCondLst>
                                            <p:cond delay="0"/>
                                          </p:stCondLst>
                                        </p:cTn>
                                        <p:tgtEl>
                                          <p:spTgt spid="20"/>
                                        </p:tgtEl>
                                        <p:attrNameLst>
                                          <p:attrName>style.visibility</p:attrName>
                                        </p:attrNameLst>
                                      </p:cBhvr>
                                      <p:to>
                                        <p:strVal val="visible"/>
                                      </p:to>
                                    </p:set>
                                    <p:anim calcmode="lin" valueType="num">
                                      <p:cBhvr additive="base">
                                        <p:cTn id="147" dur="4000" fill="hold"/>
                                        <p:tgtEl>
                                          <p:spTgt spid="20"/>
                                        </p:tgtEl>
                                        <p:attrNameLst>
                                          <p:attrName>ppt_x</p:attrName>
                                        </p:attrNameLst>
                                      </p:cBhvr>
                                      <p:tavLst>
                                        <p:tav tm="0">
                                          <p:val>
                                            <p:strVal val="1+#ppt_w/2"/>
                                          </p:val>
                                        </p:tav>
                                        <p:tav tm="100000">
                                          <p:val>
                                            <p:strVal val="#ppt_x"/>
                                          </p:val>
                                        </p:tav>
                                      </p:tavLst>
                                    </p:anim>
                                    <p:anim calcmode="lin" valueType="num">
                                      <p:cBhvr additive="base">
                                        <p:cTn id="148" dur="4000" fill="hold"/>
                                        <p:tgtEl>
                                          <p:spTgt spid="20"/>
                                        </p:tgtEl>
                                        <p:attrNameLst>
                                          <p:attrName>ppt_y</p:attrName>
                                        </p:attrNameLst>
                                      </p:cBhvr>
                                      <p:tavLst>
                                        <p:tav tm="0">
                                          <p:val>
                                            <p:strVal val="#ppt_y"/>
                                          </p:val>
                                        </p:tav>
                                        <p:tav tm="100000">
                                          <p:val>
                                            <p:strVal val="#ppt_y"/>
                                          </p:val>
                                        </p:tav>
                                      </p:tavLst>
                                    </p:anim>
                                  </p:childTnLst>
                                </p:cTn>
                              </p:par>
                              <p:par>
                                <p:cTn id="149" presetID="19" presetClass="entr" presetSubtype="5" fill="hold" grpId="1" nodeType="withEffect">
                                  <p:stCondLst>
                                    <p:cond delay="0"/>
                                  </p:stCondLst>
                                  <p:childTnLst>
                                    <p:set>
                                      <p:cBhvr>
                                        <p:cTn id="150" dur="1" fill="hold">
                                          <p:stCondLst>
                                            <p:cond delay="0"/>
                                          </p:stCondLst>
                                        </p:cTn>
                                        <p:tgtEl>
                                          <p:spTgt spid="20"/>
                                        </p:tgtEl>
                                        <p:attrNameLst>
                                          <p:attrName>style.visibility</p:attrName>
                                        </p:attrNameLst>
                                      </p:cBhvr>
                                      <p:to>
                                        <p:strVal val="visible"/>
                                      </p:to>
                                    </p:set>
                                    <p:anim calcmode="lin" valueType="num">
                                      <p:cBhvr>
                                        <p:cTn id="151" dur="4000" fill="hold"/>
                                        <p:tgtEl>
                                          <p:spTgt spid="20"/>
                                        </p:tgtEl>
                                        <p:attrNameLst>
                                          <p:attrName>ppt_w</p:attrName>
                                        </p:attrNameLst>
                                      </p:cBhvr>
                                      <p:tavLst>
                                        <p:tav tm="0">
                                          <p:val>
                                            <p:strVal val="#ppt_w"/>
                                          </p:val>
                                        </p:tav>
                                        <p:tav tm="100000">
                                          <p:val>
                                            <p:strVal val="#ppt_w"/>
                                          </p:val>
                                        </p:tav>
                                      </p:tavLst>
                                    </p:anim>
                                    <p:anim calcmode="lin" valueType="num">
                                      <p:cBhvr>
                                        <p:cTn id="152" dur="4000" fill="hold"/>
                                        <p:tgtEl>
                                          <p:spTgt spid="20"/>
                                        </p:tgtEl>
                                        <p:attrNameLst>
                                          <p:attrName>ppt_h</p:attrName>
                                        </p:attrNameLst>
                                      </p:cBhvr>
                                      <p:tavLst>
                                        <p:tav tm="0" fmla="#ppt_h*sin(2.5*pi*$)">
                                          <p:val>
                                            <p:fltVal val="0"/>
                                          </p:val>
                                        </p:tav>
                                        <p:tav tm="100000">
                                          <p:val>
                                            <p:fltVal val="1"/>
                                          </p:val>
                                        </p:tav>
                                      </p:tavLst>
                                    </p:anim>
                                  </p:childTnLst>
                                </p:cTn>
                              </p:par>
                              <p:par>
                                <p:cTn id="153" presetID="8" presetClass="emph" presetSubtype="0" repeatCount="indefinite" fill="hold" grpId="2" nodeType="withEffect">
                                  <p:stCondLst>
                                    <p:cond delay="0"/>
                                  </p:stCondLst>
                                  <p:childTnLst>
                                    <p:animRot by="21600000">
                                      <p:cBhvr>
                                        <p:cTn id="154" dur="4000" fill="hold"/>
                                        <p:tgtEl>
                                          <p:spTgt spid="20"/>
                                        </p:tgtEl>
                                        <p:attrNameLst>
                                          <p:attrName>r</p:attrName>
                                        </p:attrNameLst>
                                      </p:cBhvr>
                                    </p:animRot>
                                  </p:childTnLst>
                                </p:cTn>
                              </p:par>
                              <p:par>
                                <p:cTn id="155" presetID="2" presetClass="exit" presetSubtype="2" fill="hold" grpId="3" nodeType="withEffect">
                                  <p:stCondLst>
                                    <p:cond delay="0"/>
                                  </p:stCondLst>
                                  <p:childTnLst>
                                    <p:anim calcmode="lin" valueType="num">
                                      <p:cBhvr additive="base">
                                        <p:cTn id="156" dur="4000"/>
                                        <p:tgtEl>
                                          <p:spTgt spid="20"/>
                                        </p:tgtEl>
                                        <p:attrNameLst>
                                          <p:attrName>ppt_x</p:attrName>
                                        </p:attrNameLst>
                                      </p:cBhvr>
                                      <p:tavLst>
                                        <p:tav tm="0">
                                          <p:val>
                                            <p:strVal val="ppt_x"/>
                                          </p:val>
                                        </p:tav>
                                        <p:tav tm="100000">
                                          <p:val>
                                            <p:strVal val="1+ppt_w/2"/>
                                          </p:val>
                                        </p:tav>
                                      </p:tavLst>
                                    </p:anim>
                                    <p:anim calcmode="lin" valueType="num">
                                      <p:cBhvr additive="base">
                                        <p:cTn id="157" dur="4000"/>
                                        <p:tgtEl>
                                          <p:spTgt spid="20"/>
                                        </p:tgtEl>
                                        <p:attrNameLst>
                                          <p:attrName>ppt_y</p:attrName>
                                        </p:attrNameLst>
                                      </p:cBhvr>
                                      <p:tavLst>
                                        <p:tav tm="0">
                                          <p:val>
                                            <p:strVal val="ppt_y"/>
                                          </p:val>
                                        </p:tav>
                                        <p:tav tm="100000">
                                          <p:val>
                                            <p:strVal val="ppt_y"/>
                                          </p:val>
                                        </p:tav>
                                      </p:tavLst>
                                    </p:anim>
                                    <p:set>
                                      <p:cBhvr>
                                        <p:cTn id="158" dur="1" fill="hold">
                                          <p:stCondLst>
                                            <p:cond delay="3999"/>
                                          </p:stCondLst>
                                        </p:cTn>
                                        <p:tgtEl>
                                          <p:spTgt spid="20"/>
                                        </p:tgtEl>
                                        <p:attrNameLst>
                                          <p:attrName>style.visibility</p:attrName>
                                        </p:attrNameLst>
                                      </p:cBhvr>
                                      <p:to>
                                        <p:strVal val="hidden"/>
                                      </p:to>
                                    </p:set>
                                  </p:childTnLst>
                                </p:cTn>
                              </p:par>
                              <p:par>
                                <p:cTn id="159" presetID="2" presetClass="entr" presetSubtype="2" fill="hold" grpId="0" nodeType="withEffect">
                                  <p:stCondLst>
                                    <p:cond delay="0"/>
                                  </p:stCondLst>
                                  <p:childTnLst>
                                    <p:set>
                                      <p:cBhvr>
                                        <p:cTn id="160" dur="1" fill="hold">
                                          <p:stCondLst>
                                            <p:cond delay="0"/>
                                          </p:stCondLst>
                                        </p:cTn>
                                        <p:tgtEl>
                                          <p:spTgt spid="21"/>
                                        </p:tgtEl>
                                        <p:attrNameLst>
                                          <p:attrName>style.visibility</p:attrName>
                                        </p:attrNameLst>
                                      </p:cBhvr>
                                      <p:to>
                                        <p:strVal val="visible"/>
                                      </p:to>
                                    </p:set>
                                    <p:anim calcmode="lin" valueType="num">
                                      <p:cBhvr additive="base">
                                        <p:cTn id="161" dur="4000" fill="hold"/>
                                        <p:tgtEl>
                                          <p:spTgt spid="21"/>
                                        </p:tgtEl>
                                        <p:attrNameLst>
                                          <p:attrName>ppt_x</p:attrName>
                                        </p:attrNameLst>
                                      </p:cBhvr>
                                      <p:tavLst>
                                        <p:tav tm="0">
                                          <p:val>
                                            <p:strVal val="1+#ppt_w/2"/>
                                          </p:val>
                                        </p:tav>
                                        <p:tav tm="100000">
                                          <p:val>
                                            <p:strVal val="#ppt_x"/>
                                          </p:val>
                                        </p:tav>
                                      </p:tavLst>
                                    </p:anim>
                                    <p:anim calcmode="lin" valueType="num">
                                      <p:cBhvr additive="base">
                                        <p:cTn id="162" dur="4000" fill="hold"/>
                                        <p:tgtEl>
                                          <p:spTgt spid="21"/>
                                        </p:tgtEl>
                                        <p:attrNameLst>
                                          <p:attrName>ppt_y</p:attrName>
                                        </p:attrNameLst>
                                      </p:cBhvr>
                                      <p:tavLst>
                                        <p:tav tm="0">
                                          <p:val>
                                            <p:strVal val="#ppt_y"/>
                                          </p:val>
                                        </p:tav>
                                        <p:tav tm="100000">
                                          <p:val>
                                            <p:strVal val="#ppt_y"/>
                                          </p:val>
                                        </p:tav>
                                      </p:tavLst>
                                    </p:anim>
                                  </p:childTnLst>
                                </p:cTn>
                              </p:par>
                              <p:par>
                                <p:cTn id="163" presetID="19" presetClass="entr" presetSubtype="5" fill="hold" grpId="1" nodeType="withEffect">
                                  <p:stCondLst>
                                    <p:cond delay="0"/>
                                  </p:stCondLst>
                                  <p:childTnLst>
                                    <p:set>
                                      <p:cBhvr>
                                        <p:cTn id="164" dur="1" fill="hold">
                                          <p:stCondLst>
                                            <p:cond delay="0"/>
                                          </p:stCondLst>
                                        </p:cTn>
                                        <p:tgtEl>
                                          <p:spTgt spid="21"/>
                                        </p:tgtEl>
                                        <p:attrNameLst>
                                          <p:attrName>style.visibility</p:attrName>
                                        </p:attrNameLst>
                                      </p:cBhvr>
                                      <p:to>
                                        <p:strVal val="visible"/>
                                      </p:to>
                                    </p:set>
                                    <p:anim calcmode="lin" valueType="num">
                                      <p:cBhvr>
                                        <p:cTn id="165" dur="4000" fill="hold"/>
                                        <p:tgtEl>
                                          <p:spTgt spid="21"/>
                                        </p:tgtEl>
                                        <p:attrNameLst>
                                          <p:attrName>ppt_w</p:attrName>
                                        </p:attrNameLst>
                                      </p:cBhvr>
                                      <p:tavLst>
                                        <p:tav tm="0">
                                          <p:val>
                                            <p:strVal val="#ppt_w"/>
                                          </p:val>
                                        </p:tav>
                                        <p:tav tm="100000">
                                          <p:val>
                                            <p:strVal val="#ppt_w"/>
                                          </p:val>
                                        </p:tav>
                                      </p:tavLst>
                                    </p:anim>
                                    <p:anim calcmode="lin" valueType="num">
                                      <p:cBhvr>
                                        <p:cTn id="166" dur="4000" fill="hold"/>
                                        <p:tgtEl>
                                          <p:spTgt spid="21"/>
                                        </p:tgtEl>
                                        <p:attrNameLst>
                                          <p:attrName>ppt_h</p:attrName>
                                        </p:attrNameLst>
                                      </p:cBhvr>
                                      <p:tavLst>
                                        <p:tav tm="0" fmla="#ppt_h*sin(2.5*pi*$)">
                                          <p:val>
                                            <p:fltVal val="0"/>
                                          </p:val>
                                        </p:tav>
                                        <p:tav tm="100000">
                                          <p:val>
                                            <p:fltVal val="1"/>
                                          </p:val>
                                        </p:tav>
                                      </p:tavLst>
                                    </p:anim>
                                  </p:childTnLst>
                                </p:cTn>
                              </p:par>
                              <p:par>
                                <p:cTn id="167" presetID="8" presetClass="emph" presetSubtype="0" repeatCount="indefinite" fill="hold" grpId="2" nodeType="withEffect">
                                  <p:stCondLst>
                                    <p:cond delay="0"/>
                                  </p:stCondLst>
                                  <p:childTnLst>
                                    <p:animRot by="21600000">
                                      <p:cBhvr>
                                        <p:cTn id="168" dur="4000" fill="hold"/>
                                        <p:tgtEl>
                                          <p:spTgt spid="21"/>
                                        </p:tgtEl>
                                        <p:attrNameLst>
                                          <p:attrName>r</p:attrName>
                                        </p:attrNameLst>
                                      </p:cBhvr>
                                    </p:animRot>
                                  </p:childTnLst>
                                </p:cTn>
                              </p:par>
                              <p:par>
                                <p:cTn id="169" presetID="2" presetClass="exit" presetSubtype="2" fill="hold" grpId="3" nodeType="withEffect">
                                  <p:stCondLst>
                                    <p:cond delay="0"/>
                                  </p:stCondLst>
                                  <p:childTnLst>
                                    <p:anim calcmode="lin" valueType="num">
                                      <p:cBhvr additive="base">
                                        <p:cTn id="170" dur="4000"/>
                                        <p:tgtEl>
                                          <p:spTgt spid="21"/>
                                        </p:tgtEl>
                                        <p:attrNameLst>
                                          <p:attrName>ppt_x</p:attrName>
                                        </p:attrNameLst>
                                      </p:cBhvr>
                                      <p:tavLst>
                                        <p:tav tm="0">
                                          <p:val>
                                            <p:strVal val="ppt_x"/>
                                          </p:val>
                                        </p:tav>
                                        <p:tav tm="100000">
                                          <p:val>
                                            <p:strVal val="1+ppt_w/2"/>
                                          </p:val>
                                        </p:tav>
                                      </p:tavLst>
                                    </p:anim>
                                    <p:anim calcmode="lin" valueType="num">
                                      <p:cBhvr additive="base">
                                        <p:cTn id="171" dur="4000"/>
                                        <p:tgtEl>
                                          <p:spTgt spid="21"/>
                                        </p:tgtEl>
                                        <p:attrNameLst>
                                          <p:attrName>ppt_y</p:attrName>
                                        </p:attrNameLst>
                                      </p:cBhvr>
                                      <p:tavLst>
                                        <p:tav tm="0">
                                          <p:val>
                                            <p:strVal val="ppt_y"/>
                                          </p:val>
                                        </p:tav>
                                        <p:tav tm="100000">
                                          <p:val>
                                            <p:strVal val="ppt_y"/>
                                          </p:val>
                                        </p:tav>
                                      </p:tavLst>
                                    </p:anim>
                                    <p:set>
                                      <p:cBhvr>
                                        <p:cTn id="172" dur="1" fill="hold">
                                          <p:stCondLst>
                                            <p:cond delay="3999"/>
                                          </p:stCondLst>
                                        </p:cTn>
                                        <p:tgtEl>
                                          <p:spTgt spid="21"/>
                                        </p:tgtEl>
                                        <p:attrNameLst>
                                          <p:attrName>style.visibility</p:attrName>
                                        </p:attrNameLst>
                                      </p:cBhvr>
                                      <p:to>
                                        <p:strVal val="hidden"/>
                                      </p:to>
                                    </p:set>
                                  </p:childTnLst>
                                </p:cTn>
                              </p:par>
                              <p:par>
                                <p:cTn id="173" presetID="2" presetClass="entr" presetSubtype="2" fill="hold" grpId="0" nodeType="withEffect">
                                  <p:stCondLst>
                                    <p:cond delay="0"/>
                                  </p:stCondLst>
                                  <p:childTnLst>
                                    <p:set>
                                      <p:cBhvr>
                                        <p:cTn id="174" dur="1" fill="hold">
                                          <p:stCondLst>
                                            <p:cond delay="0"/>
                                          </p:stCondLst>
                                        </p:cTn>
                                        <p:tgtEl>
                                          <p:spTgt spid="22"/>
                                        </p:tgtEl>
                                        <p:attrNameLst>
                                          <p:attrName>style.visibility</p:attrName>
                                        </p:attrNameLst>
                                      </p:cBhvr>
                                      <p:to>
                                        <p:strVal val="visible"/>
                                      </p:to>
                                    </p:set>
                                    <p:anim calcmode="lin" valueType="num">
                                      <p:cBhvr additive="base">
                                        <p:cTn id="175" dur="4000" fill="hold"/>
                                        <p:tgtEl>
                                          <p:spTgt spid="22"/>
                                        </p:tgtEl>
                                        <p:attrNameLst>
                                          <p:attrName>ppt_x</p:attrName>
                                        </p:attrNameLst>
                                      </p:cBhvr>
                                      <p:tavLst>
                                        <p:tav tm="0">
                                          <p:val>
                                            <p:strVal val="1+#ppt_w/2"/>
                                          </p:val>
                                        </p:tav>
                                        <p:tav tm="100000">
                                          <p:val>
                                            <p:strVal val="#ppt_x"/>
                                          </p:val>
                                        </p:tav>
                                      </p:tavLst>
                                    </p:anim>
                                    <p:anim calcmode="lin" valueType="num">
                                      <p:cBhvr additive="base">
                                        <p:cTn id="176" dur="4000" fill="hold"/>
                                        <p:tgtEl>
                                          <p:spTgt spid="22"/>
                                        </p:tgtEl>
                                        <p:attrNameLst>
                                          <p:attrName>ppt_y</p:attrName>
                                        </p:attrNameLst>
                                      </p:cBhvr>
                                      <p:tavLst>
                                        <p:tav tm="0">
                                          <p:val>
                                            <p:strVal val="#ppt_y"/>
                                          </p:val>
                                        </p:tav>
                                        <p:tav tm="100000">
                                          <p:val>
                                            <p:strVal val="#ppt_y"/>
                                          </p:val>
                                        </p:tav>
                                      </p:tavLst>
                                    </p:anim>
                                  </p:childTnLst>
                                </p:cTn>
                              </p:par>
                              <p:par>
                                <p:cTn id="177" presetID="19" presetClass="entr" presetSubtype="5" fill="hold" grpId="1" nodeType="withEffect">
                                  <p:stCondLst>
                                    <p:cond delay="0"/>
                                  </p:stCondLst>
                                  <p:childTnLst>
                                    <p:set>
                                      <p:cBhvr>
                                        <p:cTn id="178" dur="1" fill="hold">
                                          <p:stCondLst>
                                            <p:cond delay="0"/>
                                          </p:stCondLst>
                                        </p:cTn>
                                        <p:tgtEl>
                                          <p:spTgt spid="22"/>
                                        </p:tgtEl>
                                        <p:attrNameLst>
                                          <p:attrName>style.visibility</p:attrName>
                                        </p:attrNameLst>
                                      </p:cBhvr>
                                      <p:to>
                                        <p:strVal val="visible"/>
                                      </p:to>
                                    </p:set>
                                    <p:anim calcmode="lin" valueType="num">
                                      <p:cBhvr>
                                        <p:cTn id="179" dur="4000" fill="hold"/>
                                        <p:tgtEl>
                                          <p:spTgt spid="22"/>
                                        </p:tgtEl>
                                        <p:attrNameLst>
                                          <p:attrName>ppt_w</p:attrName>
                                        </p:attrNameLst>
                                      </p:cBhvr>
                                      <p:tavLst>
                                        <p:tav tm="0">
                                          <p:val>
                                            <p:strVal val="#ppt_w"/>
                                          </p:val>
                                        </p:tav>
                                        <p:tav tm="100000">
                                          <p:val>
                                            <p:strVal val="#ppt_w"/>
                                          </p:val>
                                        </p:tav>
                                      </p:tavLst>
                                    </p:anim>
                                    <p:anim calcmode="lin" valueType="num">
                                      <p:cBhvr>
                                        <p:cTn id="180" dur="4000" fill="hold"/>
                                        <p:tgtEl>
                                          <p:spTgt spid="22"/>
                                        </p:tgtEl>
                                        <p:attrNameLst>
                                          <p:attrName>ppt_h</p:attrName>
                                        </p:attrNameLst>
                                      </p:cBhvr>
                                      <p:tavLst>
                                        <p:tav tm="0" fmla="#ppt_h*sin(2.5*pi*$)">
                                          <p:val>
                                            <p:fltVal val="0"/>
                                          </p:val>
                                        </p:tav>
                                        <p:tav tm="100000">
                                          <p:val>
                                            <p:fltVal val="1"/>
                                          </p:val>
                                        </p:tav>
                                      </p:tavLst>
                                    </p:anim>
                                  </p:childTnLst>
                                </p:cTn>
                              </p:par>
                              <p:par>
                                <p:cTn id="181" presetID="8" presetClass="emph" presetSubtype="0" repeatCount="indefinite" fill="hold" grpId="2" nodeType="withEffect">
                                  <p:stCondLst>
                                    <p:cond delay="0"/>
                                  </p:stCondLst>
                                  <p:childTnLst>
                                    <p:animRot by="21600000">
                                      <p:cBhvr>
                                        <p:cTn id="182" dur="4000" fill="hold"/>
                                        <p:tgtEl>
                                          <p:spTgt spid="22"/>
                                        </p:tgtEl>
                                        <p:attrNameLst>
                                          <p:attrName>r</p:attrName>
                                        </p:attrNameLst>
                                      </p:cBhvr>
                                    </p:animRot>
                                  </p:childTnLst>
                                </p:cTn>
                              </p:par>
                              <p:par>
                                <p:cTn id="183" presetID="2" presetClass="exit" presetSubtype="2" fill="hold" grpId="3" nodeType="withEffect">
                                  <p:stCondLst>
                                    <p:cond delay="0"/>
                                  </p:stCondLst>
                                  <p:childTnLst>
                                    <p:anim calcmode="lin" valueType="num">
                                      <p:cBhvr additive="base">
                                        <p:cTn id="184" dur="4000"/>
                                        <p:tgtEl>
                                          <p:spTgt spid="22"/>
                                        </p:tgtEl>
                                        <p:attrNameLst>
                                          <p:attrName>ppt_x</p:attrName>
                                        </p:attrNameLst>
                                      </p:cBhvr>
                                      <p:tavLst>
                                        <p:tav tm="0">
                                          <p:val>
                                            <p:strVal val="ppt_x"/>
                                          </p:val>
                                        </p:tav>
                                        <p:tav tm="100000">
                                          <p:val>
                                            <p:strVal val="1+ppt_w/2"/>
                                          </p:val>
                                        </p:tav>
                                      </p:tavLst>
                                    </p:anim>
                                    <p:anim calcmode="lin" valueType="num">
                                      <p:cBhvr additive="base">
                                        <p:cTn id="185" dur="4000"/>
                                        <p:tgtEl>
                                          <p:spTgt spid="22"/>
                                        </p:tgtEl>
                                        <p:attrNameLst>
                                          <p:attrName>ppt_y</p:attrName>
                                        </p:attrNameLst>
                                      </p:cBhvr>
                                      <p:tavLst>
                                        <p:tav tm="0">
                                          <p:val>
                                            <p:strVal val="ppt_y"/>
                                          </p:val>
                                        </p:tav>
                                        <p:tav tm="100000">
                                          <p:val>
                                            <p:strVal val="ppt_y"/>
                                          </p:val>
                                        </p:tav>
                                      </p:tavLst>
                                    </p:anim>
                                    <p:set>
                                      <p:cBhvr>
                                        <p:cTn id="186" dur="1" fill="hold">
                                          <p:stCondLst>
                                            <p:cond delay="3999"/>
                                          </p:stCondLst>
                                        </p:cTn>
                                        <p:tgtEl>
                                          <p:spTgt spid="22"/>
                                        </p:tgtEl>
                                        <p:attrNameLst>
                                          <p:attrName>style.visibility</p:attrName>
                                        </p:attrNameLst>
                                      </p:cBhvr>
                                      <p:to>
                                        <p:strVal val="hidden"/>
                                      </p:to>
                                    </p:set>
                                  </p:childTnLst>
                                </p:cTn>
                              </p:par>
                              <p:par>
                                <p:cTn id="187" presetID="2" presetClass="entr" presetSubtype="2" fill="hold" grpId="0" nodeType="withEffect">
                                  <p:stCondLst>
                                    <p:cond delay="0"/>
                                  </p:stCondLst>
                                  <p:childTnLst>
                                    <p:set>
                                      <p:cBhvr>
                                        <p:cTn id="188" dur="1" fill="hold">
                                          <p:stCondLst>
                                            <p:cond delay="0"/>
                                          </p:stCondLst>
                                        </p:cTn>
                                        <p:tgtEl>
                                          <p:spTgt spid="23"/>
                                        </p:tgtEl>
                                        <p:attrNameLst>
                                          <p:attrName>style.visibility</p:attrName>
                                        </p:attrNameLst>
                                      </p:cBhvr>
                                      <p:to>
                                        <p:strVal val="visible"/>
                                      </p:to>
                                    </p:set>
                                    <p:anim calcmode="lin" valueType="num">
                                      <p:cBhvr additive="base">
                                        <p:cTn id="189" dur="4000" fill="hold"/>
                                        <p:tgtEl>
                                          <p:spTgt spid="23"/>
                                        </p:tgtEl>
                                        <p:attrNameLst>
                                          <p:attrName>ppt_x</p:attrName>
                                        </p:attrNameLst>
                                      </p:cBhvr>
                                      <p:tavLst>
                                        <p:tav tm="0">
                                          <p:val>
                                            <p:strVal val="1+#ppt_w/2"/>
                                          </p:val>
                                        </p:tav>
                                        <p:tav tm="100000">
                                          <p:val>
                                            <p:strVal val="#ppt_x"/>
                                          </p:val>
                                        </p:tav>
                                      </p:tavLst>
                                    </p:anim>
                                    <p:anim calcmode="lin" valueType="num">
                                      <p:cBhvr additive="base">
                                        <p:cTn id="190" dur="4000" fill="hold"/>
                                        <p:tgtEl>
                                          <p:spTgt spid="23"/>
                                        </p:tgtEl>
                                        <p:attrNameLst>
                                          <p:attrName>ppt_y</p:attrName>
                                        </p:attrNameLst>
                                      </p:cBhvr>
                                      <p:tavLst>
                                        <p:tav tm="0">
                                          <p:val>
                                            <p:strVal val="#ppt_y"/>
                                          </p:val>
                                        </p:tav>
                                        <p:tav tm="100000">
                                          <p:val>
                                            <p:strVal val="#ppt_y"/>
                                          </p:val>
                                        </p:tav>
                                      </p:tavLst>
                                    </p:anim>
                                  </p:childTnLst>
                                </p:cTn>
                              </p:par>
                              <p:par>
                                <p:cTn id="191" presetID="19" presetClass="entr" presetSubtype="5" fill="hold" grpId="1" nodeType="withEffect">
                                  <p:stCondLst>
                                    <p:cond delay="0"/>
                                  </p:stCondLst>
                                  <p:childTnLst>
                                    <p:set>
                                      <p:cBhvr>
                                        <p:cTn id="192" dur="1" fill="hold">
                                          <p:stCondLst>
                                            <p:cond delay="0"/>
                                          </p:stCondLst>
                                        </p:cTn>
                                        <p:tgtEl>
                                          <p:spTgt spid="23"/>
                                        </p:tgtEl>
                                        <p:attrNameLst>
                                          <p:attrName>style.visibility</p:attrName>
                                        </p:attrNameLst>
                                      </p:cBhvr>
                                      <p:to>
                                        <p:strVal val="visible"/>
                                      </p:to>
                                    </p:set>
                                    <p:anim calcmode="lin" valueType="num">
                                      <p:cBhvr>
                                        <p:cTn id="193" dur="4000" fill="hold"/>
                                        <p:tgtEl>
                                          <p:spTgt spid="23"/>
                                        </p:tgtEl>
                                        <p:attrNameLst>
                                          <p:attrName>ppt_w</p:attrName>
                                        </p:attrNameLst>
                                      </p:cBhvr>
                                      <p:tavLst>
                                        <p:tav tm="0">
                                          <p:val>
                                            <p:strVal val="#ppt_w"/>
                                          </p:val>
                                        </p:tav>
                                        <p:tav tm="100000">
                                          <p:val>
                                            <p:strVal val="#ppt_w"/>
                                          </p:val>
                                        </p:tav>
                                      </p:tavLst>
                                    </p:anim>
                                    <p:anim calcmode="lin" valueType="num">
                                      <p:cBhvr>
                                        <p:cTn id="194" dur="4000" fill="hold"/>
                                        <p:tgtEl>
                                          <p:spTgt spid="23"/>
                                        </p:tgtEl>
                                        <p:attrNameLst>
                                          <p:attrName>ppt_h</p:attrName>
                                        </p:attrNameLst>
                                      </p:cBhvr>
                                      <p:tavLst>
                                        <p:tav tm="0" fmla="#ppt_h*sin(2.5*pi*$)">
                                          <p:val>
                                            <p:fltVal val="0"/>
                                          </p:val>
                                        </p:tav>
                                        <p:tav tm="100000">
                                          <p:val>
                                            <p:fltVal val="1"/>
                                          </p:val>
                                        </p:tav>
                                      </p:tavLst>
                                    </p:anim>
                                  </p:childTnLst>
                                </p:cTn>
                              </p:par>
                              <p:par>
                                <p:cTn id="195" presetID="8" presetClass="emph" presetSubtype="0" repeatCount="indefinite" fill="hold" grpId="2" nodeType="withEffect">
                                  <p:stCondLst>
                                    <p:cond delay="0"/>
                                  </p:stCondLst>
                                  <p:childTnLst>
                                    <p:animRot by="21600000">
                                      <p:cBhvr>
                                        <p:cTn id="196" dur="4000" fill="hold"/>
                                        <p:tgtEl>
                                          <p:spTgt spid="23"/>
                                        </p:tgtEl>
                                        <p:attrNameLst>
                                          <p:attrName>r</p:attrName>
                                        </p:attrNameLst>
                                      </p:cBhvr>
                                    </p:animRot>
                                  </p:childTnLst>
                                </p:cTn>
                              </p:par>
                              <p:par>
                                <p:cTn id="197" presetID="2" presetClass="exit" presetSubtype="2" fill="hold" grpId="3" nodeType="withEffect">
                                  <p:stCondLst>
                                    <p:cond delay="0"/>
                                  </p:stCondLst>
                                  <p:childTnLst>
                                    <p:anim calcmode="lin" valueType="num">
                                      <p:cBhvr additive="base">
                                        <p:cTn id="198" dur="4000"/>
                                        <p:tgtEl>
                                          <p:spTgt spid="23"/>
                                        </p:tgtEl>
                                        <p:attrNameLst>
                                          <p:attrName>ppt_x</p:attrName>
                                        </p:attrNameLst>
                                      </p:cBhvr>
                                      <p:tavLst>
                                        <p:tav tm="0">
                                          <p:val>
                                            <p:strVal val="ppt_x"/>
                                          </p:val>
                                        </p:tav>
                                        <p:tav tm="100000">
                                          <p:val>
                                            <p:strVal val="1+ppt_w/2"/>
                                          </p:val>
                                        </p:tav>
                                      </p:tavLst>
                                    </p:anim>
                                    <p:anim calcmode="lin" valueType="num">
                                      <p:cBhvr additive="base">
                                        <p:cTn id="199" dur="4000"/>
                                        <p:tgtEl>
                                          <p:spTgt spid="23"/>
                                        </p:tgtEl>
                                        <p:attrNameLst>
                                          <p:attrName>ppt_y</p:attrName>
                                        </p:attrNameLst>
                                      </p:cBhvr>
                                      <p:tavLst>
                                        <p:tav tm="0">
                                          <p:val>
                                            <p:strVal val="ppt_y"/>
                                          </p:val>
                                        </p:tav>
                                        <p:tav tm="100000">
                                          <p:val>
                                            <p:strVal val="ppt_y"/>
                                          </p:val>
                                        </p:tav>
                                      </p:tavLst>
                                    </p:anim>
                                    <p:set>
                                      <p:cBhvr>
                                        <p:cTn id="200" dur="1" fill="hold">
                                          <p:stCondLst>
                                            <p:cond delay="3999"/>
                                          </p:stCondLst>
                                        </p:cTn>
                                        <p:tgtEl>
                                          <p:spTgt spid="23"/>
                                        </p:tgtEl>
                                        <p:attrNameLst>
                                          <p:attrName>style.visibility</p:attrName>
                                        </p:attrNameLst>
                                      </p:cBhvr>
                                      <p:to>
                                        <p:strVal val="hidden"/>
                                      </p:to>
                                    </p:set>
                                  </p:childTnLst>
                                </p:cTn>
                              </p:par>
                              <p:par>
                                <p:cTn id="201" presetID="2" presetClass="entr" presetSubtype="2" fill="hold" grpId="0" nodeType="withEffect">
                                  <p:stCondLst>
                                    <p:cond delay="0"/>
                                  </p:stCondLst>
                                  <p:childTnLst>
                                    <p:set>
                                      <p:cBhvr>
                                        <p:cTn id="202" dur="1" fill="hold">
                                          <p:stCondLst>
                                            <p:cond delay="0"/>
                                          </p:stCondLst>
                                        </p:cTn>
                                        <p:tgtEl>
                                          <p:spTgt spid="24"/>
                                        </p:tgtEl>
                                        <p:attrNameLst>
                                          <p:attrName>style.visibility</p:attrName>
                                        </p:attrNameLst>
                                      </p:cBhvr>
                                      <p:to>
                                        <p:strVal val="visible"/>
                                      </p:to>
                                    </p:set>
                                    <p:anim calcmode="lin" valueType="num">
                                      <p:cBhvr additive="base">
                                        <p:cTn id="203" dur="4000" fill="hold"/>
                                        <p:tgtEl>
                                          <p:spTgt spid="24"/>
                                        </p:tgtEl>
                                        <p:attrNameLst>
                                          <p:attrName>ppt_x</p:attrName>
                                        </p:attrNameLst>
                                      </p:cBhvr>
                                      <p:tavLst>
                                        <p:tav tm="0">
                                          <p:val>
                                            <p:strVal val="1+#ppt_w/2"/>
                                          </p:val>
                                        </p:tav>
                                        <p:tav tm="100000">
                                          <p:val>
                                            <p:strVal val="#ppt_x"/>
                                          </p:val>
                                        </p:tav>
                                      </p:tavLst>
                                    </p:anim>
                                    <p:anim calcmode="lin" valueType="num">
                                      <p:cBhvr additive="base">
                                        <p:cTn id="204" dur="4000" fill="hold"/>
                                        <p:tgtEl>
                                          <p:spTgt spid="24"/>
                                        </p:tgtEl>
                                        <p:attrNameLst>
                                          <p:attrName>ppt_y</p:attrName>
                                        </p:attrNameLst>
                                      </p:cBhvr>
                                      <p:tavLst>
                                        <p:tav tm="0">
                                          <p:val>
                                            <p:strVal val="#ppt_y"/>
                                          </p:val>
                                        </p:tav>
                                        <p:tav tm="100000">
                                          <p:val>
                                            <p:strVal val="#ppt_y"/>
                                          </p:val>
                                        </p:tav>
                                      </p:tavLst>
                                    </p:anim>
                                  </p:childTnLst>
                                </p:cTn>
                              </p:par>
                              <p:par>
                                <p:cTn id="205" presetID="19" presetClass="entr" presetSubtype="5" fill="hold" grpId="1" nodeType="withEffect">
                                  <p:stCondLst>
                                    <p:cond delay="0"/>
                                  </p:stCondLst>
                                  <p:childTnLst>
                                    <p:set>
                                      <p:cBhvr>
                                        <p:cTn id="206" dur="1" fill="hold">
                                          <p:stCondLst>
                                            <p:cond delay="0"/>
                                          </p:stCondLst>
                                        </p:cTn>
                                        <p:tgtEl>
                                          <p:spTgt spid="24"/>
                                        </p:tgtEl>
                                        <p:attrNameLst>
                                          <p:attrName>style.visibility</p:attrName>
                                        </p:attrNameLst>
                                      </p:cBhvr>
                                      <p:to>
                                        <p:strVal val="visible"/>
                                      </p:to>
                                    </p:set>
                                    <p:anim calcmode="lin" valueType="num">
                                      <p:cBhvr>
                                        <p:cTn id="207" dur="4000" fill="hold"/>
                                        <p:tgtEl>
                                          <p:spTgt spid="24"/>
                                        </p:tgtEl>
                                        <p:attrNameLst>
                                          <p:attrName>ppt_w</p:attrName>
                                        </p:attrNameLst>
                                      </p:cBhvr>
                                      <p:tavLst>
                                        <p:tav tm="0">
                                          <p:val>
                                            <p:strVal val="#ppt_w"/>
                                          </p:val>
                                        </p:tav>
                                        <p:tav tm="100000">
                                          <p:val>
                                            <p:strVal val="#ppt_w"/>
                                          </p:val>
                                        </p:tav>
                                      </p:tavLst>
                                    </p:anim>
                                    <p:anim calcmode="lin" valueType="num">
                                      <p:cBhvr>
                                        <p:cTn id="208" dur="4000" fill="hold"/>
                                        <p:tgtEl>
                                          <p:spTgt spid="24"/>
                                        </p:tgtEl>
                                        <p:attrNameLst>
                                          <p:attrName>ppt_h</p:attrName>
                                        </p:attrNameLst>
                                      </p:cBhvr>
                                      <p:tavLst>
                                        <p:tav tm="0" fmla="#ppt_h*sin(2.5*pi*$)">
                                          <p:val>
                                            <p:fltVal val="0"/>
                                          </p:val>
                                        </p:tav>
                                        <p:tav tm="100000">
                                          <p:val>
                                            <p:fltVal val="1"/>
                                          </p:val>
                                        </p:tav>
                                      </p:tavLst>
                                    </p:anim>
                                  </p:childTnLst>
                                </p:cTn>
                              </p:par>
                              <p:par>
                                <p:cTn id="209" presetID="8" presetClass="emph" presetSubtype="0" repeatCount="indefinite" fill="hold" grpId="2" nodeType="withEffect">
                                  <p:stCondLst>
                                    <p:cond delay="0"/>
                                  </p:stCondLst>
                                  <p:childTnLst>
                                    <p:animRot by="21600000">
                                      <p:cBhvr>
                                        <p:cTn id="210" dur="4000" fill="hold"/>
                                        <p:tgtEl>
                                          <p:spTgt spid="24"/>
                                        </p:tgtEl>
                                        <p:attrNameLst>
                                          <p:attrName>r</p:attrName>
                                        </p:attrNameLst>
                                      </p:cBhvr>
                                    </p:animRot>
                                  </p:childTnLst>
                                </p:cTn>
                              </p:par>
                              <p:par>
                                <p:cTn id="211" presetID="2" presetClass="exit" presetSubtype="2" fill="hold" grpId="3" nodeType="withEffect">
                                  <p:stCondLst>
                                    <p:cond delay="0"/>
                                  </p:stCondLst>
                                  <p:childTnLst>
                                    <p:anim calcmode="lin" valueType="num">
                                      <p:cBhvr additive="base">
                                        <p:cTn id="212" dur="4000"/>
                                        <p:tgtEl>
                                          <p:spTgt spid="24"/>
                                        </p:tgtEl>
                                        <p:attrNameLst>
                                          <p:attrName>ppt_x</p:attrName>
                                        </p:attrNameLst>
                                      </p:cBhvr>
                                      <p:tavLst>
                                        <p:tav tm="0">
                                          <p:val>
                                            <p:strVal val="ppt_x"/>
                                          </p:val>
                                        </p:tav>
                                        <p:tav tm="100000">
                                          <p:val>
                                            <p:strVal val="1+ppt_w/2"/>
                                          </p:val>
                                        </p:tav>
                                      </p:tavLst>
                                    </p:anim>
                                    <p:anim calcmode="lin" valueType="num">
                                      <p:cBhvr additive="base">
                                        <p:cTn id="213" dur="4000"/>
                                        <p:tgtEl>
                                          <p:spTgt spid="24"/>
                                        </p:tgtEl>
                                        <p:attrNameLst>
                                          <p:attrName>ppt_y</p:attrName>
                                        </p:attrNameLst>
                                      </p:cBhvr>
                                      <p:tavLst>
                                        <p:tav tm="0">
                                          <p:val>
                                            <p:strVal val="ppt_y"/>
                                          </p:val>
                                        </p:tav>
                                        <p:tav tm="100000">
                                          <p:val>
                                            <p:strVal val="ppt_y"/>
                                          </p:val>
                                        </p:tav>
                                      </p:tavLst>
                                    </p:anim>
                                    <p:set>
                                      <p:cBhvr>
                                        <p:cTn id="214" dur="1" fill="hold">
                                          <p:stCondLst>
                                            <p:cond delay="3999"/>
                                          </p:stCondLst>
                                        </p:cTn>
                                        <p:tgtEl>
                                          <p:spTgt spid="24"/>
                                        </p:tgtEl>
                                        <p:attrNameLst>
                                          <p:attrName>style.visibility</p:attrName>
                                        </p:attrNameLst>
                                      </p:cBhvr>
                                      <p:to>
                                        <p:strVal val="hidden"/>
                                      </p:to>
                                    </p:set>
                                  </p:childTnLst>
                                </p:cTn>
                              </p:par>
                              <p:par>
                                <p:cTn id="215" presetID="2" presetClass="entr" presetSubtype="2" fill="hold" grpId="0" nodeType="withEffect">
                                  <p:stCondLst>
                                    <p:cond delay="0"/>
                                  </p:stCondLst>
                                  <p:childTnLst>
                                    <p:set>
                                      <p:cBhvr>
                                        <p:cTn id="216" dur="1" fill="hold">
                                          <p:stCondLst>
                                            <p:cond delay="0"/>
                                          </p:stCondLst>
                                        </p:cTn>
                                        <p:tgtEl>
                                          <p:spTgt spid="46"/>
                                        </p:tgtEl>
                                        <p:attrNameLst>
                                          <p:attrName>style.visibility</p:attrName>
                                        </p:attrNameLst>
                                      </p:cBhvr>
                                      <p:to>
                                        <p:strVal val="visible"/>
                                      </p:to>
                                    </p:set>
                                    <p:anim calcmode="lin" valueType="num">
                                      <p:cBhvr additive="base">
                                        <p:cTn id="217" dur="4000" fill="hold"/>
                                        <p:tgtEl>
                                          <p:spTgt spid="46"/>
                                        </p:tgtEl>
                                        <p:attrNameLst>
                                          <p:attrName>ppt_x</p:attrName>
                                        </p:attrNameLst>
                                      </p:cBhvr>
                                      <p:tavLst>
                                        <p:tav tm="0">
                                          <p:val>
                                            <p:strVal val="1+#ppt_w/2"/>
                                          </p:val>
                                        </p:tav>
                                        <p:tav tm="100000">
                                          <p:val>
                                            <p:strVal val="#ppt_x"/>
                                          </p:val>
                                        </p:tav>
                                      </p:tavLst>
                                    </p:anim>
                                    <p:anim calcmode="lin" valueType="num">
                                      <p:cBhvr additive="base">
                                        <p:cTn id="218" dur="4000" fill="hold"/>
                                        <p:tgtEl>
                                          <p:spTgt spid="46"/>
                                        </p:tgtEl>
                                        <p:attrNameLst>
                                          <p:attrName>ppt_y</p:attrName>
                                        </p:attrNameLst>
                                      </p:cBhvr>
                                      <p:tavLst>
                                        <p:tav tm="0">
                                          <p:val>
                                            <p:strVal val="#ppt_y"/>
                                          </p:val>
                                        </p:tav>
                                        <p:tav tm="100000">
                                          <p:val>
                                            <p:strVal val="#ppt_y"/>
                                          </p:val>
                                        </p:tav>
                                      </p:tavLst>
                                    </p:anim>
                                  </p:childTnLst>
                                </p:cTn>
                              </p:par>
                              <p:par>
                                <p:cTn id="219" presetID="19" presetClass="entr" presetSubtype="5" fill="hold" grpId="1" nodeType="withEffect">
                                  <p:stCondLst>
                                    <p:cond delay="0"/>
                                  </p:stCondLst>
                                  <p:childTnLst>
                                    <p:set>
                                      <p:cBhvr>
                                        <p:cTn id="220" dur="1" fill="hold">
                                          <p:stCondLst>
                                            <p:cond delay="0"/>
                                          </p:stCondLst>
                                        </p:cTn>
                                        <p:tgtEl>
                                          <p:spTgt spid="46"/>
                                        </p:tgtEl>
                                        <p:attrNameLst>
                                          <p:attrName>style.visibility</p:attrName>
                                        </p:attrNameLst>
                                      </p:cBhvr>
                                      <p:to>
                                        <p:strVal val="visible"/>
                                      </p:to>
                                    </p:set>
                                    <p:anim calcmode="lin" valueType="num">
                                      <p:cBhvr>
                                        <p:cTn id="221" dur="4000" fill="hold"/>
                                        <p:tgtEl>
                                          <p:spTgt spid="46"/>
                                        </p:tgtEl>
                                        <p:attrNameLst>
                                          <p:attrName>ppt_w</p:attrName>
                                        </p:attrNameLst>
                                      </p:cBhvr>
                                      <p:tavLst>
                                        <p:tav tm="0">
                                          <p:val>
                                            <p:strVal val="#ppt_w"/>
                                          </p:val>
                                        </p:tav>
                                        <p:tav tm="100000">
                                          <p:val>
                                            <p:strVal val="#ppt_w"/>
                                          </p:val>
                                        </p:tav>
                                      </p:tavLst>
                                    </p:anim>
                                    <p:anim calcmode="lin" valueType="num">
                                      <p:cBhvr>
                                        <p:cTn id="222" dur="4000" fill="hold"/>
                                        <p:tgtEl>
                                          <p:spTgt spid="46"/>
                                        </p:tgtEl>
                                        <p:attrNameLst>
                                          <p:attrName>ppt_h</p:attrName>
                                        </p:attrNameLst>
                                      </p:cBhvr>
                                      <p:tavLst>
                                        <p:tav tm="0" fmla="#ppt_h*sin(2.5*pi*$)">
                                          <p:val>
                                            <p:fltVal val="0"/>
                                          </p:val>
                                        </p:tav>
                                        <p:tav tm="100000">
                                          <p:val>
                                            <p:fltVal val="1"/>
                                          </p:val>
                                        </p:tav>
                                      </p:tavLst>
                                    </p:anim>
                                  </p:childTnLst>
                                </p:cTn>
                              </p:par>
                              <p:par>
                                <p:cTn id="223" presetID="8" presetClass="emph" presetSubtype="0" repeatCount="indefinite" fill="hold" grpId="2" nodeType="withEffect">
                                  <p:stCondLst>
                                    <p:cond delay="0"/>
                                  </p:stCondLst>
                                  <p:childTnLst>
                                    <p:animRot by="21600000">
                                      <p:cBhvr>
                                        <p:cTn id="224" dur="4000" fill="hold"/>
                                        <p:tgtEl>
                                          <p:spTgt spid="46"/>
                                        </p:tgtEl>
                                        <p:attrNameLst>
                                          <p:attrName>r</p:attrName>
                                        </p:attrNameLst>
                                      </p:cBhvr>
                                    </p:animRot>
                                  </p:childTnLst>
                                </p:cTn>
                              </p:par>
                              <p:par>
                                <p:cTn id="225" presetID="2" presetClass="exit" presetSubtype="2" fill="hold" grpId="3" nodeType="withEffect">
                                  <p:stCondLst>
                                    <p:cond delay="0"/>
                                  </p:stCondLst>
                                  <p:childTnLst>
                                    <p:anim calcmode="lin" valueType="num">
                                      <p:cBhvr additive="base">
                                        <p:cTn id="226" dur="4000"/>
                                        <p:tgtEl>
                                          <p:spTgt spid="46"/>
                                        </p:tgtEl>
                                        <p:attrNameLst>
                                          <p:attrName>ppt_x</p:attrName>
                                        </p:attrNameLst>
                                      </p:cBhvr>
                                      <p:tavLst>
                                        <p:tav tm="0">
                                          <p:val>
                                            <p:strVal val="ppt_x"/>
                                          </p:val>
                                        </p:tav>
                                        <p:tav tm="100000">
                                          <p:val>
                                            <p:strVal val="1+ppt_w/2"/>
                                          </p:val>
                                        </p:tav>
                                      </p:tavLst>
                                    </p:anim>
                                    <p:anim calcmode="lin" valueType="num">
                                      <p:cBhvr additive="base">
                                        <p:cTn id="227" dur="4000"/>
                                        <p:tgtEl>
                                          <p:spTgt spid="46"/>
                                        </p:tgtEl>
                                        <p:attrNameLst>
                                          <p:attrName>ppt_y</p:attrName>
                                        </p:attrNameLst>
                                      </p:cBhvr>
                                      <p:tavLst>
                                        <p:tav tm="0">
                                          <p:val>
                                            <p:strVal val="ppt_y"/>
                                          </p:val>
                                        </p:tav>
                                        <p:tav tm="100000">
                                          <p:val>
                                            <p:strVal val="ppt_y"/>
                                          </p:val>
                                        </p:tav>
                                      </p:tavLst>
                                    </p:anim>
                                    <p:set>
                                      <p:cBhvr>
                                        <p:cTn id="228" dur="1" fill="hold">
                                          <p:stCondLst>
                                            <p:cond delay="3999"/>
                                          </p:stCondLst>
                                        </p:cTn>
                                        <p:tgtEl>
                                          <p:spTgt spid="46"/>
                                        </p:tgtEl>
                                        <p:attrNameLst>
                                          <p:attrName>style.visibility</p:attrName>
                                        </p:attrNameLst>
                                      </p:cBhvr>
                                      <p:to>
                                        <p:strVal val="hidden"/>
                                      </p:to>
                                    </p:set>
                                  </p:childTnLst>
                                </p:cTn>
                              </p:par>
                              <p:par>
                                <p:cTn id="229" presetID="2" presetClass="entr" presetSubtype="2" fill="hold" grpId="0" nodeType="withEffect">
                                  <p:stCondLst>
                                    <p:cond delay="0"/>
                                  </p:stCondLst>
                                  <p:childTnLst>
                                    <p:set>
                                      <p:cBhvr>
                                        <p:cTn id="230" dur="1" fill="hold">
                                          <p:stCondLst>
                                            <p:cond delay="0"/>
                                          </p:stCondLst>
                                        </p:cTn>
                                        <p:tgtEl>
                                          <p:spTgt spid="47"/>
                                        </p:tgtEl>
                                        <p:attrNameLst>
                                          <p:attrName>style.visibility</p:attrName>
                                        </p:attrNameLst>
                                      </p:cBhvr>
                                      <p:to>
                                        <p:strVal val="visible"/>
                                      </p:to>
                                    </p:set>
                                    <p:anim calcmode="lin" valueType="num">
                                      <p:cBhvr additive="base">
                                        <p:cTn id="231" dur="4000" fill="hold"/>
                                        <p:tgtEl>
                                          <p:spTgt spid="47"/>
                                        </p:tgtEl>
                                        <p:attrNameLst>
                                          <p:attrName>ppt_x</p:attrName>
                                        </p:attrNameLst>
                                      </p:cBhvr>
                                      <p:tavLst>
                                        <p:tav tm="0">
                                          <p:val>
                                            <p:strVal val="1+#ppt_w/2"/>
                                          </p:val>
                                        </p:tav>
                                        <p:tav tm="100000">
                                          <p:val>
                                            <p:strVal val="#ppt_x"/>
                                          </p:val>
                                        </p:tav>
                                      </p:tavLst>
                                    </p:anim>
                                    <p:anim calcmode="lin" valueType="num">
                                      <p:cBhvr additive="base">
                                        <p:cTn id="232" dur="4000" fill="hold"/>
                                        <p:tgtEl>
                                          <p:spTgt spid="47"/>
                                        </p:tgtEl>
                                        <p:attrNameLst>
                                          <p:attrName>ppt_y</p:attrName>
                                        </p:attrNameLst>
                                      </p:cBhvr>
                                      <p:tavLst>
                                        <p:tav tm="0">
                                          <p:val>
                                            <p:strVal val="#ppt_y"/>
                                          </p:val>
                                        </p:tav>
                                        <p:tav tm="100000">
                                          <p:val>
                                            <p:strVal val="#ppt_y"/>
                                          </p:val>
                                        </p:tav>
                                      </p:tavLst>
                                    </p:anim>
                                  </p:childTnLst>
                                </p:cTn>
                              </p:par>
                              <p:par>
                                <p:cTn id="233" presetID="19" presetClass="entr" presetSubtype="5" fill="hold" grpId="1" nodeType="withEffect">
                                  <p:stCondLst>
                                    <p:cond delay="0"/>
                                  </p:stCondLst>
                                  <p:childTnLst>
                                    <p:set>
                                      <p:cBhvr>
                                        <p:cTn id="234" dur="1" fill="hold">
                                          <p:stCondLst>
                                            <p:cond delay="0"/>
                                          </p:stCondLst>
                                        </p:cTn>
                                        <p:tgtEl>
                                          <p:spTgt spid="47"/>
                                        </p:tgtEl>
                                        <p:attrNameLst>
                                          <p:attrName>style.visibility</p:attrName>
                                        </p:attrNameLst>
                                      </p:cBhvr>
                                      <p:to>
                                        <p:strVal val="visible"/>
                                      </p:to>
                                    </p:set>
                                    <p:anim calcmode="lin" valueType="num">
                                      <p:cBhvr>
                                        <p:cTn id="235" dur="4000" fill="hold"/>
                                        <p:tgtEl>
                                          <p:spTgt spid="47"/>
                                        </p:tgtEl>
                                        <p:attrNameLst>
                                          <p:attrName>ppt_w</p:attrName>
                                        </p:attrNameLst>
                                      </p:cBhvr>
                                      <p:tavLst>
                                        <p:tav tm="0">
                                          <p:val>
                                            <p:strVal val="#ppt_w"/>
                                          </p:val>
                                        </p:tav>
                                        <p:tav tm="100000">
                                          <p:val>
                                            <p:strVal val="#ppt_w"/>
                                          </p:val>
                                        </p:tav>
                                      </p:tavLst>
                                    </p:anim>
                                    <p:anim calcmode="lin" valueType="num">
                                      <p:cBhvr>
                                        <p:cTn id="236" dur="4000" fill="hold"/>
                                        <p:tgtEl>
                                          <p:spTgt spid="47"/>
                                        </p:tgtEl>
                                        <p:attrNameLst>
                                          <p:attrName>ppt_h</p:attrName>
                                        </p:attrNameLst>
                                      </p:cBhvr>
                                      <p:tavLst>
                                        <p:tav tm="0" fmla="#ppt_h*sin(2.5*pi*$)">
                                          <p:val>
                                            <p:fltVal val="0"/>
                                          </p:val>
                                        </p:tav>
                                        <p:tav tm="100000">
                                          <p:val>
                                            <p:fltVal val="1"/>
                                          </p:val>
                                        </p:tav>
                                      </p:tavLst>
                                    </p:anim>
                                  </p:childTnLst>
                                </p:cTn>
                              </p:par>
                              <p:par>
                                <p:cTn id="237" presetID="8" presetClass="emph" presetSubtype="0" repeatCount="indefinite" fill="hold" grpId="2" nodeType="withEffect">
                                  <p:stCondLst>
                                    <p:cond delay="0"/>
                                  </p:stCondLst>
                                  <p:childTnLst>
                                    <p:animRot by="21600000">
                                      <p:cBhvr>
                                        <p:cTn id="238" dur="4000" fill="hold"/>
                                        <p:tgtEl>
                                          <p:spTgt spid="47"/>
                                        </p:tgtEl>
                                        <p:attrNameLst>
                                          <p:attrName>r</p:attrName>
                                        </p:attrNameLst>
                                      </p:cBhvr>
                                    </p:animRot>
                                  </p:childTnLst>
                                </p:cTn>
                              </p:par>
                              <p:par>
                                <p:cTn id="239" presetID="2" presetClass="exit" presetSubtype="2" fill="hold" grpId="3" nodeType="withEffect">
                                  <p:stCondLst>
                                    <p:cond delay="0"/>
                                  </p:stCondLst>
                                  <p:childTnLst>
                                    <p:anim calcmode="lin" valueType="num">
                                      <p:cBhvr additive="base">
                                        <p:cTn id="240" dur="4000"/>
                                        <p:tgtEl>
                                          <p:spTgt spid="47"/>
                                        </p:tgtEl>
                                        <p:attrNameLst>
                                          <p:attrName>ppt_x</p:attrName>
                                        </p:attrNameLst>
                                      </p:cBhvr>
                                      <p:tavLst>
                                        <p:tav tm="0">
                                          <p:val>
                                            <p:strVal val="ppt_x"/>
                                          </p:val>
                                        </p:tav>
                                        <p:tav tm="100000">
                                          <p:val>
                                            <p:strVal val="1+ppt_w/2"/>
                                          </p:val>
                                        </p:tav>
                                      </p:tavLst>
                                    </p:anim>
                                    <p:anim calcmode="lin" valueType="num">
                                      <p:cBhvr additive="base">
                                        <p:cTn id="241" dur="4000"/>
                                        <p:tgtEl>
                                          <p:spTgt spid="47"/>
                                        </p:tgtEl>
                                        <p:attrNameLst>
                                          <p:attrName>ppt_y</p:attrName>
                                        </p:attrNameLst>
                                      </p:cBhvr>
                                      <p:tavLst>
                                        <p:tav tm="0">
                                          <p:val>
                                            <p:strVal val="ppt_y"/>
                                          </p:val>
                                        </p:tav>
                                        <p:tav tm="100000">
                                          <p:val>
                                            <p:strVal val="ppt_y"/>
                                          </p:val>
                                        </p:tav>
                                      </p:tavLst>
                                    </p:anim>
                                    <p:set>
                                      <p:cBhvr>
                                        <p:cTn id="242" dur="1" fill="hold">
                                          <p:stCondLst>
                                            <p:cond delay="3999"/>
                                          </p:stCondLst>
                                        </p:cTn>
                                        <p:tgtEl>
                                          <p:spTgt spid="47"/>
                                        </p:tgtEl>
                                        <p:attrNameLst>
                                          <p:attrName>style.visibility</p:attrName>
                                        </p:attrNameLst>
                                      </p:cBhvr>
                                      <p:to>
                                        <p:strVal val="hidden"/>
                                      </p:to>
                                    </p:set>
                                  </p:childTnLst>
                                </p:cTn>
                              </p:par>
                              <p:par>
                                <p:cTn id="243" presetID="2" presetClass="entr" presetSubtype="2" fill="hold" grpId="0" nodeType="withEffect">
                                  <p:stCondLst>
                                    <p:cond delay="0"/>
                                  </p:stCondLst>
                                  <p:childTnLst>
                                    <p:set>
                                      <p:cBhvr>
                                        <p:cTn id="244" dur="1" fill="hold">
                                          <p:stCondLst>
                                            <p:cond delay="0"/>
                                          </p:stCondLst>
                                        </p:cTn>
                                        <p:tgtEl>
                                          <p:spTgt spid="48"/>
                                        </p:tgtEl>
                                        <p:attrNameLst>
                                          <p:attrName>style.visibility</p:attrName>
                                        </p:attrNameLst>
                                      </p:cBhvr>
                                      <p:to>
                                        <p:strVal val="visible"/>
                                      </p:to>
                                    </p:set>
                                    <p:anim calcmode="lin" valueType="num">
                                      <p:cBhvr additive="base">
                                        <p:cTn id="245" dur="4000" fill="hold"/>
                                        <p:tgtEl>
                                          <p:spTgt spid="48"/>
                                        </p:tgtEl>
                                        <p:attrNameLst>
                                          <p:attrName>ppt_x</p:attrName>
                                        </p:attrNameLst>
                                      </p:cBhvr>
                                      <p:tavLst>
                                        <p:tav tm="0">
                                          <p:val>
                                            <p:strVal val="1+#ppt_w/2"/>
                                          </p:val>
                                        </p:tav>
                                        <p:tav tm="100000">
                                          <p:val>
                                            <p:strVal val="#ppt_x"/>
                                          </p:val>
                                        </p:tav>
                                      </p:tavLst>
                                    </p:anim>
                                    <p:anim calcmode="lin" valueType="num">
                                      <p:cBhvr additive="base">
                                        <p:cTn id="246" dur="4000" fill="hold"/>
                                        <p:tgtEl>
                                          <p:spTgt spid="48"/>
                                        </p:tgtEl>
                                        <p:attrNameLst>
                                          <p:attrName>ppt_y</p:attrName>
                                        </p:attrNameLst>
                                      </p:cBhvr>
                                      <p:tavLst>
                                        <p:tav tm="0">
                                          <p:val>
                                            <p:strVal val="#ppt_y"/>
                                          </p:val>
                                        </p:tav>
                                        <p:tav tm="100000">
                                          <p:val>
                                            <p:strVal val="#ppt_y"/>
                                          </p:val>
                                        </p:tav>
                                      </p:tavLst>
                                    </p:anim>
                                  </p:childTnLst>
                                </p:cTn>
                              </p:par>
                              <p:par>
                                <p:cTn id="247" presetID="19" presetClass="entr" presetSubtype="5" fill="hold" grpId="1" nodeType="withEffect">
                                  <p:stCondLst>
                                    <p:cond delay="0"/>
                                  </p:stCondLst>
                                  <p:childTnLst>
                                    <p:set>
                                      <p:cBhvr>
                                        <p:cTn id="248" dur="1" fill="hold">
                                          <p:stCondLst>
                                            <p:cond delay="0"/>
                                          </p:stCondLst>
                                        </p:cTn>
                                        <p:tgtEl>
                                          <p:spTgt spid="48"/>
                                        </p:tgtEl>
                                        <p:attrNameLst>
                                          <p:attrName>style.visibility</p:attrName>
                                        </p:attrNameLst>
                                      </p:cBhvr>
                                      <p:to>
                                        <p:strVal val="visible"/>
                                      </p:to>
                                    </p:set>
                                    <p:anim calcmode="lin" valueType="num">
                                      <p:cBhvr>
                                        <p:cTn id="249" dur="4000" fill="hold"/>
                                        <p:tgtEl>
                                          <p:spTgt spid="48"/>
                                        </p:tgtEl>
                                        <p:attrNameLst>
                                          <p:attrName>ppt_w</p:attrName>
                                        </p:attrNameLst>
                                      </p:cBhvr>
                                      <p:tavLst>
                                        <p:tav tm="0">
                                          <p:val>
                                            <p:strVal val="#ppt_w"/>
                                          </p:val>
                                        </p:tav>
                                        <p:tav tm="100000">
                                          <p:val>
                                            <p:strVal val="#ppt_w"/>
                                          </p:val>
                                        </p:tav>
                                      </p:tavLst>
                                    </p:anim>
                                    <p:anim calcmode="lin" valueType="num">
                                      <p:cBhvr>
                                        <p:cTn id="250" dur="4000" fill="hold"/>
                                        <p:tgtEl>
                                          <p:spTgt spid="48"/>
                                        </p:tgtEl>
                                        <p:attrNameLst>
                                          <p:attrName>ppt_h</p:attrName>
                                        </p:attrNameLst>
                                      </p:cBhvr>
                                      <p:tavLst>
                                        <p:tav tm="0" fmla="#ppt_h*sin(2.5*pi*$)">
                                          <p:val>
                                            <p:fltVal val="0"/>
                                          </p:val>
                                        </p:tav>
                                        <p:tav tm="100000">
                                          <p:val>
                                            <p:fltVal val="1"/>
                                          </p:val>
                                        </p:tav>
                                      </p:tavLst>
                                    </p:anim>
                                  </p:childTnLst>
                                </p:cTn>
                              </p:par>
                              <p:par>
                                <p:cTn id="251" presetID="8" presetClass="emph" presetSubtype="0" repeatCount="indefinite" fill="hold" grpId="2" nodeType="withEffect">
                                  <p:stCondLst>
                                    <p:cond delay="0"/>
                                  </p:stCondLst>
                                  <p:childTnLst>
                                    <p:animRot by="21600000">
                                      <p:cBhvr>
                                        <p:cTn id="252" dur="4000" fill="hold"/>
                                        <p:tgtEl>
                                          <p:spTgt spid="48"/>
                                        </p:tgtEl>
                                        <p:attrNameLst>
                                          <p:attrName>r</p:attrName>
                                        </p:attrNameLst>
                                      </p:cBhvr>
                                    </p:animRot>
                                  </p:childTnLst>
                                </p:cTn>
                              </p:par>
                              <p:par>
                                <p:cTn id="253" presetID="2" presetClass="exit" presetSubtype="2" fill="hold" grpId="3" nodeType="withEffect">
                                  <p:stCondLst>
                                    <p:cond delay="0"/>
                                  </p:stCondLst>
                                  <p:childTnLst>
                                    <p:anim calcmode="lin" valueType="num">
                                      <p:cBhvr additive="base">
                                        <p:cTn id="254" dur="4000"/>
                                        <p:tgtEl>
                                          <p:spTgt spid="48"/>
                                        </p:tgtEl>
                                        <p:attrNameLst>
                                          <p:attrName>ppt_x</p:attrName>
                                        </p:attrNameLst>
                                      </p:cBhvr>
                                      <p:tavLst>
                                        <p:tav tm="0">
                                          <p:val>
                                            <p:strVal val="ppt_x"/>
                                          </p:val>
                                        </p:tav>
                                        <p:tav tm="100000">
                                          <p:val>
                                            <p:strVal val="1+ppt_w/2"/>
                                          </p:val>
                                        </p:tav>
                                      </p:tavLst>
                                    </p:anim>
                                    <p:anim calcmode="lin" valueType="num">
                                      <p:cBhvr additive="base">
                                        <p:cTn id="255" dur="4000"/>
                                        <p:tgtEl>
                                          <p:spTgt spid="48"/>
                                        </p:tgtEl>
                                        <p:attrNameLst>
                                          <p:attrName>ppt_y</p:attrName>
                                        </p:attrNameLst>
                                      </p:cBhvr>
                                      <p:tavLst>
                                        <p:tav tm="0">
                                          <p:val>
                                            <p:strVal val="ppt_y"/>
                                          </p:val>
                                        </p:tav>
                                        <p:tav tm="100000">
                                          <p:val>
                                            <p:strVal val="ppt_y"/>
                                          </p:val>
                                        </p:tav>
                                      </p:tavLst>
                                    </p:anim>
                                    <p:set>
                                      <p:cBhvr>
                                        <p:cTn id="256" dur="1" fill="hold">
                                          <p:stCondLst>
                                            <p:cond delay="3999"/>
                                          </p:stCondLst>
                                        </p:cTn>
                                        <p:tgtEl>
                                          <p:spTgt spid="48"/>
                                        </p:tgtEl>
                                        <p:attrNameLst>
                                          <p:attrName>style.visibility</p:attrName>
                                        </p:attrNameLst>
                                      </p:cBhvr>
                                      <p:to>
                                        <p:strVal val="hidden"/>
                                      </p:to>
                                    </p:set>
                                  </p:childTnLst>
                                </p:cTn>
                              </p:par>
                              <p:par>
                                <p:cTn id="257" presetID="2" presetClass="entr" presetSubtype="2" fill="hold" grpId="0" nodeType="withEffect">
                                  <p:stCondLst>
                                    <p:cond delay="0"/>
                                  </p:stCondLst>
                                  <p:childTnLst>
                                    <p:set>
                                      <p:cBhvr>
                                        <p:cTn id="258" dur="1" fill="hold">
                                          <p:stCondLst>
                                            <p:cond delay="0"/>
                                          </p:stCondLst>
                                        </p:cTn>
                                        <p:tgtEl>
                                          <p:spTgt spid="49"/>
                                        </p:tgtEl>
                                        <p:attrNameLst>
                                          <p:attrName>style.visibility</p:attrName>
                                        </p:attrNameLst>
                                      </p:cBhvr>
                                      <p:to>
                                        <p:strVal val="visible"/>
                                      </p:to>
                                    </p:set>
                                    <p:anim calcmode="lin" valueType="num">
                                      <p:cBhvr additive="base">
                                        <p:cTn id="259" dur="4000" fill="hold"/>
                                        <p:tgtEl>
                                          <p:spTgt spid="49"/>
                                        </p:tgtEl>
                                        <p:attrNameLst>
                                          <p:attrName>ppt_x</p:attrName>
                                        </p:attrNameLst>
                                      </p:cBhvr>
                                      <p:tavLst>
                                        <p:tav tm="0">
                                          <p:val>
                                            <p:strVal val="1+#ppt_w/2"/>
                                          </p:val>
                                        </p:tav>
                                        <p:tav tm="100000">
                                          <p:val>
                                            <p:strVal val="#ppt_x"/>
                                          </p:val>
                                        </p:tav>
                                      </p:tavLst>
                                    </p:anim>
                                    <p:anim calcmode="lin" valueType="num">
                                      <p:cBhvr additive="base">
                                        <p:cTn id="260" dur="4000" fill="hold"/>
                                        <p:tgtEl>
                                          <p:spTgt spid="49"/>
                                        </p:tgtEl>
                                        <p:attrNameLst>
                                          <p:attrName>ppt_y</p:attrName>
                                        </p:attrNameLst>
                                      </p:cBhvr>
                                      <p:tavLst>
                                        <p:tav tm="0">
                                          <p:val>
                                            <p:strVal val="#ppt_y"/>
                                          </p:val>
                                        </p:tav>
                                        <p:tav tm="100000">
                                          <p:val>
                                            <p:strVal val="#ppt_y"/>
                                          </p:val>
                                        </p:tav>
                                      </p:tavLst>
                                    </p:anim>
                                  </p:childTnLst>
                                </p:cTn>
                              </p:par>
                              <p:par>
                                <p:cTn id="261" presetID="19" presetClass="entr" presetSubtype="5" fill="hold" grpId="1" nodeType="withEffect">
                                  <p:stCondLst>
                                    <p:cond delay="0"/>
                                  </p:stCondLst>
                                  <p:childTnLst>
                                    <p:set>
                                      <p:cBhvr>
                                        <p:cTn id="262" dur="1" fill="hold">
                                          <p:stCondLst>
                                            <p:cond delay="0"/>
                                          </p:stCondLst>
                                        </p:cTn>
                                        <p:tgtEl>
                                          <p:spTgt spid="49"/>
                                        </p:tgtEl>
                                        <p:attrNameLst>
                                          <p:attrName>style.visibility</p:attrName>
                                        </p:attrNameLst>
                                      </p:cBhvr>
                                      <p:to>
                                        <p:strVal val="visible"/>
                                      </p:to>
                                    </p:set>
                                    <p:anim calcmode="lin" valueType="num">
                                      <p:cBhvr>
                                        <p:cTn id="263" dur="4000" fill="hold"/>
                                        <p:tgtEl>
                                          <p:spTgt spid="49"/>
                                        </p:tgtEl>
                                        <p:attrNameLst>
                                          <p:attrName>ppt_w</p:attrName>
                                        </p:attrNameLst>
                                      </p:cBhvr>
                                      <p:tavLst>
                                        <p:tav tm="0">
                                          <p:val>
                                            <p:strVal val="#ppt_w"/>
                                          </p:val>
                                        </p:tav>
                                        <p:tav tm="100000">
                                          <p:val>
                                            <p:strVal val="#ppt_w"/>
                                          </p:val>
                                        </p:tav>
                                      </p:tavLst>
                                    </p:anim>
                                    <p:anim calcmode="lin" valueType="num">
                                      <p:cBhvr>
                                        <p:cTn id="264" dur="4000" fill="hold"/>
                                        <p:tgtEl>
                                          <p:spTgt spid="49"/>
                                        </p:tgtEl>
                                        <p:attrNameLst>
                                          <p:attrName>ppt_h</p:attrName>
                                        </p:attrNameLst>
                                      </p:cBhvr>
                                      <p:tavLst>
                                        <p:tav tm="0" fmla="#ppt_h*sin(2.5*pi*$)">
                                          <p:val>
                                            <p:fltVal val="0"/>
                                          </p:val>
                                        </p:tav>
                                        <p:tav tm="100000">
                                          <p:val>
                                            <p:fltVal val="1"/>
                                          </p:val>
                                        </p:tav>
                                      </p:tavLst>
                                    </p:anim>
                                  </p:childTnLst>
                                </p:cTn>
                              </p:par>
                              <p:par>
                                <p:cTn id="265" presetID="8" presetClass="emph" presetSubtype="0" repeatCount="indefinite" fill="hold" grpId="2" nodeType="withEffect">
                                  <p:stCondLst>
                                    <p:cond delay="0"/>
                                  </p:stCondLst>
                                  <p:childTnLst>
                                    <p:animRot by="21600000">
                                      <p:cBhvr>
                                        <p:cTn id="266" dur="4000" fill="hold"/>
                                        <p:tgtEl>
                                          <p:spTgt spid="49"/>
                                        </p:tgtEl>
                                        <p:attrNameLst>
                                          <p:attrName>r</p:attrName>
                                        </p:attrNameLst>
                                      </p:cBhvr>
                                    </p:animRot>
                                  </p:childTnLst>
                                </p:cTn>
                              </p:par>
                              <p:par>
                                <p:cTn id="267" presetID="2" presetClass="exit" presetSubtype="2" fill="hold" grpId="3" nodeType="withEffect">
                                  <p:stCondLst>
                                    <p:cond delay="0"/>
                                  </p:stCondLst>
                                  <p:childTnLst>
                                    <p:anim calcmode="lin" valueType="num">
                                      <p:cBhvr additive="base">
                                        <p:cTn id="268" dur="4000"/>
                                        <p:tgtEl>
                                          <p:spTgt spid="49"/>
                                        </p:tgtEl>
                                        <p:attrNameLst>
                                          <p:attrName>ppt_x</p:attrName>
                                        </p:attrNameLst>
                                      </p:cBhvr>
                                      <p:tavLst>
                                        <p:tav tm="0">
                                          <p:val>
                                            <p:strVal val="ppt_x"/>
                                          </p:val>
                                        </p:tav>
                                        <p:tav tm="100000">
                                          <p:val>
                                            <p:strVal val="1+ppt_w/2"/>
                                          </p:val>
                                        </p:tav>
                                      </p:tavLst>
                                    </p:anim>
                                    <p:anim calcmode="lin" valueType="num">
                                      <p:cBhvr additive="base">
                                        <p:cTn id="269" dur="4000"/>
                                        <p:tgtEl>
                                          <p:spTgt spid="49"/>
                                        </p:tgtEl>
                                        <p:attrNameLst>
                                          <p:attrName>ppt_y</p:attrName>
                                        </p:attrNameLst>
                                      </p:cBhvr>
                                      <p:tavLst>
                                        <p:tav tm="0">
                                          <p:val>
                                            <p:strVal val="ppt_y"/>
                                          </p:val>
                                        </p:tav>
                                        <p:tav tm="100000">
                                          <p:val>
                                            <p:strVal val="ppt_y"/>
                                          </p:val>
                                        </p:tav>
                                      </p:tavLst>
                                    </p:anim>
                                    <p:set>
                                      <p:cBhvr>
                                        <p:cTn id="270" dur="1" fill="hold">
                                          <p:stCondLst>
                                            <p:cond delay="3999"/>
                                          </p:stCondLst>
                                        </p:cTn>
                                        <p:tgtEl>
                                          <p:spTgt spid="49"/>
                                        </p:tgtEl>
                                        <p:attrNameLst>
                                          <p:attrName>style.visibility</p:attrName>
                                        </p:attrNameLst>
                                      </p:cBhvr>
                                      <p:to>
                                        <p:strVal val="hidden"/>
                                      </p:to>
                                    </p:set>
                                  </p:childTnLst>
                                </p:cTn>
                              </p:par>
                              <p:par>
                                <p:cTn id="271" presetID="2" presetClass="entr" presetSubtype="2" fill="hold" grpId="0" nodeType="withEffect">
                                  <p:stCondLst>
                                    <p:cond delay="0"/>
                                  </p:stCondLst>
                                  <p:childTnLst>
                                    <p:set>
                                      <p:cBhvr>
                                        <p:cTn id="272" dur="1" fill="hold">
                                          <p:stCondLst>
                                            <p:cond delay="0"/>
                                          </p:stCondLst>
                                        </p:cTn>
                                        <p:tgtEl>
                                          <p:spTgt spid="50"/>
                                        </p:tgtEl>
                                        <p:attrNameLst>
                                          <p:attrName>style.visibility</p:attrName>
                                        </p:attrNameLst>
                                      </p:cBhvr>
                                      <p:to>
                                        <p:strVal val="visible"/>
                                      </p:to>
                                    </p:set>
                                    <p:anim calcmode="lin" valueType="num">
                                      <p:cBhvr additive="base">
                                        <p:cTn id="273" dur="4000" fill="hold"/>
                                        <p:tgtEl>
                                          <p:spTgt spid="50"/>
                                        </p:tgtEl>
                                        <p:attrNameLst>
                                          <p:attrName>ppt_x</p:attrName>
                                        </p:attrNameLst>
                                      </p:cBhvr>
                                      <p:tavLst>
                                        <p:tav tm="0">
                                          <p:val>
                                            <p:strVal val="1+#ppt_w/2"/>
                                          </p:val>
                                        </p:tav>
                                        <p:tav tm="100000">
                                          <p:val>
                                            <p:strVal val="#ppt_x"/>
                                          </p:val>
                                        </p:tav>
                                      </p:tavLst>
                                    </p:anim>
                                    <p:anim calcmode="lin" valueType="num">
                                      <p:cBhvr additive="base">
                                        <p:cTn id="274" dur="4000" fill="hold"/>
                                        <p:tgtEl>
                                          <p:spTgt spid="50"/>
                                        </p:tgtEl>
                                        <p:attrNameLst>
                                          <p:attrName>ppt_y</p:attrName>
                                        </p:attrNameLst>
                                      </p:cBhvr>
                                      <p:tavLst>
                                        <p:tav tm="0">
                                          <p:val>
                                            <p:strVal val="#ppt_y"/>
                                          </p:val>
                                        </p:tav>
                                        <p:tav tm="100000">
                                          <p:val>
                                            <p:strVal val="#ppt_y"/>
                                          </p:val>
                                        </p:tav>
                                      </p:tavLst>
                                    </p:anim>
                                  </p:childTnLst>
                                </p:cTn>
                              </p:par>
                              <p:par>
                                <p:cTn id="275" presetID="19" presetClass="entr" presetSubtype="5" fill="hold" grpId="1" nodeType="withEffect">
                                  <p:stCondLst>
                                    <p:cond delay="0"/>
                                  </p:stCondLst>
                                  <p:childTnLst>
                                    <p:set>
                                      <p:cBhvr>
                                        <p:cTn id="276" dur="1" fill="hold">
                                          <p:stCondLst>
                                            <p:cond delay="0"/>
                                          </p:stCondLst>
                                        </p:cTn>
                                        <p:tgtEl>
                                          <p:spTgt spid="50"/>
                                        </p:tgtEl>
                                        <p:attrNameLst>
                                          <p:attrName>style.visibility</p:attrName>
                                        </p:attrNameLst>
                                      </p:cBhvr>
                                      <p:to>
                                        <p:strVal val="visible"/>
                                      </p:to>
                                    </p:set>
                                    <p:anim calcmode="lin" valueType="num">
                                      <p:cBhvr>
                                        <p:cTn id="277" dur="4000" fill="hold"/>
                                        <p:tgtEl>
                                          <p:spTgt spid="50"/>
                                        </p:tgtEl>
                                        <p:attrNameLst>
                                          <p:attrName>ppt_w</p:attrName>
                                        </p:attrNameLst>
                                      </p:cBhvr>
                                      <p:tavLst>
                                        <p:tav tm="0">
                                          <p:val>
                                            <p:strVal val="#ppt_w"/>
                                          </p:val>
                                        </p:tav>
                                        <p:tav tm="100000">
                                          <p:val>
                                            <p:strVal val="#ppt_w"/>
                                          </p:val>
                                        </p:tav>
                                      </p:tavLst>
                                    </p:anim>
                                    <p:anim calcmode="lin" valueType="num">
                                      <p:cBhvr>
                                        <p:cTn id="278" dur="4000" fill="hold"/>
                                        <p:tgtEl>
                                          <p:spTgt spid="50"/>
                                        </p:tgtEl>
                                        <p:attrNameLst>
                                          <p:attrName>ppt_h</p:attrName>
                                        </p:attrNameLst>
                                      </p:cBhvr>
                                      <p:tavLst>
                                        <p:tav tm="0" fmla="#ppt_h*sin(2.5*pi*$)">
                                          <p:val>
                                            <p:fltVal val="0"/>
                                          </p:val>
                                        </p:tav>
                                        <p:tav tm="100000">
                                          <p:val>
                                            <p:fltVal val="1"/>
                                          </p:val>
                                        </p:tav>
                                      </p:tavLst>
                                    </p:anim>
                                  </p:childTnLst>
                                </p:cTn>
                              </p:par>
                              <p:par>
                                <p:cTn id="279" presetID="8" presetClass="emph" presetSubtype="0" repeatCount="indefinite" fill="hold" grpId="2" nodeType="withEffect">
                                  <p:stCondLst>
                                    <p:cond delay="0"/>
                                  </p:stCondLst>
                                  <p:childTnLst>
                                    <p:animRot by="21600000">
                                      <p:cBhvr>
                                        <p:cTn id="280" dur="4000" fill="hold"/>
                                        <p:tgtEl>
                                          <p:spTgt spid="50"/>
                                        </p:tgtEl>
                                        <p:attrNameLst>
                                          <p:attrName>r</p:attrName>
                                        </p:attrNameLst>
                                      </p:cBhvr>
                                    </p:animRot>
                                  </p:childTnLst>
                                </p:cTn>
                              </p:par>
                              <p:par>
                                <p:cTn id="281" presetID="2" presetClass="exit" presetSubtype="2" fill="hold" grpId="3" nodeType="withEffect">
                                  <p:stCondLst>
                                    <p:cond delay="0"/>
                                  </p:stCondLst>
                                  <p:childTnLst>
                                    <p:anim calcmode="lin" valueType="num">
                                      <p:cBhvr additive="base">
                                        <p:cTn id="282" dur="4000"/>
                                        <p:tgtEl>
                                          <p:spTgt spid="50"/>
                                        </p:tgtEl>
                                        <p:attrNameLst>
                                          <p:attrName>ppt_x</p:attrName>
                                        </p:attrNameLst>
                                      </p:cBhvr>
                                      <p:tavLst>
                                        <p:tav tm="0">
                                          <p:val>
                                            <p:strVal val="ppt_x"/>
                                          </p:val>
                                        </p:tav>
                                        <p:tav tm="100000">
                                          <p:val>
                                            <p:strVal val="1+ppt_w/2"/>
                                          </p:val>
                                        </p:tav>
                                      </p:tavLst>
                                    </p:anim>
                                    <p:anim calcmode="lin" valueType="num">
                                      <p:cBhvr additive="base">
                                        <p:cTn id="283" dur="4000"/>
                                        <p:tgtEl>
                                          <p:spTgt spid="50"/>
                                        </p:tgtEl>
                                        <p:attrNameLst>
                                          <p:attrName>ppt_y</p:attrName>
                                        </p:attrNameLst>
                                      </p:cBhvr>
                                      <p:tavLst>
                                        <p:tav tm="0">
                                          <p:val>
                                            <p:strVal val="ppt_y"/>
                                          </p:val>
                                        </p:tav>
                                        <p:tav tm="100000">
                                          <p:val>
                                            <p:strVal val="ppt_y"/>
                                          </p:val>
                                        </p:tav>
                                      </p:tavLst>
                                    </p:anim>
                                    <p:set>
                                      <p:cBhvr>
                                        <p:cTn id="284" dur="1" fill="hold">
                                          <p:stCondLst>
                                            <p:cond delay="3999"/>
                                          </p:stCondLst>
                                        </p:cTn>
                                        <p:tgtEl>
                                          <p:spTgt spid="50"/>
                                        </p:tgtEl>
                                        <p:attrNameLst>
                                          <p:attrName>style.visibility</p:attrName>
                                        </p:attrNameLst>
                                      </p:cBhvr>
                                      <p:to>
                                        <p:strVal val="hidden"/>
                                      </p:to>
                                    </p:set>
                                  </p:childTnLst>
                                </p:cTn>
                              </p:par>
                              <p:par>
                                <p:cTn id="285" presetID="16" presetClass="entr" presetSubtype="37" fill="hold" nodeType="withEffect">
                                  <p:stCondLst>
                                    <p:cond delay="750"/>
                                  </p:stCondLst>
                                  <p:childTnLst>
                                    <p:set>
                                      <p:cBhvr>
                                        <p:cTn id="286" dur="1" fill="hold">
                                          <p:stCondLst>
                                            <p:cond delay="0"/>
                                          </p:stCondLst>
                                        </p:cTn>
                                        <p:tgtEl>
                                          <p:spTgt spid="41"/>
                                        </p:tgtEl>
                                        <p:attrNameLst>
                                          <p:attrName>style.visibility</p:attrName>
                                        </p:attrNameLst>
                                      </p:cBhvr>
                                      <p:to>
                                        <p:strVal val="visible"/>
                                      </p:to>
                                    </p:set>
                                    <p:animEffect transition="in" filter="barn(outVertical)">
                                      <p:cBhvr>
                                        <p:cTn id="287" dur="3000"/>
                                        <p:tgtEl>
                                          <p:spTgt spid="41"/>
                                        </p:tgtEl>
                                      </p:cBhvr>
                                    </p:animEffect>
                                  </p:childTnLst>
                                </p:cTn>
                              </p:par>
                              <p:par>
                                <p:cTn id="288" presetID="23" presetClass="entr" presetSubtype="288" fill="hold" nodeType="withEffect">
                                  <p:stCondLst>
                                    <p:cond delay="750"/>
                                  </p:stCondLst>
                                  <p:childTnLst>
                                    <p:set>
                                      <p:cBhvr>
                                        <p:cTn id="289" dur="1" fill="hold">
                                          <p:stCondLst>
                                            <p:cond delay="0"/>
                                          </p:stCondLst>
                                        </p:cTn>
                                        <p:tgtEl>
                                          <p:spTgt spid="41"/>
                                        </p:tgtEl>
                                        <p:attrNameLst>
                                          <p:attrName>style.visibility</p:attrName>
                                        </p:attrNameLst>
                                      </p:cBhvr>
                                      <p:to>
                                        <p:strVal val="visible"/>
                                      </p:to>
                                    </p:set>
                                    <p:anim calcmode="lin" valueType="num">
                                      <p:cBhvr>
                                        <p:cTn id="290" dur="3000" fill="hold"/>
                                        <p:tgtEl>
                                          <p:spTgt spid="41"/>
                                        </p:tgtEl>
                                        <p:attrNameLst>
                                          <p:attrName>ppt_w</p:attrName>
                                        </p:attrNameLst>
                                      </p:cBhvr>
                                      <p:tavLst>
                                        <p:tav tm="0">
                                          <p:val>
                                            <p:strVal val="4/3*#ppt_w"/>
                                          </p:val>
                                        </p:tav>
                                        <p:tav tm="100000">
                                          <p:val>
                                            <p:strVal val="#ppt_w"/>
                                          </p:val>
                                        </p:tav>
                                      </p:tavLst>
                                    </p:anim>
                                    <p:anim calcmode="lin" valueType="num">
                                      <p:cBhvr>
                                        <p:cTn id="291" dur="3000" fill="hold"/>
                                        <p:tgtEl>
                                          <p:spTgt spid="41"/>
                                        </p:tgtEl>
                                        <p:attrNameLst>
                                          <p:attrName>ppt_h</p:attrName>
                                        </p:attrNameLst>
                                      </p:cBhvr>
                                      <p:tavLst>
                                        <p:tav tm="0">
                                          <p:val>
                                            <p:strVal val="4/3*#ppt_h"/>
                                          </p:val>
                                        </p:tav>
                                        <p:tav tm="100000">
                                          <p:val>
                                            <p:strVal val="#ppt_h"/>
                                          </p:val>
                                        </p:tav>
                                      </p:tavLst>
                                    </p:anim>
                                  </p:childTnLst>
                                </p:cTn>
                              </p:par>
                              <p:par>
                                <p:cTn id="292" presetID="2" presetClass="entr" presetSubtype="8" fill="hold" grpId="0" nodeType="withEffect">
                                  <p:stCondLst>
                                    <p:cond delay="0"/>
                                  </p:stCondLst>
                                  <p:childTnLst>
                                    <p:set>
                                      <p:cBhvr>
                                        <p:cTn id="293" dur="1" fill="hold">
                                          <p:stCondLst>
                                            <p:cond delay="0"/>
                                          </p:stCondLst>
                                        </p:cTn>
                                        <p:tgtEl>
                                          <p:spTgt spid="68"/>
                                        </p:tgtEl>
                                        <p:attrNameLst>
                                          <p:attrName>style.visibility</p:attrName>
                                        </p:attrNameLst>
                                      </p:cBhvr>
                                      <p:to>
                                        <p:strVal val="visible"/>
                                      </p:to>
                                    </p:set>
                                    <p:anim calcmode="lin" valueType="num">
                                      <p:cBhvr additive="base">
                                        <p:cTn id="294" dur="4000" fill="hold"/>
                                        <p:tgtEl>
                                          <p:spTgt spid="68"/>
                                        </p:tgtEl>
                                        <p:attrNameLst>
                                          <p:attrName>ppt_x</p:attrName>
                                        </p:attrNameLst>
                                      </p:cBhvr>
                                      <p:tavLst>
                                        <p:tav tm="0">
                                          <p:val>
                                            <p:strVal val="0-#ppt_w/2"/>
                                          </p:val>
                                        </p:tav>
                                        <p:tav tm="100000">
                                          <p:val>
                                            <p:strVal val="#ppt_x"/>
                                          </p:val>
                                        </p:tav>
                                      </p:tavLst>
                                    </p:anim>
                                    <p:anim calcmode="lin" valueType="num">
                                      <p:cBhvr additive="base">
                                        <p:cTn id="295" dur="4000" fill="hold"/>
                                        <p:tgtEl>
                                          <p:spTgt spid="68"/>
                                        </p:tgtEl>
                                        <p:attrNameLst>
                                          <p:attrName>ppt_y</p:attrName>
                                        </p:attrNameLst>
                                      </p:cBhvr>
                                      <p:tavLst>
                                        <p:tav tm="0">
                                          <p:val>
                                            <p:strVal val="#ppt_y"/>
                                          </p:val>
                                        </p:tav>
                                        <p:tav tm="100000">
                                          <p:val>
                                            <p:strVal val="#ppt_y"/>
                                          </p:val>
                                        </p:tav>
                                      </p:tavLst>
                                    </p:anim>
                                  </p:childTnLst>
                                </p:cTn>
                              </p:par>
                              <p:par>
                                <p:cTn id="296" presetID="19" presetClass="entr" presetSubtype="5" fill="hold" grpId="1" nodeType="withEffect">
                                  <p:stCondLst>
                                    <p:cond delay="0"/>
                                  </p:stCondLst>
                                  <p:childTnLst>
                                    <p:set>
                                      <p:cBhvr>
                                        <p:cTn id="297" dur="1" fill="hold">
                                          <p:stCondLst>
                                            <p:cond delay="0"/>
                                          </p:stCondLst>
                                        </p:cTn>
                                        <p:tgtEl>
                                          <p:spTgt spid="68"/>
                                        </p:tgtEl>
                                        <p:attrNameLst>
                                          <p:attrName>style.visibility</p:attrName>
                                        </p:attrNameLst>
                                      </p:cBhvr>
                                      <p:to>
                                        <p:strVal val="visible"/>
                                      </p:to>
                                    </p:set>
                                    <p:anim calcmode="lin" valueType="num">
                                      <p:cBhvr>
                                        <p:cTn id="298" dur="4000" fill="hold"/>
                                        <p:tgtEl>
                                          <p:spTgt spid="68"/>
                                        </p:tgtEl>
                                        <p:attrNameLst>
                                          <p:attrName>ppt_w</p:attrName>
                                        </p:attrNameLst>
                                      </p:cBhvr>
                                      <p:tavLst>
                                        <p:tav tm="0">
                                          <p:val>
                                            <p:strVal val="#ppt_w"/>
                                          </p:val>
                                        </p:tav>
                                        <p:tav tm="100000">
                                          <p:val>
                                            <p:strVal val="#ppt_w"/>
                                          </p:val>
                                        </p:tav>
                                      </p:tavLst>
                                    </p:anim>
                                    <p:anim calcmode="lin" valueType="num">
                                      <p:cBhvr>
                                        <p:cTn id="299" dur="4000" fill="hold"/>
                                        <p:tgtEl>
                                          <p:spTgt spid="68"/>
                                        </p:tgtEl>
                                        <p:attrNameLst>
                                          <p:attrName>ppt_h</p:attrName>
                                        </p:attrNameLst>
                                      </p:cBhvr>
                                      <p:tavLst>
                                        <p:tav tm="0" fmla="#ppt_h*sin(2.5*pi*$)">
                                          <p:val>
                                            <p:fltVal val="0"/>
                                          </p:val>
                                        </p:tav>
                                        <p:tav tm="100000">
                                          <p:val>
                                            <p:fltVal val="1"/>
                                          </p:val>
                                        </p:tav>
                                      </p:tavLst>
                                    </p:anim>
                                  </p:childTnLst>
                                </p:cTn>
                              </p:par>
                              <p:par>
                                <p:cTn id="300" presetID="8" presetClass="emph" presetSubtype="0" repeatCount="indefinite" fill="hold" grpId="2" nodeType="withEffect">
                                  <p:stCondLst>
                                    <p:cond delay="0"/>
                                  </p:stCondLst>
                                  <p:childTnLst>
                                    <p:animRot by="-21600000">
                                      <p:cBhvr>
                                        <p:cTn id="301" dur="4000" fill="hold"/>
                                        <p:tgtEl>
                                          <p:spTgt spid="68"/>
                                        </p:tgtEl>
                                        <p:attrNameLst>
                                          <p:attrName>r</p:attrName>
                                        </p:attrNameLst>
                                      </p:cBhvr>
                                    </p:animRot>
                                  </p:childTnLst>
                                </p:cTn>
                              </p:par>
                              <p:par>
                                <p:cTn id="302" presetID="2" presetClass="exit" presetSubtype="8" fill="hold" grpId="3" nodeType="withEffect">
                                  <p:stCondLst>
                                    <p:cond delay="0"/>
                                  </p:stCondLst>
                                  <p:childTnLst>
                                    <p:anim calcmode="lin" valueType="num">
                                      <p:cBhvr additive="base">
                                        <p:cTn id="303" dur="4000"/>
                                        <p:tgtEl>
                                          <p:spTgt spid="68"/>
                                        </p:tgtEl>
                                        <p:attrNameLst>
                                          <p:attrName>ppt_x</p:attrName>
                                        </p:attrNameLst>
                                      </p:cBhvr>
                                      <p:tavLst>
                                        <p:tav tm="0">
                                          <p:val>
                                            <p:strVal val="ppt_x"/>
                                          </p:val>
                                        </p:tav>
                                        <p:tav tm="100000">
                                          <p:val>
                                            <p:strVal val="0-ppt_w/2"/>
                                          </p:val>
                                        </p:tav>
                                      </p:tavLst>
                                    </p:anim>
                                    <p:anim calcmode="lin" valueType="num">
                                      <p:cBhvr additive="base">
                                        <p:cTn id="304" dur="4000"/>
                                        <p:tgtEl>
                                          <p:spTgt spid="68"/>
                                        </p:tgtEl>
                                        <p:attrNameLst>
                                          <p:attrName>ppt_y</p:attrName>
                                        </p:attrNameLst>
                                      </p:cBhvr>
                                      <p:tavLst>
                                        <p:tav tm="0">
                                          <p:val>
                                            <p:strVal val="ppt_y"/>
                                          </p:val>
                                        </p:tav>
                                        <p:tav tm="100000">
                                          <p:val>
                                            <p:strVal val="ppt_y"/>
                                          </p:val>
                                        </p:tav>
                                      </p:tavLst>
                                    </p:anim>
                                    <p:set>
                                      <p:cBhvr>
                                        <p:cTn id="305" dur="1" fill="hold">
                                          <p:stCondLst>
                                            <p:cond delay="3999"/>
                                          </p:stCondLst>
                                        </p:cTn>
                                        <p:tgtEl>
                                          <p:spTgt spid="68"/>
                                        </p:tgtEl>
                                        <p:attrNameLst>
                                          <p:attrName>style.visibility</p:attrName>
                                        </p:attrNameLst>
                                      </p:cBhvr>
                                      <p:to>
                                        <p:strVal val="hidden"/>
                                      </p:to>
                                    </p:set>
                                  </p:childTnLst>
                                </p:cTn>
                              </p:par>
                              <p:par>
                                <p:cTn id="306" presetID="2" presetClass="entr" presetSubtype="8" fill="hold" grpId="0" nodeType="withEffect">
                                  <p:stCondLst>
                                    <p:cond delay="0"/>
                                  </p:stCondLst>
                                  <p:childTnLst>
                                    <p:set>
                                      <p:cBhvr>
                                        <p:cTn id="307" dur="1" fill="hold">
                                          <p:stCondLst>
                                            <p:cond delay="0"/>
                                          </p:stCondLst>
                                        </p:cTn>
                                        <p:tgtEl>
                                          <p:spTgt spid="70"/>
                                        </p:tgtEl>
                                        <p:attrNameLst>
                                          <p:attrName>style.visibility</p:attrName>
                                        </p:attrNameLst>
                                      </p:cBhvr>
                                      <p:to>
                                        <p:strVal val="visible"/>
                                      </p:to>
                                    </p:set>
                                    <p:anim calcmode="lin" valueType="num">
                                      <p:cBhvr additive="base">
                                        <p:cTn id="308" dur="4000" fill="hold"/>
                                        <p:tgtEl>
                                          <p:spTgt spid="70"/>
                                        </p:tgtEl>
                                        <p:attrNameLst>
                                          <p:attrName>ppt_x</p:attrName>
                                        </p:attrNameLst>
                                      </p:cBhvr>
                                      <p:tavLst>
                                        <p:tav tm="0">
                                          <p:val>
                                            <p:strVal val="0-#ppt_w/2"/>
                                          </p:val>
                                        </p:tav>
                                        <p:tav tm="100000">
                                          <p:val>
                                            <p:strVal val="#ppt_x"/>
                                          </p:val>
                                        </p:tav>
                                      </p:tavLst>
                                    </p:anim>
                                    <p:anim calcmode="lin" valueType="num">
                                      <p:cBhvr additive="base">
                                        <p:cTn id="309" dur="4000" fill="hold"/>
                                        <p:tgtEl>
                                          <p:spTgt spid="70"/>
                                        </p:tgtEl>
                                        <p:attrNameLst>
                                          <p:attrName>ppt_y</p:attrName>
                                        </p:attrNameLst>
                                      </p:cBhvr>
                                      <p:tavLst>
                                        <p:tav tm="0">
                                          <p:val>
                                            <p:strVal val="#ppt_y"/>
                                          </p:val>
                                        </p:tav>
                                        <p:tav tm="100000">
                                          <p:val>
                                            <p:strVal val="#ppt_y"/>
                                          </p:val>
                                        </p:tav>
                                      </p:tavLst>
                                    </p:anim>
                                  </p:childTnLst>
                                </p:cTn>
                              </p:par>
                              <p:par>
                                <p:cTn id="310" presetID="19" presetClass="entr" presetSubtype="5" fill="hold" grpId="1" nodeType="withEffect">
                                  <p:stCondLst>
                                    <p:cond delay="0"/>
                                  </p:stCondLst>
                                  <p:childTnLst>
                                    <p:set>
                                      <p:cBhvr>
                                        <p:cTn id="311" dur="1" fill="hold">
                                          <p:stCondLst>
                                            <p:cond delay="0"/>
                                          </p:stCondLst>
                                        </p:cTn>
                                        <p:tgtEl>
                                          <p:spTgt spid="70"/>
                                        </p:tgtEl>
                                        <p:attrNameLst>
                                          <p:attrName>style.visibility</p:attrName>
                                        </p:attrNameLst>
                                      </p:cBhvr>
                                      <p:to>
                                        <p:strVal val="visible"/>
                                      </p:to>
                                    </p:set>
                                    <p:anim calcmode="lin" valueType="num">
                                      <p:cBhvr>
                                        <p:cTn id="312" dur="4000" fill="hold"/>
                                        <p:tgtEl>
                                          <p:spTgt spid="70"/>
                                        </p:tgtEl>
                                        <p:attrNameLst>
                                          <p:attrName>ppt_w</p:attrName>
                                        </p:attrNameLst>
                                      </p:cBhvr>
                                      <p:tavLst>
                                        <p:tav tm="0">
                                          <p:val>
                                            <p:strVal val="#ppt_w"/>
                                          </p:val>
                                        </p:tav>
                                        <p:tav tm="100000">
                                          <p:val>
                                            <p:strVal val="#ppt_w"/>
                                          </p:val>
                                        </p:tav>
                                      </p:tavLst>
                                    </p:anim>
                                    <p:anim calcmode="lin" valueType="num">
                                      <p:cBhvr>
                                        <p:cTn id="313" dur="4000" fill="hold"/>
                                        <p:tgtEl>
                                          <p:spTgt spid="70"/>
                                        </p:tgtEl>
                                        <p:attrNameLst>
                                          <p:attrName>ppt_h</p:attrName>
                                        </p:attrNameLst>
                                      </p:cBhvr>
                                      <p:tavLst>
                                        <p:tav tm="0" fmla="#ppt_h*sin(2.5*pi*$)">
                                          <p:val>
                                            <p:fltVal val="0"/>
                                          </p:val>
                                        </p:tav>
                                        <p:tav tm="100000">
                                          <p:val>
                                            <p:fltVal val="1"/>
                                          </p:val>
                                        </p:tav>
                                      </p:tavLst>
                                    </p:anim>
                                  </p:childTnLst>
                                </p:cTn>
                              </p:par>
                              <p:par>
                                <p:cTn id="314" presetID="8" presetClass="emph" presetSubtype="0" repeatCount="indefinite" fill="hold" grpId="2" nodeType="withEffect">
                                  <p:stCondLst>
                                    <p:cond delay="0"/>
                                  </p:stCondLst>
                                  <p:childTnLst>
                                    <p:animRot by="-21600000">
                                      <p:cBhvr>
                                        <p:cTn id="315" dur="4000" fill="hold"/>
                                        <p:tgtEl>
                                          <p:spTgt spid="70"/>
                                        </p:tgtEl>
                                        <p:attrNameLst>
                                          <p:attrName>r</p:attrName>
                                        </p:attrNameLst>
                                      </p:cBhvr>
                                    </p:animRot>
                                  </p:childTnLst>
                                </p:cTn>
                              </p:par>
                              <p:par>
                                <p:cTn id="316" presetID="2" presetClass="exit" presetSubtype="8" fill="hold" grpId="3" nodeType="withEffect">
                                  <p:stCondLst>
                                    <p:cond delay="0"/>
                                  </p:stCondLst>
                                  <p:childTnLst>
                                    <p:anim calcmode="lin" valueType="num">
                                      <p:cBhvr additive="base">
                                        <p:cTn id="317" dur="4000"/>
                                        <p:tgtEl>
                                          <p:spTgt spid="70"/>
                                        </p:tgtEl>
                                        <p:attrNameLst>
                                          <p:attrName>ppt_x</p:attrName>
                                        </p:attrNameLst>
                                      </p:cBhvr>
                                      <p:tavLst>
                                        <p:tav tm="0">
                                          <p:val>
                                            <p:strVal val="ppt_x"/>
                                          </p:val>
                                        </p:tav>
                                        <p:tav tm="100000">
                                          <p:val>
                                            <p:strVal val="0-ppt_w/2"/>
                                          </p:val>
                                        </p:tav>
                                      </p:tavLst>
                                    </p:anim>
                                    <p:anim calcmode="lin" valueType="num">
                                      <p:cBhvr additive="base">
                                        <p:cTn id="318" dur="4000"/>
                                        <p:tgtEl>
                                          <p:spTgt spid="70"/>
                                        </p:tgtEl>
                                        <p:attrNameLst>
                                          <p:attrName>ppt_y</p:attrName>
                                        </p:attrNameLst>
                                      </p:cBhvr>
                                      <p:tavLst>
                                        <p:tav tm="0">
                                          <p:val>
                                            <p:strVal val="ppt_y"/>
                                          </p:val>
                                        </p:tav>
                                        <p:tav tm="100000">
                                          <p:val>
                                            <p:strVal val="ppt_y"/>
                                          </p:val>
                                        </p:tav>
                                      </p:tavLst>
                                    </p:anim>
                                    <p:set>
                                      <p:cBhvr>
                                        <p:cTn id="319" dur="1" fill="hold">
                                          <p:stCondLst>
                                            <p:cond delay="3999"/>
                                          </p:stCondLst>
                                        </p:cTn>
                                        <p:tgtEl>
                                          <p:spTgt spid="70"/>
                                        </p:tgtEl>
                                        <p:attrNameLst>
                                          <p:attrName>style.visibility</p:attrName>
                                        </p:attrNameLst>
                                      </p:cBhvr>
                                      <p:to>
                                        <p:strVal val="hidden"/>
                                      </p:to>
                                    </p:set>
                                  </p:childTnLst>
                                </p:cTn>
                              </p:par>
                              <p:par>
                                <p:cTn id="320" presetID="2" presetClass="entr" presetSubtype="8" fill="hold" grpId="0" nodeType="withEffect">
                                  <p:stCondLst>
                                    <p:cond delay="0"/>
                                  </p:stCondLst>
                                  <p:childTnLst>
                                    <p:set>
                                      <p:cBhvr>
                                        <p:cTn id="321" dur="1" fill="hold">
                                          <p:stCondLst>
                                            <p:cond delay="0"/>
                                          </p:stCondLst>
                                        </p:cTn>
                                        <p:tgtEl>
                                          <p:spTgt spid="69"/>
                                        </p:tgtEl>
                                        <p:attrNameLst>
                                          <p:attrName>style.visibility</p:attrName>
                                        </p:attrNameLst>
                                      </p:cBhvr>
                                      <p:to>
                                        <p:strVal val="visible"/>
                                      </p:to>
                                    </p:set>
                                    <p:anim calcmode="lin" valueType="num">
                                      <p:cBhvr additive="base">
                                        <p:cTn id="322" dur="4000" fill="hold"/>
                                        <p:tgtEl>
                                          <p:spTgt spid="69"/>
                                        </p:tgtEl>
                                        <p:attrNameLst>
                                          <p:attrName>ppt_x</p:attrName>
                                        </p:attrNameLst>
                                      </p:cBhvr>
                                      <p:tavLst>
                                        <p:tav tm="0">
                                          <p:val>
                                            <p:strVal val="0-#ppt_w/2"/>
                                          </p:val>
                                        </p:tav>
                                        <p:tav tm="100000">
                                          <p:val>
                                            <p:strVal val="#ppt_x"/>
                                          </p:val>
                                        </p:tav>
                                      </p:tavLst>
                                    </p:anim>
                                    <p:anim calcmode="lin" valueType="num">
                                      <p:cBhvr additive="base">
                                        <p:cTn id="323" dur="4000" fill="hold"/>
                                        <p:tgtEl>
                                          <p:spTgt spid="69"/>
                                        </p:tgtEl>
                                        <p:attrNameLst>
                                          <p:attrName>ppt_y</p:attrName>
                                        </p:attrNameLst>
                                      </p:cBhvr>
                                      <p:tavLst>
                                        <p:tav tm="0">
                                          <p:val>
                                            <p:strVal val="#ppt_y"/>
                                          </p:val>
                                        </p:tav>
                                        <p:tav tm="100000">
                                          <p:val>
                                            <p:strVal val="#ppt_y"/>
                                          </p:val>
                                        </p:tav>
                                      </p:tavLst>
                                    </p:anim>
                                  </p:childTnLst>
                                </p:cTn>
                              </p:par>
                              <p:par>
                                <p:cTn id="324" presetID="19" presetClass="entr" presetSubtype="5" fill="hold" grpId="1" nodeType="withEffect">
                                  <p:stCondLst>
                                    <p:cond delay="0"/>
                                  </p:stCondLst>
                                  <p:childTnLst>
                                    <p:set>
                                      <p:cBhvr>
                                        <p:cTn id="325" dur="1" fill="hold">
                                          <p:stCondLst>
                                            <p:cond delay="0"/>
                                          </p:stCondLst>
                                        </p:cTn>
                                        <p:tgtEl>
                                          <p:spTgt spid="69"/>
                                        </p:tgtEl>
                                        <p:attrNameLst>
                                          <p:attrName>style.visibility</p:attrName>
                                        </p:attrNameLst>
                                      </p:cBhvr>
                                      <p:to>
                                        <p:strVal val="visible"/>
                                      </p:to>
                                    </p:set>
                                    <p:anim calcmode="lin" valueType="num">
                                      <p:cBhvr>
                                        <p:cTn id="326" dur="4000" fill="hold"/>
                                        <p:tgtEl>
                                          <p:spTgt spid="69"/>
                                        </p:tgtEl>
                                        <p:attrNameLst>
                                          <p:attrName>ppt_w</p:attrName>
                                        </p:attrNameLst>
                                      </p:cBhvr>
                                      <p:tavLst>
                                        <p:tav tm="0">
                                          <p:val>
                                            <p:strVal val="#ppt_w"/>
                                          </p:val>
                                        </p:tav>
                                        <p:tav tm="100000">
                                          <p:val>
                                            <p:strVal val="#ppt_w"/>
                                          </p:val>
                                        </p:tav>
                                      </p:tavLst>
                                    </p:anim>
                                    <p:anim calcmode="lin" valueType="num">
                                      <p:cBhvr>
                                        <p:cTn id="327" dur="4000" fill="hold"/>
                                        <p:tgtEl>
                                          <p:spTgt spid="69"/>
                                        </p:tgtEl>
                                        <p:attrNameLst>
                                          <p:attrName>ppt_h</p:attrName>
                                        </p:attrNameLst>
                                      </p:cBhvr>
                                      <p:tavLst>
                                        <p:tav tm="0" fmla="#ppt_h*sin(2.5*pi*$)">
                                          <p:val>
                                            <p:fltVal val="0"/>
                                          </p:val>
                                        </p:tav>
                                        <p:tav tm="100000">
                                          <p:val>
                                            <p:fltVal val="1"/>
                                          </p:val>
                                        </p:tav>
                                      </p:tavLst>
                                    </p:anim>
                                  </p:childTnLst>
                                </p:cTn>
                              </p:par>
                              <p:par>
                                <p:cTn id="328" presetID="8" presetClass="emph" presetSubtype="0" repeatCount="indefinite" fill="hold" grpId="2" nodeType="withEffect">
                                  <p:stCondLst>
                                    <p:cond delay="0"/>
                                  </p:stCondLst>
                                  <p:childTnLst>
                                    <p:animRot by="-21600000">
                                      <p:cBhvr>
                                        <p:cTn id="329" dur="4000" fill="hold"/>
                                        <p:tgtEl>
                                          <p:spTgt spid="69"/>
                                        </p:tgtEl>
                                        <p:attrNameLst>
                                          <p:attrName>r</p:attrName>
                                        </p:attrNameLst>
                                      </p:cBhvr>
                                    </p:animRot>
                                  </p:childTnLst>
                                </p:cTn>
                              </p:par>
                              <p:par>
                                <p:cTn id="330" presetID="2" presetClass="exit" presetSubtype="8" fill="hold" grpId="3" nodeType="withEffect">
                                  <p:stCondLst>
                                    <p:cond delay="0"/>
                                  </p:stCondLst>
                                  <p:childTnLst>
                                    <p:anim calcmode="lin" valueType="num">
                                      <p:cBhvr additive="base">
                                        <p:cTn id="331" dur="4000"/>
                                        <p:tgtEl>
                                          <p:spTgt spid="69"/>
                                        </p:tgtEl>
                                        <p:attrNameLst>
                                          <p:attrName>ppt_x</p:attrName>
                                        </p:attrNameLst>
                                      </p:cBhvr>
                                      <p:tavLst>
                                        <p:tav tm="0">
                                          <p:val>
                                            <p:strVal val="ppt_x"/>
                                          </p:val>
                                        </p:tav>
                                        <p:tav tm="100000">
                                          <p:val>
                                            <p:strVal val="0-ppt_w/2"/>
                                          </p:val>
                                        </p:tav>
                                      </p:tavLst>
                                    </p:anim>
                                    <p:anim calcmode="lin" valueType="num">
                                      <p:cBhvr additive="base">
                                        <p:cTn id="332" dur="4000"/>
                                        <p:tgtEl>
                                          <p:spTgt spid="69"/>
                                        </p:tgtEl>
                                        <p:attrNameLst>
                                          <p:attrName>ppt_y</p:attrName>
                                        </p:attrNameLst>
                                      </p:cBhvr>
                                      <p:tavLst>
                                        <p:tav tm="0">
                                          <p:val>
                                            <p:strVal val="ppt_y"/>
                                          </p:val>
                                        </p:tav>
                                        <p:tav tm="100000">
                                          <p:val>
                                            <p:strVal val="ppt_y"/>
                                          </p:val>
                                        </p:tav>
                                      </p:tavLst>
                                    </p:anim>
                                    <p:set>
                                      <p:cBhvr>
                                        <p:cTn id="333" dur="1" fill="hold">
                                          <p:stCondLst>
                                            <p:cond delay="3999"/>
                                          </p:stCondLst>
                                        </p:cTn>
                                        <p:tgtEl>
                                          <p:spTgt spid="69"/>
                                        </p:tgtEl>
                                        <p:attrNameLst>
                                          <p:attrName>style.visibility</p:attrName>
                                        </p:attrNameLst>
                                      </p:cBhvr>
                                      <p:to>
                                        <p:strVal val="hidden"/>
                                      </p:to>
                                    </p:set>
                                  </p:childTnLst>
                                </p:cTn>
                              </p:par>
                              <p:par>
                                <p:cTn id="334" presetID="2" presetClass="entr" presetSubtype="8" fill="hold" grpId="0" nodeType="withEffect">
                                  <p:stCondLst>
                                    <p:cond delay="0"/>
                                  </p:stCondLst>
                                  <p:childTnLst>
                                    <p:set>
                                      <p:cBhvr>
                                        <p:cTn id="335" dur="1" fill="hold">
                                          <p:stCondLst>
                                            <p:cond delay="0"/>
                                          </p:stCondLst>
                                        </p:cTn>
                                        <p:tgtEl>
                                          <p:spTgt spid="71"/>
                                        </p:tgtEl>
                                        <p:attrNameLst>
                                          <p:attrName>style.visibility</p:attrName>
                                        </p:attrNameLst>
                                      </p:cBhvr>
                                      <p:to>
                                        <p:strVal val="visible"/>
                                      </p:to>
                                    </p:set>
                                    <p:anim calcmode="lin" valueType="num">
                                      <p:cBhvr additive="base">
                                        <p:cTn id="336" dur="4000" fill="hold"/>
                                        <p:tgtEl>
                                          <p:spTgt spid="71"/>
                                        </p:tgtEl>
                                        <p:attrNameLst>
                                          <p:attrName>ppt_x</p:attrName>
                                        </p:attrNameLst>
                                      </p:cBhvr>
                                      <p:tavLst>
                                        <p:tav tm="0">
                                          <p:val>
                                            <p:strVal val="0-#ppt_w/2"/>
                                          </p:val>
                                        </p:tav>
                                        <p:tav tm="100000">
                                          <p:val>
                                            <p:strVal val="#ppt_x"/>
                                          </p:val>
                                        </p:tav>
                                      </p:tavLst>
                                    </p:anim>
                                    <p:anim calcmode="lin" valueType="num">
                                      <p:cBhvr additive="base">
                                        <p:cTn id="337" dur="4000" fill="hold"/>
                                        <p:tgtEl>
                                          <p:spTgt spid="71"/>
                                        </p:tgtEl>
                                        <p:attrNameLst>
                                          <p:attrName>ppt_y</p:attrName>
                                        </p:attrNameLst>
                                      </p:cBhvr>
                                      <p:tavLst>
                                        <p:tav tm="0">
                                          <p:val>
                                            <p:strVal val="#ppt_y"/>
                                          </p:val>
                                        </p:tav>
                                        <p:tav tm="100000">
                                          <p:val>
                                            <p:strVal val="#ppt_y"/>
                                          </p:val>
                                        </p:tav>
                                      </p:tavLst>
                                    </p:anim>
                                  </p:childTnLst>
                                </p:cTn>
                              </p:par>
                              <p:par>
                                <p:cTn id="338" presetID="19" presetClass="entr" presetSubtype="5" fill="hold" grpId="1" nodeType="withEffect">
                                  <p:stCondLst>
                                    <p:cond delay="0"/>
                                  </p:stCondLst>
                                  <p:childTnLst>
                                    <p:set>
                                      <p:cBhvr>
                                        <p:cTn id="339" dur="1" fill="hold">
                                          <p:stCondLst>
                                            <p:cond delay="0"/>
                                          </p:stCondLst>
                                        </p:cTn>
                                        <p:tgtEl>
                                          <p:spTgt spid="71"/>
                                        </p:tgtEl>
                                        <p:attrNameLst>
                                          <p:attrName>style.visibility</p:attrName>
                                        </p:attrNameLst>
                                      </p:cBhvr>
                                      <p:to>
                                        <p:strVal val="visible"/>
                                      </p:to>
                                    </p:set>
                                    <p:anim calcmode="lin" valueType="num">
                                      <p:cBhvr>
                                        <p:cTn id="340" dur="4000" fill="hold"/>
                                        <p:tgtEl>
                                          <p:spTgt spid="71"/>
                                        </p:tgtEl>
                                        <p:attrNameLst>
                                          <p:attrName>ppt_w</p:attrName>
                                        </p:attrNameLst>
                                      </p:cBhvr>
                                      <p:tavLst>
                                        <p:tav tm="0">
                                          <p:val>
                                            <p:strVal val="#ppt_w"/>
                                          </p:val>
                                        </p:tav>
                                        <p:tav tm="100000">
                                          <p:val>
                                            <p:strVal val="#ppt_w"/>
                                          </p:val>
                                        </p:tav>
                                      </p:tavLst>
                                    </p:anim>
                                    <p:anim calcmode="lin" valueType="num">
                                      <p:cBhvr>
                                        <p:cTn id="341" dur="4000" fill="hold"/>
                                        <p:tgtEl>
                                          <p:spTgt spid="71"/>
                                        </p:tgtEl>
                                        <p:attrNameLst>
                                          <p:attrName>ppt_h</p:attrName>
                                        </p:attrNameLst>
                                      </p:cBhvr>
                                      <p:tavLst>
                                        <p:tav tm="0" fmla="#ppt_h*sin(2.5*pi*$)">
                                          <p:val>
                                            <p:fltVal val="0"/>
                                          </p:val>
                                        </p:tav>
                                        <p:tav tm="100000">
                                          <p:val>
                                            <p:fltVal val="1"/>
                                          </p:val>
                                        </p:tav>
                                      </p:tavLst>
                                    </p:anim>
                                  </p:childTnLst>
                                </p:cTn>
                              </p:par>
                              <p:par>
                                <p:cTn id="342" presetID="8" presetClass="emph" presetSubtype="0" repeatCount="indefinite" fill="hold" grpId="2" nodeType="withEffect">
                                  <p:stCondLst>
                                    <p:cond delay="0"/>
                                  </p:stCondLst>
                                  <p:childTnLst>
                                    <p:animRot by="-21600000">
                                      <p:cBhvr>
                                        <p:cTn id="343" dur="4000" fill="hold"/>
                                        <p:tgtEl>
                                          <p:spTgt spid="71"/>
                                        </p:tgtEl>
                                        <p:attrNameLst>
                                          <p:attrName>r</p:attrName>
                                        </p:attrNameLst>
                                      </p:cBhvr>
                                    </p:animRot>
                                  </p:childTnLst>
                                </p:cTn>
                              </p:par>
                              <p:par>
                                <p:cTn id="344" presetID="2" presetClass="exit" presetSubtype="8" fill="hold" grpId="3" nodeType="withEffect">
                                  <p:stCondLst>
                                    <p:cond delay="0"/>
                                  </p:stCondLst>
                                  <p:childTnLst>
                                    <p:anim calcmode="lin" valueType="num">
                                      <p:cBhvr additive="base">
                                        <p:cTn id="345" dur="4000"/>
                                        <p:tgtEl>
                                          <p:spTgt spid="71"/>
                                        </p:tgtEl>
                                        <p:attrNameLst>
                                          <p:attrName>ppt_x</p:attrName>
                                        </p:attrNameLst>
                                      </p:cBhvr>
                                      <p:tavLst>
                                        <p:tav tm="0">
                                          <p:val>
                                            <p:strVal val="ppt_x"/>
                                          </p:val>
                                        </p:tav>
                                        <p:tav tm="100000">
                                          <p:val>
                                            <p:strVal val="0-ppt_w/2"/>
                                          </p:val>
                                        </p:tav>
                                      </p:tavLst>
                                    </p:anim>
                                    <p:anim calcmode="lin" valueType="num">
                                      <p:cBhvr additive="base">
                                        <p:cTn id="346" dur="4000"/>
                                        <p:tgtEl>
                                          <p:spTgt spid="71"/>
                                        </p:tgtEl>
                                        <p:attrNameLst>
                                          <p:attrName>ppt_y</p:attrName>
                                        </p:attrNameLst>
                                      </p:cBhvr>
                                      <p:tavLst>
                                        <p:tav tm="0">
                                          <p:val>
                                            <p:strVal val="ppt_y"/>
                                          </p:val>
                                        </p:tav>
                                        <p:tav tm="100000">
                                          <p:val>
                                            <p:strVal val="ppt_y"/>
                                          </p:val>
                                        </p:tav>
                                      </p:tavLst>
                                    </p:anim>
                                    <p:set>
                                      <p:cBhvr>
                                        <p:cTn id="347" dur="1" fill="hold">
                                          <p:stCondLst>
                                            <p:cond delay="3999"/>
                                          </p:stCondLst>
                                        </p:cTn>
                                        <p:tgtEl>
                                          <p:spTgt spid="71"/>
                                        </p:tgtEl>
                                        <p:attrNameLst>
                                          <p:attrName>style.visibility</p:attrName>
                                        </p:attrNameLst>
                                      </p:cBhvr>
                                      <p:to>
                                        <p:strVal val="hidden"/>
                                      </p:to>
                                    </p:set>
                                  </p:childTnLst>
                                </p:cTn>
                              </p:par>
                              <p:par>
                                <p:cTn id="348" presetID="2" presetClass="entr" presetSubtype="8" fill="hold" grpId="0" nodeType="withEffect">
                                  <p:stCondLst>
                                    <p:cond delay="0"/>
                                  </p:stCondLst>
                                  <p:childTnLst>
                                    <p:set>
                                      <p:cBhvr>
                                        <p:cTn id="349" dur="1" fill="hold">
                                          <p:stCondLst>
                                            <p:cond delay="0"/>
                                          </p:stCondLst>
                                        </p:cTn>
                                        <p:tgtEl>
                                          <p:spTgt spid="72"/>
                                        </p:tgtEl>
                                        <p:attrNameLst>
                                          <p:attrName>style.visibility</p:attrName>
                                        </p:attrNameLst>
                                      </p:cBhvr>
                                      <p:to>
                                        <p:strVal val="visible"/>
                                      </p:to>
                                    </p:set>
                                    <p:anim calcmode="lin" valueType="num">
                                      <p:cBhvr additive="base">
                                        <p:cTn id="350" dur="4000" fill="hold"/>
                                        <p:tgtEl>
                                          <p:spTgt spid="72"/>
                                        </p:tgtEl>
                                        <p:attrNameLst>
                                          <p:attrName>ppt_x</p:attrName>
                                        </p:attrNameLst>
                                      </p:cBhvr>
                                      <p:tavLst>
                                        <p:tav tm="0">
                                          <p:val>
                                            <p:strVal val="0-#ppt_w/2"/>
                                          </p:val>
                                        </p:tav>
                                        <p:tav tm="100000">
                                          <p:val>
                                            <p:strVal val="#ppt_x"/>
                                          </p:val>
                                        </p:tav>
                                      </p:tavLst>
                                    </p:anim>
                                    <p:anim calcmode="lin" valueType="num">
                                      <p:cBhvr additive="base">
                                        <p:cTn id="351" dur="4000" fill="hold"/>
                                        <p:tgtEl>
                                          <p:spTgt spid="72"/>
                                        </p:tgtEl>
                                        <p:attrNameLst>
                                          <p:attrName>ppt_y</p:attrName>
                                        </p:attrNameLst>
                                      </p:cBhvr>
                                      <p:tavLst>
                                        <p:tav tm="0">
                                          <p:val>
                                            <p:strVal val="#ppt_y"/>
                                          </p:val>
                                        </p:tav>
                                        <p:tav tm="100000">
                                          <p:val>
                                            <p:strVal val="#ppt_y"/>
                                          </p:val>
                                        </p:tav>
                                      </p:tavLst>
                                    </p:anim>
                                  </p:childTnLst>
                                </p:cTn>
                              </p:par>
                              <p:par>
                                <p:cTn id="352" presetID="19" presetClass="entr" presetSubtype="5" fill="hold" grpId="1" nodeType="withEffect">
                                  <p:stCondLst>
                                    <p:cond delay="0"/>
                                  </p:stCondLst>
                                  <p:childTnLst>
                                    <p:set>
                                      <p:cBhvr>
                                        <p:cTn id="353" dur="1" fill="hold">
                                          <p:stCondLst>
                                            <p:cond delay="0"/>
                                          </p:stCondLst>
                                        </p:cTn>
                                        <p:tgtEl>
                                          <p:spTgt spid="72"/>
                                        </p:tgtEl>
                                        <p:attrNameLst>
                                          <p:attrName>style.visibility</p:attrName>
                                        </p:attrNameLst>
                                      </p:cBhvr>
                                      <p:to>
                                        <p:strVal val="visible"/>
                                      </p:to>
                                    </p:set>
                                    <p:anim calcmode="lin" valueType="num">
                                      <p:cBhvr>
                                        <p:cTn id="354" dur="4000" fill="hold"/>
                                        <p:tgtEl>
                                          <p:spTgt spid="72"/>
                                        </p:tgtEl>
                                        <p:attrNameLst>
                                          <p:attrName>ppt_w</p:attrName>
                                        </p:attrNameLst>
                                      </p:cBhvr>
                                      <p:tavLst>
                                        <p:tav tm="0">
                                          <p:val>
                                            <p:strVal val="#ppt_w"/>
                                          </p:val>
                                        </p:tav>
                                        <p:tav tm="100000">
                                          <p:val>
                                            <p:strVal val="#ppt_w"/>
                                          </p:val>
                                        </p:tav>
                                      </p:tavLst>
                                    </p:anim>
                                    <p:anim calcmode="lin" valueType="num">
                                      <p:cBhvr>
                                        <p:cTn id="355" dur="4000" fill="hold"/>
                                        <p:tgtEl>
                                          <p:spTgt spid="72"/>
                                        </p:tgtEl>
                                        <p:attrNameLst>
                                          <p:attrName>ppt_h</p:attrName>
                                        </p:attrNameLst>
                                      </p:cBhvr>
                                      <p:tavLst>
                                        <p:tav tm="0" fmla="#ppt_h*sin(2.5*pi*$)">
                                          <p:val>
                                            <p:fltVal val="0"/>
                                          </p:val>
                                        </p:tav>
                                        <p:tav tm="100000">
                                          <p:val>
                                            <p:fltVal val="1"/>
                                          </p:val>
                                        </p:tav>
                                      </p:tavLst>
                                    </p:anim>
                                  </p:childTnLst>
                                </p:cTn>
                              </p:par>
                              <p:par>
                                <p:cTn id="356" presetID="8" presetClass="emph" presetSubtype="0" repeatCount="indefinite" fill="hold" grpId="2" nodeType="withEffect">
                                  <p:stCondLst>
                                    <p:cond delay="0"/>
                                  </p:stCondLst>
                                  <p:childTnLst>
                                    <p:animRot by="-21600000">
                                      <p:cBhvr>
                                        <p:cTn id="357" dur="4000" fill="hold"/>
                                        <p:tgtEl>
                                          <p:spTgt spid="72"/>
                                        </p:tgtEl>
                                        <p:attrNameLst>
                                          <p:attrName>r</p:attrName>
                                        </p:attrNameLst>
                                      </p:cBhvr>
                                    </p:animRot>
                                  </p:childTnLst>
                                </p:cTn>
                              </p:par>
                              <p:par>
                                <p:cTn id="358" presetID="2" presetClass="exit" presetSubtype="8" fill="hold" grpId="3" nodeType="withEffect">
                                  <p:stCondLst>
                                    <p:cond delay="0"/>
                                  </p:stCondLst>
                                  <p:childTnLst>
                                    <p:anim calcmode="lin" valueType="num">
                                      <p:cBhvr additive="base">
                                        <p:cTn id="359" dur="4000"/>
                                        <p:tgtEl>
                                          <p:spTgt spid="72"/>
                                        </p:tgtEl>
                                        <p:attrNameLst>
                                          <p:attrName>ppt_x</p:attrName>
                                        </p:attrNameLst>
                                      </p:cBhvr>
                                      <p:tavLst>
                                        <p:tav tm="0">
                                          <p:val>
                                            <p:strVal val="ppt_x"/>
                                          </p:val>
                                        </p:tav>
                                        <p:tav tm="100000">
                                          <p:val>
                                            <p:strVal val="0-ppt_w/2"/>
                                          </p:val>
                                        </p:tav>
                                      </p:tavLst>
                                    </p:anim>
                                    <p:anim calcmode="lin" valueType="num">
                                      <p:cBhvr additive="base">
                                        <p:cTn id="360" dur="4000"/>
                                        <p:tgtEl>
                                          <p:spTgt spid="72"/>
                                        </p:tgtEl>
                                        <p:attrNameLst>
                                          <p:attrName>ppt_y</p:attrName>
                                        </p:attrNameLst>
                                      </p:cBhvr>
                                      <p:tavLst>
                                        <p:tav tm="0">
                                          <p:val>
                                            <p:strVal val="ppt_y"/>
                                          </p:val>
                                        </p:tav>
                                        <p:tav tm="100000">
                                          <p:val>
                                            <p:strVal val="ppt_y"/>
                                          </p:val>
                                        </p:tav>
                                      </p:tavLst>
                                    </p:anim>
                                    <p:set>
                                      <p:cBhvr>
                                        <p:cTn id="361" dur="1" fill="hold">
                                          <p:stCondLst>
                                            <p:cond delay="3999"/>
                                          </p:stCondLst>
                                        </p:cTn>
                                        <p:tgtEl>
                                          <p:spTgt spid="72"/>
                                        </p:tgtEl>
                                        <p:attrNameLst>
                                          <p:attrName>style.visibility</p:attrName>
                                        </p:attrNameLst>
                                      </p:cBhvr>
                                      <p:to>
                                        <p:strVal val="hidden"/>
                                      </p:to>
                                    </p:set>
                                  </p:childTnLst>
                                </p:cTn>
                              </p:par>
                              <p:par>
                                <p:cTn id="362" presetID="2" presetClass="entr" presetSubtype="8" fill="hold" grpId="0" nodeType="withEffect">
                                  <p:stCondLst>
                                    <p:cond delay="0"/>
                                  </p:stCondLst>
                                  <p:childTnLst>
                                    <p:set>
                                      <p:cBhvr>
                                        <p:cTn id="363" dur="1" fill="hold">
                                          <p:stCondLst>
                                            <p:cond delay="0"/>
                                          </p:stCondLst>
                                        </p:cTn>
                                        <p:tgtEl>
                                          <p:spTgt spid="73"/>
                                        </p:tgtEl>
                                        <p:attrNameLst>
                                          <p:attrName>style.visibility</p:attrName>
                                        </p:attrNameLst>
                                      </p:cBhvr>
                                      <p:to>
                                        <p:strVal val="visible"/>
                                      </p:to>
                                    </p:set>
                                    <p:anim calcmode="lin" valueType="num">
                                      <p:cBhvr additive="base">
                                        <p:cTn id="364" dur="4000" fill="hold"/>
                                        <p:tgtEl>
                                          <p:spTgt spid="73"/>
                                        </p:tgtEl>
                                        <p:attrNameLst>
                                          <p:attrName>ppt_x</p:attrName>
                                        </p:attrNameLst>
                                      </p:cBhvr>
                                      <p:tavLst>
                                        <p:tav tm="0">
                                          <p:val>
                                            <p:strVal val="0-#ppt_w/2"/>
                                          </p:val>
                                        </p:tav>
                                        <p:tav tm="100000">
                                          <p:val>
                                            <p:strVal val="#ppt_x"/>
                                          </p:val>
                                        </p:tav>
                                      </p:tavLst>
                                    </p:anim>
                                    <p:anim calcmode="lin" valueType="num">
                                      <p:cBhvr additive="base">
                                        <p:cTn id="365" dur="4000" fill="hold"/>
                                        <p:tgtEl>
                                          <p:spTgt spid="73"/>
                                        </p:tgtEl>
                                        <p:attrNameLst>
                                          <p:attrName>ppt_y</p:attrName>
                                        </p:attrNameLst>
                                      </p:cBhvr>
                                      <p:tavLst>
                                        <p:tav tm="0">
                                          <p:val>
                                            <p:strVal val="#ppt_y"/>
                                          </p:val>
                                        </p:tav>
                                        <p:tav tm="100000">
                                          <p:val>
                                            <p:strVal val="#ppt_y"/>
                                          </p:val>
                                        </p:tav>
                                      </p:tavLst>
                                    </p:anim>
                                  </p:childTnLst>
                                </p:cTn>
                              </p:par>
                              <p:par>
                                <p:cTn id="366" presetID="19" presetClass="entr" presetSubtype="5" fill="hold" grpId="1" nodeType="withEffect">
                                  <p:stCondLst>
                                    <p:cond delay="0"/>
                                  </p:stCondLst>
                                  <p:childTnLst>
                                    <p:set>
                                      <p:cBhvr>
                                        <p:cTn id="367" dur="1" fill="hold">
                                          <p:stCondLst>
                                            <p:cond delay="0"/>
                                          </p:stCondLst>
                                        </p:cTn>
                                        <p:tgtEl>
                                          <p:spTgt spid="73"/>
                                        </p:tgtEl>
                                        <p:attrNameLst>
                                          <p:attrName>style.visibility</p:attrName>
                                        </p:attrNameLst>
                                      </p:cBhvr>
                                      <p:to>
                                        <p:strVal val="visible"/>
                                      </p:to>
                                    </p:set>
                                    <p:anim calcmode="lin" valueType="num">
                                      <p:cBhvr>
                                        <p:cTn id="368" dur="4000" fill="hold"/>
                                        <p:tgtEl>
                                          <p:spTgt spid="73"/>
                                        </p:tgtEl>
                                        <p:attrNameLst>
                                          <p:attrName>ppt_w</p:attrName>
                                        </p:attrNameLst>
                                      </p:cBhvr>
                                      <p:tavLst>
                                        <p:tav tm="0">
                                          <p:val>
                                            <p:strVal val="#ppt_w"/>
                                          </p:val>
                                        </p:tav>
                                        <p:tav tm="100000">
                                          <p:val>
                                            <p:strVal val="#ppt_w"/>
                                          </p:val>
                                        </p:tav>
                                      </p:tavLst>
                                    </p:anim>
                                    <p:anim calcmode="lin" valueType="num">
                                      <p:cBhvr>
                                        <p:cTn id="369" dur="4000" fill="hold"/>
                                        <p:tgtEl>
                                          <p:spTgt spid="73"/>
                                        </p:tgtEl>
                                        <p:attrNameLst>
                                          <p:attrName>ppt_h</p:attrName>
                                        </p:attrNameLst>
                                      </p:cBhvr>
                                      <p:tavLst>
                                        <p:tav tm="0" fmla="#ppt_h*sin(2.5*pi*$)">
                                          <p:val>
                                            <p:fltVal val="0"/>
                                          </p:val>
                                        </p:tav>
                                        <p:tav tm="100000">
                                          <p:val>
                                            <p:fltVal val="1"/>
                                          </p:val>
                                        </p:tav>
                                      </p:tavLst>
                                    </p:anim>
                                  </p:childTnLst>
                                </p:cTn>
                              </p:par>
                              <p:par>
                                <p:cTn id="370" presetID="8" presetClass="emph" presetSubtype="0" repeatCount="indefinite" fill="hold" grpId="2" nodeType="withEffect">
                                  <p:stCondLst>
                                    <p:cond delay="0"/>
                                  </p:stCondLst>
                                  <p:childTnLst>
                                    <p:animRot by="-21600000">
                                      <p:cBhvr>
                                        <p:cTn id="371" dur="4000" fill="hold"/>
                                        <p:tgtEl>
                                          <p:spTgt spid="73"/>
                                        </p:tgtEl>
                                        <p:attrNameLst>
                                          <p:attrName>r</p:attrName>
                                        </p:attrNameLst>
                                      </p:cBhvr>
                                    </p:animRot>
                                  </p:childTnLst>
                                </p:cTn>
                              </p:par>
                              <p:par>
                                <p:cTn id="372" presetID="2" presetClass="exit" presetSubtype="8" fill="hold" grpId="3" nodeType="withEffect">
                                  <p:stCondLst>
                                    <p:cond delay="0"/>
                                  </p:stCondLst>
                                  <p:childTnLst>
                                    <p:anim calcmode="lin" valueType="num">
                                      <p:cBhvr additive="base">
                                        <p:cTn id="373" dur="4000"/>
                                        <p:tgtEl>
                                          <p:spTgt spid="73"/>
                                        </p:tgtEl>
                                        <p:attrNameLst>
                                          <p:attrName>ppt_x</p:attrName>
                                        </p:attrNameLst>
                                      </p:cBhvr>
                                      <p:tavLst>
                                        <p:tav tm="0">
                                          <p:val>
                                            <p:strVal val="ppt_x"/>
                                          </p:val>
                                        </p:tav>
                                        <p:tav tm="100000">
                                          <p:val>
                                            <p:strVal val="0-ppt_w/2"/>
                                          </p:val>
                                        </p:tav>
                                      </p:tavLst>
                                    </p:anim>
                                    <p:anim calcmode="lin" valueType="num">
                                      <p:cBhvr additive="base">
                                        <p:cTn id="374" dur="4000"/>
                                        <p:tgtEl>
                                          <p:spTgt spid="73"/>
                                        </p:tgtEl>
                                        <p:attrNameLst>
                                          <p:attrName>ppt_y</p:attrName>
                                        </p:attrNameLst>
                                      </p:cBhvr>
                                      <p:tavLst>
                                        <p:tav tm="0">
                                          <p:val>
                                            <p:strVal val="ppt_y"/>
                                          </p:val>
                                        </p:tav>
                                        <p:tav tm="100000">
                                          <p:val>
                                            <p:strVal val="ppt_y"/>
                                          </p:val>
                                        </p:tav>
                                      </p:tavLst>
                                    </p:anim>
                                    <p:set>
                                      <p:cBhvr>
                                        <p:cTn id="375" dur="1" fill="hold">
                                          <p:stCondLst>
                                            <p:cond delay="3999"/>
                                          </p:stCondLst>
                                        </p:cTn>
                                        <p:tgtEl>
                                          <p:spTgt spid="73"/>
                                        </p:tgtEl>
                                        <p:attrNameLst>
                                          <p:attrName>style.visibility</p:attrName>
                                        </p:attrNameLst>
                                      </p:cBhvr>
                                      <p:to>
                                        <p:strVal val="hidden"/>
                                      </p:to>
                                    </p:set>
                                  </p:childTnLst>
                                </p:cTn>
                              </p:par>
                              <p:par>
                                <p:cTn id="376" presetID="2" presetClass="entr" presetSubtype="8" fill="hold" grpId="0" nodeType="withEffect">
                                  <p:stCondLst>
                                    <p:cond delay="0"/>
                                  </p:stCondLst>
                                  <p:childTnLst>
                                    <p:set>
                                      <p:cBhvr>
                                        <p:cTn id="377" dur="1" fill="hold">
                                          <p:stCondLst>
                                            <p:cond delay="0"/>
                                          </p:stCondLst>
                                        </p:cTn>
                                        <p:tgtEl>
                                          <p:spTgt spid="75"/>
                                        </p:tgtEl>
                                        <p:attrNameLst>
                                          <p:attrName>style.visibility</p:attrName>
                                        </p:attrNameLst>
                                      </p:cBhvr>
                                      <p:to>
                                        <p:strVal val="visible"/>
                                      </p:to>
                                    </p:set>
                                    <p:anim calcmode="lin" valueType="num">
                                      <p:cBhvr additive="base">
                                        <p:cTn id="378" dur="4000" fill="hold"/>
                                        <p:tgtEl>
                                          <p:spTgt spid="75"/>
                                        </p:tgtEl>
                                        <p:attrNameLst>
                                          <p:attrName>ppt_x</p:attrName>
                                        </p:attrNameLst>
                                      </p:cBhvr>
                                      <p:tavLst>
                                        <p:tav tm="0">
                                          <p:val>
                                            <p:strVal val="0-#ppt_w/2"/>
                                          </p:val>
                                        </p:tav>
                                        <p:tav tm="100000">
                                          <p:val>
                                            <p:strVal val="#ppt_x"/>
                                          </p:val>
                                        </p:tav>
                                      </p:tavLst>
                                    </p:anim>
                                    <p:anim calcmode="lin" valueType="num">
                                      <p:cBhvr additive="base">
                                        <p:cTn id="379" dur="4000" fill="hold"/>
                                        <p:tgtEl>
                                          <p:spTgt spid="75"/>
                                        </p:tgtEl>
                                        <p:attrNameLst>
                                          <p:attrName>ppt_y</p:attrName>
                                        </p:attrNameLst>
                                      </p:cBhvr>
                                      <p:tavLst>
                                        <p:tav tm="0">
                                          <p:val>
                                            <p:strVal val="#ppt_y"/>
                                          </p:val>
                                        </p:tav>
                                        <p:tav tm="100000">
                                          <p:val>
                                            <p:strVal val="#ppt_y"/>
                                          </p:val>
                                        </p:tav>
                                      </p:tavLst>
                                    </p:anim>
                                  </p:childTnLst>
                                </p:cTn>
                              </p:par>
                              <p:par>
                                <p:cTn id="380" presetID="19" presetClass="entr" presetSubtype="5" fill="hold" grpId="1" nodeType="withEffect">
                                  <p:stCondLst>
                                    <p:cond delay="0"/>
                                  </p:stCondLst>
                                  <p:childTnLst>
                                    <p:set>
                                      <p:cBhvr>
                                        <p:cTn id="381" dur="1" fill="hold">
                                          <p:stCondLst>
                                            <p:cond delay="0"/>
                                          </p:stCondLst>
                                        </p:cTn>
                                        <p:tgtEl>
                                          <p:spTgt spid="75"/>
                                        </p:tgtEl>
                                        <p:attrNameLst>
                                          <p:attrName>style.visibility</p:attrName>
                                        </p:attrNameLst>
                                      </p:cBhvr>
                                      <p:to>
                                        <p:strVal val="visible"/>
                                      </p:to>
                                    </p:set>
                                    <p:anim calcmode="lin" valueType="num">
                                      <p:cBhvr>
                                        <p:cTn id="382" dur="4000" fill="hold"/>
                                        <p:tgtEl>
                                          <p:spTgt spid="75"/>
                                        </p:tgtEl>
                                        <p:attrNameLst>
                                          <p:attrName>ppt_w</p:attrName>
                                        </p:attrNameLst>
                                      </p:cBhvr>
                                      <p:tavLst>
                                        <p:tav tm="0">
                                          <p:val>
                                            <p:strVal val="#ppt_w"/>
                                          </p:val>
                                        </p:tav>
                                        <p:tav tm="100000">
                                          <p:val>
                                            <p:strVal val="#ppt_w"/>
                                          </p:val>
                                        </p:tav>
                                      </p:tavLst>
                                    </p:anim>
                                    <p:anim calcmode="lin" valueType="num">
                                      <p:cBhvr>
                                        <p:cTn id="383" dur="4000" fill="hold"/>
                                        <p:tgtEl>
                                          <p:spTgt spid="75"/>
                                        </p:tgtEl>
                                        <p:attrNameLst>
                                          <p:attrName>ppt_h</p:attrName>
                                        </p:attrNameLst>
                                      </p:cBhvr>
                                      <p:tavLst>
                                        <p:tav tm="0" fmla="#ppt_h*sin(2.5*pi*$)">
                                          <p:val>
                                            <p:fltVal val="0"/>
                                          </p:val>
                                        </p:tav>
                                        <p:tav tm="100000">
                                          <p:val>
                                            <p:fltVal val="1"/>
                                          </p:val>
                                        </p:tav>
                                      </p:tavLst>
                                    </p:anim>
                                  </p:childTnLst>
                                </p:cTn>
                              </p:par>
                              <p:par>
                                <p:cTn id="384" presetID="8" presetClass="emph" presetSubtype="0" repeatCount="indefinite" fill="hold" grpId="2" nodeType="withEffect">
                                  <p:stCondLst>
                                    <p:cond delay="0"/>
                                  </p:stCondLst>
                                  <p:childTnLst>
                                    <p:animRot by="-21600000">
                                      <p:cBhvr>
                                        <p:cTn id="385" dur="4000" fill="hold"/>
                                        <p:tgtEl>
                                          <p:spTgt spid="75"/>
                                        </p:tgtEl>
                                        <p:attrNameLst>
                                          <p:attrName>r</p:attrName>
                                        </p:attrNameLst>
                                      </p:cBhvr>
                                    </p:animRot>
                                  </p:childTnLst>
                                </p:cTn>
                              </p:par>
                              <p:par>
                                <p:cTn id="386" presetID="2" presetClass="exit" presetSubtype="8" fill="hold" grpId="3" nodeType="withEffect">
                                  <p:stCondLst>
                                    <p:cond delay="0"/>
                                  </p:stCondLst>
                                  <p:childTnLst>
                                    <p:anim calcmode="lin" valueType="num">
                                      <p:cBhvr additive="base">
                                        <p:cTn id="387" dur="4000"/>
                                        <p:tgtEl>
                                          <p:spTgt spid="75"/>
                                        </p:tgtEl>
                                        <p:attrNameLst>
                                          <p:attrName>ppt_x</p:attrName>
                                        </p:attrNameLst>
                                      </p:cBhvr>
                                      <p:tavLst>
                                        <p:tav tm="0">
                                          <p:val>
                                            <p:strVal val="ppt_x"/>
                                          </p:val>
                                        </p:tav>
                                        <p:tav tm="100000">
                                          <p:val>
                                            <p:strVal val="0-ppt_w/2"/>
                                          </p:val>
                                        </p:tav>
                                      </p:tavLst>
                                    </p:anim>
                                    <p:anim calcmode="lin" valueType="num">
                                      <p:cBhvr additive="base">
                                        <p:cTn id="388" dur="4000"/>
                                        <p:tgtEl>
                                          <p:spTgt spid="75"/>
                                        </p:tgtEl>
                                        <p:attrNameLst>
                                          <p:attrName>ppt_y</p:attrName>
                                        </p:attrNameLst>
                                      </p:cBhvr>
                                      <p:tavLst>
                                        <p:tav tm="0">
                                          <p:val>
                                            <p:strVal val="ppt_y"/>
                                          </p:val>
                                        </p:tav>
                                        <p:tav tm="100000">
                                          <p:val>
                                            <p:strVal val="ppt_y"/>
                                          </p:val>
                                        </p:tav>
                                      </p:tavLst>
                                    </p:anim>
                                    <p:set>
                                      <p:cBhvr>
                                        <p:cTn id="389" dur="1" fill="hold">
                                          <p:stCondLst>
                                            <p:cond delay="3999"/>
                                          </p:stCondLst>
                                        </p:cTn>
                                        <p:tgtEl>
                                          <p:spTgt spid="75"/>
                                        </p:tgtEl>
                                        <p:attrNameLst>
                                          <p:attrName>style.visibility</p:attrName>
                                        </p:attrNameLst>
                                      </p:cBhvr>
                                      <p:to>
                                        <p:strVal val="hidden"/>
                                      </p:to>
                                    </p:set>
                                  </p:childTnLst>
                                </p:cTn>
                              </p:par>
                              <p:par>
                                <p:cTn id="390" presetID="2" presetClass="entr" presetSubtype="8" fill="hold" grpId="0" nodeType="withEffect">
                                  <p:stCondLst>
                                    <p:cond delay="0"/>
                                  </p:stCondLst>
                                  <p:childTnLst>
                                    <p:set>
                                      <p:cBhvr>
                                        <p:cTn id="391" dur="1" fill="hold">
                                          <p:stCondLst>
                                            <p:cond delay="0"/>
                                          </p:stCondLst>
                                        </p:cTn>
                                        <p:tgtEl>
                                          <p:spTgt spid="74"/>
                                        </p:tgtEl>
                                        <p:attrNameLst>
                                          <p:attrName>style.visibility</p:attrName>
                                        </p:attrNameLst>
                                      </p:cBhvr>
                                      <p:to>
                                        <p:strVal val="visible"/>
                                      </p:to>
                                    </p:set>
                                    <p:anim calcmode="lin" valueType="num">
                                      <p:cBhvr additive="base">
                                        <p:cTn id="392" dur="4000" fill="hold"/>
                                        <p:tgtEl>
                                          <p:spTgt spid="74"/>
                                        </p:tgtEl>
                                        <p:attrNameLst>
                                          <p:attrName>ppt_x</p:attrName>
                                        </p:attrNameLst>
                                      </p:cBhvr>
                                      <p:tavLst>
                                        <p:tav tm="0">
                                          <p:val>
                                            <p:strVal val="0-#ppt_w/2"/>
                                          </p:val>
                                        </p:tav>
                                        <p:tav tm="100000">
                                          <p:val>
                                            <p:strVal val="#ppt_x"/>
                                          </p:val>
                                        </p:tav>
                                      </p:tavLst>
                                    </p:anim>
                                    <p:anim calcmode="lin" valueType="num">
                                      <p:cBhvr additive="base">
                                        <p:cTn id="393" dur="4000" fill="hold"/>
                                        <p:tgtEl>
                                          <p:spTgt spid="74"/>
                                        </p:tgtEl>
                                        <p:attrNameLst>
                                          <p:attrName>ppt_y</p:attrName>
                                        </p:attrNameLst>
                                      </p:cBhvr>
                                      <p:tavLst>
                                        <p:tav tm="0">
                                          <p:val>
                                            <p:strVal val="#ppt_y"/>
                                          </p:val>
                                        </p:tav>
                                        <p:tav tm="100000">
                                          <p:val>
                                            <p:strVal val="#ppt_y"/>
                                          </p:val>
                                        </p:tav>
                                      </p:tavLst>
                                    </p:anim>
                                  </p:childTnLst>
                                </p:cTn>
                              </p:par>
                              <p:par>
                                <p:cTn id="394" presetID="19" presetClass="entr" presetSubtype="5" fill="hold" grpId="1" nodeType="withEffect">
                                  <p:stCondLst>
                                    <p:cond delay="0"/>
                                  </p:stCondLst>
                                  <p:childTnLst>
                                    <p:set>
                                      <p:cBhvr>
                                        <p:cTn id="395" dur="1" fill="hold">
                                          <p:stCondLst>
                                            <p:cond delay="0"/>
                                          </p:stCondLst>
                                        </p:cTn>
                                        <p:tgtEl>
                                          <p:spTgt spid="74"/>
                                        </p:tgtEl>
                                        <p:attrNameLst>
                                          <p:attrName>style.visibility</p:attrName>
                                        </p:attrNameLst>
                                      </p:cBhvr>
                                      <p:to>
                                        <p:strVal val="visible"/>
                                      </p:to>
                                    </p:set>
                                    <p:anim calcmode="lin" valueType="num">
                                      <p:cBhvr>
                                        <p:cTn id="396" dur="4000" fill="hold"/>
                                        <p:tgtEl>
                                          <p:spTgt spid="74"/>
                                        </p:tgtEl>
                                        <p:attrNameLst>
                                          <p:attrName>ppt_w</p:attrName>
                                        </p:attrNameLst>
                                      </p:cBhvr>
                                      <p:tavLst>
                                        <p:tav tm="0">
                                          <p:val>
                                            <p:strVal val="#ppt_w"/>
                                          </p:val>
                                        </p:tav>
                                        <p:tav tm="100000">
                                          <p:val>
                                            <p:strVal val="#ppt_w"/>
                                          </p:val>
                                        </p:tav>
                                      </p:tavLst>
                                    </p:anim>
                                    <p:anim calcmode="lin" valueType="num">
                                      <p:cBhvr>
                                        <p:cTn id="397" dur="4000" fill="hold"/>
                                        <p:tgtEl>
                                          <p:spTgt spid="74"/>
                                        </p:tgtEl>
                                        <p:attrNameLst>
                                          <p:attrName>ppt_h</p:attrName>
                                        </p:attrNameLst>
                                      </p:cBhvr>
                                      <p:tavLst>
                                        <p:tav tm="0" fmla="#ppt_h*sin(2.5*pi*$)">
                                          <p:val>
                                            <p:fltVal val="0"/>
                                          </p:val>
                                        </p:tav>
                                        <p:tav tm="100000">
                                          <p:val>
                                            <p:fltVal val="1"/>
                                          </p:val>
                                        </p:tav>
                                      </p:tavLst>
                                    </p:anim>
                                  </p:childTnLst>
                                </p:cTn>
                              </p:par>
                              <p:par>
                                <p:cTn id="398" presetID="8" presetClass="emph" presetSubtype="0" repeatCount="indefinite" fill="hold" grpId="2" nodeType="withEffect">
                                  <p:stCondLst>
                                    <p:cond delay="0"/>
                                  </p:stCondLst>
                                  <p:childTnLst>
                                    <p:animRot by="-21600000">
                                      <p:cBhvr>
                                        <p:cTn id="399" dur="4000" fill="hold"/>
                                        <p:tgtEl>
                                          <p:spTgt spid="74"/>
                                        </p:tgtEl>
                                        <p:attrNameLst>
                                          <p:attrName>r</p:attrName>
                                        </p:attrNameLst>
                                      </p:cBhvr>
                                    </p:animRot>
                                  </p:childTnLst>
                                </p:cTn>
                              </p:par>
                              <p:par>
                                <p:cTn id="400" presetID="2" presetClass="exit" presetSubtype="8" fill="hold" grpId="3" nodeType="withEffect">
                                  <p:stCondLst>
                                    <p:cond delay="0"/>
                                  </p:stCondLst>
                                  <p:childTnLst>
                                    <p:anim calcmode="lin" valueType="num">
                                      <p:cBhvr additive="base">
                                        <p:cTn id="401" dur="4000"/>
                                        <p:tgtEl>
                                          <p:spTgt spid="74"/>
                                        </p:tgtEl>
                                        <p:attrNameLst>
                                          <p:attrName>ppt_x</p:attrName>
                                        </p:attrNameLst>
                                      </p:cBhvr>
                                      <p:tavLst>
                                        <p:tav tm="0">
                                          <p:val>
                                            <p:strVal val="ppt_x"/>
                                          </p:val>
                                        </p:tav>
                                        <p:tav tm="100000">
                                          <p:val>
                                            <p:strVal val="0-ppt_w/2"/>
                                          </p:val>
                                        </p:tav>
                                      </p:tavLst>
                                    </p:anim>
                                    <p:anim calcmode="lin" valueType="num">
                                      <p:cBhvr additive="base">
                                        <p:cTn id="402" dur="4000"/>
                                        <p:tgtEl>
                                          <p:spTgt spid="74"/>
                                        </p:tgtEl>
                                        <p:attrNameLst>
                                          <p:attrName>ppt_y</p:attrName>
                                        </p:attrNameLst>
                                      </p:cBhvr>
                                      <p:tavLst>
                                        <p:tav tm="0">
                                          <p:val>
                                            <p:strVal val="ppt_y"/>
                                          </p:val>
                                        </p:tav>
                                        <p:tav tm="100000">
                                          <p:val>
                                            <p:strVal val="ppt_y"/>
                                          </p:val>
                                        </p:tav>
                                      </p:tavLst>
                                    </p:anim>
                                    <p:set>
                                      <p:cBhvr>
                                        <p:cTn id="403" dur="1" fill="hold">
                                          <p:stCondLst>
                                            <p:cond delay="3999"/>
                                          </p:stCondLst>
                                        </p:cTn>
                                        <p:tgtEl>
                                          <p:spTgt spid="74"/>
                                        </p:tgtEl>
                                        <p:attrNameLst>
                                          <p:attrName>style.visibility</p:attrName>
                                        </p:attrNameLst>
                                      </p:cBhvr>
                                      <p:to>
                                        <p:strVal val="hidden"/>
                                      </p:to>
                                    </p:set>
                                  </p:childTnLst>
                                </p:cTn>
                              </p:par>
                              <p:par>
                                <p:cTn id="404" presetID="2" presetClass="entr" presetSubtype="8" fill="hold" grpId="0" nodeType="withEffect">
                                  <p:stCondLst>
                                    <p:cond delay="0"/>
                                  </p:stCondLst>
                                  <p:childTnLst>
                                    <p:set>
                                      <p:cBhvr>
                                        <p:cTn id="405" dur="1" fill="hold">
                                          <p:stCondLst>
                                            <p:cond delay="0"/>
                                          </p:stCondLst>
                                        </p:cTn>
                                        <p:tgtEl>
                                          <p:spTgt spid="76"/>
                                        </p:tgtEl>
                                        <p:attrNameLst>
                                          <p:attrName>style.visibility</p:attrName>
                                        </p:attrNameLst>
                                      </p:cBhvr>
                                      <p:to>
                                        <p:strVal val="visible"/>
                                      </p:to>
                                    </p:set>
                                    <p:anim calcmode="lin" valueType="num">
                                      <p:cBhvr additive="base">
                                        <p:cTn id="406" dur="4000" fill="hold"/>
                                        <p:tgtEl>
                                          <p:spTgt spid="76"/>
                                        </p:tgtEl>
                                        <p:attrNameLst>
                                          <p:attrName>ppt_x</p:attrName>
                                        </p:attrNameLst>
                                      </p:cBhvr>
                                      <p:tavLst>
                                        <p:tav tm="0">
                                          <p:val>
                                            <p:strVal val="0-#ppt_w/2"/>
                                          </p:val>
                                        </p:tav>
                                        <p:tav tm="100000">
                                          <p:val>
                                            <p:strVal val="#ppt_x"/>
                                          </p:val>
                                        </p:tav>
                                      </p:tavLst>
                                    </p:anim>
                                    <p:anim calcmode="lin" valueType="num">
                                      <p:cBhvr additive="base">
                                        <p:cTn id="407" dur="4000" fill="hold"/>
                                        <p:tgtEl>
                                          <p:spTgt spid="76"/>
                                        </p:tgtEl>
                                        <p:attrNameLst>
                                          <p:attrName>ppt_y</p:attrName>
                                        </p:attrNameLst>
                                      </p:cBhvr>
                                      <p:tavLst>
                                        <p:tav tm="0">
                                          <p:val>
                                            <p:strVal val="#ppt_y"/>
                                          </p:val>
                                        </p:tav>
                                        <p:tav tm="100000">
                                          <p:val>
                                            <p:strVal val="#ppt_y"/>
                                          </p:val>
                                        </p:tav>
                                      </p:tavLst>
                                    </p:anim>
                                  </p:childTnLst>
                                </p:cTn>
                              </p:par>
                              <p:par>
                                <p:cTn id="408" presetID="19" presetClass="entr" presetSubtype="5" fill="hold" grpId="1" nodeType="withEffect">
                                  <p:stCondLst>
                                    <p:cond delay="0"/>
                                  </p:stCondLst>
                                  <p:childTnLst>
                                    <p:set>
                                      <p:cBhvr>
                                        <p:cTn id="409" dur="1" fill="hold">
                                          <p:stCondLst>
                                            <p:cond delay="0"/>
                                          </p:stCondLst>
                                        </p:cTn>
                                        <p:tgtEl>
                                          <p:spTgt spid="76"/>
                                        </p:tgtEl>
                                        <p:attrNameLst>
                                          <p:attrName>style.visibility</p:attrName>
                                        </p:attrNameLst>
                                      </p:cBhvr>
                                      <p:to>
                                        <p:strVal val="visible"/>
                                      </p:to>
                                    </p:set>
                                    <p:anim calcmode="lin" valueType="num">
                                      <p:cBhvr>
                                        <p:cTn id="410" dur="4000" fill="hold"/>
                                        <p:tgtEl>
                                          <p:spTgt spid="76"/>
                                        </p:tgtEl>
                                        <p:attrNameLst>
                                          <p:attrName>ppt_w</p:attrName>
                                        </p:attrNameLst>
                                      </p:cBhvr>
                                      <p:tavLst>
                                        <p:tav tm="0">
                                          <p:val>
                                            <p:strVal val="#ppt_w"/>
                                          </p:val>
                                        </p:tav>
                                        <p:tav tm="100000">
                                          <p:val>
                                            <p:strVal val="#ppt_w"/>
                                          </p:val>
                                        </p:tav>
                                      </p:tavLst>
                                    </p:anim>
                                    <p:anim calcmode="lin" valueType="num">
                                      <p:cBhvr>
                                        <p:cTn id="411" dur="4000" fill="hold"/>
                                        <p:tgtEl>
                                          <p:spTgt spid="76"/>
                                        </p:tgtEl>
                                        <p:attrNameLst>
                                          <p:attrName>ppt_h</p:attrName>
                                        </p:attrNameLst>
                                      </p:cBhvr>
                                      <p:tavLst>
                                        <p:tav tm="0" fmla="#ppt_h*sin(2.5*pi*$)">
                                          <p:val>
                                            <p:fltVal val="0"/>
                                          </p:val>
                                        </p:tav>
                                        <p:tav tm="100000">
                                          <p:val>
                                            <p:fltVal val="1"/>
                                          </p:val>
                                        </p:tav>
                                      </p:tavLst>
                                    </p:anim>
                                  </p:childTnLst>
                                </p:cTn>
                              </p:par>
                              <p:par>
                                <p:cTn id="412" presetID="8" presetClass="emph" presetSubtype="0" repeatCount="indefinite" fill="hold" grpId="2" nodeType="withEffect">
                                  <p:stCondLst>
                                    <p:cond delay="0"/>
                                  </p:stCondLst>
                                  <p:childTnLst>
                                    <p:animRot by="-21600000">
                                      <p:cBhvr>
                                        <p:cTn id="413" dur="4000" fill="hold"/>
                                        <p:tgtEl>
                                          <p:spTgt spid="76"/>
                                        </p:tgtEl>
                                        <p:attrNameLst>
                                          <p:attrName>r</p:attrName>
                                        </p:attrNameLst>
                                      </p:cBhvr>
                                    </p:animRot>
                                  </p:childTnLst>
                                </p:cTn>
                              </p:par>
                              <p:par>
                                <p:cTn id="414" presetID="2" presetClass="exit" presetSubtype="8" fill="hold" grpId="3" nodeType="withEffect">
                                  <p:stCondLst>
                                    <p:cond delay="0"/>
                                  </p:stCondLst>
                                  <p:childTnLst>
                                    <p:anim calcmode="lin" valueType="num">
                                      <p:cBhvr additive="base">
                                        <p:cTn id="415" dur="4000"/>
                                        <p:tgtEl>
                                          <p:spTgt spid="76"/>
                                        </p:tgtEl>
                                        <p:attrNameLst>
                                          <p:attrName>ppt_x</p:attrName>
                                        </p:attrNameLst>
                                      </p:cBhvr>
                                      <p:tavLst>
                                        <p:tav tm="0">
                                          <p:val>
                                            <p:strVal val="ppt_x"/>
                                          </p:val>
                                        </p:tav>
                                        <p:tav tm="100000">
                                          <p:val>
                                            <p:strVal val="0-ppt_w/2"/>
                                          </p:val>
                                        </p:tav>
                                      </p:tavLst>
                                    </p:anim>
                                    <p:anim calcmode="lin" valueType="num">
                                      <p:cBhvr additive="base">
                                        <p:cTn id="416" dur="4000"/>
                                        <p:tgtEl>
                                          <p:spTgt spid="76"/>
                                        </p:tgtEl>
                                        <p:attrNameLst>
                                          <p:attrName>ppt_y</p:attrName>
                                        </p:attrNameLst>
                                      </p:cBhvr>
                                      <p:tavLst>
                                        <p:tav tm="0">
                                          <p:val>
                                            <p:strVal val="ppt_y"/>
                                          </p:val>
                                        </p:tav>
                                        <p:tav tm="100000">
                                          <p:val>
                                            <p:strVal val="ppt_y"/>
                                          </p:val>
                                        </p:tav>
                                      </p:tavLst>
                                    </p:anim>
                                    <p:set>
                                      <p:cBhvr>
                                        <p:cTn id="417" dur="1" fill="hold">
                                          <p:stCondLst>
                                            <p:cond delay="3999"/>
                                          </p:stCondLst>
                                        </p:cTn>
                                        <p:tgtEl>
                                          <p:spTgt spid="76"/>
                                        </p:tgtEl>
                                        <p:attrNameLst>
                                          <p:attrName>style.visibility</p:attrName>
                                        </p:attrNameLst>
                                      </p:cBhvr>
                                      <p:to>
                                        <p:strVal val="hidden"/>
                                      </p:to>
                                    </p:set>
                                  </p:childTnLst>
                                </p:cTn>
                              </p:par>
                              <p:par>
                                <p:cTn id="418" presetID="2" presetClass="entr" presetSubtype="8" fill="hold" grpId="0" nodeType="withEffect">
                                  <p:stCondLst>
                                    <p:cond delay="0"/>
                                  </p:stCondLst>
                                  <p:childTnLst>
                                    <p:set>
                                      <p:cBhvr>
                                        <p:cTn id="419" dur="1" fill="hold">
                                          <p:stCondLst>
                                            <p:cond delay="0"/>
                                          </p:stCondLst>
                                        </p:cTn>
                                        <p:tgtEl>
                                          <p:spTgt spid="77"/>
                                        </p:tgtEl>
                                        <p:attrNameLst>
                                          <p:attrName>style.visibility</p:attrName>
                                        </p:attrNameLst>
                                      </p:cBhvr>
                                      <p:to>
                                        <p:strVal val="visible"/>
                                      </p:to>
                                    </p:set>
                                    <p:anim calcmode="lin" valueType="num">
                                      <p:cBhvr additive="base">
                                        <p:cTn id="420" dur="4000" fill="hold"/>
                                        <p:tgtEl>
                                          <p:spTgt spid="77"/>
                                        </p:tgtEl>
                                        <p:attrNameLst>
                                          <p:attrName>ppt_x</p:attrName>
                                        </p:attrNameLst>
                                      </p:cBhvr>
                                      <p:tavLst>
                                        <p:tav tm="0">
                                          <p:val>
                                            <p:strVal val="0-#ppt_w/2"/>
                                          </p:val>
                                        </p:tav>
                                        <p:tav tm="100000">
                                          <p:val>
                                            <p:strVal val="#ppt_x"/>
                                          </p:val>
                                        </p:tav>
                                      </p:tavLst>
                                    </p:anim>
                                    <p:anim calcmode="lin" valueType="num">
                                      <p:cBhvr additive="base">
                                        <p:cTn id="421" dur="4000" fill="hold"/>
                                        <p:tgtEl>
                                          <p:spTgt spid="77"/>
                                        </p:tgtEl>
                                        <p:attrNameLst>
                                          <p:attrName>ppt_y</p:attrName>
                                        </p:attrNameLst>
                                      </p:cBhvr>
                                      <p:tavLst>
                                        <p:tav tm="0">
                                          <p:val>
                                            <p:strVal val="#ppt_y"/>
                                          </p:val>
                                        </p:tav>
                                        <p:tav tm="100000">
                                          <p:val>
                                            <p:strVal val="#ppt_y"/>
                                          </p:val>
                                        </p:tav>
                                      </p:tavLst>
                                    </p:anim>
                                  </p:childTnLst>
                                </p:cTn>
                              </p:par>
                              <p:par>
                                <p:cTn id="422" presetID="19" presetClass="entr" presetSubtype="5" fill="hold" grpId="1" nodeType="withEffect">
                                  <p:stCondLst>
                                    <p:cond delay="0"/>
                                  </p:stCondLst>
                                  <p:childTnLst>
                                    <p:set>
                                      <p:cBhvr>
                                        <p:cTn id="423" dur="1" fill="hold">
                                          <p:stCondLst>
                                            <p:cond delay="0"/>
                                          </p:stCondLst>
                                        </p:cTn>
                                        <p:tgtEl>
                                          <p:spTgt spid="77"/>
                                        </p:tgtEl>
                                        <p:attrNameLst>
                                          <p:attrName>style.visibility</p:attrName>
                                        </p:attrNameLst>
                                      </p:cBhvr>
                                      <p:to>
                                        <p:strVal val="visible"/>
                                      </p:to>
                                    </p:set>
                                    <p:anim calcmode="lin" valueType="num">
                                      <p:cBhvr>
                                        <p:cTn id="424" dur="4000" fill="hold"/>
                                        <p:tgtEl>
                                          <p:spTgt spid="77"/>
                                        </p:tgtEl>
                                        <p:attrNameLst>
                                          <p:attrName>ppt_w</p:attrName>
                                        </p:attrNameLst>
                                      </p:cBhvr>
                                      <p:tavLst>
                                        <p:tav tm="0">
                                          <p:val>
                                            <p:strVal val="#ppt_w"/>
                                          </p:val>
                                        </p:tav>
                                        <p:tav tm="100000">
                                          <p:val>
                                            <p:strVal val="#ppt_w"/>
                                          </p:val>
                                        </p:tav>
                                      </p:tavLst>
                                    </p:anim>
                                    <p:anim calcmode="lin" valueType="num">
                                      <p:cBhvr>
                                        <p:cTn id="425" dur="4000" fill="hold"/>
                                        <p:tgtEl>
                                          <p:spTgt spid="77"/>
                                        </p:tgtEl>
                                        <p:attrNameLst>
                                          <p:attrName>ppt_h</p:attrName>
                                        </p:attrNameLst>
                                      </p:cBhvr>
                                      <p:tavLst>
                                        <p:tav tm="0" fmla="#ppt_h*sin(2.5*pi*$)">
                                          <p:val>
                                            <p:fltVal val="0"/>
                                          </p:val>
                                        </p:tav>
                                        <p:tav tm="100000">
                                          <p:val>
                                            <p:fltVal val="1"/>
                                          </p:val>
                                        </p:tav>
                                      </p:tavLst>
                                    </p:anim>
                                  </p:childTnLst>
                                </p:cTn>
                              </p:par>
                              <p:par>
                                <p:cTn id="426" presetID="8" presetClass="emph" presetSubtype="0" repeatCount="indefinite" fill="hold" grpId="2" nodeType="withEffect">
                                  <p:stCondLst>
                                    <p:cond delay="0"/>
                                  </p:stCondLst>
                                  <p:childTnLst>
                                    <p:animRot by="-21600000">
                                      <p:cBhvr>
                                        <p:cTn id="427" dur="4000" fill="hold"/>
                                        <p:tgtEl>
                                          <p:spTgt spid="77"/>
                                        </p:tgtEl>
                                        <p:attrNameLst>
                                          <p:attrName>r</p:attrName>
                                        </p:attrNameLst>
                                      </p:cBhvr>
                                    </p:animRot>
                                  </p:childTnLst>
                                </p:cTn>
                              </p:par>
                              <p:par>
                                <p:cTn id="428" presetID="2" presetClass="exit" presetSubtype="8" fill="hold" grpId="3" nodeType="withEffect">
                                  <p:stCondLst>
                                    <p:cond delay="0"/>
                                  </p:stCondLst>
                                  <p:childTnLst>
                                    <p:anim calcmode="lin" valueType="num">
                                      <p:cBhvr additive="base">
                                        <p:cTn id="429" dur="4000"/>
                                        <p:tgtEl>
                                          <p:spTgt spid="77"/>
                                        </p:tgtEl>
                                        <p:attrNameLst>
                                          <p:attrName>ppt_x</p:attrName>
                                        </p:attrNameLst>
                                      </p:cBhvr>
                                      <p:tavLst>
                                        <p:tav tm="0">
                                          <p:val>
                                            <p:strVal val="ppt_x"/>
                                          </p:val>
                                        </p:tav>
                                        <p:tav tm="100000">
                                          <p:val>
                                            <p:strVal val="0-ppt_w/2"/>
                                          </p:val>
                                        </p:tav>
                                      </p:tavLst>
                                    </p:anim>
                                    <p:anim calcmode="lin" valueType="num">
                                      <p:cBhvr additive="base">
                                        <p:cTn id="430" dur="4000"/>
                                        <p:tgtEl>
                                          <p:spTgt spid="77"/>
                                        </p:tgtEl>
                                        <p:attrNameLst>
                                          <p:attrName>ppt_y</p:attrName>
                                        </p:attrNameLst>
                                      </p:cBhvr>
                                      <p:tavLst>
                                        <p:tav tm="0">
                                          <p:val>
                                            <p:strVal val="ppt_y"/>
                                          </p:val>
                                        </p:tav>
                                        <p:tav tm="100000">
                                          <p:val>
                                            <p:strVal val="ppt_y"/>
                                          </p:val>
                                        </p:tav>
                                      </p:tavLst>
                                    </p:anim>
                                    <p:set>
                                      <p:cBhvr>
                                        <p:cTn id="431" dur="1" fill="hold">
                                          <p:stCondLst>
                                            <p:cond delay="3999"/>
                                          </p:stCondLst>
                                        </p:cTn>
                                        <p:tgtEl>
                                          <p:spTgt spid="77"/>
                                        </p:tgtEl>
                                        <p:attrNameLst>
                                          <p:attrName>style.visibility</p:attrName>
                                        </p:attrNameLst>
                                      </p:cBhvr>
                                      <p:to>
                                        <p:strVal val="hidden"/>
                                      </p:to>
                                    </p:set>
                                  </p:childTnLst>
                                </p:cTn>
                              </p:par>
                              <p:par>
                                <p:cTn id="432" presetID="2" presetClass="entr" presetSubtype="8" fill="hold" grpId="0" nodeType="withEffect">
                                  <p:stCondLst>
                                    <p:cond delay="0"/>
                                  </p:stCondLst>
                                  <p:childTnLst>
                                    <p:set>
                                      <p:cBhvr>
                                        <p:cTn id="433" dur="1" fill="hold">
                                          <p:stCondLst>
                                            <p:cond delay="0"/>
                                          </p:stCondLst>
                                        </p:cTn>
                                        <p:tgtEl>
                                          <p:spTgt spid="78"/>
                                        </p:tgtEl>
                                        <p:attrNameLst>
                                          <p:attrName>style.visibility</p:attrName>
                                        </p:attrNameLst>
                                      </p:cBhvr>
                                      <p:to>
                                        <p:strVal val="visible"/>
                                      </p:to>
                                    </p:set>
                                    <p:anim calcmode="lin" valueType="num">
                                      <p:cBhvr additive="base">
                                        <p:cTn id="434" dur="4000" fill="hold"/>
                                        <p:tgtEl>
                                          <p:spTgt spid="78"/>
                                        </p:tgtEl>
                                        <p:attrNameLst>
                                          <p:attrName>ppt_x</p:attrName>
                                        </p:attrNameLst>
                                      </p:cBhvr>
                                      <p:tavLst>
                                        <p:tav tm="0">
                                          <p:val>
                                            <p:strVal val="0-#ppt_w/2"/>
                                          </p:val>
                                        </p:tav>
                                        <p:tav tm="100000">
                                          <p:val>
                                            <p:strVal val="#ppt_x"/>
                                          </p:val>
                                        </p:tav>
                                      </p:tavLst>
                                    </p:anim>
                                    <p:anim calcmode="lin" valueType="num">
                                      <p:cBhvr additive="base">
                                        <p:cTn id="435" dur="4000" fill="hold"/>
                                        <p:tgtEl>
                                          <p:spTgt spid="78"/>
                                        </p:tgtEl>
                                        <p:attrNameLst>
                                          <p:attrName>ppt_y</p:attrName>
                                        </p:attrNameLst>
                                      </p:cBhvr>
                                      <p:tavLst>
                                        <p:tav tm="0">
                                          <p:val>
                                            <p:strVal val="#ppt_y"/>
                                          </p:val>
                                        </p:tav>
                                        <p:tav tm="100000">
                                          <p:val>
                                            <p:strVal val="#ppt_y"/>
                                          </p:val>
                                        </p:tav>
                                      </p:tavLst>
                                    </p:anim>
                                  </p:childTnLst>
                                </p:cTn>
                              </p:par>
                              <p:par>
                                <p:cTn id="436" presetID="19" presetClass="entr" presetSubtype="5" fill="hold" grpId="1" nodeType="withEffect">
                                  <p:stCondLst>
                                    <p:cond delay="0"/>
                                  </p:stCondLst>
                                  <p:childTnLst>
                                    <p:set>
                                      <p:cBhvr>
                                        <p:cTn id="437" dur="1" fill="hold">
                                          <p:stCondLst>
                                            <p:cond delay="0"/>
                                          </p:stCondLst>
                                        </p:cTn>
                                        <p:tgtEl>
                                          <p:spTgt spid="78"/>
                                        </p:tgtEl>
                                        <p:attrNameLst>
                                          <p:attrName>style.visibility</p:attrName>
                                        </p:attrNameLst>
                                      </p:cBhvr>
                                      <p:to>
                                        <p:strVal val="visible"/>
                                      </p:to>
                                    </p:set>
                                    <p:anim calcmode="lin" valueType="num">
                                      <p:cBhvr>
                                        <p:cTn id="438" dur="4000" fill="hold"/>
                                        <p:tgtEl>
                                          <p:spTgt spid="78"/>
                                        </p:tgtEl>
                                        <p:attrNameLst>
                                          <p:attrName>ppt_w</p:attrName>
                                        </p:attrNameLst>
                                      </p:cBhvr>
                                      <p:tavLst>
                                        <p:tav tm="0">
                                          <p:val>
                                            <p:strVal val="#ppt_w"/>
                                          </p:val>
                                        </p:tav>
                                        <p:tav tm="100000">
                                          <p:val>
                                            <p:strVal val="#ppt_w"/>
                                          </p:val>
                                        </p:tav>
                                      </p:tavLst>
                                    </p:anim>
                                    <p:anim calcmode="lin" valueType="num">
                                      <p:cBhvr>
                                        <p:cTn id="439" dur="4000" fill="hold"/>
                                        <p:tgtEl>
                                          <p:spTgt spid="78"/>
                                        </p:tgtEl>
                                        <p:attrNameLst>
                                          <p:attrName>ppt_h</p:attrName>
                                        </p:attrNameLst>
                                      </p:cBhvr>
                                      <p:tavLst>
                                        <p:tav tm="0" fmla="#ppt_h*sin(2.5*pi*$)">
                                          <p:val>
                                            <p:fltVal val="0"/>
                                          </p:val>
                                        </p:tav>
                                        <p:tav tm="100000">
                                          <p:val>
                                            <p:fltVal val="1"/>
                                          </p:val>
                                        </p:tav>
                                      </p:tavLst>
                                    </p:anim>
                                  </p:childTnLst>
                                </p:cTn>
                              </p:par>
                              <p:par>
                                <p:cTn id="440" presetID="8" presetClass="emph" presetSubtype="0" repeatCount="indefinite" fill="hold" grpId="2" nodeType="withEffect">
                                  <p:stCondLst>
                                    <p:cond delay="0"/>
                                  </p:stCondLst>
                                  <p:childTnLst>
                                    <p:animRot by="-21600000">
                                      <p:cBhvr>
                                        <p:cTn id="441" dur="4000" fill="hold"/>
                                        <p:tgtEl>
                                          <p:spTgt spid="78"/>
                                        </p:tgtEl>
                                        <p:attrNameLst>
                                          <p:attrName>r</p:attrName>
                                        </p:attrNameLst>
                                      </p:cBhvr>
                                    </p:animRot>
                                  </p:childTnLst>
                                </p:cTn>
                              </p:par>
                              <p:par>
                                <p:cTn id="442" presetID="2" presetClass="exit" presetSubtype="8" fill="hold" grpId="3" nodeType="withEffect">
                                  <p:stCondLst>
                                    <p:cond delay="0"/>
                                  </p:stCondLst>
                                  <p:childTnLst>
                                    <p:anim calcmode="lin" valueType="num">
                                      <p:cBhvr additive="base">
                                        <p:cTn id="443" dur="4000"/>
                                        <p:tgtEl>
                                          <p:spTgt spid="78"/>
                                        </p:tgtEl>
                                        <p:attrNameLst>
                                          <p:attrName>ppt_x</p:attrName>
                                        </p:attrNameLst>
                                      </p:cBhvr>
                                      <p:tavLst>
                                        <p:tav tm="0">
                                          <p:val>
                                            <p:strVal val="ppt_x"/>
                                          </p:val>
                                        </p:tav>
                                        <p:tav tm="100000">
                                          <p:val>
                                            <p:strVal val="0-ppt_w/2"/>
                                          </p:val>
                                        </p:tav>
                                      </p:tavLst>
                                    </p:anim>
                                    <p:anim calcmode="lin" valueType="num">
                                      <p:cBhvr additive="base">
                                        <p:cTn id="444" dur="4000"/>
                                        <p:tgtEl>
                                          <p:spTgt spid="78"/>
                                        </p:tgtEl>
                                        <p:attrNameLst>
                                          <p:attrName>ppt_y</p:attrName>
                                        </p:attrNameLst>
                                      </p:cBhvr>
                                      <p:tavLst>
                                        <p:tav tm="0">
                                          <p:val>
                                            <p:strVal val="ppt_y"/>
                                          </p:val>
                                        </p:tav>
                                        <p:tav tm="100000">
                                          <p:val>
                                            <p:strVal val="ppt_y"/>
                                          </p:val>
                                        </p:tav>
                                      </p:tavLst>
                                    </p:anim>
                                    <p:set>
                                      <p:cBhvr>
                                        <p:cTn id="445" dur="1" fill="hold">
                                          <p:stCondLst>
                                            <p:cond delay="3999"/>
                                          </p:stCondLst>
                                        </p:cTn>
                                        <p:tgtEl>
                                          <p:spTgt spid="78"/>
                                        </p:tgtEl>
                                        <p:attrNameLst>
                                          <p:attrName>style.visibility</p:attrName>
                                        </p:attrNameLst>
                                      </p:cBhvr>
                                      <p:to>
                                        <p:strVal val="hidden"/>
                                      </p:to>
                                    </p:set>
                                  </p:childTnLst>
                                </p:cTn>
                              </p:par>
                              <p:par>
                                <p:cTn id="446" presetID="2" presetClass="entr" presetSubtype="8" fill="hold" grpId="0" nodeType="withEffect">
                                  <p:stCondLst>
                                    <p:cond delay="0"/>
                                  </p:stCondLst>
                                  <p:childTnLst>
                                    <p:set>
                                      <p:cBhvr>
                                        <p:cTn id="447" dur="1" fill="hold">
                                          <p:stCondLst>
                                            <p:cond delay="0"/>
                                          </p:stCondLst>
                                        </p:cTn>
                                        <p:tgtEl>
                                          <p:spTgt spid="80"/>
                                        </p:tgtEl>
                                        <p:attrNameLst>
                                          <p:attrName>style.visibility</p:attrName>
                                        </p:attrNameLst>
                                      </p:cBhvr>
                                      <p:to>
                                        <p:strVal val="visible"/>
                                      </p:to>
                                    </p:set>
                                    <p:anim calcmode="lin" valueType="num">
                                      <p:cBhvr additive="base">
                                        <p:cTn id="448" dur="4000" fill="hold"/>
                                        <p:tgtEl>
                                          <p:spTgt spid="80"/>
                                        </p:tgtEl>
                                        <p:attrNameLst>
                                          <p:attrName>ppt_x</p:attrName>
                                        </p:attrNameLst>
                                      </p:cBhvr>
                                      <p:tavLst>
                                        <p:tav tm="0">
                                          <p:val>
                                            <p:strVal val="0-#ppt_w/2"/>
                                          </p:val>
                                        </p:tav>
                                        <p:tav tm="100000">
                                          <p:val>
                                            <p:strVal val="#ppt_x"/>
                                          </p:val>
                                        </p:tav>
                                      </p:tavLst>
                                    </p:anim>
                                    <p:anim calcmode="lin" valueType="num">
                                      <p:cBhvr additive="base">
                                        <p:cTn id="449" dur="4000" fill="hold"/>
                                        <p:tgtEl>
                                          <p:spTgt spid="80"/>
                                        </p:tgtEl>
                                        <p:attrNameLst>
                                          <p:attrName>ppt_y</p:attrName>
                                        </p:attrNameLst>
                                      </p:cBhvr>
                                      <p:tavLst>
                                        <p:tav tm="0">
                                          <p:val>
                                            <p:strVal val="#ppt_y"/>
                                          </p:val>
                                        </p:tav>
                                        <p:tav tm="100000">
                                          <p:val>
                                            <p:strVal val="#ppt_y"/>
                                          </p:val>
                                        </p:tav>
                                      </p:tavLst>
                                    </p:anim>
                                  </p:childTnLst>
                                </p:cTn>
                              </p:par>
                              <p:par>
                                <p:cTn id="450" presetID="19" presetClass="entr" presetSubtype="5" fill="hold" grpId="1" nodeType="withEffect">
                                  <p:stCondLst>
                                    <p:cond delay="0"/>
                                  </p:stCondLst>
                                  <p:childTnLst>
                                    <p:set>
                                      <p:cBhvr>
                                        <p:cTn id="451" dur="1" fill="hold">
                                          <p:stCondLst>
                                            <p:cond delay="0"/>
                                          </p:stCondLst>
                                        </p:cTn>
                                        <p:tgtEl>
                                          <p:spTgt spid="80"/>
                                        </p:tgtEl>
                                        <p:attrNameLst>
                                          <p:attrName>style.visibility</p:attrName>
                                        </p:attrNameLst>
                                      </p:cBhvr>
                                      <p:to>
                                        <p:strVal val="visible"/>
                                      </p:to>
                                    </p:set>
                                    <p:anim calcmode="lin" valueType="num">
                                      <p:cBhvr>
                                        <p:cTn id="452" dur="4000" fill="hold"/>
                                        <p:tgtEl>
                                          <p:spTgt spid="80"/>
                                        </p:tgtEl>
                                        <p:attrNameLst>
                                          <p:attrName>ppt_w</p:attrName>
                                        </p:attrNameLst>
                                      </p:cBhvr>
                                      <p:tavLst>
                                        <p:tav tm="0">
                                          <p:val>
                                            <p:strVal val="#ppt_w"/>
                                          </p:val>
                                        </p:tav>
                                        <p:tav tm="100000">
                                          <p:val>
                                            <p:strVal val="#ppt_w"/>
                                          </p:val>
                                        </p:tav>
                                      </p:tavLst>
                                    </p:anim>
                                    <p:anim calcmode="lin" valueType="num">
                                      <p:cBhvr>
                                        <p:cTn id="453" dur="4000" fill="hold"/>
                                        <p:tgtEl>
                                          <p:spTgt spid="80"/>
                                        </p:tgtEl>
                                        <p:attrNameLst>
                                          <p:attrName>ppt_h</p:attrName>
                                        </p:attrNameLst>
                                      </p:cBhvr>
                                      <p:tavLst>
                                        <p:tav tm="0" fmla="#ppt_h*sin(2.5*pi*$)">
                                          <p:val>
                                            <p:fltVal val="0"/>
                                          </p:val>
                                        </p:tav>
                                        <p:tav tm="100000">
                                          <p:val>
                                            <p:fltVal val="1"/>
                                          </p:val>
                                        </p:tav>
                                      </p:tavLst>
                                    </p:anim>
                                  </p:childTnLst>
                                </p:cTn>
                              </p:par>
                              <p:par>
                                <p:cTn id="454" presetID="8" presetClass="emph" presetSubtype="0" repeatCount="indefinite" fill="hold" grpId="2" nodeType="withEffect">
                                  <p:stCondLst>
                                    <p:cond delay="0"/>
                                  </p:stCondLst>
                                  <p:childTnLst>
                                    <p:animRot by="-21600000">
                                      <p:cBhvr>
                                        <p:cTn id="455" dur="4000" fill="hold"/>
                                        <p:tgtEl>
                                          <p:spTgt spid="80"/>
                                        </p:tgtEl>
                                        <p:attrNameLst>
                                          <p:attrName>r</p:attrName>
                                        </p:attrNameLst>
                                      </p:cBhvr>
                                    </p:animRot>
                                  </p:childTnLst>
                                </p:cTn>
                              </p:par>
                              <p:par>
                                <p:cTn id="456" presetID="2" presetClass="exit" presetSubtype="8" fill="hold" grpId="3" nodeType="withEffect">
                                  <p:stCondLst>
                                    <p:cond delay="0"/>
                                  </p:stCondLst>
                                  <p:childTnLst>
                                    <p:anim calcmode="lin" valueType="num">
                                      <p:cBhvr additive="base">
                                        <p:cTn id="457" dur="4000"/>
                                        <p:tgtEl>
                                          <p:spTgt spid="80"/>
                                        </p:tgtEl>
                                        <p:attrNameLst>
                                          <p:attrName>ppt_x</p:attrName>
                                        </p:attrNameLst>
                                      </p:cBhvr>
                                      <p:tavLst>
                                        <p:tav tm="0">
                                          <p:val>
                                            <p:strVal val="ppt_x"/>
                                          </p:val>
                                        </p:tav>
                                        <p:tav tm="100000">
                                          <p:val>
                                            <p:strVal val="0-ppt_w/2"/>
                                          </p:val>
                                        </p:tav>
                                      </p:tavLst>
                                    </p:anim>
                                    <p:anim calcmode="lin" valueType="num">
                                      <p:cBhvr additive="base">
                                        <p:cTn id="458" dur="4000"/>
                                        <p:tgtEl>
                                          <p:spTgt spid="80"/>
                                        </p:tgtEl>
                                        <p:attrNameLst>
                                          <p:attrName>ppt_y</p:attrName>
                                        </p:attrNameLst>
                                      </p:cBhvr>
                                      <p:tavLst>
                                        <p:tav tm="0">
                                          <p:val>
                                            <p:strVal val="ppt_y"/>
                                          </p:val>
                                        </p:tav>
                                        <p:tav tm="100000">
                                          <p:val>
                                            <p:strVal val="ppt_y"/>
                                          </p:val>
                                        </p:tav>
                                      </p:tavLst>
                                    </p:anim>
                                    <p:set>
                                      <p:cBhvr>
                                        <p:cTn id="459" dur="1" fill="hold">
                                          <p:stCondLst>
                                            <p:cond delay="3999"/>
                                          </p:stCondLst>
                                        </p:cTn>
                                        <p:tgtEl>
                                          <p:spTgt spid="80"/>
                                        </p:tgtEl>
                                        <p:attrNameLst>
                                          <p:attrName>style.visibility</p:attrName>
                                        </p:attrNameLst>
                                      </p:cBhvr>
                                      <p:to>
                                        <p:strVal val="hidden"/>
                                      </p:to>
                                    </p:set>
                                  </p:childTnLst>
                                </p:cTn>
                              </p:par>
                              <p:par>
                                <p:cTn id="460" presetID="2" presetClass="entr" presetSubtype="8" fill="hold" grpId="0" nodeType="withEffect">
                                  <p:stCondLst>
                                    <p:cond delay="0"/>
                                  </p:stCondLst>
                                  <p:childTnLst>
                                    <p:set>
                                      <p:cBhvr>
                                        <p:cTn id="461" dur="1" fill="hold">
                                          <p:stCondLst>
                                            <p:cond delay="0"/>
                                          </p:stCondLst>
                                        </p:cTn>
                                        <p:tgtEl>
                                          <p:spTgt spid="79"/>
                                        </p:tgtEl>
                                        <p:attrNameLst>
                                          <p:attrName>style.visibility</p:attrName>
                                        </p:attrNameLst>
                                      </p:cBhvr>
                                      <p:to>
                                        <p:strVal val="visible"/>
                                      </p:to>
                                    </p:set>
                                    <p:anim calcmode="lin" valueType="num">
                                      <p:cBhvr additive="base">
                                        <p:cTn id="462" dur="4000" fill="hold"/>
                                        <p:tgtEl>
                                          <p:spTgt spid="79"/>
                                        </p:tgtEl>
                                        <p:attrNameLst>
                                          <p:attrName>ppt_x</p:attrName>
                                        </p:attrNameLst>
                                      </p:cBhvr>
                                      <p:tavLst>
                                        <p:tav tm="0">
                                          <p:val>
                                            <p:strVal val="0-#ppt_w/2"/>
                                          </p:val>
                                        </p:tav>
                                        <p:tav tm="100000">
                                          <p:val>
                                            <p:strVal val="#ppt_x"/>
                                          </p:val>
                                        </p:tav>
                                      </p:tavLst>
                                    </p:anim>
                                    <p:anim calcmode="lin" valueType="num">
                                      <p:cBhvr additive="base">
                                        <p:cTn id="463" dur="4000" fill="hold"/>
                                        <p:tgtEl>
                                          <p:spTgt spid="79"/>
                                        </p:tgtEl>
                                        <p:attrNameLst>
                                          <p:attrName>ppt_y</p:attrName>
                                        </p:attrNameLst>
                                      </p:cBhvr>
                                      <p:tavLst>
                                        <p:tav tm="0">
                                          <p:val>
                                            <p:strVal val="#ppt_y"/>
                                          </p:val>
                                        </p:tav>
                                        <p:tav tm="100000">
                                          <p:val>
                                            <p:strVal val="#ppt_y"/>
                                          </p:val>
                                        </p:tav>
                                      </p:tavLst>
                                    </p:anim>
                                  </p:childTnLst>
                                </p:cTn>
                              </p:par>
                              <p:par>
                                <p:cTn id="464" presetID="19" presetClass="entr" presetSubtype="5" fill="hold" grpId="1" nodeType="withEffect">
                                  <p:stCondLst>
                                    <p:cond delay="0"/>
                                  </p:stCondLst>
                                  <p:childTnLst>
                                    <p:set>
                                      <p:cBhvr>
                                        <p:cTn id="465" dur="1" fill="hold">
                                          <p:stCondLst>
                                            <p:cond delay="0"/>
                                          </p:stCondLst>
                                        </p:cTn>
                                        <p:tgtEl>
                                          <p:spTgt spid="79"/>
                                        </p:tgtEl>
                                        <p:attrNameLst>
                                          <p:attrName>style.visibility</p:attrName>
                                        </p:attrNameLst>
                                      </p:cBhvr>
                                      <p:to>
                                        <p:strVal val="visible"/>
                                      </p:to>
                                    </p:set>
                                    <p:anim calcmode="lin" valueType="num">
                                      <p:cBhvr>
                                        <p:cTn id="466" dur="4000" fill="hold"/>
                                        <p:tgtEl>
                                          <p:spTgt spid="79"/>
                                        </p:tgtEl>
                                        <p:attrNameLst>
                                          <p:attrName>ppt_w</p:attrName>
                                        </p:attrNameLst>
                                      </p:cBhvr>
                                      <p:tavLst>
                                        <p:tav tm="0">
                                          <p:val>
                                            <p:strVal val="#ppt_w"/>
                                          </p:val>
                                        </p:tav>
                                        <p:tav tm="100000">
                                          <p:val>
                                            <p:strVal val="#ppt_w"/>
                                          </p:val>
                                        </p:tav>
                                      </p:tavLst>
                                    </p:anim>
                                    <p:anim calcmode="lin" valueType="num">
                                      <p:cBhvr>
                                        <p:cTn id="467" dur="4000" fill="hold"/>
                                        <p:tgtEl>
                                          <p:spTgt spid="79"/>
                                        </p:tgtEl>
                                        <p:attrNameLst>
                                          <p:attrName>ppt_h</p:attrName>
                                        </p:attrNameLst>
                                      </p:cBhvr>
                                      <p:tavLst>
                                        <p:tav tm="0" fmla="#ppt_h*sin(2.5*pi*$)">
                                          <p:val>
                                            <p:fltVal val="0"/>
                                          </p:val>
                                        </p:tav>
                                        <p:tav tm="100000">
                                          <p:val>
                                            <p:fltVal val="1"/>
                                          </p:val>
                                        </p:tav>
                                      </p:tavLst>
                                    </p:anim>
                                  </p:childTnLst>
                                </p:cTn>
                              </p:par>
                              <p:par>
                                <p:cTn id="468" presetID="8" presetClass="emph" presetSubtype="0" repeatCount="indefinite" fill="hold" grpId="2" nodeType="withEffect">
                                  <p:stCondLst>
                                    <p:cond delay="0"/>
                                  </p:stCondLst>
                                  <p:childTnLst>
                                    <p:animRot by="-21600000">
                                      <p:cBhvr>
                                        <p:cTn id="469" dur="4000" fill="hold"/>
                                        <p:tgtEl>
                                          <p:spTgt spid="79"/>
                                        </p:tgtEl>
                                        <p:attrNameLst>
                                          <p:attrName>r</p:attrName>
                                        </p:attrNameLst>
                                      </p:cBhvr>
                                    </p:animRot>
                                  </p:childTnLst>
                                </p:cTn>
                              </p:par>
                              <p:par>
                                <p:cTn id="470" presetID="2" presetClass="exit" presetSubtype="8" fill="hold" grpId="3" nodeType="withEffect">
                                  <p:stCondLst>
                                    <p:cond delay="0"/>
                                  </p:stCondLst>
                                  <p:childTnLst>
                                    <p:anim calcmode="lin" valueType="num">
                                      <p:cBhvr additive="base">
                                        <p:cTn id="471" dur="4000"/>
                                        <p:tgtEl>
                                          <p:spTgt spid="79"/>
                                        </p:tgtEl>
                                        <p:attrNameLst>
                                          <p:attrName>ppt_x</p:attrName>
                                        </p:attrNameLst>
                                      </p:cBhvr>
                                      <p:tavLst>
                                        <p:tav tm="0">
                                          <p:val>
                                            <p:strVal val="ppt_x"/>
                                          </p:val>
                                        </p:tav>
                                        <p:tav tm="100000">
                                          <p:val>
                                            <p:strVal val="0-ppt_w/2"/>
                                          </p:val>
                                        </p:tav>
                                      </p:tavLst>
                                    </p:anim>
                                    <p:anim calcmode="lin" valueType="num">
                                      <p:cBhvr additive="base">
                                        <p:cTn id="472" dur="4000"/>
                                        <p:tgtEl>
                                          <p:spTgt spid="79"/>
                                        </p:tgtEl>
                                        <p:attrNameLst>
                                          <p:attrName>ppt_y</p:attrName>
                                        </p:attrNameLst>
                                      </p:cBhvr>
                                      <p:tavLst>
                                        <p:tav tm="0">
                                          <p:val>
                                            <p:strVal val="ppt_y"/>
                                          </p:val>
                                        </p:tav>
                                        <p:tav tm="100000">
                                          <p:val>
                                            <p:strVal val="ppt_y"/>
                                          </p:val>
                                        </p:tav>
                                      </p:tavLst>
                                    </p:anim>
                                    <p:set>
                                      <p:cBhvr>
                                        <p:cTn id="473" dur="1" fill="hold">
                                          <p:stCondLst>
                                            <p:cond delay="3999"/>
                                          </p:stCondLst>
                                        </p:cTn>
                                        <p:tgtEl>
                                          <p:spTgt spid="79"/>
                                        </p:tgtEl>
                                        <p:attrNameLst>
                                          <p:attrName>style.visibility</p:attrName>
                                        </p:attrNameLst>
                                      </p:cBhvr>
                                      <p:to>
                                        <p:strVal val="hidden"/>
                                      </p:to>
                                    </p:set>
                                  </p:childTnLst>
                                </p:cTn>
                              </p:par>
                              <p:par>
                                <p:cTn id="474" presetID="2" presetClass="entr" presetSubtype="8" fill="hold" grpId="0" nodeType="withEffect">
                                  <p:stCondLst>
                                    <p:cond delay="0"/>
                                  </p:stCondLst>
                                  <p:childTnLst>
                                    <p:set>
                                      <p:cBhvr>
                                        <p:cTn id="475" dur="1" fill="hold">
                                          <p:stCondLst>
                                            <p:cond delay="0"/>
                                          </p:stCondLst>
                                        </p:cTn>
                                        <p:tgtEl>
                                          <p:spTgt spid="81"/>
                                        </p:tgtEl>
                                        <p:attrNameLst>
                                          <p:attrName>style.visibility</p:attrName>
                                        </p:attrNameLst>
                                      </p:cBhvr>
                                      <p:to>
                                        <p:strVal val="visible"/>
                                      </p:to>
                                    </p:set>
                                    <p:anim calcmode="lin" valueType="num">
                                      <p:cBhvr additive="base">
                                        <p:cTn id="476" dur="4000" fill="hold"/>
                                        <p:tgtEl>
                                          <p:spTgt spid="81"/>
                                        </p:tgtEl>
                                        <p:attrNameLst>
                                          <p:attrName>ppt_x</p:attrName>
                                        </p:attrNameLst>
                                      </p:cBhvr>
                                      <p:tavLst>
                                        <p:tav tm="0">
                                          <p:val>
                                            <p:strVal val="0-#ppt_w/2"/>
                                          </p:val>
                                        </p:tav>
                                        <p:tav tm="100000">
                                          <p:val>
                                            <p:strVal val="#ppt_x"/>
                                          </p:val>
                                        </p:tav>
                                      </p:tavLst>
                                    </p:anim>
                                    <p:anim calcmode="lin" valueType="num">
                                      <p:cBhvr additive="base">
                                        <p:cTn id="477" dur="4000" fill="hold"/>
                                        <p:tgtEl>
                                          <p:spTgt spid="81"/>
                                        </p:tgtEl>
                                        <p:attrNameLst>
                                          <p:attrName>ppt_y</p:attrName>
                                        </p:attrNameLst>
                                      </p:cBhvr>
                                      <p:tavLst>
                                        <p:tav tm="0">
                                          <p:val>
                                            <p:strVal val="#ppt_y"/>
                                          </p:val>
                                        </p:tav>
                                        <p:tav tm="100000">
                                          <p:val>
                                            <p:strVal val="#ppt_y"/>
                                          </p:val>
                                        </p:tav>
                                      </p:tavLst>
                                    </p:anim>
                                  </p:childTnLst>
                                </p:cTn>
                              </p:par>
                              <p:par>
                                <p:cTn id="478" presetID="19" presetClass="entr" presetSubtype="5" fill="hold" grpId="1" nodeType="withEffect">
                                  <p:stCondLst>
                                    <p:cond delay="0"/>
                                  </p:stCondLst>
                                  <p:childTnLst>
                                    <p:set>
                                      <p:cBhvr>
                                        <p:cTn id="479" dur="1" fill="hold">
                                          <p:stCondLst>
                                            <p:cond delay="0"/>
                                          </p:stCondLst>
                                        </p:cTn>
                                        <p:tgtEl>
                                          <p:spTgt spid="81"/>
                                        </p:tgtEl>
                                        <p:attrNameLst>
                                          <p:attrName>style.visibility</p:attrName>
                                        </p:attrNameLst>
                                      </p:cBhvr>
                                      <p:to>
                                        <p:strVal val="visible"/>
                                      </p:to>
                                    </p:set>
                                    <p:anim calcmode="lin" valueType="num">
                                      <p:cBhvr>
                                        <p:cTn id="480" dur="4000" fill="hold"/>
                                        <p:tgtEl>
                                          <p:spTgt spid="81"/>
                                        </p:tgtEl>
                                        <p:attrNameLst>
                                          <p:attrName>ppt_w</p:attrName>
                                        </p:attrNameLst>
                                      </p:cBhvr>
                                      <p:tavLst>
                                        <p:tav tm="0">
                                          <p:val>
                                            <p:strVal val="#ppt_w"/>
                                          </p:val>
                                        </p:tav>
                                        <p:tav tm="100000">
                                          <p:val>
                                            <p:strVal val="#ppt_w"/>
                                          </p:val>
                                        </p:tav>
                                      </p:tavLst>
                                    </p:anim>
                                    <p:anim calcmode="lin" valueType="num">
                                      <p:cBhvr>
                                        <p:cTn id="481" dur="4000" fill="hold"/>
                                        <p:tgtEl>
                                          <p:spTgt spid="81"/>
                                        </p:tgtEl>
                                        <p:attrNameLst>
                                          <p:attrName>ppt_h</p:attrName>
                                        </p:attrNameLst>
                                      </p:cBhvr>
                                      <p:tavLst>
                                        <p:tav tm="0" fmla="#ppt_h*sin(2.5*pi*$)">
                                          <p:val>
                                            <p:fltVal val="0"/>
                                          </p:val>
                                        </p:tav>
                                        <p:tav tm="100000">
                                          <p:val>
                                            <p:fltVal val="1"/>
                                          </p:val>
                                        </p:tav>
                                      </p:tavLst>
                                    </p:anim>
                                  </p:childTnLst>
                                </p:cTn>
                              </p:par>
                              <p:par>
                                <p:cTn id="482" presetID="8" presetClass="emph" presetSubtype="0" repeatCount="indefinite" fill="hold" grpId="2" nodeType="withEffect">
                                  <p:stCondLst>
                                    <p:cond delay="0"/>
                                  </p:stCondLst>
                                  <p:childTnLst>
                                    <p:animRot by="-21600000">
                                      <p:cBhvr>
                                        <p:cTn id="483" dur="4000" fill="hold"/>
                                        <p:tgtEl>
                                          <p:spTgt spid="81"/>
                                        </p:tgtEl>
                                        <p:attrNameLst>
                                          <p:attrName>r</p:attrName>
                                        </p:attrNameLst>
                                      </p:cBhvr>
                                    </p:animRot>
                                  </p:childTnLst>
                                </p:cTn>
                              </p:par>
                              <p:par>
                                <p:cTn id="484" presetID="2" presetClass="exit" presetSubtype="8" fill="hold" grpId="3" nodeType="withEffect">
                                  <p:stCondLst>
                                    <p:cond delay="0"/>
                                  </p:stCondLst>
                                  <p:childTnLst>
                                    <p:anim calcmode="lin" valueType="num">
                                      <p:cBhvr additive="base">
                                        <p:cTn id="485" dur="4000"/>
                                        <p:tgtEl>
                                          <p:spTgt spid="81"/>
                                        </p:tgtEl>
                                        <p:attrNameLst>
                                          <p:attrName>ppt_x</p:attrName>
                                        </p:attrNameLst>
                                      </p:cBhvr>
                                      <p:tavLst>
                                        <p:tav tm="0">
                                          <p:val>
                                            <p:strVal val="ppt_x"/>
                                          </p:val>
                                        </p:tav>
                                        <p:tav tm="100000">
                                          <p:val>
                                            <p:strVal val="0-ppt_w/2"/>
                                          </p:val>
                                        </p:tav>
                                      </p:tavLst>
                                    </p:anim>
                                    <p:anim calcmode="lin" valueType="num">
                                      <p:cBhvr additive="base">
                                        <p:cTn id="486" dur="4000"/>
                                        <p:tgtEl>
                                          <p:spTgt spid="81"/>
                                        </p:tgtEl>
                                        <p:attrNameLst>
                                          <p:attrName>ppt_y</p:attrName>
                                        </p:attrNameLst>
                                      </p:cBhvr>
                                      <p:tavLst>
                                        <p:tav tm="0">
                                          <p:val>
                                            <p:strVal val="ppt_y"/>
                                          </p:val>
                                        </p:tav>
                                        <p:tav tm="100000">
                                          <p:val>
                                            <p:strVal val="ppt_y"/>
                                          </p:val>
                                        </p:tav>
                                      </p:tavLst>
                                    </p:anim>
                                    <p:set>
                                      <p:cBhvr>
                                        <p:cTn id="487" dur="1" fill="hold">
                                          <p:stCondLst>
                                            <p:cond delay="3999"/>
                                          </p:stCondLst>
                                        </p:cTn>
                                        <p:tgtEl>
                                          <p:spTgt spid="81"/>
                                        </p:tgtEl>
                                        <p:attrNameLst>
                                          <p:attrName>style.visibility</p:attrName>
                                        </p:attrNameLst>
                                      </p:cBhvr>
                                      <p:to>
                                        <p:strVal val="hidden"/>
                                      </p:to>
                                    </p:set>
                                  </p:childTnLst>
                                </p:cTn>
                              </p:par>
                              <p:par>
                                <p:cTn id="488" presetID="2" presetClass="entr" presetSubtype="8" fill="hold" grpId="0" nodeType="withEffect">
                                  <p:stCondLst>
                                    <p:cond delay="0"/>
                                  </p:stCondLst>
                                  <p:childTnLst>
                                    <p:set>
                                      <p:cBhvr>
                                        <p:cTn id="489" dur="1" fill="hold">
                                          <p:stCondLst>
                                            <p:cond delay="0"/>
                                          </p:stCondLst>
                                        </p:cTn>
                                        <p:tgtEl>
                                          <p:spTgt spid="82"/>
                                        </p:tgtEl>
                                        <p:attrNameLst>
                                          <p:attrName>style.visibility</p:attrName>
                                        </p:attrNameLst>
                                      </p:cBhvr>
                                      <p:to>
                                        <p:strVal val="visible"/>
                                      </p:to>
                                    </p:set>
                                    <p:anim calcmode="lin" valueType="num">
                                      <p:cBhvr additive="base">
                                        <p:cTn id="490" dur="4000" fill="hold"/>
                                        <p:tgtEl>
                                          <p:spTgt spid="82"/>
                                        </p:tgtEl>
                                        <p:attrNameLst>
                                          <p:attrName>ppt_x</p:attrName>
                                        </p:attrNameLst>
                                      </p:cBhvr>
                                      <p:tavLst>
                                        <p:tav tm="0">
                                          <p:val>
                                            <p:strVal val="0-#ppt_w/2"/>
                                          </p:val>
                                        </p:tav>
                                        <p:tav tm="100000">
                                          <p:val>
                                            <p:strVal val="#ppt_x"/>
                                          </p:val>
                                        </p:tav>
                                      </p:tavLst>
                                    </p:anim>
                                    <p:anim calcmode="lin" valueType="num">
                                      <p:cBhvr additive="base">
                                        <p:cTn id="491" dur="4000" fill="hold"/>
                                        <p:tgtEl>
                                          <p:spTgt spid="82"/>
                                        </p:tgtEl>
                                        <p:attrNameLst>
                                          <p:attrName>ppt_y</p:attrName>
                                        </p:attrNameLst>
                                      </p:cBhvr>
                                      <p:tavLst>
                                        <p:tav tm="0">
                                          <p:val>
                                            <p:strVal val="#ppt_y"/>
                                          </p:val>
                                        </p:tav>
                                        <p:tav tm="100000">
                                          <p:val>
                                            <p:strVal val="#ppt_y"/>
                                          </p:val>
                                        </p:tav>
                                      </p:tavLst>
                                    </p:anim>
                                  </p:childTnLst>
                                </p:cTn>
                              </p:par>
                              <p:par>
                                <p:cTn id="492" presetID="19" presetClass="entr" presetSubtype="5" fill="hold" grpId="1" nodeType="withEffect">
                                  <p:stCondLst>
                                    <p:cond delay="0"/>
                                  </p:stCondLst>
                                  <p:childTnLst>
                                    <p:set>
                                      <p:cBhvr>
                                        <p:cTn id="493" dur="1" fill="hold">
                                          <p:stCondLst>
                                            <p:cond delay="0"/>
                                          </p:stCondLst>
                                        </p:cTn>
                                        <p:tgtEl>
                                          <p:spTgt spid="82"/>
                                        </p:tgtEl>
                                        <p:attrNameLst>
                                          <p:attrName>style.visibility</p:attrName>
                                        </p:attrNameLst>
                                      </p:cBhvr>
                                      <p:to>
                                        <p:strVal val="visible"/>
                                      </p:to>
                                    </p:set>
                                    <p:anim calcmode="lin" valueType="num">
                                      <p:cBhvr>
                                        <p:cTn id="494" dur="4000" fill="hold"/>
                                        <p:tgtEl>
                                          <p:spTgt spid="82"/>
                                        </p:tgtEl>
                                        <p:attrNameLst>
                                          <p:attrName>ppt_w</p:attrName>
                                        </p:attrNameLst>
                                      </p:cBhvr>
                                      <p:tavLst>
                                        <p:tav tm="0">
                                          <p:val>
                                            <p:strVal val="#ppt_w"/>
                                          </p:val>
                                        </p:tav>
                                        <p:tav tm="100000">
                                          <p:val>
                                            <p:strVal val="#ppt_w"/>
                                          </p:val>
                                        </p:tav>
                                      </p:tavLst>
                                    </p:anim>
                                    <p:anim calcmode="lin" valueType="num">
                                      <p:cBhvr>
                                        <p:cTn id="495" dur="4000" fill="hold"/>
                                        <p:tgtEl>
                                          <p:spTgt spid="82"/>
                                        </p:tgtEl>
                                        <p:attrNameLst>
                                          <p:attrName>ppt_h</p:attrName>
                                        </p:attrNameLst>
                                      </p:cBhvr>
                                      <p:tavLst>
                                        <p:tav tm="0" fmla="#ppt_h*sin(2.5*pi*$)">
                                          <p:val>
                                            <p:fltVal val="0"/>
                                          </p:val>
                                        </p:tav>
                                        <p:tav tm="100000">
                                          <p:val>
                                            <p:fltVal val="1"/>
                                          </p:val>
                                        </p:tav>
                                      </p:tavLst>
                                    </p:anim>
                                  </p:childTnLst>
                                </p:cTn>
                              </p:par>
                              <p:par>
                                <p:cTn id="496" presetID="8" presetClass="emph" presetSubtype="0" repeatCount="indefinite" fill="hold" grpId="2" nodeType="withEffect">
                                  <p:stCondLst>
                                    <p:cond delay="0"/>
                                  </p:stCondLst>
                                  <p:childTnLst>
                                    <p:animRot by="-21600000">
                                      <p:cBhvr>
                                        <p:cTn id="497" dur="4000" fill="hold"/>
                                        <p:tgtEl>
                                          <p:spTgt spid="82"/>
                                        </p:tgtEl>
                                        <p:attrNameLst>
                                          <p:attrName>r</p:attrName>
                                        </p:attrNameLst>
                                      </p:cBhvr>
                                    </p:animRot>
                                  </p:childTnLst>
                                </p:cTn>
                              </p:par>
                              <p:par>
                                <p:cTn id="498" presetID="2" presetClass="exit" presetSubtype="8" fill="hold" grpId="3" nodeType="withEffect">
                                  <p:stCondLst>
                                    <p:cond delay="0"/>
                                  </p:stCondLst>
                                  <p:childTnLst>
                                    <p:anim calcmode="lin" valueType="num">
                                      <p:cBhvr additive="base">
                                        <p:cTn id="499" dur="4000"/>
                                        <p:tgtEl>
                                          <p:spTgt spid="82"/>
                                        </p:tgtEl>
                                        <p:attrNameLst>
                                          <p:attrName>ppt_x</p:attrName>
                                        </p:attrNameLst>
                                      </p:cBhvr>
                                      <p:tavLst>
                                        <p:tav tm="0">
                                          <p:val>
                                            <p:strVal val="ppt_x"/>
                                          </p:val>
                                        </p:tav>
                                        <p:tav tm="100000">
                                          <p:val>
                                            <p:strVal val="0-ppt_w/2"/>
                                          </p:val>
                                        </p:tav>
                                      </p:tavLst>
                                    </p:anim>
                                    <p:anim calcmode="lin" valueType="num">
                                      <p:cBhvr additive="base">
                                        <p:cTn id="500" dur="4000"/>
                                        <p:tgtEl>
                                          <p:spTgt spid="82"/>
                                        </p:tgtEl>
                                        <p:attrNameLst>
                                          <p:attrName>ppt_y</p:attrName>
                                        </p:attrNameLst>
                                      </p:cBhvr>
                                      <p:tavLst>
                                        <p:tav tm="0">
                                          <p:val>
                                            <p:strVal val="ppt_y"/>
                                          </p:val>
                                        </p:tav>
                                        <p:tav tm="100000">
                                          <p:val>
                                            <p:strVal val="ppt_y"/>
                                          </p:val>
                                        </p:tav>
                                      </p:tavLst>
                                    </p:anim>
                                    <p:set>
                                      <p:cBhvr>
                                        <p:cTn id="501" dur="1" fill="hold">
                                          <p:stCondLst>
                                            <p:cond delay="3999"/>
                                          </p:stCondLst>
                                        </p:cTn>
                                        <p:tgtEl>
                                          <p:spTgt spid="82"/>
                                        </p:tgtEl>
                                        <p:attrNameLst>
                                          <p:attrName>style.visibility</p:attrName>
                                        </p:attrNameLst>
                                      </p:cBhvr>
                                      <p:to>
                                        <p:strVal val="hidden"/>
                                      </p:to>
                                    </p:set>
                                  </p:childTnLst>
                                </p:cTn>
                              </p:par>
                              <p:par>
                                <p:cTn id="502" presetID="2" presetClass="entr" presetSubtype="8" fill="hold" grpId="0" nodeType="withEffect">
                                  <p:stCondLst>
                                    <p:cond delay="0"/>
                                  </p:stCondLst>
                                  <p:childTnLst>
                                    <p:set>
                                      <p:cBhvr>
                                        <p:cTn id="503" dur="1" fill="hold">
                                          <p:stCondLst>
                                            <p:cond delay="0"/>
                                          </p:stCondLst>
                                        </p:cTn>
                                        <p:tgtEl>
                                          <p:spTgt spid="83"/>
                                        </p:tgtEl>
                                        <p:attrNameLst>
                                          <p:attrName>style.visibility</p:attrName>
                                        </p:attrNameLst>
                                      </p:cBhvr>
                                      <p:to>
                                        <p:strVal val="visible"/>
                                      </p:to>
                                    </p:set>
                                    <p:anim calcmode="lin" valueType="num">
                                      <p:cBhvr additive="base">
                                        <p:cTn id="504" dur="4000" fill="hold"/>
                                        <p:tgtEl>
                                          <p:spTgt spid="83"/>
                                        </p:tgtEl>
                                        <p:attrNameLst>
                                          <p:attrName>ppt_x</p:attrName>
                                        </p:attrNameLst>
                                      </p:cBhvr>
                                      <p:tavLst>
                                        <p:tav tm="0">
                                          <p:val>
                                            <p:strVal val="0-#ppt_w/2"/>
                                          </p:val>
                                        </p:tav>
                                        <p:tav tm="100000">
                                          <p:val>
                                            <p:strVal val="#ppt_x"/>
                                          </p:val>
                                        </p:tav>
                                      </p:tavLst>
                                    </p:anim>
                                    <p:anim calcmode="lin" valueType="num">
                                      <p:cBhvr additive="base">
                                        <p:cTn id="505" dur="4000" fill="hold"/>
                                        <p:tgtEl>
                                          <p:spTgt spid="83"/>
                                        </p:tgtEl>
                                        <p:attrNameLst>
                                          <p:attrName>ppt_y</p:attrName>
                                        </p:attrNameLst>
                                      </p:cBhvr>
                                      <p:tavLst>
                                        <p:tav tm="0">
                                          <p:val>
                                            <p:strVal val="#ppt_y"/>
                                          </p:val>
                                        </p:tav>
                                        <p:tav tm="100000">
                                          <p:val>
                                            <p:strVal val="#ppt_y"/>
                                          </p:val>
                                        </p:tav>
                                      </p:tavLst>
                                    </p:anim>
                                  </p:childTnLst>
                                </p:cTn>
                              </p:par>
                              <p:par>
                                <p:cTn id="506" presetID="19" presetClass="entr" presetSubtype="5" fill="hold" grpId="1" nodeType="withEffect">
                                  <p:stCondLst>
                                    <p:cond delay="0"/>
                                  </p:stCondLst>
                                  <p:childTnLst>
                                    <p:set>
                                      <p:cBhvr>
                                        <p:cTn id="507" dur="1" fill="hold">
                                          <p:stCondLst>
                                            <p:cond delay="0"/>
                                          </p:stCondLst>
                                        </p:cTn>
                                        <p:tgtEl>
                                          <p:spTgt spid="83"/>
                                        </p:tgtEl>
                                        <p:attrNameLst>
                                          <p:attrName>style.visibility</p:attrName>
                                        </p:attrNameLst>
                                      </p:cBhvr>
                                      <p:to>
                                        <p:strVal val="visible"/>
                                      </p:to>
                                    </p:set>
                                    <p:anim calcmode="lin" valueType="num">
                                      <p:cBhvr>
                                        <p:cTn id="508" dur="4000" fill="hold"/>
                                        <p:tgtEl>
                                          <p:spTgt spid="83"/>
                                        </p:tgtEl>
                                        <p:attrNameLst>
                                          <p:attrName>ppt_w</p:attrName>
                                        </p:attrNameLst>
                                      </p:cBhvr>
                                      <p:tavLst>
                                        <p:tav tm="0">
                                          <p:val>
                                            <p:strVal val="#ppt_w"/>
                                          </p:val>
                                        </p:tav>
                                        <p:tav tm="100000">
                                          <p:val>
                                            <p:strVal val="#ppt_w"/>
                                          </p:val>
                                        </p:tav>
                                      </p:tavLst>
                                    </p:anim>
                                    <p:anim calcmode="lin" valueType="num">
                                      <p:cBhvr>
                                        <p:cTn id="509" dur="4000" fill="hold"/>
                                        <p:tgtEl>
                                          <p:spTgt spid="83"/>
                                        </p:tgtEl>
                                        <p:attrNameLst>
                                          <p:attrName>ppt_h</p:attrName>
                                        </p:attrNameLst>
                                      </p:cBhvr>
                                      <p:tavLst>
                                        <p:tav tm="0" fmla="#ppt_h*sin(2.5*pi*$)">
                                          <p:val>
                                            <p:fltVal val="0"/>
                                          </p:val>
                                        </p:tav>
                                        <p:tav tm="100000">
                                          <p:val>
                                            <p:fltVal val="1"/>
                                          </p:val>
                                        </p:tav>
                                      </p:tavLst>
                                    </p:anim>
                                  </p:childTnLst>
                                </p:cTn>
                              </p:par>
                              <p:par>
                                <p:cTn id="510" presetID="8" presetClass="emph" presetSubtype="0" repeatCount="indefinite" fill="hold" grpId="2" nodeType="withEffect">
                                  <p:stCondLst>
                                    <p:cond delay="0"/>
                                  </p:stCondLst>
                                  <p:childTnLst>
                                    <p:animRot by="-21600000">
                                      <p:cBhvr>
                                        <p:cTn id="511" dur="4000" fill="hold"/>
                                        <p:tgtEl>
                                          <p:spTgt spid="83"/>
                                        </p:tgtEl>
                                        <p:attrNameLst>
                                          <p:attrName>r</p:attrName>
                                        </p:attrNameLst>
                                      </p:cBhvr>
                                    </p:animRot>
                                  </p:childTnLst>
                                </p:cTn>
                              </p:par>
                              <p:par>
                                <p:cTn id="512" presetID="2" presetClass="exit" presetSubtype="8" fill="hold" grpId="3" nodeType="withEffect">
                                  <p:stCondLst>
                                    <p:cond delay="0"/>
                                  </p:stCondLst>
                                  <p:childTnLst>
                                    <p:anim calcmode="lin" valueType="num">
                                      <p:cBhvr additive="base">
                                        <p:cTn id="513" dur="4000"/>
                                        <p:tgtEl>
                                          <p:spTgt spid="83"/>
                                        </p:tgtEl>
                                        <p:attrNameLst>
                                          <p:attrName>ppt_x</p:attrName>
                                        </p:attrNameLst>
                                      </p:cBhvr>
                                      <p:tavLst>
                                        <p:tav tm="0">
                                          <p:val>
                                            <p:strVal val="ppt_x"/>
                                          </p:val>
                                        </p:tav>
                                        <p:tav tm="100000">
                                          <p:val>
                                            <p:strVal val="0-ppt_w/2"/>
                                          </p:val>
                                        </p:tav>
                                      </p:tavLst>
                                    </p:anim>
                                    <p:anim calcmode="lin" valueType="num">
                                      <p:cBhvr additive="base">
                                        <p:cTn id="514" dur="4000"/>
                                        <p:tgtEl>
                                          <p:spTgt spid="83"/>
                                        </p:tgtEl>
                                        <p:attrNameLst>
                                          <p:attrName>ppt_y</p:attrName>
                                        </p:attrNameLst>
                                      </p:cBhvr>
                                      <p:tavLst>
                                        <p:tav tm="0">
                                          <p:val>
                                            <p:strVal val="ppt_y"/>
                                          </p:val>
                                        </p:tav>
                                        <p:tav tm="100000">
                                          <p:val>
                                            <p:strVal val="ppt_y"/>
                                          </p:val>
                                        </p:tav>
                                      </p:tavLst>
                                    </p:anim>
                                    <p:set>
                                      <p:cBhvr>
                                        <p:cTn id="515" dur="1" fill="hold">
                                          <p:stCondLst>
                                            <p:cond delay="3999"/>
                                          </p:stCondLst>
                                        </p:cTn>
                                        <p:tgtEl>
                                          <p:spTgt spid="83"/>
                                        </p:tgtEl>
                                        <p:attrNameLst>
                                          <p:attrName>style.visibility</p:attrName>
                                        </p:attrNameLst>
                                      </p:cBhvr>
                                      <p:to>
                                        <p:strVal val="hidden"/>
                                      </p:to>
                                    </p:set>
                                  </p:childTnLst>
                                </p:cTn>
                              </p:par>
                              <p:par>
                                <p:cTn id="516" presetID="2" presetClass="entr" presetSubtype="8" fill="hold" grpId="0" nodeType="withEffect">
                                  <p:stCondLst>
                                    <p:cond delay="0"/>
                                  </p:stCondLst>
                                  <p:childTnLst>
                                    <p:set>
                                      <p:cBhvr>
                                        <p:cTn id="517" dur="1" fill="hold">
                                          <p:stCondLst>
                                            <p:cond delay="0"/>
                                          </p:stCondLst>
                                        </p:cTn>
                                        <p:tgtEl>
                                          <p:spTgt spid="85"/>
                                        </p:tgtEl>
                                        <p:attrNameLst>
                                          <p:attrName>style.visibility</p:attrName>
                                        </p:attrNameLst>
                                      </p:cBhvr>
                                      <p:to>
                                        <p:strVal val="visible"/>
                                      </p:to>
                                    </p:set>
                                    <p:anim calcmode="lin" valueType="num">
                                      <p:cBhvr additive="base">
                                        <p:cTn id="518" dur="4000" fill="hold"/>
                                        <p:tgtEl>
                                          <p:spTgt spid="85"/>
                                        </p:tgtEl>
                                        <p:attrNameLst>
                                          <p:attrName>ppt_x</p:attrName>
                                        </p:attrNameLst>
                                      </p:cBhvr>
                                      <p:tavLst>
                                        <p:tav tm="0">
                                          <p:val>
                                            <p:strVal val="0-#ppt_w/2"/>
                                          </p:val>
                                        </p:tav>
                                        <p:tav tm="100000">
                                          <p:val>
                                            <p:strVal val="#ppt_x"/>
                                          </p:val>
                                        </p:tav>
                                      </p:tavLst>
                                    </p:anim>
                                    <p:anim calcmode="lin" valueType="num">
                                      <p:cBhvr additive="base">
                                        <p:cTn id="519" dur="4000" fill="hold"/>
                                        <p:tgtEl>
                                          <p:spTgt spid="85"/>
                                        </p:tgtEl>
                                        <p:attrNameLst>
                                          <p:attrName>ppt_y</p:attrName>
                                        </p:attrNameLst>
                                      </p:cBhvr>
                                      <p:tavLst>
                                        <p:tav tm="0">
                                          <p:val>
                                            <p:strVal val="#ppt_y"/>
                                          </p:val>
                                        </p:tav>
                                        <p:tav tm="100000">
                                          <p:val>
                                            <p:strVal val="#ppt_y"/>
                                          </p:val>
                                        </p:tav>
                                      </p:tavLst>
                                    </p:anim>
                                  </p:childTnLst>
                                </p:cTn>
                              </p:par>
                              <p:par>
                                <p:cTn id="520" presetID="19" presetClass="entr" presetSubtype="5" fill="hold" grpId="1" nodeType="withEffect">
                                  <p:stCondLst>
                                    <p:cond delay="0"/>
                                  </p:stCondLst>
                                  <p:childTnLst>
                                    <p:set>
                                      <p:cBhvr>
                                        <p:cTn id="521" dur="1" fill="hold">
                                          <p:stCondLst>
                                            <p:cond delay="0"/>
                                          </p:stCondLst>
                                        </p:cTn>
                                        <p:tgtEl>
                                          <p:spTgt spid="85"/>
                                        </p:tgtEl>
                                        <p:attrNameLst>
                                          <p:attrName>style.visibility</p:attrName>
                                        </p:attrNameLst>
                                      </p:cBhvr>
                                      <p:to>
                                        <p:strVal val="visible"/>
                                      </p:to>
                                    </p:set>
                                    <p:anim calcmode="lin" valueType="num">
                                      <p:cBhvr>
                                        <p:cTn id="522" dur="4000" fill="hold"/>
                                        <p:tgtEl>
                                          <p:spTgt spid="85"/>
                                        </p:tgtEl>
                                        <p:attrNameLst>
                                          <p:attrName>ppt_w</p:attrName>
                                        </p:attrNameLst>
                                      </p:cBhvr>
                                      <p:tavLst>
                                        <p:tav tm="0">
                                          <p:val>
                                            <p:strVal val="#ppt_w"/>
                                          </p:val>
                                        </p:tav>
                                        <p:tav tm="100000">
                                          <p:val>
                                            <p:strVal val="#ppt_w"/>
                                          </p:val>
                                        </p:tav>
                                      </p:tavLst>
                                    </p:anim>
                                    <p:anim calcmode="lin" valueType="num">
                                      <p:cBhvr>
                                        <p:cTn id="523" dur="4000" fill="hold"/>
                                        <p:tgtEl>
                                          <p:spTgt spid="85"/>
                                        </p:tgtEl>
                                        <p:attrNameLst>
                                          <p:attrName>ppt_h</p:attrName>
                                        </p:attrNameLst>
                                      </p:cBhvr>
                                      <p:tavLst>
                                        <p:tav tm="0" fmla="#ppt_h*sin(2.5*pi*$)">
                                          <p:val>
                                            <p:fltVal val="0"/>
                                          </p:val>
                                        </p:tav>
                                        <p:tav tm="100000">
                                          <p:val>
                                            <p:fltVal val="1"/>
                                          </p:val>
                                        </p:tav>
                                      </p:tavLst>
                                    </p:anim>
                                  </p:childTnLst>
                                </p:cTn>
                              </p:par>
                              <p:par>
                                <p:cTn id="524" presetID="8" presetClass="emph" presetSubtype="0" repeatCount="indefinite" fill="hold" grpId="2" nodeType="withEffect">
                                  <p:stCondLst>
                                    <p:cond delay="0"/>
                                  </p:stCondLst>
                                  <p:childTnLst>
                                    <p:animRot by="-21600000">
                                      <p:cBhvr>
                                        <p:cTn id="525" dur="4000" fill="hold"/>
                                        <p:tgtEl>
                                          <p:spTgt spid="85"/>
                                        </p:tgtEl>
                                        <p:attrNameLst>
                                          <p:attrName>r</p:attrName>
                                        </p:attrNameLst>
                                      </p:cBhvr>
                                    </p:animRot>
                                  </p:childTnLst>
                                </p:cTn>
                              </p:par>
                              <p:par>
                                <p:cTn id="526" presetID="2" presetClass="exit" presetSubtype="8" fill="hold" grpId="3" nodeType="withEffect">
                                  <p:stCondLst>
                                    <p:cond delay="0"/>
                                  </p:stCondLst>
                                  <p:childTnLst>
                                    <p:anim calcmode="lin" valueType="num">
                                      <p:cBhvr additive="base">
                                        <p:cTn id="527" dur="4000"/>
                                        <p:tgtEl>
                                          <p:spTgt spid="85"/>
                                        </p:tgtEl>
                                        <p:attrNameLst>
                                          <p:attrName>ppt_x</p:attrName>
                                        </p:attrNameLst>
                                      </p:cBhvr>
                                      <p:tavLst>
                                        <p:tav tm="0">
                                          <p:val>
                                            <p:strVal val="ppt_x"/>
                                          </p:val>
                                        </p:tav>
                                        <p:tav tm="100000">
                                          <p:val>
                                            <p:strVal val="0-ppt_w/2"/>
                                          </p:val>
                                        </p:tav>
                                      </p:tavLst>
                                    </p:anim>
                                    <p:anim calcmode="lin" valueType="num">
                                      <p:cBhvr additive="base">
                                        <p:cTn id="528" dur="4000"/>
                                        <p:tgtEl>
                                          <p:spTgt spid="85"/>
                                        </p:tgtEl>
                                        <p:attrNameLst>
                                          <p:attrName>ppt_y</p:attrName>
                                        </p:attrNameLst>
                                      </p:cBhvr>
                                      <p:tavLst>
                                        <p:tav tm="0">
                                          <p:val>
                                            <p:strVal val="ppt_y"/>
                                          </p:val>
                                        </p:tav>
                                        <p:tav tm="100000">
                                          <p:val>
                                            <p:strVal val="ppt_y"/>
                                          </p:val>
                                        </p:tav>
                                      </p:tavLst>
                                    </p:anim>
                                    <p:set>
                                      <p:cBhvr>
                                        <p:cTn id="529" dur="1" fill="hold">
                                          <p:stCondLst>
                                            <p:cond delay="3999"/>
                                          </p:stCondLst>
                                        </p:cTn>
                                        <p:tgtEl>
                                          <p:spTgt spid="85"/>
                                        </p:tgtEl>
                                        <p:attrNameLst>
                                          <p:attrName>style.visibility</p:attrName>
                                        </p:attrNameLst>
                                      </p:cBhvr>
                                      <p:to>
                                        <p:strVal val="hidden"/>
                                      </p:to>
                                    </p:set>
                                  </p:childTnLst>
                                </p:cTn>
                              </p:par>
                              <p:par>
                                <p:cTn id="530" presetID="2" presetClass="entr" presetSubtype="8" fill="hold" grpId="0" nodeType="withEffect">
                                  <p:stCondLst>
                                    <p:cond delay="0"/>
                                  </p:stCondLst>
                                  <p:childTnLst>
                                    <p:set>
                                      <p:cBhvr>
                                        <p:cTn id="531" dur="1" fill="hold">
                                          <p:stCondLst>
                                            <p:cond delay="0"/>
                                          </p:stCondLst>
                                        </p:cTn>
                                        <p:tgtEl>
                                          <p:spTgt spid="84"/>
                                        </p:tgtEl>
                                        <p:attrNameLst>
                                          <p:attrName>style.visibility</p:attrName>
                                        </p:attrNameLst>
                                      </p:cBhvr>
                                      <p:to>
                                        <p:strVal val="visible"/>
                                      </p:to>
                                    </p:set>
                                    <p:anim calcmode="lin" valueType="num">
                                      <p:cBhvr additive="base">
                                        <p:cTn id="532" dur="4000" fill="hold"/>
                                        <p:tgtEl>
                                          <p:spTgt spid="84"/>
                                        </p:tgtEl>
                                        <p:attrNameLst>
                                          <p:attrName>ppt_x</p:attrName>
                                        </p:attrNameLst>
                                      </p:cBhvr>
                                      <p:tavLst>
                                        <p:tav tm="0">
                                          <p:val>
                                            <p:strVal val="0-#ppt_w/2"/>
                                          </p:val>
                                        </p:tav>
                                        <p:tav tm="100000">
                                          <p:val>
                                            <p:strVal val="#ppt_x"/>
                                          </p:val>
                                        </p:tav>
                                      </p:tavLst>
                                    </p:anim>
                                    <p:anim calcmode="lin" valueType="num">
                                      <p:cBhvr additive="base">
                                        <p:cTn id="533" dur="4000" fill="hold"/>
                                        <p:tgtEl>
                                          <p:spTgt spid="84"/>
                                        </p:tgtEl>
                                        <p:attrNameLst>
                                          <p:attrName>ppt_y</p:attrName>
                                        </p:attrNameLst>
                                      </p:cBhvr>
                                      <p:tavLst>
                                        <p:tav tm="0">
                                          <p:val>
                                            <p:strVal val="#ppt_y"/>
                                          </p:val>
                                        </p:tav>
                                        <p:tav tm="100000">
                                          <p:val>
                                            <p:strVal val="#ppt_y"/>
                                          </p:val>
                                        </p:tav>
                                      </p:tavLst>
                                    </p:anim>
                                  </p:childTnLst>
                                </p:cTn>
                              </p:par>
                              <p:par>
                                <p:cTn id="534" presetID="19" presetClass="entr" presetSubtype="5" fill="hold" grpId="1" nodeType="withEffect">
                                  <p:stCondLst>
                                    <p:cond delay="0"/>
                                  </p:stCondLst>
                                  <p:childTnLst>
                                    <p:set>
                                      <p:cBhvr>
                                        <p:cTn id="535" dur="1" fill="hold">
                                          <p:stCondLst>
                                            <p:cond delay="0"/>
                                          </p:stCondLst>
                                        </p:cTn>
                                        <p:tgtEl>
                                          <p:spTgt spid="84"/>
                                        </p:tgtEl>
                                        <p:attrNameLst>
                                          <p:attrName>style.visibility</p:attrName>
                                        </p:attrNameLst>
                                      </p:cBhvr>
                                      <p:to>
                                        <p:strVal val="visible"/>
                                      </p:to>
                                    </p:set>
                                    <p:anim calcmode="lin" valueType="num">
                                      <p:cBhvr>
                                        <p:cTn id="536" dur="4000" fill="hold"/>
                                        <p:tgtEl>
                                          <p:spTgt spid="84"/>
                                        </p:tgtEl>
                                        <p:attrNameLst>
                                          <p:attrName>ppt_w</p:attrName>
                                        </p:attrNameLst>
                                      </p:cBhvr>
                                      <p:tavLst>
                                        <p:tav tm="0">
                                          <p:val>
                                            <p:strVal val="#ppt_w"/>
                                          </p:val>
                                        </p:tav>
                                        <p:tav tm="100000">
                                          <p:val>
                                            <p:strVal val="#ppt_w"/>
                                          </p:val>
                                        </p:tav>
                                      </p:tavLst>
                                    </p:anim>
                                    <p:anim calcmode="lin" valueType="num">
                                      <p:cBhvr>
                                        <p:cTn id="537" dur="4000" fill="hold"/>
                                        <p:tgtEl>
                                          <p:spTgt spid="84"/>
                                        </p:tgtEl>
                                        <p:attrNameLst>
                                          <p:attrName>ppt_h</p:attrName>
                                        </p:attrNameLst>
                                      </p:cBhvr>
                                      <p:tavLst>
                                        <p:tav tm="0" fmla="#ppt_h*sin(2.5*pi*$)">
                                          <p:val>
                                            <p:fltVal val="0"/>
                                          </p:val>
                                        </p:tav>
                                        <p:tav tm="100000">
                                          <p:val>
                                            <p:fltVal val="1"/>
                                          </p:val>
                                        </p:tav>
                                      </p:tavLst>
                                    </p:anim>
                                  </p:childTnLst>
                                </p:cTn>
                              </p:par>
                              <p:par>
                                <p:cTn id="538" presetID="8" presetClass="emph" presetSubtype="0" repeatCount="indefinite" fill="hold" grpId="2" nodeType="withEffect">
                                  <p:stCondLst>
                                    <p:cond delay="0"/>
                                  </p:stCondLst>
                                  <p:childTnLst>
                                    <p:animRot by="-21600000">
                                      <p:cBhvr>
                                        <p:cTn id="539" dur="4000" fill="hold"/>
                                        <p:tgtEl>
                                          <p:spTgt spid="84"/>
                                        </p:tgtEl>
                                        <p:attrNameLst>
                                          <p:attrName>r</p:attrName>
                                        </p:attrNameLst>
                                      </p:cBhvr>
                                    </p:animRot>
                                  </p:childTnLst>
                                </p:cTn>
                              </p:par>
                              <p:par>
                                <p:cTn id="540" presetID="2" presetClass="exit" presetSubtype="8" fill="hold" grpId="3" nodeType="withEffect">
                                  <p:stCondLst>
                                    <p:cond delay="0"/>
                                  </p:stCondLst>
                                  <p:childTnLst>
                                    <p:anim calcmode="lin" valueType="num">
                                      <p:cBhvr additive="base">
                                        <p:cTn id="541" dur="4000"/>
                                        <p:tgtEl>
                                          <p:spTgt spid="84"/>
                                        </p:tgtEl>
                                        <p:attrNameLst>
                                          <p:attrName>ppt_x</p:attrName>
                                        </p:attrNameLst>
                                      </p:cBhvr>
                                      <p:tavLst>
                                        <p:tav tm="0">
                                          <p:val>
                                            <p:strVal val="ppt_x"/>
                                          </p:val>
                                        </p:tav>
                                        <p:tav tm="100000">
                                          <p:val>
                                            <p:strVal val="0-ppt_w/2"/>
                                          </p:val>
                                        </p:tav>
                                      </p:tavLst>
                                    </p:anim>
                                    <p:anim calcmode="lin" valueType="num">
                                      <p:cBhvr additive="base">
                                        <p:cTn id="542" dur="4000"/>
                                        <p:tgtEl>
                                          <p:spTgt spid="84"/>
                                        </p:tgtEl>
                                        <p:attrNameLst>
                                          <p:attrName>ppt_y</p:attrName>
                                        </p:attrNameLst>
                                      </p:cBhvr>
                                      <p:tavLst>
                                        <p:tav tm="0">
                                          <p:val>
                                            <p:strVal val="ppt_y"/>
                                          </p:val>
                                        </p:tav>
                                        <p:tav tm="100000">
                                          <p:val>
                                            <p:strVal val="ppt_y"/>
                                          </p:val>
                                        </p:tav>
                                      </p:tavLst>
                                    </p:anim>
                                    <p:set>
                                      <p:cBhvr>
                                        <p:cTn id="543" dur="1" fill="hold">
                                          <p:stCondLst>
                                            <p:cond delay="3999"/>
                                          </p:stCondLst>
                                        </p:cTn>
                                        <p:tgtEl>
                                          <p:spTgt spid="84"/>
                                        </p:tgtEl>
                                        <p:attrNameLst>
                                          <p:attrName>style.visibility</p:attrName>
                                        </p:attrNameLst>
                                      </p:cBhvr>
                                      <p:to>
                                        <p:strVal val="hidden"/>
                                      </p:to>
                                    </p:set>
                                  </p:childTnLst>
                                </p:cTn>
                              </p:par>
                              <p:par>
                                <p:cTn id="544" presetID="2" presetClass="entr" presetSubtype="8" fill="hold" grpId="0" nodeType="withEffect">
                                  <p:stCondLst>
                                    <p:cond delay="0"/>
                                  </p:stCondLst>
                                  <p:childTnLst>
                                    <p:set>
                                      <p:cBhvr>
                                        <p:cTn id="545" dur="1" fill="hold">
                                          <p:stCondLst>
                                            <p:cond delay="0"/>
                                          </p:stCondLst>
                                        </p:cTn>
                                        <p:tgtEl>
                                          <p:spTgt spid="86"/>
                                        </p:tgtEl>
                                        <p:attrNameLst>
                                          <p:attrName>style.visibility</p:attrName>
                                        </p:attrNameLst>
                                      </p:cBhvr>
                                      <p:to>
                                        <p:strVal val="visible"/>
                                      </p:to>
                                    </p:set>
                                    <p:anim calcmode="lin" valueType="num">
                                      <p:cBhvr additive="base">
                                        <p:cTn id="546" dur="4000" fill="hold"/>
                                        <p:tgtEl>
                                          <p:spTgt spid="86"/>
                                        </p:tgtEl>
                                        <p:attrNameLst>
                                          <p:attrName>ppt_x</p:attrName>
                                        </p:attrNameLst>
                                      </p:cBhvr>
                                      <p:tavLst>
                                        <p:tav tm="0">
                                          <p:val>
                                            <p:strVal val="0-#ppt_w/2"/>
                                          </p:val>
                                        </p:tav>
                                        <p:tav tm="100000">
                                          <p:val>
                                            <p:strVal val="#ppt_x"/>
                                          </p:val>
                                        </p:tav>
                                      </p:tavLst>
                                    </p:anim>
                                    <p:anim calcmode="lin" valueType="num">
                                      <p:cBhvr additive="base">
                                        <p:cTn id="547" dur="4000" fill="hold"/>
                                        <p:tgtEl>
                                          <p:spTgt spid="86"/>
                                        </p:tgtEl>
                                        <p:attrNameLst>
                                          <p:attrName>ppt_y</p:attrName>
                                        </p:attrNameLst>
                                      </p:cBhvr>
                                      <p:tavLst>
                                        <p:tav tm="0">
                                          <p:val>
                                            <p:strVal val="#ppt_y"/>
                                          </p:val>
                                        </p:tav>
                                        <p:tav tm="100000">
                                          <p:val>
                                            <p:strVal val="#ppt_y"/>
                                          </p:val>
                                        </p:tav>
                                      </p:tavLst>
                                    </p:anim>
                                  </p:childTnLst>
                                </p:cTn>
                              </p:par>
                              <p:par>
                                <p:cTn id="548" presetID="19" presetClass="entr" presetSubtype="5" fill="hold" grpId="1" nodeType="withEffect">
                                  <p:stCondLst>
                                    <p:cond delay="0"/>
                                  </p:stCondLst>
                                  <p:childTnLst>
                                    <p:set>
                                      <p:cBhvr>
                                        <p:cTn id="549" dur="1" fill="hold">
                                          <p:stCondLst>
                                            <p:cond delay="0"/>
                                          </p:stCondLst>
                                        </p:cTn>
                                        <p:tgtEl>
                                          <p:spTgt spid="86"/>
                                        </p:tgtEl>
                                        <p:attrNameLst>
                                          <p:attrName>style.visibility</p:attrName>
                                        </p:attrNameLst>
                                      </p:cBhvr>
                                      <p:to>
                                        <p:strVal val="visible"/>
                                      </p:to>
                                    </p:set>
                                    <p:anim calcmode="lin" valueType="num">
                                      <p:cBhvr>
                                        <p:cTn id="550" dur="4000" fill="hold"/>
                                        <p:tgtEl>
                                          <p:spTgt spid="86"/>
                                        </p:tgtEl>
                                        <p:attrNameLst>
                                          <p:attrName>ppt_w</p:attrName>
                                        </p:attrNameLst>
                                      </p:cBhvr>
                                      <p:tavLst>
                                        <p:tav tm="0">
                                          <p:val>
                                            <p:strVal val="#ppt_w"/>
                                          </p:val>
                                        </p:tav>
                                        <p:tav tm="100000">
                                          <p:val>
                                            <p:strVal val="#ppt_w"/>
                                          </p:val>
                                        </p:tav>
                                      </p:tavLst>
                                    </p:anim>
                                    <p:anim calcmode="lin" valueType="num">
                                      <p:cBhvr>
                                        <p:cTn id="551" dur="4000" fill="hold"/>
                                        <p:tgtEl>
                                          <p:spTgt spid="86"/>
                                        </p:tgtEl>
                                        <p:attrNameLst>
                                          <p:attrName>ppt_h</p:attrName>
                                        </p:attrNameLst>
                                      </p:cBhvr>
                                      <p:tavLst>
                                        <p:tav tm="0" fmla="#ppt_h*sin(2.5*pi*$)">
                                          <p:val>
                                            <p:fltVal val="0"/>
                                          </p:val>
                                        </p:tav>
                                        <p:tav tm="100000">
                                          <p:val>
                                            <p:fltVal val="1"/>
                                          </p:val>
                                        </p:tav>
                                      </p:tavLst>
                                    </p:anim>
                                  </p:childTnLst>
                                </p:cTn>
                              </p:par>
                              <p:par>
                                <p:cTn id="552" presetID="8" presetClass="emph" presetSubtype="0" repeatCount="indefinite" fill="hold" grpId="2" nodeType="withEffect">
                                  <p:stCondLst>
                                    <p:cond delay="0"/>
                                  </p:stCondLst>
                                  <p:childTnLst>
                                    <p:animRot by="-21600000">
                                      <p:cBhvr>
                                        <p:cTn id="553" dur="4000" fill="hold"/>
                                        <p:tgtEl>
                                          <p:spTgt spid="86"/>
                                        </p:tgtEl>
                                        <p:attrNameLst>
                                          <p:attrName>r</p:attrName>
                                        </p:attrNameLst>
                                      </p:cBhvr>
                                    </p:animRot>
                                  </p:childTnLst>
                                </p:cTn>
                              </p:par>
                              <p:par>
                                <p:cTn id="554" presetID="2" presetClass="exit" presetSubtype="8" fill="hold" grpId="3" nodeType="withEffect">
                                  <p:stCondLst>
                                    <p:cond delay="0"/>
                                  </p:stCondLst>
                                  <p:childTnLst>
                                    <p:anim calcmode="lin" valueType="num">
                                      <p:cBhvr additive="base">
                                        <p:cTn id="555" dur="4000"/>
                                        <p:tgtEl>
                                          <p:spTgt spid="86"/>
                                        </p:tgtEl>
                                        <p:attrNameLst>
                                          <p:attrName>ppt_x</p:attrName>
                                        </p:attrNameLst>
                                      </p:cBhvr>
                                      <p:tavLst>
                                        <p:tav tm="0">
                                          <p:val>
                                            <p:strVal val="ppt_x"/>
                                          </p:val>
                                        </p:tav>
                                        <p:tav tm="100000">
                                          <p:val>
                                            <p:strVal val="0-ppt_w/2"/>
                                          </p:val>
                                        </p:tav>
                                      </p:tavLst>
                                    </p:anim>
                                    <p:anim calcmode="lin" valueType="num">
                                      <p:cBhvr additive="base">
                                        <p:cTn id="556" dur="4000"/>
                                        <p:tgtEl>
                                          <p:spTgt spid="86"/>
                                        </p:tgtEl>
                                        <p:attrNameLst>
                                          <p:attrName>ppt_y</p:attrName>
                                        </p:attrNameLst>
                                      </p:cBhvr>
                                      <p:tavLst>
                                        <p:tav tm="0">
                                          <p:val>
                                            <p:strVal val="ppt_y"/>
                                          </p:val>
                                        </p:tav>
                                        <p:tav tm="100000">
                                          <p:val>
                                            <p:strVal val="ppt_y"/>
                                          </p:val>
                                        </p:tav>
                                      </p:tavLst>
                                    </p:anim>
                                    <p:set>
                                      <p:cBhvr>
                                        <p:cTn id="557" dur="1" fill="hold">
                                          <p:stCondLst>
                                            <p:cond delay="3999"/>
                                          </p:stCondLst>
                                        </p:cTn>
                                        <p:tgtEl>
                                          <p:spTgt spid="86"/>
                                        </p:tgtEl>
                                        <p:attrNameLst>
                                          <p:attrName>style.visibility</p:attrName>
                                        </p:attrNameLst>
                                      </p:cBhvr>
                                      <p:to>
                                        <p:strVal val="hidden"/>
                                      </p:to>
                                    </p:set>
                                  </p:childTnLst>
                                </p:cTn>
                              </p:par>
                              <p:par>
                                <p:cTn id="558" presetID="2" presetClass="entr" presetSubtype="8" fill="hold" grpId="0" nodeType="withEffect">
                                  <p:stCondLst>
                                    <p:cond delay="0"/>
                                  </p:stCondLst>
                                  <p:childTnLst>
                                    <p:set>
                                      <p:cBhvr>
                                        <p:cTn id="559" dur="1" fill="hold">
                                          <p:stCondLst>
                                            <p:cond delay="0"/>
                                          </p:stCondLst>
                                        </p:cTn>
                                        <p:tgtEl>
                                          <p:spTgt spid="87"/>
                                        </p:tgtEl>
                                        <p:attrNameLst>
                                          <p:attrName>style.visibility</p:attrName>
                                        </p:attrNameLst>
                                      </p:cBhvr>
                                      <p:to>
                                        <p:strVal val="visible"/>
                                      </p:to>
                                    </p:set>
                                    <p:anim calcmode="lin" valueType="num">
                                      <p:cBhvr additive="base">
                                        <p:cTn id="560" dur="4000" fill="hold"/>
                                        <p:tgtEl>
                                          <p:spTgt spid="87"/>
                                        </p:tgtEl>
                                        <p:attrNameLst>
                                          <p:attrName>ppt_x</p:attrName>
                                        </p:attrNameLst>
                                      </p:cBhvr>
                                      <p:tavLst>
                                        <p:tav tm="0">
                                          <p:val>
                                            <p:strVal val="0-#ppt_w/2"/>
                                          </p:val>
                                        </p:tav>
                                        <p:tav tm="100000">
                                          <p:val>
                                            <p:strVal val="#ppt_x"/>
                                          </p:val>
                                        </p:tav>
                                      </p:tavLst>
                                    </p:anim>
                                    <p:anim calcmode="lin" valueType="num">
                                      <p:cBhvr additive="base">
                                        <p:cTn id="561" dur="4000" fill="hold"/>
                                        <p:tgtEl>
                                          <p:spTgt spid="87"/>
                                        </p:tgtEl>
                                        <p:attrNameLst>
                                          <p:attrName>ppt_y</p:attrName>
                                        </p:attrNameLst>
                                      </p:cBhvr>
                                      <p:tavLst>
                                        <p:tav tm="0">
                                          <p:val>
                                            <p:strVal val="#ppt_y"/>
                                          </p:val>
                                        </p:tav>
                                        <p:tav tm="100000">
                                          <p:val>
                                            <p:strVal val="#ppt_y"/>
                                          </p:val>
                                        </p:tav>
                                      </p:tavLst>
                                    </p:anim>
                                  </p:childTnLst>
                                </p:cTn>
                              </p:par>
                              <p:par>
                                <p:cTn id="562" presetID="19" presetClass="entr" presetSubtype="5" fill="hold" grpId="1" nodeType="withEffect">
                                  <p:stCondLst>
                                    <p:cond delay="0"/>
                                  </p:stCondLst>
                                  <p:childTnLst>
                                    <p:set>
                                      <p:cBhvr>
                                        <p:cTn id="563" dur="1" fill="hold">
                                          <p:stCondLst>
                                            <p:cond delay="0"/>
                                          </p:stCondLst>
                                        </p:cTn>
                                        <p:tgtEl>
                                          <p:spTgt spid="87"/>
                                        </p:tgtEl>
                                        <p:attrNameLst>
                                          <p:attrName>style.visibility</p:attrName>
                                        </p:attrNameLst>
                                      </p:cBhvr>
                                      <p:to>
                                        <p:strVal val="visible"/>
                                      </p:to>
                                    </p:set>
                                    <p:anim calcmode="lin" valueType="num">
                                      <p:cBhvr>
                                        <p:cTn id="564" dur="4000" fill="hold"/>
                                        <p:tgtEl>
                                          <p:spTgt spid="87"/>
                                        </p:tgtEl>
                                        <p:attrNameLst>
                                          <p:attrName>ppt_w</p:attrName>
                                        </p:attrNameLst>
                                      </p:cBhvr>
                                      <p:tavLst>
                                        <p:tav tm="0">
                                          <p:val>
                                            <p:strVal val="#ppt_w"/>
                                          </p:val>
                                        </p:tav>
                                        <p:tav tm="100000">
                                          <p:val>
                                            <p:strVal val="#ppt_w"/>
                                          </p:val>
                                        </p:tav>
                                      </p:tavLst>
                                    </p:anim>
                                    <p:anim calcmode="lin" valueType="num">
                                      <p:cBhvr>
                                        <p:cTn id="565" dur="4000" fill="hold"/>
                                        <p:tgtEl>
                                          <p:spTgt spid="87"/>
                                        </p:tgtEl>
                                        <p:attrNameLst>
                                          <p:attrName>ppt_h</p:attrName>
                                        </p:attrNameLst>
                                      </p:cBhvr>
                                      <p:tavLst>
                                        <p:tav tm="0" fmla="#ppt_h*sin(2.5*pi*$)">
                                          <p:val>
                                            <p:fltVal val="0"/>
                                          </p:val>
                                        </p:tav>
                                        <p:tav tm="100000">
                                          <p:val>
                                            <p:fltVal val="1"/>
                                          </p:val>
                                        </p:tav>
                                      </p:tavLst>
                                    </p:anim>
                                  </p:childTnLst>
                                </p:cTn>
                              </p:par>
                              <p:par>
                                <p:cTn id="566" presetID="8" presetClass="emph" presetSubtype="0" repeatCount="indefinite" fill="hold" grpId="2" nodeType="withEffect">
                                  <p:stCondLst>
                                    <p:cond delay="0"/>
                                  </p:stCondLst>
                                  <p:childTnLst>
                                    <p:animRot by="-21600000">
                                      <p:cBhvr>
                                        <p:cTn id="567" dur="4000" fill="hold"/>
                                        <p:tgtEl>
                                          <p:spTgt spid="87"/>
                                        </p:tgtEl>
                                        <p:attrNameLst>
                                          <p:attrName>r</p:attrName>
                                        </p:attrNameLst>
                                      </p:cBhvr>
                                    </p:animRot>
                                  </p:childTnLst>
                                </p:cTn>
                              </p:par>
                              <p:par>
                                <p:cTn id="568" presetID="2" presetClass="exit" presetSubtype="8" fill="hold" grpId="3" nodeType="withEffect">
                                  <p:stCondLst>
                                    <p:cond delay="0"/>
                                  </p:stCondLst>
                                  <p:childTnLst>
                                    <p:anim calcmode="lin" valueType="num">
                                      <p:cBhvr additive="base">
                                        <p:cTn id="569" dur="4000"/>
                                        <p:tgtEl>
                                          <p:spTgt spid="87"/>
                                        </p:tgtEl>
                                        <p:attrNameLst>
                                          <p:attrName>ppt_x</p:attrName>
                                        </p:attrNameLst>
                                      </p:cBhvr>
                                      <p:tavLst>
                                        <p:tav tm="0">
                                          <p:val>
                                            <p:strVal val="ppt_x"/>
                                          </p:val>
                                        </p:tav>
                                        <p:tav tm="100000">
                                          <p:val>
                                            <p:strVal val="0-ppt_w/2"/>
                                          </p:val>
                                        </p:tav>
                                      </p:tavLst>
                                    </p:anim>
                                    <p:anim calcmode="lin" valueType="num">
                                      <p:cBhvr additive="base">
                                        <p:cTn id="570" dur="4000"/>
                                        <p:tgtEl>
                                          <p:spTgt spid="87"/>
                                        </p:tgtEl>
                                        <p:attrNameLst>
                                          <p:attrName>ppt_y</p:attrName>
                                        </p:attrNameLst>
                                      </p:cBhvr>
                                      <p:tavLst>
                                        <p:tav tm="0">
                                          <p:val>
                                            <p:strVal val="ppt_y"/>
                                          </p:val>
                                        </p:tav>
                                        <p:tav tm="100000">
                                          <p:val>
                                            <p:strVal val="ppt_y"/>
                                          </p:val>
                                        </p:tav>
                                      </p:tavLst>
                                    </p:anim>
                                    <p:set>
                                      <p:cBhvr>
                                        <p:cTn id="571" dur="1" fill="hold">
                                          <p:stCondLst>
                                            <p:cond delay="3999"/>
                                          </p:stCondLst>
                                        </p:cTn>
                                        <p:tgtEl>
                                          <p:spTgt spid="87"/>
                                        </p:tgtEl>
                                        <p:attrNameLst>
                                          <p:attrName>style.visibility</p:attrName>
                                        </p:attrNameLst>
                                      </p:cBhvr>
                                      <p:to>
                                        <p:strVal val="hidden"/>
                                      </p:to>
                                    </p:set>
                                  </p:childTnLst>
                                </p:cTn>
                              </p:par>
                              <p:par>
                                <p:cTn id="572" presetID="9" presetClass="emph" presetSubtype="0" grpId="0" nodeType="withEffect">
                                  <p:stCondLst>
                                    <p:cond delay="0"/>
                                  </p:stCondLst>
                                  <p:childTnLst>
                                    <p:set>
                                      <p:cBhvr rctx="PPT">
                                        <p:cTn id="573" dur="indefinite"/>
                                        <p:tgtEl>
                                          <p:spTgt spid="64"/>
                                        </p:tgtEl>
                                        <p:attrNameLst>
                                          <p:attrName>style.opacity</p:attrName>
                                        </p:attrNameLst>
                                      </p:cBhvr>
                                      <p:to>
                                        <p:strVal val="0"/>
                                      </p:to>
                                    </p:set>
                                    <p:animEffect filter="image" prLst="opacity: 0">
                                      <p:cBhvr rctx="IE">
                                        <p:cTn id="574" dur="indefinite"/>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7" grpId="0" animBg="1"/>
      <p:bldP spid="7" grpId="1" animBg="1"/>
      <p:bldP spid="7" grpId="2" animBg="1"/>
      <p:bldP spid="7" grpId="3" animBg="1"/>
      <p:bldP spid="11" grpId="0" animBg="1"/>
      <p:bldP spid="11" grpId="1" animBg="1"/>
      <p:bldP spid="11" grpId="2" animBg="1"/>
      <p:bldP spid="11"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81" grpId="0" animBg="1"/>
      <p:bldP spid="81" grpId="1" animBg="1"/>
      <p:bldP spid="81" grpId="2" animBg="1"/>
      <p:bldP spid="81" grpId="3" animBg="1"/>
      <p:bldP spid="82" grpId="0" animBg="1"/>
      <p:bldP spid="82" grpId="1" animBg="1"/>
      <p:bldP spid="82" grpId="2" animBg="1"/>
      <p:bldP spid="82" grpId="3" animBg="1"/>
      <p:bldP spid="83" grpId="0" animBg="1"/>
      <p:bldP spid="83" grpId="1" animBg="1"/>
      <p:bldP spid="83" grpId="2" animBg="1"/>
      <p:bldP spid="83" grpId="3" animBg="1"/>
      <p:bldP spid="84" grpId="0" animBg="1"/>
      <p:bldP spid="84" grpId="1" animBg="1"/>
      <p:bldP spid="84" grpId="2" animBg="1"/>
      <p:bldP spid="84" grpId="3" animBg="1"/>
      <p:bldP spid="85" grpId="0" animBg="1"/>
      <p:bldP spid="85" grpId="1" animBg="1"/>
      <p:bldP spid="85" grpId="2" animBg="1"/>
      <p:bldP spid="85" grpId="3" animBg="1"/>
      <p:bldP spid="86" grpId="0" animBg="1"/>
      <p:bldP spid="86" grpId="1" animBg="1"/>
      <p:bldP spid="86" grpId="2" animBg="1"/>
      <p:bldP spid="86" grpId="3" animBg="1"/>
      <p:bldP spid="87" grpId="0" animBg="1"/>
      <p:bldP spid="87" grpId="1" animBg="1"/>
      <p:bldP spid="87" grpId="2" animBg="1"/>
      <p:bldP spid="87" grpId="3" animBg="1"/>
      <p:bldP spid="6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58 Rectángulo"/>
          <p:cNvSpPr/>
          <p:nvPr/>
        </p:nvSpPr>
        <p:spPr>
          <a:xfrm rot="10800000" flipH="1">
            <a:off x="4572000" y="18814"/>
            <a:ext cx="4572000" cy="5143500"/>
          </a:xfrm>
          <a:prstGeom prst="rect">
            <a:avLst/>
          </a:prstGeom>
          <a:gradFill flip="none" rotWithShape="1">
            <a:gsLst>
              <a:gs pos="53737">
                <a:srgbClr val="0F0F0F">
                  <a:lumMod val="69000"/>
                  <a:lumOff val="31000"/>
                </a:srgbClr>
              </a:gs>
              <a:gs pos="72000">
                <a:srgbClr val="3A3A3A">
                  <a:lumMod val="38000"/>
                </a:srgbClr>
              </a:gs>
              <a:gs pos="23000">
                <a:schemeClr val="tx1">
                  <a:lumMod val="50000"/>
                  <a:alpha val="84000"/>
                </a:schemeClr>
              </a:gs>
              <a:gs pos="100000">
                <a:schemeClr val="tx1">
                  <a:lumMod val="43000"/>
                </a:schemeClr>
              </a:gs>
              <a:gs pos="33000">
                <a:schemeClr val="bg1">
                  <a:lumMod val="48000"/>
                </a:schemeClr>
              </a:gs>
              <a:gs pos="0">
                <a:schemeClr val="bg1"/>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0" y="0"/>
            <a:ext cx="4572000" cy="5143500"/>
          </a:xfrm>
          <a:prstGeom prst="rect">
            <a:avLst/>
          </a:prstGeom>
          <a:gradFill flip="none" rotWithShape="1">
            <a:gsLst>
              <a:gs pos="53737">
                <a:srgbClr val="0F0F0F">
                  <a:lumMod val="69000"/>
                  <a:lumOff val="31000"/>
                </a:srgbClr>
              </a:gs>
              <a:gs pos="72000">
                <a:srgbClr val="3A3A3A">
                  <a:lumMod val="38000"/>
                </a:srgbClr>
              </a:gs>
              <a:gs pos="23000">
                <a:schemeClr val="tx1">
                  <a:lumMod val="50000"/>
                  <a:alpha val="84000"/>
                </a:schemeClr>
              </a:gs>
              <a:gs pos="100000">
                <a:schemeClr val="tx1">
                  <a:lumMod val="43000"/>
                </a:schemeClr>
              </a:gs>
              <a:gs pos="33000">
                <a:schemeClr val="bg1">
                  <a:lumMod val="48000"/>
                </a:schemeClr>
              </a:gs>
              <a:gs pos="0">
                <a:schemeClr val="bg1"/>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6" name="55 Imagen" descr="Diapositiva30"/>
          <p:cNvPicPr>
            <a:picLocks noGrp="1" noChangeAspect="1"/>
          </p:cNvPicPr>
          <p:nvPr isPhoto="1"/>
        </p:nvPicPr>
        <p:blipFill rotWithShape="1">
          <a:blip r:embed="rId2">
            <a:lum/>
            <a:extLst>
              <a:ext uri="{28A0092B-C50C-407E-A947-70E740481C1C}">
                <a14:useLocalDpi xmlns:a14="http://schemas.microsoft.com/office/drawing/2010/main" val="0"/>
              </a:ext>
            </a:extLst>
          </a:blip>
          <a:srcRect t="-98133" b="-1"/>
          <a:stretch/>
        </p:blipFill>
        <p:spPr>
          <a:xfrm>
            <a:off x="-104868" y="-5047488"/>
            <a:ext cx="9248868" cy="10190988"/>
          </a:xfrm>
          <a:prstGeom prst="rect">
            <a:avLst/>
          </a:prstGeom>
          <a:noFill/>
          <a:ln>
            <a:noFill/>
          </a:ln>
        </p:spPr>
      </p:pic>
      <p:sp>
        <p:nvSpPr>
          <p:cNvPr id="2" name="1 Anillo"/>
          <p:cNvSpPr/>
          <p:nvPr/>
        </p:nvSpPr>
        <p:spPr>
          <a:xfrm flipH="1">
            <a:off x="7447180" y="26318"/>
            <a:ext cx="1693170" cy="1090634"/>
          </a:xfrm>
          <a:prstGeom prst="donut">
            <a:avLst>
              <a:gd name="adj" fmla="val 10244"/>
            </a:avLst>
          </a:prstGeom>
          <a:noFill/>
          <a:ln w="19050" cmpd="dbl">
            <a:gradFill>
              <a:gsLst>
                <a:gs pos="70000">
                  <a:schemeClr val="accent6">
                    <a:lumMod val="75000"/>
                  </a:schemeClr>
                </a:gs>
                <a:gs pos="12500">
                  <a:srgbClr val="FFC000"/>
                </a:gs>
              </a:gsLst>
              <a:lin ang="5400000" scaled="0"/>
            </a:gradFill>
            <a:prstDash val="sysDot"/>
          </a:ln>
          <a:effectLst>
            <a:outerShdw dist="50800" dir="5400000" sx="130000" sy="13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 name="2 Anillo"/>
          <p:cNvSpPr/>
          <p:nvPr/>
        </p:nvSpPr>
        <p:spPr>
          <a:xfrm flipH="1">
            <a:off x="7294780" y="178718"/>
            <a:ext cx="1693170" cy="1090634"/>
          </a:xfrm>
          <a:prstGeom prst="donut">
            <a:avLst>
              <a:gd name="adj" fmla="val 10244"/>
            </a:avLst>
          </a:prstGeom>
          <a:noFill/>
          <a:ln w="19050" cmpd="dbl">
            <a:gradFill>
              <a:gsLst>
                <a:gs pos="70000">
                  <a:schemeClr val="accent6">
                    <a:lumMod val="75000"/>
                  </a:schemeClr>
                </a:gs>
                <a:gs pos="12500">
                  <a:srgbClr val="FFC000"/>
                </a:gs>
              </a:gsLst>
              <a:lin ang="5400000" scaled="0"/>
            </a:gradFill>
            <a:prstDash val="sysDot"/>
          </a:ln>
          <a:effectLst>
            <a:outerShdw dist="50800" dir="5400000" sx="130000" sy="13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flipH="1">
            <a:off x="7142380" y="331118"/>
            <a:ext cx="1693170" cy="1090634"/>
          </a:xfrm>
          <a:prstGeom prst="donut">
            <a:avLst>
              <a:gd name="adj" fmla="val 10244"/>
            </a:avLst>
          </a:prstGeom>
          <a:noFill/>
          <a:ln w="19050" cmpd="dbl">
            <a:gradFill>
              <a:gsLst>
                <a:gs pos="70000">
                  <a:schemeClr val="accent6">
                    <a:lumMod val="75000"/>
                  </a:schemeClr>
                </a:gs>
                <a:gs pos="12500">
                  <a:srgbClr val="FFC000"/>
                </a:gs>
              </a:gsLst>
              <a:lin ang="5400000" scaled="0"/>
            </a:gradFill>
            <a:prstDash val="sysDot"/>
          </a:ln>
          <a:effectLst>
            <a:outerShdw dist="50800" dir="5400000" sx="130000" sy="13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flipH="1">
            <a:off x="6989980" y="483518"/>
            <a:ext cx="1693170" cy="1090634"/>
          </a:xfrm>
          <a:prstGeom prst="donut">
            <a:avLst>
              <a:gd name="adj" fmla="val 10244"/>
            </a:avLst>
          </a:prstGeom>
          <a:noFill/>
          <a:ln w="19050" cmpd="dbl">
            <a:gradFill>
              <a:gsLst>
                <a:gs pos="70000">
                  <a:schemeClr val="accent6">
                    <a:lumMod val="75000"/>
                  </a:schemeClr>
                </a:gs>
                <a:gs pos="12500">
                  <a:srgbClr val="FFC000"/>
                </a:gs>
              </a:gsLst>
              <a:lin ang="5400000" scaled="0"/>
            </a:gradFill>
            <a:prstDash val="sysDot"/>
          </a:ln>
          <a:effectLst>
            <a:outerShdw dist="50800" dir="5400000" sx="130000" sy="13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flipH="1">
            <a:off x="6837580" y="635918"/>
            <a:ext cx="1693170" cy="1090634"/>
          </a:xfrm>
          <a:prstGeom prst="donut">
            <a:avLst>
              <a:gd name="adj" fmla="val 10244"/>
            </a:avLst>
          </a:prstGeom>
          <a:noFill/>
          <a:ln w="19050" cmpd="dbl">
            <a:gradFill>
              <a:gsLst>
                <a:gs pos="70000">
                  <a:schemeClr val="accent6">
                    <a:lumMod val="75000"/>
                  </a:schemeClr>
                </a:gs>
                <a:gs pos="12500">
                  <a:srgbClr val="FFC000"/>
                </a:gs>
              </a:gsLst>
              <a:lin ang="5400000" scaled="0"/>
            </a:gradFill>
            <a:prstDash val="sysDot"/>
          </a:ln>
          <a:effectLst>
            <a:outerShdw dist="50800" dir="5400000" sx="130000" sy="13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flipH="1">
            <a:off x="6685180" y="788318"/>
            <a:ext cx="1693170" cy="1090634"/>
          </a:xfrm>
          <a:prstGeom prst="donut">
            <a:avLst>
              <a:gd name="adj" fmla="val 10244"/>
            </a:avLst>
          </a:prstGeom>
          <a:noFill/>
          <a:ln w="19050" cmpd="dbl">
            <a:gradFill>
              <a:gsLst>
                <a:gs pos="70000">
                  <a:schemeClr val="accent6">
                    <a:lumMod val="75000"/>
                  </a:schemeClr>
                </a:gs>
                <a:gs pos="12500">
                  <a:srgbClr val="FFC000"/>
                </a:gs>
              </a:gsLst>
              <a:lin ang="5400000" scaled="0"/>
            </a:gradFill>
            <a:prstDash val="sysDot"/>
          </a:ln>
          <a:effectLst>
            <a:outerShdw dist="50800" dir="5400000" sx="130000" sy="13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flipH="1">
            <a:off x="6532780" y="940718"/>
            <a:ext cx="1693170" cy="1090634"/>
          </a:xfrm>
          <a:prstGeom prst="donut">
            <a:avLst>
              <a:gd name="adj" fmla="val 10244"/>
            </a:avLst>
          </a:prstGeom>
          <a:noFill/>
          <a:ln w="19050" cmpd="dbl">
            <a:gradFill>
              <a:gsLst>
                <a:gs pos="70000">
                  <a:schemeClr val="accent6">
                    <a:lumMod val="75000"/>
                  </a:schemeClr>
                </a:gs>
                <a:gs pos="12500">
                  <a:srgbClr val="FFC000"/>
                </a:gs>
              </a:gsLst>
              <a:lin ang="5400000" scaled="0"/>
            </a:gradFill>
            <a:prstDash val="sysDot"/>
          </a:ln>
          <a:effectLst>
            <a:outerShdw dist="50800" dir="5400000" sx="130000" sy="13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flipH="1">
            <a:off x="6380380" y="1093118"/>
            <a:ext cx="1693170" cy="1090634"/>
          </a:xfrm>
          <a:prstGeom prst="donut">
            <a:avLst>
              <a:gd name="adj" fmla="val 10244"/>
            </a:avLst>
          </a:prstGeom>
          <a:noFill/>
          <a:ln w="19050" cmpd="dbl">
            <a:gradFill>
              <a:gsLst>
                <a:gs pos="70000">
                  <a:schemeClr val="accent6">
                    <a:lumMod val="75000"/>
                  </a:schemeClr>
                </a:gs>
                <a:gs pos="12500">
                  <a:srgbClr val="FFC000"/>
                </a:gs>
              </a:gsLst>
              <a:lin ang="5400000" scaled="0"/>
            </a:gradFill>
            <a:prstDash val="sysDot"/>
          </a:ln>
          <a:effectLst>
            <a:outerShdw dist="50800" dir="5400000" sx="130000" sy="13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flipH="1">
            <a:off x="6227980" y="1245518"/>
            <a:ext cx="1693170" cy="1090634"/>
          </a:xfrm>
          <a:prstGeom prst="donut">
            <a:avLst>
              <a:gd name="adj" fmla="val 10244"/>
            </a:avLst>
          </a:prstGeom>
          <a:noFill/>
          <a:ln w="19050" cmpd="dbl">
            <a:gradFill>
              <a:gsLst>
                <a:gs pos="70000">
                  <a:schemeClr val="accent6">
                    <a:lumMod val="75000"/>
                  </a:schemeClr>
                </a:gs>
                <a:gs pos="12500">
                  <a:srgbClr val="FFC000"/>
                </a:gs>
              </a:gsLst>
              <a:lin ang="5400000" scaled="0"/>
            </a:gradFill>
            <a:prstDash val="sysDot"/>
          </a:ln>
          <a:effectLst>
            <a:outerShdw dist="50800" dir="5400000" sx="130000" sy="13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flipH="1">
            <a:off x="6075580" y="1397918"/>
            <a:ext cx="1693170" cy="1090634"/>
          </a:xfrm>
          <a:prstGeom prst="donut">
            <a:avLst>
              <a:gd name="adj" fmla="val 10244"/>
            </a:avLst>
          </a:prstGeom>
          <a:noFill/>
          <a:ln w="19050" cmpd="dbl">
            <a:gradFill>
              <a:gsLst>
                <a:gs pos="70000">
                  <a:schemeClr val="accent6">
                    <a:lumMod val="75000"/>
                  </a:schemeClr>
                </a:gs>
                <a:gs pos="12500">
                  <a:srgbClr val="FFC000"/>
                </a:gs>
              </a:gsLst>
              <a:lin ang="5400000" scaled="0"/>
            </a:gradFill>
            <a:prstDash val="sysDot"/>
          </a:ln>
          <a:effectLst>
            <a:outerShdw dist="50800" dir="5400000" sx="130000" sy="13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flipH="1">
            <a:off x="5923180" y="1550318"/>
            <a:ext cx="1693170" cy="1090634"/>
          </a:xfrm>
          <a:prstGeom prst="donut">
            <a:avLst>
              <a:gd name="adj" fmla="val 10244"/>
            </a:avLst>
          </a:prstGeom>
          <a:noFill/>
          <a:ln w="19050" cmpd="dbl">
            <a:gradFill>
              <a:gsLst>
                <a:gs pos="70000">
                  <a:schemeClr val="accent6">
                    <a:lumMod val="75000"/>
                  </a:schemeClr>
                </a:gs>
                <a:gs pos="12500">
                  <a:srgbClr val="FFC000"/>
                </a:gs>
              </a:gsLst>
              <a:lin ang="5400000" scaled="0"/>
            </a:gradFill>
            <a:prstDash val="sysDot"/>
          </a:ln>
          <a:effectLst>
            <a:outerShdw dist="50800" dir="5400000" sx="130000" sy="13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flipH="1">
            <a:off x="5770780" y="1702718"/>
            <a:ext cx="1693170" cy="1090634"/>
          </a:xfrm>
          <a:prstGeom prst="donut">
            <a:avLst>
              <a:gd name="adj" fmla="val 10244"/>
            </a:avLst>
          </a:prstGeom>
          <a:noFill/>
          <a:ln w="19050" cmpd="dbl">
            <a:gradFill>
              <a:gsLst>
                <a:gs pos="70000">
                  <a:schemeClr val="accent6">
                    <a:lumMod val="75000"/>
                  </a:schemeClr>
                </a:gs>
                <a:gs pos="12500">
                  <a:srgbClr val="FFC000"/>
                </a:gs>
              </a:gsLst>
              <a:lin ang="5400000" scaled="0"/>
            </a:gradFill>
            <a:prstDash val="sysDot"/>
          </a:ln>
          <a:effectLst>
            <a:outerShdw dist="50800" dir="5400000" sx="130000" sy="13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flipH="1">
            <a:off x="5618380" y="1855118"/>
            <a:ext cx="1693170" cy="1090634"/>
          </a:xfrm>
          <a:prstGeom prst="donut">
            <a:avLst>
              <a:gd name="adj" fmla="val 10244"/>
            </a:avLst>
          </a:prstGeom>
          <a:noFill/>
          <a:ln w="19050" cmpd="dbl">
            <a:gradFill>
              <a:gsLst>
                <a:gs pos="70000">
                  <a:schemeClr val="accent6">
                    <a:lumMod val="75000"/>
                  </a:schemeClr>
                </a:gs>
                <a:gs pos="12500">
                  <a:srgbClr val="FFC000"/>
                </a:gs>
              </a:gsLst>
              <a:lin ang="5400000" scaled="0"/>
            </a:gradFill>
            <a:prstDash val="sysDot"/>
          </a:ln>
          <a:effectLst>
            <a:outerShdw dist="50800" dir="5400000" sx="130000" sy="13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flipH="1">
            <a:off x="5467942" y="2028580"/>
            <a:ext cx="1693170" cy="1090634"/>
          </a:xfrm>
          <a:prstGeom prst="donut">
            <a:avLst>
              <a:gd name="adj" fmla="val 10244"/>
            </a:avLst>
          </a:prstGeom>
          <a:noFill/>
          <a:ln w="19050" cmpd="dbl">
            <a:gradFill>
              <a:gsLst>
                <a:gs pos="70000">
                  <a:schemeClr val="accent6">
                    <a:lumMod val="75000"/>
                  </a:schemeClr>
                </a:gs>
                <a:gs pos="12500">
                  <a:srgbClr val="FFC000"/>
                </a:gs>
              </a:gsLst>
              <a:lin ang="5400000" scaled="0"/>
            </a:gradFill>
            <a:prstDash val="sysDot"/>
          </a:ln>
          <a:effectLst>
            <a:outerShdw dist="50800" dir="5400000" sx="130000" sy="13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flipH="1">
            <a:off x="5315542" y="2180980"/>
            <a:ext cx="1693170" cy="1090634"/>
          </a:xfrm>
          <a:prstGeom prst="donut">
            <a:avLst>
              <a:gd name="adj" fmla="val 10244"/>
            </a:avLst>
          </a:prstGeom>
          <a:noFill/>
          <a:ln w="19050" cmpd="dbl">
            <a:gradFill>
              <a:gsLst>
                <a:gs pos="70000">
                  <a:schemeClr val="accent6">
                    <a:lumMod val="75000"/>
                  </a:schemeClr>
                </a:gs>
                <a:gs pos="12500">
                  <a:srgbClr val="FFC000"/>
                </a:gs>
              </a:gsLst>
              <a:lin ang="5400000" scaled="0"/>
            </a:gradFill>
            <a:prstDash val="sysDot"/>
          </a:ln>
          <a:effectLst>
            <a:outerShdw dist="50800" dir="5400000" sx="130000" sy="13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flipH="1">
            <a:off x="5163142" y="2333380"/>
            <a:ext cx="1693170" cy="1090634"/>
          </a:xfrm>
          <a:prstGeom prst="donut">
            <a:avLst>
              <a:gd name="adj" fmla="val 10244"/>
            </a:avLst>
          </a:prstGeom>
          <a:noFill/>
          <a:ln w="19050" cmpd="dbl">
            <a:gradFill>
              <a:gsLst>
                <a:gs pos="70000">
                  <a:schemeClr val="accent6">
                    <a:lumMod val="75000"/>
                  </a:schemeClr>
                </a:gs>
                <a:gs pos="12500">
                  <a:srgbClr val="FFC000"/>
                </a:gs>
              </a:gsLst>
              <a:lin ang="5400000" scaled="0"/>
            </a:gradFill>
            <a:prstDash val="sysDot"/>
          </a:ln>
          <a:effectLst>
            <a:outerShdw dist="50800" dir="5400000" sx="130000" sy="13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flipH="1">
            <a:off x="5010742" y="2485780"/>
            <a:ext cx="1693170" cy="1090634"/>
          </a:xfrm>
          <a:prstGeom prst="donut">
            <a:avLst>
              <a:gd name="adj" fmla="val 10244"/>
            </a:avLst>
          </a:prstGeom>
          <a:noFill/>
          <a:ln w="19050" cmpd="dbl">
            <a:gradFill>
              <a:gsLst>
                <a:gs pos="70000">
                  <a:schemeClr val="accent6">
                    <a:lumMod val="75000"/>
                  </a:schemeClr>
                </a:gs>
                <a:gs pos="12500">
                  <a:srgbClr val="FFC000"/>
                </a:gs>
              </a:gsLst>
              <a:lin ang="5400000" scaled="0"/>
            </a:gradFill>
            <a:prstDash val="sysDot"/>
          </a:ln>
          <a:effectLst>
            <a:outerShdw dist="50800" dir="5400000" sx="130000" sy="13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flipH="1">
            <a:off x="4858342" y="2638180"/>
            <a:ext cx="1693170" cy="1090634"/>
          </a:xfrm>
          <a:prstGeom prst="donut">
            <a:avLst>
              <a:gd name="adj" fmla="val 10244"/>
            </a:avLst>
          </a:prstGeom>
          <a:noFill/>
          <a:ln w="19050" cmpd="dbl">
            <a:gradFill>
              <a:gsLst>
                <a:gs pos="70000">
                  <a:schemeClr val="accent6">
                    <a:lumMod val="75000"/>
                  </a:schemeClr>
                </a:gs>
                <a:gs pos="12500">
                  <a:srgbClr val="FFC000"/>
                </a:gs>
              </a:gsLst>
              <a:lin ang="5400000" scaled="0"/>
            </a:gradFill>
            <a:prstDash val="sysDot"/>
          </a:ln>
          <a:effectLst>
            <a:outerShdw dist="50800" dir="5400000" sx="130000" sy="13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flipH="1">
            <a:off x="4705942" y="2790580"/>
            <a:ext cx="1693170" cy="1090634"/>
          </a:xfrm>
          <a:prstGeom prst="donut">
            <a:avLst>
              <a:gd name="adj" fmla="val 10244"/>
            </a:avLst>
          </a:prstGeom>
          <a:noFill/>
          <a:ln w="19050" cmpd="dbl">
            <a:gradFill>
              <a:gsLst>
                <a:gs pos="70000">
                  <a:schemeClr val="accent6">
                    <a:lumMod val="75000"/>
                  </a:schemeClr>
                </a:gs>
                <a:gs pos="12500">
                  <a:srgbClr val="FFC000"/>
                </a:gs>
              </a:gsLst>
              <a:lin ang="5400000" scaled="0"/>
            </a:gradFill>
            <a:prstDash val="sysDot"/>
          </a:ln>
          <a:effectLst>
            <a:outerShdw dist="50800" dir="5400000" sx="130000" sy="13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flipH="1">
            <a:off x="4553542" y="2942980"/>
            <a:ext cx="1693170" cy="1090634"/>
          </a:xfrm>
          <a:prstGeom prst="donut">
            <a:avLst>
              <a:gd name="adj" fmla="val 10244"/>
            </a:avLst>
          </a:prstGeom>
          <a:noFill/>
          <a:ln w="19050" cmpd="dbl">
            <a:gradFill>
              <a:gsLst>
                <a:gs pos="70000">
                  <a:schemeClr val="accent6">
                    <a:lumMod val="75000"/>
                  </a:schemeClr>
                </a:gs>
                <a:gs pos="12500">
                  <a:srgbClr val="FFC000"/>
                </a:gs>
              </a:gsLst>
              <a:lin ang="5400000" scaled="0"/>
            </a:gradFill>
            <a:prstDash val="sysDot"/>
          </a:ln>
          <a:effectLst>
            <a:outerShdw dist="50800" dir="5400000" sx="130000" sy="13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flipH="1">
            <a:off x="4401142" y="3095380"/>
            <a:ext cx="1693170" cy="1090634"/>
          </a:xfrm>
          <a:prstGeom prst="donut">
            <a:avLst>
              <a:gd name="adj" fmla="val 10244"/>
            </a:avLst>
          </a:prstGeom>
          <a:noFill/>
          <a:ln w="19050" cmpd="dbl">
            <a:gradFill>
              <a:gsLst>
                <a:gs pos="70000">
                  <a:schemeClr val="accent6">
                    <a:lumMod val="75000"/>
                  </a:schemeClr>
                </a:gs>
                <a:gs pos="12500">
                  <a:srgbClr val="FFC000"/>
                </a:gs>
              </a:gsLst>
              <a:lin ang="5400000" scaled="0"/>
            </a:gradFill>
            <a:prstDash val="sysDot"/>
          </a:ln>
          <a:effectLst>
            <a:outerShdw dist="50800" dir="5400000" sx="130000" sy="13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flipH="1">
            <a:off x="4248742" y="3247780"/>
            <a:ext cx="1693170" cy="1090634"/>
          </a:xfrm>
          <a:prstGeom prst="donut">
            <a:avLst>
              <a:gd name="adj" fmla="val 10244"/>
            </a:avLst>
          </a:prstGeom>
          <a:noFill/>
          <a:ln w="19050" cmpd="dbl">
            <a:gradFill>
              <a:gsLst>
                <a:gs pos="70000">
                  <a:schemeClr val="accent6">
                    <a:lumMod val="75000"/>
                  </a:schemeClr>
                </a:gs>
                <a:gs pos="12500">
                  <a:srgbClr val="FFC000"/>
                </a:gs>
              </a:gsLst>
              <a:lin ang="5400000" scaled="0"/>
            </a:gradFill>
            <a:prstDash val="sysDot"/>
          </a:ln>
          <a:effectLst>
            <a:outerShdw dist="50800" dir="5400000" sx="130000" sy="13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flipH="1">
            <a:off x="4096342" y="3400180"/>
            <a:ext cx="1693170" cy="1090634"/>
          </a:xfrm>
          <a:prstGeom prst="donut">
            <a:avLst>
              <a:gd name="adj" fmla="val 10244"/>
            </a:avLst>
          </a:prstGeom>
          <a:noFill/>
          <a:ln w="19050" cmpd="dbl">
            <a:gradFill>
              <a:gsLst>
                <a:gs pos="70000">
                  <a:schemeClr val="accent6">
                    <a:lumMod val="75000"/>
                  </a:schemeClr>
                </a:gs>
                <a:gs pos="12500">
                  <a:srgbClr val="FFC000"/>
                </a:gs>
              </a:gsLst>
              <a:lin ang="5400000" scaled="0"/>
            </a:gradFill>
            <a:prstDash val="sysDot"/>
          </a:ln>
          <a:effectLst>
            <a:outerShdw dist="50800" dir="5400000" sx="130000" sy="13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flipH="1">
            <a:off x="3943942" y="3552580"/>
            <a:ext cx="1693170" cy="1090634"/>
          </a:xfrm>
          <a:prstGeom prst="donut">
            <a:avLst>
              <a:gd name="adj" fmla="val 10244"/>
            </a:avLst>
          </a:prstGeom>
          <a:noFill/>
          <a:ln w="19050" cmpd="dbl">
            <a:gradFill>
              <a:gsLst>
                <a:gs pos="70000">
                  <a:schemeClr val="accent6">
                    <a:lumMod val="75000"/>
                  </a:schemeClr>
                </a:gs>
                <a:gs pos="12500">
                  <a:srgbClr val="FFC000"/>
                </a:gs>
              </a:gsLst>
              <a:lin ang="5400000" scaled="0"/>
            </a:gradFill>
            <a:prstDash val="sysDot"/>
          </a:ln>
          <a:effectLst>
            <a:outerShdw dist="50800" dir="5400000" sx="130000" sy="13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flipH="1">
            <a:off x="3791542" y="3704980"/>
            <a:ext cx="1693170" cy="1090634"/>
          </a:xfrm>
          <a:prstGeom prst="donut">
            <a:avLst>
              <a:gd name="adj" fmla="val 10244"/>
            </a:avLst>
          </a:prstGeom>
          <a:noFill/>
          <a:ln w="19050" cmpd="dbl">
            <a:gradFill>
              <a:gsLst>
                <a:gs pos="70000">
                  <a:schemeClr val="accent6">
                    <a:lumMod val="75000"/>
                  </a:schemeClr>
                </a:gs>
                <a:gs pos="12500">
                  <a:srgbClr val="FFC000"/>
                </a:gs>
              </a:gsLst>
              <a:lin ang="5400000" scaled="0"/>
            </a:gradFill>
            <a:prstDash val="sysDot"/>
          </a:ln>
          <a:effectLst>
            <a:outerShdw dist="50800" dir="5400000" sx="130000" sy="13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flipH="1">
            <a:off x="3639142" y="3857380"/>
            <a:ext cx="1693170" cy="1090634"/>
          </a:xfrm>
          <a:prstGeom prst="donut">
            <a:avLst>
              <a:gd name="adj" fmla="val 10244"/>
            </a:avLst>
          </a:prstGeom>
          <a:noFill/>
          <a:ln w="19050" cmpd="dbl">
            <a:gradFill>
              <a:gsLst>
                <a:gs pos="70000">
                  <a:schemeClr val="accent6">
                    <a:lumMod val="75000"/>
                  </a:schemeClr>
                </a:gs>
                <a:gs pos="12500">
                  <a:srgbClr val="FFC000"/>
                </a:gs>
              </a:gsLst>
              <a:lin ang="5400000" scaled="0"/>
            </a:gradFill>
            <a:prstDash val="sysDot"/>
          </a:ln>
          <a:effectLst>
            <a:outerShdw dist="50800" dir="5400000" sx="130000" sy="13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2" name="111 Anillo"/>
          <p:cNvSpPr/>
          <p:nvPr/>
        </p:nvSpPr>
        <p:spPr>
          <a:xfrm>
            <a:off x="27474" y="-129530"/>
            <a:ext cx="1872208" cy="1008112"/>
          </a:xfrm>
          <a:prstGeom prst="donut">
            <a:avLst>
              <a:gd name="adj" fmla="val 10244"/>
            </a:avLst>
          </a:prstGeom>
          <a:noFill/>
          <a:ln w="22225" cmpd="dbl">
            <a:gradFill>
              <a:gsLst>
                <a:gs pos="75000">
                  <a:schemeClr val="accent6">
                    <a:lumMod val="75000"/>
                  </a:schemeClr>
                </a:gs>
                <a:gs pos="12500">
                  <a:srgbClr val="FFC000"/>
                </a:gs>
              </a:gsLst>
              <a:lin ang="5400000" scaled="0"/>
            </a:gradFill>
            <a:prstDash val="sysDot"/>
          </a:ln>
          <a:effectLst>
            <a:outerShdw blurRad="50800" dist="50800" dir="540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3" name="112 Anillo"/>
          <p:cNvSpPr/>
          <p:nvPr/>
        </p:nvSpPr>
        <p:spPr>
          <a:xfrm>
            <a:off x="179874" y="22870"/>
            <a:ext cx="1872208" cy="1008112"/>
          </a:xfrm>
          <a:prstGeom prst="donut">
            <a:avLst>
              <a:gd name="adj" fmla="val 10244"/>
            </a:avLst>
          </a:prstGeom>
          <a:noFill/>
          <a:ln w="22225" cmpd="dbl">
            <a:gradFill>
              <a:gsLst>
                <a:gs pos="75000">
                  <a:schemeClr val="accent6">
                    <a:lumMod val="75000"/>
                  </a:schemeClr>
                </a:gs>
                <a:gs pos="12500">
                  <a:srgbClr val="FFC000"/>
                </a:gs>
              </a:gsLst>
              <a:lin ang="5400000" scaled="0"/>
            </a:gradFill>
            <a:prstDash val="sysDot"/>
          </a:ln>
          <a:effectLst>
            <a:outerShdw blurRad="50800" dist="50800" dir="540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4" name="113 Anillo"/>
          <p:cNvSpPr/>
          <p:nvPr/>
        </p:nvSpPr>
        <p:spPr>
          <a:xfrm>
            <a:off x="332274" y="175270"/>
            <a:ext cx="1872208" cy="1008112"/>
          </a:xfrm>
          <a:prstGeom prst="donut">
            <a:avLst>
              <a:gd name="adj" fmla="val 10244"/>
            </a:avLst>
          </a:prstGeom>
          <a:noFill/>
          <a:ln w="22225" cmpd="dbl">
            <a:gradFill>
              <a:gsLst>
                <a:gs pos="75000">
                  <a:schemeClr val="accent6">
                    <a:lumMod val="75000"/>
                  </a:schemeClr>
                </a:gs>
                <a:gs pos="12500">
                  <a:srgbClr val="FFC000"/>
                </a:gs>
              </a:gsLst>
              <a:lin ang="5400000" scaled="0"/>
            </a:gradFill>
            <a:prstDash val="sysDot"/>
          </a:ln>
          <a:effectLst>
            <a:outerShdw blurRad="50800" dist="50800" dir="540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5" name="114 Anillo"/>
          <p:cNvSpPr/>
          <p:nvPr/>
        </p:nvSpPr>
        <p:spPr>
          <a:xfrm>
            <a:off x="484674" y="327670"/>
            <a:ext cx="1872208" cy="1008112"/>
          </a:xfrm>
          <a:prstGeom prst="donut">
            <a:avLst>
              <a:gd name="adj" fmla="val 10244"/>
            </a:avLst>
          </a:prstGeom>
          <a:noFill/>
          <a:ln w="22225" cmpd="dbl">
            <a:gradFill>
              <a:gsLst>
                <a:gs pos="75000">
                  <a:schemeClr val="accent6">
                    <a:lumMod val="75000"/>
                  </a:schemeClr>
                </a:gs>
                <a:gs pos="12500">
                  <a:srgbClr val="FFC000"/>
                </a:gs>
              </a:gsLst>
              <a:lin ang="5400000" scaled="0"/>
            </a:gradFill>
            <a:prstDash val="sysDot"/>
          </a:ln>
          <a:effectLst>
            <a:outerShdw blurRad="50800" dist="50800" dir="540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6" name="115 Anillo"/>
          <p:cNvSpPr/>
          <p:nvPr/>
        </p:nvSpPr>
        <p:spPr>
          <a:xfrm>
            <a:off x="637074" y="480070"/>
            <a:ext cx="1872208" cy="1008112"/>
          </a:xfrm>
          <a:prstGeom prst="donut">
            <a:avLst>
              <a:gd name="adj" fmla="val 10244"/>
            </a:avLst>
          </a:prstGeom>
          <a:noFill/>
          <a:ln w="22225" cmpd="dbl">
            <a:gradFill>
              <a:gsLst>
                <a:gs pos="75000">
                  <a:schemeClr val="accent6">
                    <a:lumMod val="75000"/>
                  </a:schemeClr>
                </a:gs>
                <a:gs pos="12500">
                  <a:srgbClr val="FFC000"/>
                </a:gs>
              </a:gsLst>
              <a:lin ang="5400000" scaled="0"/>
            </a:gradFill>
            <a:prstDash val="sysDot"/>
          </a:ln>
          <a:effectLst>
            <a:outerShdw blurRad="50800" dist="50800" dir="540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7" name="116 Anillo"/>
          <p:cNvSpPr/>
          <p:nvPr/>
        </p:nvSpPr>
        <p:spPr>
          <a:xfrm>
            <a:off x="789474" y="632470"/>
            <a:ext cx="1872208" cy="1008112"/>
          </a:xfrm>
          <a:prstGeom prst="donut">
            <a:avLst>
              <a:gd name="adj" fmla="val 10244"/>
            </a:avLst>
          </a:prstGeom>
          <a:noFill/>
          <a:ln w="22225" cmpd="dbl">
            <a:gradFill>
              <a:gsLst>
                <a:gs pos="75000">
                  <a:schemeClr val="accent6">
                    <a:lumMod val="75000"/>
                  </a:schemeClr>
                </a:gs>
                <a:gs pos="12500">
                  <a:srgbClr val="FFC000"/>
                </a:gs>
              </a:gsLst>
              <a:lin ang="5400000" scaled="0"/>
            </a:gradFill>
            <a:prstDash val="sysDot"/>
          </a:ln>
          <a:effectLst>
            <a:outerShdw blurRad="50800" dist="50800" dir="540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8" name="117 Anillo"/>
          <p:cNvSpPr/>
          <p:nvPr/>
        </p:nvSpPr>
        <p:spPr>
          <a:xfrm>
            <a:off x="941874" y="784870"/>
            <a:ext cx="1872208" cy="1008112"/>
          </a:xfrm>
          <a:prstGeom prst="donut">
            <a:avLst>
              <a:gd name="adj" fmla="val 10244"/>
            </a:avLst>
          </a:prstGeom>
          <a:noFill/>
          <a:ln w="22225" cmpd="dbl">
            <a:gradFill>
              <a:gsLst>
                <a:gs pos="75000">
                  <a:schemeClr val="accent6">
                    <a:lumMod val="75000"/>
                  </a:schemeClr>
                </a:gs>
                <a:gs pos="12500">
                  <a:srgbClr val="FFC000"/>
                </a:gs>
              </a:gsLst>
              <a:lin ang="5400000" scaled="0"/>
            </a:gradFill>
            <a:prstDash val="sysDot"/>
          </a:ln>
          <a:effectLst>
            <a:outerShdw blurRad="50800" dist="50800" dir="540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9" name="118 Anillo"/>
          <p:cNvSpPr/>
          <p:nvPr/>
        </p:nvSpPr>
        <p:spPr>
          <a:xfrm>
            <a:off x="1094274" y="937270"/>
            <a:ext cx="1872208" cy="1008112"/>
          </a:xfrm>
          <a:prstGeom prst="donut">
            <a:avLst>
              <a:gd name="adj" fmla="val 10244"/>
            </a:avLst>
          </a:prstGeom>
          <a:noFill/>
          <a:ln w="22225" cmpd="dbl">
            <a:gradFill>
              <a:gsLst>
                <a:gs pos="75000">
                  <a:schemeClr val="accent6">
                    <a:lumMod val="75000"/>
                  </a:schemeClr>
                </a:gs>
                <a:gs pos="12500">
                  <a:srgbClr val="FFC000"/>
                </a:gs>
              </a:gsLst>
              <a:lin ang="5400000" scaled="0"/>
            </a:gradFill>
            <a:prstDash val="sysDot"/>
          </a:ln>
          <a:effectLst>
            <a:outerShdw blurRad="50800" dist="50800" dir="540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0" name="119 Anillo"/>
          <p:cNvSpPr/>
          <p:nvPr/>
        </p:nvSpPr>
        <p:spPr>
          <a:xfrm>
            <a:off x="1246674" y="1089670"/>
            <a:ext cx="1872208" cy="1008112"/>
          </a:xfrm>
          <a:prstGeom prst="donut">
            <a:avLst>
              <a:gd name="adj" fmla="val 10244"/>
            </a:avLst>
          </a:prstGeom>
          <a:noFill/>
          <a:ln w="22225" cmpd="dbl">
            <a:gradFill>
              <a:gsLst>
                <a:gs pos="75000">
                  <a:schemeClr val="accent6">
                    <a:lumMod val="75000"/>
                  </a:schemeClr>
                </a:gs>
                <a:gs pos="12500">
                  <a:srgbClr val="FFC000"/>
                </a:gs>
              </a:gsLst>
              <a:lin ang="5400000" scaled="0"/>
            </a:gradFill>
            <a:prstDash val="sysDot"/>
          </a:ln>
          <a:effectLst>
            <a:outerShdw blurRad="50800" dist="50800" dir="540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1" name="120 Anillo"/>
          <p:cNvSpPr/>
          <p:nvPr/>
        </p:nvSpPr>
        <p:spPr>
          <a:xfrm>
            <a:off x="1399074" y="1242070"/>
            <a:ext cx="1872208" cy="1008112"/>
          </a:xfrm>
          <a:prstGeom prst="donut">
            <a:avLst>
              <a:gd name="adj" fmla="val 10244"/>
            </a:avLst>
          </a:prstGeom>
          <a:noFill/>
          <a:ln w="22225" cmpd="dbl">
            <a:gradFill>
              <a:gsLst>
                <a:gs pos="75000">
                  <a:schemeClr val="accent6">
                    <a:lumMod val="75000"/>
                  </a:schemeClr>
                </a:gs>
                <a:gs pos="12500">
                  <a:srgbClr val="FFC000"/>
                </a:gs>
              </a:gsLst>
              <a:lin ang="5400000" scaled="0"/>
            </a:gradFill>
            <a:prstDash val="sysDot"/>
          </a:ln>
          <a:effectLst>
            <a:outerShdw blurRad="50800" dist="50800" dir="540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2" name="121 Anillo"/>
          <p:cNvSpPr/>
          <p:nvPr/>
        </p:nvSpPr>
        <p:spPr>
          <a:xfrm>
            <a:off x="1551474" y="1394470"/>
            <a:ext cx="1872208" cy="1008112"/>
          </a:xfrm>
          <a:prstGeom prst="donut">
            <a:avLst>
              <a:gd name="adj" fmla="val 10244"/>
            </a:avLst>
          </a:prstGeom>
          <a:noFill/>
          <a:ln w="22225" cmpd="dbl">
            <a:gradFill>
              <a:gsLst>
                <a:gs pos="75000">
                  <a:schemeClr val="accent6">
                    <a:lumMod val="75000"/>
                  </a:schemeClr>
                </a:gs>
                <a:gs pos="12500">
                  <a:srgbClr val="FFC000"/>
                </a:gs>
              </a:gsLst>
              <a:lin ang="5400000" scaled="0"/>
            </a:gradFill>
            <a:prstDash val="sysDot"/>
          </a:ln>
          <a:effectLst>
            <a:outerShdw blurRad="50800" dist="50800" dir="540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3" name="122 Anillo"/>
          <p:cNvSpPr/>
          <p:nvPr/>
        </p:nvSpPr>
        <p:spPr>
          <a:xfrm>
            <a:off x="1703874" y="1546870"/>
            <a:ext cx="1872208" cy="1008112"/>
          </a:xfrm>
          <a:prstGeom prst="donut">
            <a:avLst>
              <a:gd name="adj" fmla="val 10244"/>
            </a:avLst>
          </a:prstGeom>
          <a:noFill/>
          <a:ln w="22225" cmpd="dbl">
            <a:gradFill>
              <a:gsLst>
                <a:gs pos="75000">
                  <a:schemeClr val="accent6">
                    <a:lumMod val="75000"/>
                  </a:schemeClr>
                </a:gs>
                <a:gs pos="12500">
                  <a:srgbClr val="FFC000"/>
                </a:gs>
              </a:gsLst>
              <a:lin ang="5400000" scaled="0"/>
            </a:gradFill>
            <a:prstDash val="sysDot"/>
          </a:ln>
          <a:effectLst>
            <a:outerShdw blurRad="50800" dist="50800" dir="540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4" name="123 Anillo"/>
          <p:cNvSpPr/>
          <p:nvPr/>
        </p:nvSpPr>
        <p:spPr>
          <a:xfrm>
            <a:off x="1856274" y="1699270"/>
            <a:ext cx="1872208" cy="1008112"/>
          </a:xfrm>
          <a:prstGeom prst="donut">
            <a:avLst>
              <a:gd name="adj" fmla="val 10244"/>
            </a:avLst>
          </a:prstGeom>
          <a:noFill/>
          <a:ln w="22225" cmpd="dbl">
            <a:gradFill>
              <a:gsLst>
                <a:gs pos="75000">
                  <a:schemeClr val="accent6">
                    <a:lumMod val="75000"/>
                  </a:schemeClr>
                </a:gs>
                <a:gs pos="12500">
                  <a:srgbClr val="FFC000"/>
                </a:gs>
              </a:gsLst>
              <a:lin ang="5400000" scaled="0"/>
            </a:gradFill>
            <a:prstDash val="sysDot"/>
          </a:ln>
          <a:effectLst>
            <a:outerShdw blurRad="50800" dist="50800" dir="540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5" name="124 Anillo"/>
          <p:cNvSpPr/>
          <p:nvPr/>
        </p:nvSpPr>
        <p:spPr>
          <a:xfrm>
            <a:off x="2008674" y="1851670"/>
            <a:ext cx="1872208" cy="1008112"/>
          </a:xfrm>
          <a:prstGeom prst="donut">
            <a:avLst>
              <a:gd name="adj" fmla="val 10244"/>
            </a:avLst>
          </a:prstGeom>
          <a:noFill/>
          <a:ln w="22225" cmpd="dbl">
            <a:gradFill>
              <a:gsLst>
                <a:gs pos="75000">
                  <a:schemeClr val="accent6">
                    <a:lumMod val="75000"/>
                  </a:schemeClr>
                </a:gs>
                <a:gs pos="12500">
                  <a:srgbClr val="FFC000"/>
                </a:gs>
              </a:gsLst>
              <a:lin ang="5400000" scaled="0"/>
            </a:gradFill>
            <a:prstDash val="sysDot"/>
          </a:ln>
          <a:effectLst>
            <a:outerShdw blurRad="50800" dist="50800" dir="540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6" name="125 Anillo"/>
          <p:cNvSpPr/>
          <p:nvPr/>
        </p:nvSpPr>
        <p:spPr>
          <a:xfrm>
            <a:off x="2158752" y="2030710"/>
            <a:ext cx="1872208" cy="1008112"/>
          </a:xfrm>
          <a:prstGeom prst="donut">
            <a:avLst>
              <a:gd name="adj" fmla="val 10244"/>
            </a:avLst>
          </a:prstGeom>
          <a:noFill/>
          <a:ln w="22225" cmpd="dbl">
            <a:gradFill>
              <a:gsLst>
                <a:gs pos="75000">
                  <a:schemeClr val="accent6">
                    <a:lumMod val="75000"/>
                  </a:schemeClr>
                </a:gs>
                <a:gs pos="12500">
                  <a:srgbClr val="FFC000"/>
                </a:gs>
              </a:gsLst>
              <a:lin ang="5400000" scaled="0"/>
            </a:gradFill>
            <a:prstDash val="sysDot"/>
          </a:ln>
          <a:effectLst>
            <a:outerShdw blurRad="50800" dist="50800" dir="540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7" name="126 Anillo"/>
          <p:cNvSpPr/>
          <p:nvPr/>
        </p:nvSpPr>
        <p:spPr>
          <a:xfrm>
            <a:off x="2311152" y="2183110"/>
            <a:ext cx="1872208" cy="1008112"/>
          </a:xfrm>
          <a:prstGeom prst="donut">
            <a:avLst>
              <a:gd name="adj" fmla="val 10244"/>
            </a:avLst>
          </a:prstGeom>
          <a:noFill/>
          <a:ln w="22225" cmpd="dbl">
            <a:gradFill>
              <a:gsLst>
                <a:gs pos="75000">
                  <a:schemeClr val="accent6">
                    <a:lumMod val="75000"/>
                  </a:schemeClr>
                </a:gs>
                <a:gs pos="12500">
                  <a:srgbClr val="FFC000"/>
                </a:gs>
              </a:gsLst>
              <a:lin ang="5400000" scaled="0"/>
            </a:gradFill>
            <a:prstDash val="sysDot"/>
          </a:ln>
          <a:effectLst>
            <a:outerShdw blurRad="50800" dist="50800" dir="540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8" name="127 Anillo"/>
          <p:cNvSpPr/>
          <p:nvPr/>
        </p:nvSpPr>
        <p:spPr>
          <a:xfrm>
            <a:off x="2463552" y="2335510"/>
            <a:ext cx="1872208" cy="1008112"/>
          </a:xfrm>
          <a:prstGeom prst="donut">
            <a:avLst>
              <a:gd name="adj" fmla="val 10244"/>
            </a:avLst>
          </a:prstGeom>
          <a:noFill/>
          <a:ln w="22225" cmpd="dbl">
            <a:gradFill>
              <a:gsLst>
                <a:gs pos="75000">
                  <a:schemeClr val="accent6">
                    <a:lumMod val="75000"/>
                  </a:schemeClr>
                </a:gs>
                <a:gs pos="12500">
                  <a:srgbClr val="FFC000"/>
                </a:gs>
              </a:gsLst>
              <a:lin ang="5400000" scaled="0"/>
            </a:gradFill>
            <a:prstDash val="sysDot"/>
          </a:ln>
          <a:effectLst>
            <a:outerShdw blurRad="50800" dist="50800" dir="540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9" name="128 Anillo"/>
          <p:cNvSpPr/>
          <p:nvPr/>
        </p:nvSpPr>
        <p:spPr>
          <a:xfrm>
            <a:off x="2615952" y="2487910"/>
            <a:ext cx="1872208" cy="1008112"/>
          </a:xfrm>
          <a:prstGeom prst="donut">
            <a:avLst>
              <a:gd name="adj" fmla="val 10244"/>
            </a:avLst>
          </a:prstGeom>
          <a:noFill/>
          <a:ln w="22225" cmpd="dbl">
            <a:gradFill>
              <a:gsLst>
                <a:gs pos="75000">
                  <a:schemeClr val="accent6">
                    <a:lumMod val="75000"/>
                  </a:schemeClr>
                </a:gs>
                <a:gs pos="12500">
                  <a:srgbClr val="FFC000"/>
                </a:gs>
              </a:gsLst>
              <a:lin ang="5400000" scaled="0"/>
            </a:gradFill>
            <a:prstDash val="sysDot"/>
          </a:ln>
          <a:effectLst>
            <a:outerShdw blurRad="50800" dist="50800" dir="540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0" name="129 Anillo"/>
          <p:cNvSpPr/>
          <p:nvPr/>
        </p:nvSpPr>
        <p:spPr>
          <a:xfrm>
            <a:off x="2768352" y="2640310"/>
            <a:ext cx="1872208" cy="1008112"/>
          </a:xfrm>
          <a:prstGeom prst="donut">
            <a:avLst>
              <a:gd name="adj" fmla="val 10244"/>
            </a:avLst>
          </a:prstGeom>
          <a:noFill/>
          <a:ln w="22225" cmpd="dbl">
            <a:gradFill>
              <a:gsLst>
                <a:gs pos="75000">
                  <a:schemeClr val="accent6">
                    <a:lumMod val="75000"/>
                  </a:schemeClr>
                </a:gs>
                <a:gs pos="12500">
                  <a:srgbClr val="FFC000"/>
                </a:gs>
              </a:gsLst>
              <a:lin ang="5400000" scaled="0"/>
            </a:gradFill>
            <a:prstDash val="sysDot"/>
          </a:ln>
          <a:effectLst>
            <a:outerShdw blurRad="50800" dist="50800" dir="540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1" name="130 Anillo"/>
          <p:cNvSpPr/>
          <p:nvPr/>
        </p:nvSpPr>
        <p:spPr>
          <a:xfrm>
            <a:off x="2920752" y="2792710"/>
            <a:ext cx="1872208" cy="1008112"/>
          </a:xfrm>
          <a:prstGeom prst="donut">
            <a:avLst>
              <a:gd name="adj" fmla="val 10244"/>
            </a:avLst>
          </a:prstGeom>
          <a:noFill/>
          <a:ln w="22225" cmpd="dbl">
            <a:gradFill>
              <a:gsLst>
                <a:gs pos="75000">
                  <a:schemeClr val="accent6">
                    <a:lumMod val="75000"/>
                  </a:schemeClr>
                </a:gs>
                <a:gs pos="12500">
                  <a:srgbClr val="FFC000"/>
                </a:gs>
              </a:gsLst>
              <a:lin ang="5400000" scaled="0"/>
            </a:gradFill>
            <a:prstDash val="sysDot"/>
          </a:ln>
          <a:effectLst>
            <a:outerShdw blurRad="50800" dist="50800" dir="540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2" name="131 Anillo"/>
          <p:cNvSpPr/>
          <p:nvPr/>
        </p:nvSpPr>
        <p:spPr>
          <a:xfrm>
            <a:off x="3073152" y="2945110"/>
            <a:ext cx="1872208" cy="1008112"/>
          </a:xfrm>
          <a:prstGeom prst="donut">
            <a:avLst>
              <a:gd name="adj" fmla="val 10244"/>
            </a:avLst>
          </a:prstGeom>
          <a:noFill/>
          <a:ln w="22225" cmpd="dbl">
            <a:gradFill>
              <a:gsLst>
                <a:gs pos="75000">
                  <a:schemeClr val="accent6">
                    <a:lumMod val="75000"/>
                  </a:schemeClr>
                </a:gs>
                <a:gs pos="12500">
                  <a:srgbClr val="FFC000"/>
                </a:gs>
              </a:gsLst>
              <a:lin ang="5400000" scaled="0"/>
            </a:gradFill>
            <a:prstDash val="sysDot"/>
          </a:ln>
          <a:effectLst>
            <a:outerShdw blurRad="50800" dist="50800" dir="540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3" name="132 Anillo"/>
          <p:cNvSpPr/>
          <p:nvPr/>
        </p:nvSpPr>
        <p:spPr>
          <a:xfrm>
            <a:off x="3225552" y="3097510"/>
            <a:ext cx="1872208" cy="1008112"/>
          </a:xfrm>
          <a:prstGeom prst="donut">
            <a:avLst>
              <a:gd name="adj" fmla="val 10244"/>
            </a:avLst>
          </a:prstGeom>
          <a:noFill/>
          <a:ln w="22225" cmpd="dbl">
            <a:gradFill>
              <a:gsLst>
                <a:gs pos="75000">
                  <a:schemeClr val="accent6">
                    <a:lumMod val="75000"/>
                  </a:schemeClr>
                </a:gs>
                <a:gs pos="12500">
                  <a:srgbClr val="FFC000"/>
                </a:gs>
              </a:gsLst>
              <a:lin ang="5400000" scaled="0"/>
            </a:gradFill>
            <a:prstDash val="sysDot"/>
          </a:ln>
          <a:effectLst>
            <a:outerShdw blurRad="50800" dist="50800" dir="540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4" name="133 Anillo"/>
          <p:cNvSpPr/>
          <p:nvPr/>
        </p:nvSpPr>
        <p:spPr>
          <a:xfrm>
            <a:off x="3377952" y="3249910"/>
            <a:ext cx="1872208" cy="1008112"/>
          </a:xfrm>
          <a:prstGeom prst="donut">
            <a:avLst>
              <a:gd name="adj" fmla="val 10244"/>
            </a:avLst>
          </a:prstGeom>
          <a:noFill/>
          <a:ln w="22225" cmpd="dbl">
            <a:gradFill>
              <a:gsLst>
                <a:gs pos="75000">
                  <a:schemeClr val="accent6">
                    <a:lumMod val="75000"/>
                  </a:schemeClr>
                </a:gs>
                <a:gs pos="12500">
                  <a:srgbClr val="FFC000"/>
                </a:gs>
              </a:gsLst>
              <a:lin ang="5400000" scaled="0"/>
            </a:gradFill>
            <a:prstDash val="sysDot"/>
          </a:ln>
          <a:effectLst>
            <a:outerShdw blurRad="50800" dist="50800" dir="540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5" name="134 Anillo"/>
          <p:cNvSpPr/>
          <p:nvPr/>
        </p:nvSpPr>
        <p:spPr>
          <a:xfrm>
            <a:off x="3530352" y="3402310"/>
            <a:ext cx="1872208" cy="1008112"/>
          </a:xfrm>
          <a:prstGeom prst="donut">
            <a:avLst>
              <a:gd name="adj" fmla="val 10244"/>
            </a:avLst>
          </a:prstGeom>
          <a:noFill/>
          <a:ln w="22225" cmpd="dbl">
            <a:gradFill>
              <a:gsLst>
                <a:gs pos="75000">
                  <a:schemeClr val="accent6">
                    <a:lumMod val="75000"/>
                  </a:schemeClr>
                </a:gs>
                <a:gs pos="12500">
                  <a:srgbClr val="FFC000"/>
                </a:gs>
              </a:gsLst>
              <a:lin ang="5400000" scaled="0"/>
            </a:gradFill>
            <a:prstDash val="sysDot"/>
          </a:ln>
          <a:effectLst>
            <a:outerShdw blurRad="50800" dist="50800" dir="540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6" name="135 Anillo"/>
          <p:cNvSpPr/>
          <p:nvPr/>
        </p:nvSpPr>
        <p:spPr>
          <a:xfrm>
            <a:off x="3682752" y="3554710"/>
            <a:ext cx="1872208" cy="1008112"/>
          </a:xfrm>
          <a:prstGeom prst="donut">
            <a:avLst>
              <a:gd name="adj" fmla="val 10244"/>
            </a:avLst>
          </a:prstGeom>
          <a:noFill/>
          <a:ln w="22225" cmpd="dbl">
            <a:gradFill>
              <a:gsLst>
                <a:gs pos="75000">
                  <a:schemeClr val="accent6">
                    <a:lumMod val="75000"/>
                  </a:schemeClr>
                </a:gs>
                <a:gs pos="12500">
                  <a:srgbClr val="FFC000"/>
                </a:gs>
              </a:gsLst>
              <a:lin ang="5400000" scaled="0"/>
            </a:gradFill>
            <a:prstDash val="sysDot"/>
          </a:ln>
          <a:effectLst>
            <a:outerShdw blurRad="50800" dist="50800" dir="540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7" name="136 Anillo"/>
          <p:cNvSpPr/>
          <p:nvPr/>
        </p:nvSpPr>
        <p:spPr>
          <a:xfrm>
            <a:off x="3835152" y="3707110"/>
            <a:ext cx="1872208" cy="1008112"/>
          </a:xfrm>
          <a:prstGeom prst="donut">
            <a:avLst>
              <a:gd name="adj" fmla="val 10244"/>
            </a:avLst>
          </a:prstGeom>
          <a:noFill/>
          <a:ln w="22225" cmpd="dbl">
            <a:gradFill>
              <a:gsLst>
                <a:gs pos="75000">
                  <a:schemeClr val="accent6">
                    <a:lumMod val="75000"/>
                  </a:schemeClr>
                </a:gs>
                <a:gs pos="12500">
                  <a:srgbClr val="FFC000"/>
                </a:gs>
              </a:gsLst>
              <a:lin ang="5400000" scaled="0"/>
            </a:gradFill>
            <a:prstDash val="sysDot"/>
          </a:ln>
          <a:effectLst>
            <a:outerShdw blurRad="50800" dist="50800" dir="540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8" name="137 Anillo"/>
          <p:cNvSpPr/>
          <p:nvPr/>
        </p:nvSpPr>
        <p:spPr>
          <a:xfrm>
            <a:off x="3987552" y="3859510"/>
            <a:ext cx="1872208" cy="1008112"/>
          </a:xfrm>
          <a:prstGeom prst="donut">
            <a:avLst>
              <a:gd name="adj" fmla="val 10244"/>
            </a:avLst>
          </a:prstGeom>
          <a:noFill/>
          <a:ln w="22225" cmpd="dbl">
            <a:gradFill>
              <a:gsLst>
                <a:gs pos="75000">
                  <a:schemeClr val="accent6">
                    <a:lumMod val="75000"/>
                  </a:schemeClr>
                </a:gs>
                <a:gs pos="12500">
                  <a:srgbClr val="FFC000"/>
                </a:gs>
              </a:gsLst>
              <a:lin ang="5400000" scaled="0"/>
            </a:gradFill>
            <a:prstDash val="sysDot"/>
          </a:ln>
          <a:effectLst>
            <a:outerShdw blurRad="50800" dist="50800" dir="540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9" name="138 Anillo"/>
          <p:cNvSpPr/>
          <p:nvPr/>
        </p:nvSpPr>
        <p:spPr>
          <a:xfrm>
            <a:off x="4139952" y="4011910"/>
            <a:ext cx="1872208" cy="1008112"/>
          </a:xfrm>
          <a:prstGeom prst="donut">
            <a:avLst>
              <a:gd name="adj" fmla="val 10244"/>
            </a:avLst>
          </a:prstGeom>
          <a:noFill/>
          <a:ln w="22225" cmpd="dbl">
            <a:gradFill>
              <a:gsLst>
                <a:gs pos="75000">
                  <a:schemeClr val="accent6">
                    <a:lumMod val="75000"/>
                  </a:schemeClr>
                </a:gs>
                <a:gs pos="12500">
                  <a:srgbClr val="FFC000"/>
                </a:gs>
              </a:gsLst>
              <a:lin ang="5400000" scaled="0"/>
            </a:gradFill>
            <a:prstDash val="sysDot"/>
          </a:ln>
          <a:effectLst>
            <a:outerShdw blurRad="50800" dist="50800" dir="5400000" algn="ctr" rotWithShape="0">
              <a:srgbClr val="FFC000"/>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0" name="59 Rectángulo"/>
          <p:cNvSpPr/>
          <p:nvPr/>
        </p:nvSpPr>
        <p:spPr>
          <a:xfrm>
            <a:off x="-83602" y="-164554"/>
            <a:ext cx="9247620" cy="5472608"/>
          </a:xfrm>
          <a:prstGeom prst="rect">
            <a:avLst/>
          </a:prstGeom>
          <a:gradFill flip="none" rotWithShape="1">
            <a:gsLst>
              <a:gs pos="0">
                <a:schemeClr val="accent6">
                  <a:lumMod val="50000"/>
                </a:schemeClr>
              </a:gs>
              <a:gs pos="27000">
                <a:srgbClr val="FFC000"/>
              </a:gs>
              <a:gs pos="49000">
                <a:schemeClr val="accent6">
                  <a:lumMod val="50000"/>
                </a:schemeClr>
              </a:gs>
              <a:gs pos="76000">
                <a:srgbClr val="FFC000"/>
              </a:gs>
              <a:gs pos="100000">
                <a:schemeClr val="accent6">
                  <a:lumMod val="5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437561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grpId="0" nodeType="withEffect">
                                  <p:stCondLst>
                                    <p:cond delay="0"/>
                                  </p:stCondLst>
                                  <p:childTnLst>
                                    <p:animRot by="-21600000">
                                      <p:cBhvr>
                                        <p:cTn id="6" dur="3250" fill="hold"/>
                                        <p:tgtEl>
                                          <p:spTgt spid="2"/>
                                        </p:tgtEl>
                                        <p:attrNameLst>
                                          <p:attrName>r</p:attrName>
                                        </p:attrNameLst>
                                      </p:cBhvr>
                                    </p:animRot>
                                  </p:childTnLst>
                                </p:cTn>
                              </p:par>
                              <p:par>
                                <p:cTn id="7" presetID="2" presetClass="exit" presetSubtype="12" fill="hold" grpId="1" nodeType="withEffect">
                                  <p:stCondLst>
                                    <p:cond delay="0"/>
                                  </p:stCondLst>
                                  <p:childTnLst>
                                    <p:anim calcmode="lin" valueType="num">
                                      <p:cBhvr additive="base">
                                        <p:cTn id="8" dur="3250"/>
                                        <p:tgtEl>
                                          <p:spTgt spid="2"/>
                                        </p:tgtEl>
                                        <p:attrNameLst>
                                          <p:attrName>ppt_x</p:attrName>
                                        </p:attrNameLst>
                                      </p:cBhvr>
                                      <p:tavLst>
                                        <p:tav tm="0">
                                          <p:val>
                                            <p:strVal val="ppt_x"/>
                                          </p:val>
                                        </p:tav>
                                        <p:tav tm="100000">
                                          <p:val>
                                            <p:strVal val="0-ppt_w/2"/>
                                          </p:val>
                                        </p:tav>
                                      </p:tavLst>
                                    </p:anim>
                                    <p:anim calcmode="lin" valueType="num">
                                      <p:cBhvr additive="base">
                                        <p:cTn id="9" dur="3250"/>
                                        <p:tgtEl>
                                          <p:spTgt spid="2"/>
                                        </p:tgtEl>
                                        <p:attrNameLst>
                                          <p:attrName>ppt_y</p:attrName>
                                        </p:attrNameLst>
                                      </p:cBhvr>
                                      <p:tavLst>
                                        <p:tav tm="0">
                                          <p:val>
                                            <p:strVal val="ppt_y"/>
                                          </p:val>
                                        </p:tav>
                                        <p:tav tm="100000">
                                          <p:val>
                                            <p:strVal val="1+ppt_h/2"/>
                                          </p:val>
                                        </p:tav>
                                      </p:tavLst>
                                    </p:anim>
                                    <p:set>
                                      <p:cBhvr>
                                        <p:cTn id="10" dur="1" fill="hold">
                                          <p:stCondLst>
                                            <p:cond delay="3249"/>
                                          </p:stCondLst>
                                        </p:cTn>
                                        <p:tgtEl>
                                          <p:spTgt spid="2"/>
                                        </p:tgtEl>
                                        <p:attrNameLst>
                                          <p:attrName>style.visibility</p:attrName>
                                        </p:attrNameLst>
                                      </p:cBhvr>
                                      <p:to>
                                        <p:strVal val="hidden"/>
                                      </p:to>
                                    </p:set>
                                  </p:childTnLst>
                                </p:cTn>
                              </p:par>
                              <p:par>
                                <p:cTn id="11" presetID="8" presetClass="emph" presetSubtype="0" repeatCount="indefinite" fill="hold" grpId="0" nodeType="withEffect">
                                  <p:stCondLst>
                                    <p:cond delay="0"/>
                                  </p:stCondLst>
                                  <p:childTnLst>
                                    <p:animRot by="21600000">
                                      <p:cBhvr>
                                        <p:cTn id="12" dur="3250" fill="hold"/>
                                        <p:tgtEl>
                                          <p:spTgt spid="3"/>
                                        </p:tgtEl>
                                        <p:attrNameLst>
                                          <p:attrName>r</p:attrName>
                                        </p:attrNameLst>
                                      </p:cBhvr>
                                    </p:animRot>
                                  </p:childTnLst>
                                </p:cTn>
                              </p:par>
                              <p:par>
                                <p:cTn id="13" presetID="2" presetClass="exit" presetSubtype="12" fill="hold" grpId="1" nodeType="withEffect">
                                  <p:stCondLst>
                                    <p:cond delay="0"/>
                                  </p:stCondLst>
                                  <p:childTnLst>
                                    <p:anim calcmode="lin" valueType="num">
                                      <p:cBhvr additive="base">
                                        <p:cTn id="14" dur="3250"/>
                                        <p:tgtEl>
                                          <p:spTgt spid="3"/>
                                        </p:tgtEl>
                                        <p:attrNameLst>
                                          <p:attrName>ppt_x</p:attrName>
                                        </p:attrNameLst>
                                      </p:cBhvr>
                                      <p:tavLst>
                                        <p:tav tm="0">
                                          <p:val>
                                            <p:strVal val="ppt_x"/>
                                          </p:val>
                                        </p:tav>
                                        <p:tav tm="100000">
                                          <p:val>
                                            <p:strVal val="0-ppt_w/2"/>
                                          </p:val>
                                        </p:tav>
                                      </p:tavLst>
                                    </p:anim>
                                    <p:anim calcmode="lin" valueType="num">
                                      <p:cBhvr additive="base">
                                        <p:cTn id="15" dur="3250"/>
                                        <p:tgtEl>
                                          <p:spTgt spid="3"/>
                                        </p:tgtEl>
                                        <p:attrNameLst>
                                          <p:attrName>ppt_y</p:attrName>
                                        </p:attrNameLst>
                                      </p:cBhvr>
                                      <p:tavLst>
                                        <p:tav tm="0">
                                          <p:val>
                                            <p:strVal val="ppt_y"/>
                                          </p:val>
                                        </p:tav>
                                        <p:tav tm="100000">
                                          <p:val>
                                            <p:strVal val="1+ppt_h/2"/>
                                          </p:val>
                                        </p:tav>
                                      </p:tavLst>
                                    </p:anim>
                                    <p:set>
                                      <p:cBhvr>
                                        <p:cTn id="16" dur="1" fill="hold">
                                          <p:stCondLst>
                                            <p:cond delay="3249"/>
                                          </p:stCondLst>
                                        </p:cTn>
                                        <p:tgtEl>
                                          <p:spTgt spid="3"/>
                                        </p:tgtEl>
                                        <p:attrNameLst>
                                          <p:attrName>style.visibility</p:attrName>
                                        </p:attrNameLst>
                                      </p:cBhvr>
                                      <p:to>
                                        <p:strVal val="hidden"/>
                                      </p:to>
                                    </p:set>
                                  </p:childTnLst>
                                </p:cTn>
                              </p:par>
                              <p:par>
                                <p:cTn id="17" presetID="8" presetClass="emph" presetSubtype="0" repeatCount="indefinite" fill="hold" grpId="0" nodeType="withEffect">
                                  <p:stCondLst>
                                    <p:cond delay="0"/>
                                  </p:stCondLst>
                                  <p:childTnLst>
                                    <p:animRot by="-21600000">
                                      <p:cBhvr>
                                        <p:cTn id="18" dur="3250" fill="hold"/>
                                        <p:tgtEl>
                                          <p:spTgt spid="4"/>
                                        </p:tgtEl>
                                        <p:attrNameLst>
                                          <p:attrName>r</p:attrName>
                                        </p:attrNameLst>
                                      </p:cBhvr>
                                    </p:animRot>
                                  </p:childTnLst>
                                </p:cTn>
                              </p:par>
                              <p:par>
                                <p:cTn id="19" presetID="2" presetClass="exit" presetSubtype="12" fill="hold" grpId="1" nodeType="withEffect">
                                  <p:stCondLst>
                                    <p:cond delay="0"/>
                                  </p:stCondLst>
                                  <p:childTnLst>
                                    <p:anim calcmode="lin" valueType="num">
                                      <p:cBhvr additive="base">
                                        <p:cTn id="20" dur="3250"/>
                                        <p:tgtEl>
                                          <p:spTgt spid="4"/>
                                        </p:tgtEl>
                                        <p:attrNameLst>
                                          <p:attrName>ppt_x</p:attrName>
                                        </p:attrNameLst>
                                      </p:cBhvr>
                                      <p:tavLst>
                                        <p:tav tm="0">
                                          <p:val>
                                            <p:strVal val="ppt_x"/>
                                          </p:val>
                                        </p:tav>
                                        <p:tav tm="100000">
                                          <p:val>
                                            <p:strVal val="0-ppt_w/2"/>
                                          </p:val>
                                        </p:tav>
                                      </p:tavLst>
                                    </p:anim>
                                    <p:anim calcmode="lin" valueType="num">
                                      <p:cBhvr additive="base">
                                        <p:cTn id="21" dur="3250"/>
                                        <p:tgtEl>
                                          <p:spTgt spid="4"/>
                                        </p:tgtEl>
                                        <p:attrNameLst>
                                          <p:attrName>ppt_y</p:attrName>
                                        </p:attrNameLst>
                                      </p:cBhvr>
                                      <p:tavLst>
                                        <p:tav tm="0">
                                          <p:val>
                                            <p:strVal val="ppt_y"/>
                                          </p:val>
                                        </p:tav>
                                        <p:tav tm="100000">
                                          <p:val>
                                            <p:strVal val="1+ppt_h/2"/>
                                          </p:val>
                                        </p:tav>
                                      </p:tavLst>
                                    </p:anim>
                                    <p:set>
                                      <p:cBhvr>
                                        <p:cTn id="22" dur="1" fill="hold">
                                          <p:stCondLst>
                                            <p:cond delay="3249"/>
                                          </p:stCondLst>
                                        </p:cTn>
                                        <p:tgtEl>
                                          <p:spTgt spid="4"/>
                                        </p:tgtEl>
                                        <p:attrNameLst>
                                          <p:attrName>style.visibility</p:attrName>
                                        </p:attrNameLst>
                                      </p:cBhvr>
                                      <p:to>
                                        <p:strVal val="hidden"/>
                                      </p:to>
                                    </p:set>
                                  </p:childTnLst>
                                </p:cTn>
                              </p:par>
                              <p:par>
                                <p:cTn id="23" presetID="8" presetClass="emph" presetSubtype="0" repeatCount="indefinite" fill="hold" grpId="0" nodeType="withEffect">
                                  <p:stCondLst>
                                    <p:cond delay="0"/>
                                  </p:stCondLst>
                                  <p:childTnLst>
                                    <p:animRot by="21600000">
                                      <p:cBhvr>
                                        <p:cTn id="24" dur="3250" fill="hold"/>
                                        <p:tgtEl>
                                          <p:spTgt spid="5"/>
                                        </p:tgtEl>
                                        <p:attrNameLst>
                                          <p:attrName>r</p:attrName>
                                        </p:attrNameLst>
                                      </p:cBhvr>
                                    </p:animRot>
                                  </p:childTnLst>
                                </p:cTn>
                              </p:par>
                              <p:par>
                                <p:cTn id="25" presetID="2" presetClass="exit" presetSubtype="12" fill="hold" grpId="1" nodeType="withEffect">
                                  <p:stCondLst>
                                    <p:cond delay="0"/>
                                  </p:stCondLst>
                                  <p:childTnLst>
                                    <p:anim calcmode="lin" valueType="num">
                                      <p:cBhvr additive="base">
                                        <p:cTn id="26" dur="3250"/>
                                        <p:tgtEl>
                                          <p:spTgt spid="5"/>
                                        </p:tgtEl>
                                        <p:attrNameLst>
                                          <p:attrName>ppt_x</p:attrName>
                                        </p:attrNameLst>
                                      </p:cBhvr>
                                      <p:tavLst>
                                        <p:tav tm="0">
                                          <p:val>
                                            <p:strVal val="ppt_x"/>
                                          </p:val>
                                        </p:tav>
                                        <p:tav tm="100000">
                                          <p:val>
                                            <p:strVal val="0-ppt_w/2"/>
                                          </p:val>
                                        </p:tav>
                                      </p:tavLst>
                                    </p:anim>
                                    <p:anim calcmode="lin" valueType="num">
                                      <p:cBhvr additive="base">
                                        <p:cTn id="27" dur="3250"/>
                                        <p:tgtEl>
                                          <p:spTgt spid="5"/>
                                        </p:tgtEl>
                                        <p:attrNameLst>
                                          <p:attrName>ppt_y</p:attrName>
                                        </p:attrNameLst>
                                      </p:cBhvr>
                                      <p:tavLst>
                                        <p:tav tm="0">
                                          <p:val>
                                            <p:strVal val="ppt_y"/>
                                          </p:val>
                                        </p:tav>
                                        <p:tav tm="100000">
                                          <p:val>
                                            <p:strVal val="1+ppt_h/2"/>
                                          </p:val>
                                        </p:tav>
                                      </p:tavLst>
                                    </p:anim>
                                    <p:set>
                                      <p:cBhvr>
                                        <p:cTn id="28" dur="1" fill="hold">
                                          <p:stCondLst>
                                            <p:cond delay="3249"/>
                                          </p:stCondLst>
                                        </p:cTn>
                                        <p:tgtEl>
                                          <p:spTgt spid="5"/>
                                        </p:tgtEl>
                                        <p:attrNameLst>
                                          <p:attrName>style.visibility</p:attrName>
                                        </p:attrNameLst>
                                      </p:cBhvr>
                                      <p:to>
                                        <p:strVal val="hidden"/>
                                      </p:to>
                                    </p:set>
                                  </p:childTnLst>
                                </p:cTn>
                              </p:par>
                              <p:par>
                                <p:cTn id="29" presetID="8" presetClass="emph" presetSubtype="0" repeatCount="indefinite" fill="hold" grpId="0" nodeType="withEffect">
                                  <p:stCondLst>
                                    <p:cond delay="0"/>
                                  </p:stCondLst>
                                  <p:childTnLst>
                                    <p:animRot by="-21600000">
                                      <p:cBhvr>
                                        <p:cTn id="30" dur="3250" fill="hold"/>
                                        <p:tgtEl>
                                          <p:spTgt spid="6"/>
                                        </p:tgtEl>
                                        <p:attrNameLst>
                                          <p:attrName>r</p:attrName>
                                        </p:attrNameLst>
                                      </p:cBhvr>
                                    </p:animRot>
                                  </p:childTnLst>
                                </p:cTn>
                              </p:par>
                              <p:par>
                                <p:cTn id="31" presetID="2" presetClass="exit" presetSubtype="12" fill="hold" grpId="1" nodeType="withEffect">
                                  <p:stCondLst>
                                    <p:cond delay="0"/>
                                  </p:stCondLst>
                                  <p:childTnLst>
                                    <p:anim calcmode="lin" valueType="num">
                                      <p:cBhvr additive="base">
                                        <p:cTn id="32" dur="3250"/>
                                        <p:tgtEl>
                                          <p:spTgt spid="6"/>
                                        </p:tgtEl>
                                        <p:attrNameLst>
                                          <p:attrName>ppt_x</p:attrName>
                                        </p:attrNameLst>
                                      </p:cBhvr>
                                      <p:tavLst>
                                        <p:tav tm="0">
                                          <p:val>
                                            <p:strVal val="ppt_x"/>
                                          </p:val>
                                        </p:tav>
                                        <p:tav tm="100000">
                                          <p:val>
                                            <p:strVal val="0-ppt_w/2"/>
                                          </p:val>
                                        </p:tav>
                                      </p:tavLst>
                                    </p:anim>
                                    <p:anim calcmode="lin" valueType="num">
                                      <p:cBhvr additive="base">
                                        <p:cTn id="33" dur="3250"/>
                                        <p:tgtEl>
                                          <p:spTgt spid="6"/>
                                        </p:tgtEl>
                                        <p:attrNameLst>
                                          <p:attrName>ppt_y</p:attrName>
                                        </p:attrNameLst>
                                      </p:cBhvr>
                                      <p:tavLst>
                                        <p:tav tm="0">
                                          <p:val>
                                            <p:strVal val="ppt_y"/>
                                          </p:val>
                                        </p:tav>
                                        <p:tav tm="100000">
                                          <p:val>
                                            <p:strVal val="1+ppt_h/2"/>
                                          </p:val>
                                        </p:tav>
                                      </p:tavLst>
                                    </p:anim>
                                    <p:set>
                                      <p:cBhvr>
                                        <p:cTn id="34" dur="1" fill="hold">
                                          <p:stCondLst>
                                            <p:cond delay="3249"/>
                                          </p:stCondLst>
                                        </p:cTn>
                                        <p:tgtEl>
                                          <p:spTgt spid="6"/>
                                        </p:tgtEl>
                                        <p:attrNameLst>
                                          <p:attrName>style.visibility</p:attrName>
                                        </p:attrNameLst>
                                      </p:cBhvr>
                                      <p:to>
                                        <p:strVal val="hidden"/>
                                      </p:to>
                                    </p:set>
                                  </p:childTnLst>
                                </p:cTn>
                              </p:par>
                              <p:par>
                                <p:cTn id="35" presetID="8" presetClass="emph" presetSubtype="0" repeatCount="indefinite" fill="hold" grpId="0" nodeType="withEffect">
                                  <p:stCondLst>
                                    <p:cond delay="0"/>
                                  </p:stCondLst>
                                  <p:childTnLst>
                                    <p:animRot by="21600000">
                                      <p:cBhvr>
                                        <p:cTn id="36" dur="3250" fill="hold"/>
                                        <p:tgtEl>
                                          <p:spTgt spid="7"/>
                                        </p:tgtEl>
                                        <p:attrNameLst>
                                          <p:attrName>r</p:attrName>
                                        </p:attrNameLst>
                                      </p:cBhvr>
                                    </p:animRot>
                                  </p:childTnLst>
                                </p:cTn>
                              </p:par>
                              <p:par>
                                <p:cTn id="37" presetID="2" presetClass="exit" presetSubtype="12" fill="hold" grpId="1" nodeType="withEffect">
                                  <p:stCondLst>
                                    <p:cond delay="0"/>
                                  </p:stCondLst>
                                  <p:childTnLst>
                                    <p:anim calcmode="lin" valueType="num">
                                      <p:cBhvr additive="base">
                                        <p:cTn id="38" dur="3250"/>
                                        <p:tgtEl>
                                          <p:spTgt spid="7"/>
                                        </p:tgtEl>
                                        <p:attrNameLst>
                                          <p:attrName>ppt_x</p:attrName>
                                        </p:attrNameLst>
                                      </p:cBhvr>
                                      <p:tavLst>
                                        <p:tav tm="0">
                                          <p:val>
                                            <p:strVal val="ppt_x"/>
                                          </p:val>
                                        </p:tav>
                                        <p:tav tm="100000">
                                          <p:val>
                                            <p:strVal val="0-ppt_w/2"/>
                                          </p:val>
                                        </p:tav>
                                      </p:tavLst>
                                    </p:anim>
                                    <p:anim calcmode="lin" valueType="num">
                                      <p:cBhvr additive="base">
                                        <p:cTn id="39" dur="3250"/>
                                        <p:tgtEl>
                                          <p:spTgt spid="7"/>
                                        </p:tgtEl>
                                        <p:attrNameLst>
                                          <p:attrName>ppt_y</p:attrName>
                                        </p:attrNameLst>
                                      </p:cBhvr>
                                      <p:tavLst>
                                        <p:tav tm="0">
                                          <p:val>
                                            <p:strVal val="ppt_y"/>
                                          </p:val>
                                        </p:tav>
                                        <p:tav tm="100000">
                                          <p:val>
                                            <p:strVal val="1+ppt_h/2"/>
                                          </p:val>
                                        </p:tav>
                                      </p:tavLst>
                                    </p:anim>
                                    <p:set>
                                      <p:cBhvr>
                                        <p:cTn id="40" dur="1" fill="hold">
                                          <p:stCondLst>
                                            <p:cond delay="3249"/>
                                          </p:stCondLst>
                                        </p:cTn>
                                        <p:tgtEl>
                                          <p:spTgt spid="7"/>
                                        </p:tgtEl>
                                        <p:attrNameLst>
                                          <p:attrName>style.visibility</p:attrName>
                                        </p:attrNameLst>
                                      </p:cBhvr>
                                      <p:to>
                                        <p:strVal val="hidden"/>
                                      </p:to>
                                    </p:set>
                                  </p:childTnLst>
                                </p:cTn>
                              </p:par>
                              <p:par>
                                <p:cTn id="41" presetID="8" presetClass="emph" presetSubtype="0" repeatCount="indefinite" fill="hold" grpId="0" nodeType="withEffect">
                                  <p:stCondLst>
                                    <p:cond delay="0"/>
                                  </p:stCondLst>
                                  <p:childTnLst>
                                    <p:animRot by="-21600000">
                                      <p:cBhvr>
                                        <p:cTn id="42" dur="3250" fill="hold"/>
                                        <p:tgtEl>
                                          <p:spTgt spid="8"/>
                                        </p:tgtEl>
                                        <p:attrNameLst>
                                          <p:attrName>r</p:attrName>
                                        </p:attrNameLst>
                                      </p:cBhvr>
                                    </p:animRot>
                                  </p:childTnLst>
                                </p:cTn>
                              </p:par>
                              <p:par>
                                <p:cTn id="43" presetID="2" presetClass="exit" presetSubtype="12" fill="hold" grpId="1" nodeType="withEffect">
                                  <p:stCondLst>
                                    <p:cond delay="0"/>
                                  </p:stCondLst>
                                  <p:childTnLst>
                                    <p:anim calcmode="lin" valueType="num">
                                      <p:cBhvr additive="base">
                                        <p:cTn id="44" dur="3250"/>
                                        <p:tgtEl>
                                          <p:spTgt spid="8"/>
                                        </p:tgtEl>
                                        <p:attrNameLst>
                                          <p:attrName>ppt_x</p:attrName>
                                        </p:attrNameLst>
                                      </p:cBhvr>
                                      <p:tavLst>
                                        <p:tav tm="0">
                                          <p:val>
                                            <p:strVal val="ppt_x"/>
                                          </p:val>
                                        </p:tav>
                                        <p:tav tm="100000">
                                          <p:val>
                                            <p:strVal val="0-ppt_w/2"/>
                                          </p:val>
                                        </p:tav>
                                      </p:tavLst>
                                    </p:anim>
                                    <p:anim calcmode="lin" valueType="num">
                                      <p:cBhvr additive="base">
                                        <p:cTn id="45" dur="3250"/>
                                        <p:tgtEl>
                                          <p:spTgt spid="8"/>
                                        </p:tgtEl>
                                        <p:attrNameLst>
                                          <p:attrName>ppt_y</p:attrName>
                                        </p:attrNameLst>
                                      </p:cBhvr>
                                      <p:tavLst>
                                        <p:tav tm="0">
                                          <p:val>
                                            <p:strVal val="ppt_y"/>
                                          </p:val>
                                        </p:tav>
                                        <p:tav tm="100000">
                                          <p:val>
                                            <p:strVal val="1+ppt_h/2"/>
                                          </p:val>
                                        </p:tav>
                                      </p:tavLst>
                                    </p:anim>
                                    <p:set>
                                      <p:cBhvr>
                                        <p:cTn id="46" dur="1" fill="hold">
                                          <p:stCondLst>
                                            <p:cond delay="3249"/>
                                          </p:stCondLst>
                                        </p:cTn>
                                        <p:tgtEl>
                                          <p:spTgt spid="8"/>
                                        </p:tgtEl>
                                        <p:attrNameLst>
                                          <p:attrName>style.visibility</p:attrName>
                                        </p:attrNameLst>
                                      </p:cBhvr>
                                      <p:to>
                                        <p:strVal val="hidden"/>
                                      </p:to>
                                    </p:set>
                                  </p:childTnLst>
                                </p:cTn>
                              </p:par>
                              <p:par>
                                <p:cTn id="47" presetID="8" presetClass="emph" presetSubtype="0" repeatCount="indefinite" fill="hold" grpId="0" nodeType="withEffect">
                                  <p:stCondLst>
                                    <p:cond delay="0"/>
                                  </p:stCondLst>
                                  <p:childTnLst>
                                    <p:animRot by="21600000">
                                      <p:cBhvr>
                                        <p:cTn id="48" dur="3250" fill="hold"/>
                                        <p:tgtEl>
                                          <p:spTgt spid="9"/>
                                        </p:tgtEl>
                                        <p:attrNameLst>
                                          <p:attrName>r</p:attrName>
                                        </p:attrNameLst>
                                      </p:cBhvr>
                                    </p:animRot>
                                  </p:childTnLst>
                                </p:cTn>
                              </p:par>
                              <p:par>
                                <p:cTn id="49" presetID="2" presetClass="exit" presetSubtype="12" fill="hold" grpId="1" nodeType="withEffect">
                                  <p:stCondLst>
                                    <p:cond delay="0"/>
                                  </p:stCondLst>
                                  <p:childTnLst>
                                    <p:anim calcmode="lin" valueType="num">
                                      <p:cBhvr additive="base">
                                        <p:cTn id="50" dur="3250"/>
                                        <p:tgtEl>
                                          <p:spTgt spid="9"/>
                                        </p:tgtEl>
                                        <p:attrNameLst>
                                          <p:attrName>ppt_x</p:attrName>
                                        </p:attrNameLst>
                                      </p:cBhvr>
                                      <p:tavLst>
                                        <p:tav tm="0">
                                          <p:val>
                                            <p:strVal val="ppt_x"/>
                                          </p:val>
                                        </p:tav>
                                        <p:tav tm="100000">
                                          <p:val>
                                            <p:strVal val="0-ppt_w/2"/>
                                          </p:val>
                                        </p:tav>
                                      </p:tavLst>
                                    </p:anim>
                                    <p:anim calcmode="lin" valueType="num">
                                      <p:cBhvr additive="base">
                                        <p:cTn id="51" dur="3250"/>
                                        <p:tgtEl>
                                          <p:spTgt spid="9"/>
                                        </p:tgtEl>
                                        <p:attrNameLst>
                                          <p:attrName>ppt_y</p:attrName>
                                        </p:attrNameLst>
                                      </p:cBhvr>
                                      <p:tavLst>
                                        <p:tav tm="0">
                                          <p:val>
                                            <p:strVal val="ppt_y"/>
                                          </p:val>
                                        </p:tav>
                                        <p:tav tm="100000">
                                          <p:val>
                                            <p:strVal val="1+ppt_h/2"/>
                                          </p:val>
                                        </p:tav>
                                      </p:tavLst>
                                    </p:anim>
                                    <p:set>
                                      <p:cBhvr>
                                        <p:cTn id="52" dur="1" fill="hold">
                                          <p:stCondLst>
                                            <p:cond delay="3249"/>
                                          </p:stCondLst>
                                        </p:cTn>
                                        <p:tgtEl>
                                          <p:spTgt spid="9"/>
                                        </p:tgtEl>
                                        <p:attrNameLst>
                                          <p:attrName>style.visibility</p:attrName>
                                        </p:attrNameLst>
                                      </p:cBhvr>
                                      <p:to>
                                        <p:strVal val="hidden"/>
                                      </p:to>
                                    </p:set>
                                  </p:childTnLst>
                                </p:cTn>
                              </p:par>
                              <p:par>
                                <p:cTn id="53" presetID="8" presetClass="emph" presetSubtype="0" repeatCount="indefinite" fill="hold" grpId="0" nodeType="withEffect">
                                  <p:stCondLst>
                                    <p:cond delay="0"/>
                                  </p:stCondLst>
                                  <p:childTnLst>
                                    <p:animRot by="-21600000">
                                      <p:cBhvr>
                                        <p:cTn id="54" dur="3250" fill="hold"/>
                                        <p:tgtEl>
                                          <p:spTgt spid="10"/>
                                        </p:tgtEl>
                                        <p:attrNameLst>
                                          <p:attrName>r</p:attrName>
                                        </p:attrNameLst>
                                      </p:cBhvr>
                                    </p:animRot>
                                  </p:childTnLst>
                                </p:cTn>
                              </p:par>
                              <p:par>
                                <p:cTn id="55" presetID="2" presetClass="exit" presetSubtype="12" fill="hold" grpId="1" nodeType="withEffect">
                                  <p:stCondLst>
                                    <p:cond delay="0"/>
                                  </p:stCondLst>
                                  <p:childTnLst>
                                    <p:anim calcmode="lin" valueType="num">
                                      <p:cBhvr additive="base">
                                        <p:cTn id="56" dur="3250"/>
                                        <p:tgtEl>
                                          <p:spTgt spid="10"/>
                                        </p:tgtEl>
                                        <p:attrNameLst>
                                          <p:attrName>ppt_x</p:attrName>
                                        </p:attrNameLst>
                                      </p:cBhvr>
                                      <p:tavLst>
                                        <p:tav tm="0">
                                          <p:val>
                                            <p:strVal val="ppt_x"/>
                                          </p:val>
                                        </p:tav>
                                        <p:tav tm="100000">
                                          <p:val>
                                            <p:strVal val="0-ppt_w/2"/>
                                          </p:val>
                                        </p:tav>
                                      </p:tavLst>
                                    </p:anim>
                                    <p:anim calcmode="lin" valueType="num">
                                      <p:cBhvr additive="base">
                                        <p:cTn id="57" dur="3250"/>
                                        <p:tgtEl>
                                          <p:spTgt spid="10"/>
                                        </p:tgtEl>
                                        <p:attrNameLst>
                                          <p:attrName>ppt_y</p:attrName>
                                        </p:attrNameLst>
                                      </p:cBhvr>
                                      <p:tavLst>
                                        <p:tav tm="0">
                                          <p:val>
                                            <p:strVal val="ppt_y"/>
                                          </p:val>
                                        </p:tav>
                                        <p:tav tm="100000">
                                          <p:val>
                                            <p:strVal val="1+ppt_h/2"/>
                                          </p:val>
                                        </p:tav>
                                      </p:tavLst>
                                    </p:anim>
                                    <p:set>
                                      <p:cBhvr>
                                        <p:cTn id="58" dur="1" fill="hold">
                                          <p:stCondLst>
                                            <p:cond delay="3249"/>
                                          </p:stCondLst>
                                        </p:cTn>
                                        <p:tgtEl>
                                          <p:spTgt spid="10"/>
                                        </p:tgtEl>
                                        <p:attrNameLst>
                                          <p:attrName>style.visibility</p:attrName>
                                        </p:attrNameLst>
                                      </p:cBhvr>
                                      <p:to>
                                        <p:strVal val="hidden"/>
                                      </p:to>
                                    </p:set>
                                  </p:childTnLst>
                                </p:cTn>
                              </p:par>
                              <p:par>
                                <p:cTn id="59" presetID="8" presetClass="emph" presetSubtype="0" repeatCount="indefinite" fill="hold" grpId="0" nodeType="withEffect">
                                  <p:stCondLst>
                                    <p:cond delay="0"/>
                                  </p:stCondLst>
                                  <p:childTnLst>
                                    <p:animRot by="21600000">
                                      <p:cBhvr>
                                        <p:cTn id="60" dur="3250" fill="hold"/>
                                        <p:tgtEl>
                                          <p:spTgt spid="11"/>
                                        </p:tgtEl>
                                        <p:attrNameLst>
                                          <p:attrName>r</p:attrName>
                                        </p:attrNameLst>
                                      </p:cBhvr>
                                    </p:animRot>
                                  </p:childTnLst>
                                </p:cTn>
                              </p:par>
                              <p:par>
                                <p:cTn id="61" presetID="2" presetClass="exit" presetSubtype="12" fill="hold" grpId="1" nodeType="withEffect">
                                  <p:stCondLst>
                                    <p:cond delay="0"/>
                                  </p:stCondLst>
                                  <p:childTnLst>
                                    <p:anim calcmode="lin" valueType="num">
                                      <p:cBhvr additive="base">
                                        <p:cTn id="62" dur="3250"/>
                                        <p:tgtEl>
                                          <p:spTgt spid="11"/>
                                        </p:tgtEl>
                                        <p:attrNameLst>
                                          <p:attrName>ppt_x</p:attrName>
                                        </p:attrNameLst>
                                      </p:cBhvr>
                                      <p:tavLst>
                                        <p:tav tm="0">
                                          <p:val>
                                            <p:strVal val="ppt_x"/>
                                          </p:val>
                                        </p:tav>
                                        <p:tav tm="100000">
                                          <p:val>
                                            <p:strVal val="0-ppt_w/2"/>
                                          </p:val>
                                        </p:tav>
                                      </p:tavLst>
                                    </p:anim>
                                    <p:anim calcmode="lin" valueType="num">
                                      <p:cBhvr additive="base">
                                        <p:cTn id="63" dur="3250"/>
                                        <p:tgtEl>
                                          <p:spTgt spid="11"/>
                                        </p:tgtEl>
                                        <p:attrNameLst>
                                          <p:attrName>ppt_y</p:attrName>
                                        </p:attrNameLst>
                                      </p:cBhvr>
                                      <p:tavLst>
                                        <p:tav tm="0">
                                          <p:val>
                                            <p:strVal val="ppt_y"/>
                                          </p:val>
                                        </p:tav>
                                        <p:tav tm="100000">
                                          <p:val>
                                            <p:strVal val="1+ppt_h/2"/>
                                          </p:val>
                                        </p:tav>
                                      </p:tavLst>
                                    </p:anim>
                                    <p:set>
                                      <p:cBhvr>
                                        <p:cTn id="64" dur="1" fill="hold">
                                          <p:stCondLst>
                                            <p:cond delay="3249"/>
                                          </p:stCondLst>
                                        </p:cTn>
                                        <p:tgtEl>
                                          <p:spTgt spid="11"/>
                                        </p:tgtEl>
                                        <p:attrNameLst>
                                          <p:attrName>style.visibility</p:attrName>
                                        </p:attrNameLst>
                                      </p:cBhvr>
                                      <p:to>
                                        <p:strVal val="hidden"/>
                                      </p:to>
                                    </p:set>
                                  </p:childTnLst>
                                </p:cTn>
                              </p:par>
                              <p:par>
                                <p:cTn id="65" presetID="8" presetClass="emph" presetSubtype="0" repeatCount="indefinite" fill="hold" grpId="0" nodeType="withEffect">
                                  <p:stCondLst>
                                    <p:cond delay="0"/>
                                  </p:stCondLst>
                                  <p:childTnLst>
                                    <p:animRot by="-21600000">
                                      <p:cBhvr>
                                        <p:cTn id="66" dur="3250" fill="hold"/>
                                        <p:tgtEl>
                                          <p:spTgt spid="12"/>
                                        </p:tgtEl>
                                        <p:attrNameLst>
                                          <p:attrName>r</p:attrName>
                                        </p:attrNameLst>
                                      </p:cBhvr>
                                    </p:animRot>
                                  </p:childTnLst>
                                </p:cTn>
                              </p:par>
                              <p:par>
                                <p:cTn id="67" presetID="2" presetClass="exit" presetSubtype="12" fill="hold" grpId="1" nodeType="withEffect">
                                  <p:stCondLst>
                                    <p:cond delay="0"/>
                                  </p:stCondLst>
                                  <p:childTnLst>
                                    <p:anim calcmode="lin" valueType="num">
                                      <p:cBhvr additive="base">
                                        <p:cTn id="68" dur="3250"/>
                                        <p:tgtEl>
                                          <p:spTgt spid="12"/>
                                        </p:tgtEl>
                                        <p:attrNameLst>
                                          <p:attrName>ppt_x</p:attrName>
                                        </p:attrNameLst>
                                      </p:cBhvr>
                                      <p:tavLst>
                                        <p:tav tm="0">
                                          <p:val>
                                            <p:strVal val="ppt_x"/>
                                          </p:val>
                                        </p:tav>
                                        <p:tav tm="100000">
                                          <p:val>
                                            <p:strVal val="0-ppt_w/2"/>
                                          </p:val>
                                        </p:tav>
                                      </p:tavLst>
                                    </p:anim>
                                    <p:anim calcmode="lin" valueType="num">
                                      <p:cBhvr additive="base">
                                        <p:cTn id="69" dur="3250"/>
                                        <p:tgtEl>
                                          <p:spTgt spid="12"/>
                                        </p:tgtEl>
                                        <p:attrNameLst>
                                          <p:attrName>ppt_y</p:attrName>
                                        </p:attrNameLst>
                                      </p:cBhvr>
                                      <p:tavLst>
                                        <p:tav tm="0">
                                          <p:val>
                                            <p:strVal val="ppt_y"/>
                                          </p:val>
                                        </p:tav>
                                        <p:tav tm="100000">
                                          <p:val>
                                            <p:strVal val="1+ppt_h/2"/>
                                          </p:val>
                                        </p:tav>
                                      </p:tavLst>
                                    </p:anim>
                                    <p:set>
                                      <p:cBhvr>
                                        <p:cTn id="70" dur="1" fill="hold">
                                          <p:stCondLst>
                                            <p:cond delay="3249"/>
                                          </p:stCondLst>
                                        </p:cTn>
                                        <p:tgtEl>
                                          <p:spTgt spid="12"/>
                                        </p:tgtEl>
                                        <p:attrNameLst>
                                          <p:attrName>style.visibility</p:attrName>
                                        </p:attrNameLst>
                                      </p:cBhvr>
                                      <p:to>
                                        <p:strVal val="hidden"/>
                                      </p:to>
                                    </p:set>
                                  </p:childTnLst>
                                </p:cTn>
                              </p:par>
                              <p:par>
                                <p:cTn id="71" presetID="8" presetClass="emph" presetSubtype="0" repeatCount="indefinite" fill="hold" grpId="0" nodeType="withEffect">
                                  <p:stCondLst>
                                    <p:cond delay="0"/>
                                  </p:stCondLst>
                                  <p:childTnLst>
                                    <p:animRot by="21600000">
                                      <p:cBhvr>
                                        <p:cTn id="72" dur="3250" fill="hold"/>
                                        <p:tgtEl>
                                          <p:spTgt spid="13"/>
                                        </p:tgtEl>
                                        <p:attrNameLst>
                                          <p:attrName>r</p:attrName>
                                        </p:attrNameLst>
                                      </p:cBhvr>
                                    </p:animRot>
                                  </p:childTnLst>
                                </p:cTn>
                              </p:par>
                              <p:par>
                                <p:cTn id="73" presetID="2" presetClass="exit" presetSubtype="12" fill="hold" grpId="1" nodeType="withEffect">
                                  <p:stCondLst>
                                    <p:cond delay="0"/>
                                  </p:stCondLst>
                                  <p:childTnLst>
                                    <p:anim calcmode="lin" valueType="num">
                                      <p:cBhvr additive="base">
                                        <p:cTn id="74" dur="3250"/>
                                        <p:tgtEl>
                                          <p:spTgt spid="13"/>
                                        </p:tgtEl>
                                        <p:attrNameLst>
                                          <p:attrName>ppt_x</p:attrName>
                                        </p:attrNameLst>
                                      </p:cBhvr>
                                      <p:tavLst>
                                        <p:tav tm="0">
                                          <p:val>
                                            <p:strVal val="ppt_x"/>
                                          </p:val>
                                        </p:tav>
                                        <p:tav tm="100000">
                                          <p:val>
                                            <p:strVal val="0-ppt_w/2"/>
                                          </p:val>
                                        </p:tav>
                                      </p:tavLst>
                                    </p:anim>
                                    <p:anim calcmode="lin" valueType="num">
                                      <p:cBhvr additive="base">
                                        <p:cTn id="75" dur="3250"/>
                                        <p:tgtEl>
                                          <p:spTgt spid="13"/>
                                        </p:tgtEl>
                                        <p:attrNameLst>
                                          <p:attrName>ppt_y</p:attrName>
                                        </p:attrNameLst>
                                      </p:cBhvr>
                                      <p:tavLst>
                                        <p:tav tm="0">
                                          <p:val>
                                            <p:strVal val="ppt_y"/>
                                          </p:val>
                                        </p:tav>
                                        <p:tav tm="100000">
                                          <p:val>
                                            <p:strVal val="1+ppt_h/2"/>
                                          </p:val>
                                        </p:tav>
                                      </p:tavLst>
                                    </p:anim>
                                    <p:set>
                                      <p:cBhvr>
                                        <p:cTn id="76" dur="1" fill="hold">
                                          <p:stCondLst>
                                            <p:cond delay="3249"/>
                                          </p:stCondLst>
                                        </p:cTn>
                                        <p:tgtEl>
                                          <p:spTgt spid="13"/>
                                        </p:tgtEl>
                                        <p:attrNameLst>
                                          <p:attrName>style.visibility</p:attrName>
                                        </p:attrNameLst>
                                      </p:cBhvr>
                                      <p:to>
                                        <p:strVal val="hidden"/>
                                      </p:to>
                                    </p:set>
                                  </p:childTnLst>
                                </p:cTn>
                              </p:par>
                              <p:par>
                                <p:cTn id="77" presetID="8" presetClass="emph" presetSubtype="0" repeatCount="indefinite" fill="hold" grpId="0" nodeType="withEffect">
                                  <p:stCondLst>
                                    <p:cond delay="0"/>
                                  </p:stCondLst>
                                  <p:childTnLst>
                                    <p:animRot by="-21600000">
                                      <p:cBhvr>
                                        <p:cTn id="78" dur="3250" fill="hold"/>
                                        <p:tgtEl>
                                          <p:spTgt spid="14"/>
                                        </p:tgtEl>
                                        <p:attrNameLst>
                                          <p:attrName>r</p:attrName>
                                        </p:attrNameLst>
                                      </p:cBhvr>
                                    </p:animRot>
                                  </p:childTnLst>
                                </p:cTn>
                              </p:par>
                              <p:par>
                                <p:cTn id="79" presetID="2" presetClass="exit" presetSubtype="12" fill="hold" grpId="1" nodeType="withEffect">
                                  <p:stCondLst>
                                    <p:cond delay="0"/>
                                  </p:stCondLst>
                                  <p:childTnLst>
                                    <p:anim calcmode="lin" valueType="num">
                                      <p:cBhvr additive="base">
                                        <p:cTn id="80" dur="3250"/>
                                        <p:tgtEl>
                                          <p:spTgt spid="14"/>
                                        </p:tgtEl>
                                        <p:attrNameLst>
                                          <p:attrName>ppt_x</p:attrName>
                                        </p:attrNameLst>
                                      </p:cBhvr>
                                      <p:tavLst>
                                        <p:tav tm="0">
                                          <p:val>
                                            <p:strVal val="ppt_x"/>
                                          </p:val>
                                        </p:tav>
                                        <p:tav tm="100000">
                                          <p:val>
                                            <p:strVal val="0-ppt_w/2"/>
                                          </p:val>
                                        </p:tav>
                                      </p:tavLst>
                                    </p:anim>
                                    <p:anim calcmode="lin" valueType="num">
                                      <p:cBhvr additive="base">
                                        <p:cTn id="81" dur="3250"/>
                                        <p:tgtEl>
                                          <p:spTgt spid="14"/>
                                        </p:tgtEl>
                                        <p:attrNameLst>
                                          <p:attrName>ppt_y</p:attrName>
                                        </p:attrNameLst>
                                      </p:cBhvr>
                                      <p:tavLst>
                                        <p:tav tm="0">
                                          <p:val>
                                            <p:strVal val="ppt_y"/>
                                          </p:val>
                                        </p:tav>
                                        <p:tav tm="100000">
                                          <p:val>
                                            <p:strVal val="1+ppt_h/2"/>
                                          </p:val>
                                        </p:tav>
                                      </p:tavLst>
                                    </p:anim>
                                    <p:set>
                                      <p:cBhvr>
                                        <p:cTn id="82" dur="1" fill="hold">
                                          <p:stCondLst>
                                            <p:cond delay="3249"/>
                                          </p:stCondLst>
                                        </p:cTn>
                                        <p:tgtEl>
                                          <p:spTgt spid="14"/>
                                        </p:tgtEl>
                                        <p:attrNameLst>
                                          <p:attrName>style.visibility</p:attrName>
                                        </p:attrNameLst>
                                      </p:cBhvr>
                                      <p:to>
                                        <p:strVal val="hidden"/>
                                      </p:to>
                                    </p:set>
                                  </p:childTnLst>
                                </p:cTn>
                              </p:par>
                              <p:par>
                                <p:cTn id="83" presetID="8" presetClass="emph" presetSubtype="0" repeatCount="indefinite" fill="hold" grpId="0" nodeType="withEffect">
                                  <p:stCondLst>
                                    <p:cond delay="0"/>
                                  </p:stCondLst>
                                  <p:childTnLst>
                                    <p:animRot by="-21600000">
                                      <p:cBhvr>
                                        <p:cTn id="84" dur="3250" fill="hold"/>
                                        <p:tgtEl>
                                          <p:spTgt spid="15"/>
                                        </p:tgtEl>
                                        <p:attrNameLst>
                                          <p:attrName>r</p:attrName>
                                        </p:attrNameLst>
                                      </p:cBhvr>
                                    </p:animRot>
                                  </p:childTnLst>
                                </p:cTn>
                              </p:par>
                              <p:par>
                                <p:cTn id="85" presetID="2" presetClass="exit" presetSubtype="12" fill="hold" grpId="1" nodeType="withEffect">
                                  <p:stCondLst>
                                    <p:cond delay="0"/>
                                  </p:stCondLst>
                                  <p:childTnLst>
                                    <p:anim calcmode="lin" valueType="num">
                                      <p:cBhvr additive="base">
                                        <p:cTn id="86" dur="3250"/>
                                        <p:tgtEl>
                                          <p:spTgt spid="15"/>
                                        </p:tgtEl>
                                        <p:attrNameLst>
                                          <p:attrName>ppt_x</p:attrName>
                                        </p:attrNameLst>
                                      </p:cBhvr>
                                      <p:tavLst>
                                        <p:tav tm="0">
                                          <p:val>
                                            <p:strVal val="ppt_x"/>
                                          </p:val>
                                        </p:tav>
                                        <p:tav tm="100000">
                                          <p:val>
                                            <p:strVal val="0-ppt_w/2"/>
                                          </p:val>
                                        </p:tav>
                                      </p:tavLst>
                                    </p:anim>
                                    <p:anim calcmode="lin" valueType="num">
                                      <p:cBhvr additive="base">
                                        <p:cTn id="87" dur="3250"/>
                                        <p:tgtEl>
                                          <p:spTgt spid="15"/>
                                        </p:tgtEl>
                                        <p:attrNameLst>
                                          <p:attrName>ppt_y</p:attrName>
                                        </p:attrNameLst>
                                      </p:cBhvr>
                                      <p:tavLst>
                                        <p:tav tm="0">
                                          <p:val>
                                            <p:strVal val="ppt_y"/>
                                          </p:val>
                                        </p:tav>
                                        <p:tav tm="100000">
                                          <p:val>
                                            <p:strVal val="1+ppt_h/2"/>
                                          </p:val>
                                        </p:tav>
                                      </p:tavLst>
                                    </p:anim>
                                    <p:set>
                                      <p:cBhvr>
                                        <p:cTn id="88" dur="1" fill="hold">
                                          <p:stCondLst>
                                            <p:cond delay="3249"/>
                                          </p:stCondLst>
                                        </p:cTn>
                                        <p:tgtEl>
                                          <p:spTgt spid="15"/>
                                        </p:tgtEl>
                                        <p:attrNameLst>
                                          <p:attrName>style.visibility</p:attrName>
                                        </p:attrNameLst>
                                      </p:cBhvr>
                                      <p:to>
                                        <p:strVal val="hidden"/>
                                      </p:to>
                                    </p:set>
                                  </p:childTnLst>
                                </p:cTn>
                              </p:par>
                              <p:par>
                                <p:cTn id="89" presetID="8" presetClass="emph" presetSubtype="0" repeatCount="indefinite" fill="hold" grpId="0" nodeType="withEffect">
                                  <p:stCondLst>
                                    <p:cond delay="0"/>
                                  </p:stCondLst>
                                  <p:childTnLst>
                                    <p:animRot by="21600000">
                                      <p:cBhvr>
                                        <p:cTn id="90" dur="3250" fill="hold"/>
                                        <p:tgtEl>
                                          <p:spTgt spid="16"/>
                                        </p:tgtEl>
                                        <p:attrNameLst>
                                          <p:attrName>r</p:attrName>
                                        </p:attrNameLst>
                                      </p:cBhvr>
                                    </p:animRot>
                                  </p:childTnLst>
                                </p:cTn>
                              </p:par>
                              <p:par>
                                <p:cTn id="91" presetID="2" presetClass="exit" presetSubtype="12" fill="hold" grpId="1" nodeType="withEffect">
                                  <p:stCondLst>
                                    <p:cond delay="0"/>
                                  </p:stCondLst>
                                  <p:childTnLst>
                                    <p:anim calcmode="lin" valueType="num">
                                      <p:cBhvr additive="base">
                                        <p:cTn id="92" dur="3250"/>
                                        <p:tgtEl>
                                          <p:spTgt spid="16"/>
                                        </p:tgtEl>
                                        <p:attrNameLst>
                                          <p:attrName>ppt_x</p:attrName>
                                        </p:attrNameLst>
                                      </p:cBhvr>
                                      <p:tavLst>
                                        <p:tav tm="0">
                                          <p:val>
                                            <p:strVal val="ppt_x"/>
                                          </p:val>
                                        </p:tav>
                                        <p:tav tm="100000">
                                          <p:val>
                                            <p:strVal val="0-ppt_w/2"/>
                                          </p:val>
                                        </p:tav>
                                      </p:tavLst>
                                    </p:anim>
                                    <p:anim calcmode="lin" valueType="num">
                                      <p:cBhvr additive="base">
                                        <p:cTn id="93" dur="3250"/>
                                        <p:tgtEl>
                                          <p:spTgt spid="16"/>
                                        </p:tgtEl>
                                        <p:attrNameLst>
                                          <p:attrName>ppt_y</p:attrName>
                                        </p:attrNameLst>
                                      </p:cBhvr>
                                      <p:tavLst>
                                        <p:tav tm="0">
                                          <p:val>
                                            <p:strVal val="ppt_y"/>
                                          </p:val>
                                        </p:tav>
                                        <p:tav tm="100000">
                                          <p:val>
                                            <p:strVal val="1+ppt_h/2"/>
                                          </p:val>
                                        </p:tav>
                                      </p:tavLst>
                                    </p:anim>
                                    <p:set>
                                      <p:cBhvr>
                                        <p:cTn id="94" dur="1" fill="hold">
                                          <p:stCondLst>
                                            <p:cond delay="3249"/>
                                          </p:stCondLst>
                                        </p:cTn>
                                        <p:tgtEl>
                                          <p:spTgt spid="16"/>
                                        </p:tgtEl>
                                        <p:attrNameLst>
                                          <p:attrName>style.visibility</p:attrName>
                                        </p:attrNameLst>
                                      </p:cBhvr>
                                      <p:to>
                                        <p:strVal val="hidden"/>
                                      </p:to>
                                    </p:set>
                                  </p:childTnLst>
                                </p:cTn>
                              </p:par>
                              <p:par>
                                <p:cTn id="95" presetID="8" presetClass="emph" presetSubtype="0" repeatCount="indefinite" fill="hold" grpId="0" nodeType="withEffect">
                                  <p:stCondLst>
                                    <p:cond delay="0"/>
                                  </p:stCondLst>
                                  <p:childTnLst>
                                    <p:animRot by="-21600000">
                                      <p:cBhvr>
                                        <p:cTn id="96" dur="3250" fill="hold"/>
                                        <p:tgtEl>
                                          <p:spTgt spid="17"/>
                                        </p:tgtEl>
                                        <p:attrNameLst>
                                          <p:attrName>r</p:attrName>
                                        </p:attrNameLst>
                                      </p:cBhvr>
                                    </p:animRot>
                                  </p:childTnLst>
                                </p:cTn>
                              </p:par>
                              <p:par>
                                <p:cTn id="97" presetID="2" presetClass="exit" presetSubtype="12" fill="hold" grpId="1" nodeType="withEffect">
                                  <p:stCondLst>
                                    <p:cond delay="0"/>
                                  </p:stCondLst>
                                  <p:childTnLst>
                                    <p:anim calcmode="lin" valueType="num">
                                      <p:cBhvr additive="base">
                                        <p:cTn id="98" dur="3250"/>
                                        <p:tgtEl>
                                          <p:spTgt spid="17"/>
                                        </p:tgtEl>
                                        <p:attrNameLst>
                                          <p:attrName>ppt_x</p:attrName>
                                        </p:attrNameLst>
                                      </p:cBhvr>
                                      <p:tavLst>
                                        <p:tav tm="0">
                                          <p:val>
                                            <p:strVal val="ppt_x"/>
                                          </p:val>
                                        </p:tav>
                                        <p:tav tm="100000">
                                          <p:val>
                                            <p:strVal val="0-ppt_w/2"/>
                                          </p:val>
                                        </p:tav>
                                      </p:tavLst>
                                    </p:anim>
                                    <p:anim calcmode="lin" valueType="num">
                                      <p:cBhvr additive="base">
                                        <p:cTn id="99" dur="3250"/>
                                        <p:tgtEl>
                                          <p:spTgt spid="17"/>
                                        </p:tgtEl>
                                        <p:attrNameLst>
                                          <p:attrName>ppt_y</p:attrName>
                                        </p:attrNameLst>
                                      </p:cBhvr>
                                      <p:tavLst>
                                        <p:tav tm="0">
                                          <p:val>
                                            <p:strVal val="ppt_y"/>
                                          </p:val>
                                        </p:tav>
                                        <p:tav tm="100000">
                                          <p:val>
                                            <p:strVal val="1+ppt_h/2"/>
                                          </p:val>
                                        </p:tav>
                                      </p:tavLst>
                                    </p:anim>
                                    <p:set>
                                      <p:cBhvr>
                                        <p:cTn id="100" dur="1" fill="hold">
                                          <p:stCondLst>
                                            <p:cond delay="3249"/>
                                          </p:stCondLst>
                                        </p:cTn>
                                        <p:tgtEl>
                                          <p:spTgt spid="17"/>
                                        </p:tgtEl>
                                        <p:attrNameLst>
                                          <p:attrName>style.visibility</p:attrName>
                                        </p:attrNameLst>
                                      </p:cBhvr>
                                      <p:to>
                                        <p:strVal val="hidden"/>
                                      </p:to>
                                    </p:set>
                                  </p:childTnLst>
                                </p:cTn>
                              </p:par>
                              <p:par>
                                <p:cTn id="101" presetID="8" presetClass="emph" presetSubtype="0" repeatCount="indefinite" fill="hold" grpId="0" nodeType="withEffect">
                                  <p:stCondLst>
                                    <p:cond delay="0"/>
                                  </p:stCondLst>
                                  <p:childTnLst>
                                    <p:animRot by="21600000">
                                      <p:cBhvr>
                                        <p:cTn id="102" dur="3250" fill="hold"/>
                                        <p:tgtEl>
                                          <p:spTgt spid="18"/>
                                        </p:tgtEl>
                                        <p:attrNameLst>
                                          <p:attrName>r</p:attrName>
                                        </p:attrNameLst>
                                      </p:cBhvr>
                                    </p:animRot>
                                  </p:childTnLst>
                                </p:cTn>
                              </p:par>
                              <p:par>
                                <p:cTn id="103" presetID="2" presetClass="exit" presetSubtype="12" fill="hold" grpId="1" nodeType="withEffect">
                                  <p:stCondLst>
                                    <p:cond delay="0"/>
                                  </p:stCondLst>
                                  <p:childTnLst>
                                    <p:anim calcmode="lin" valueType="num">
                                      <p:cBhvr additive="base">
                                        <p:cTn id="104" dur="3250"/>
                                        <p:tgtEl>
                                          <p:spTgt spid="18"/>
                                        </p:tgtEl>
                                        <p:attrNameLst>
                                          <p:attrName>ppt_x</p:attrName>
                                        </p:attrNameLst>
                                      </p:cBhvr>
                                      <p:tavLst>
                                        <p:tav tm="0">
                                          <p:val>
                                            <p:strVal val="ppt_x"/>
                                          </p:val>
                                        </p:tav>
                                        <p:tav tm="100000">
                                          <p:val>
                                            <p:strVal val="0-ppt_w/2"/>
                                          </p:val>
                                        </p:tav>
                                      </p:tavLst>
                                    </p:anim>
                                    <p:anim calcmode="lin" valueType="num">
                                      <p:cBhvr additive="base">
                                        <p:cTn id="105" dur="3250"/>
                                        <p:tgtEl>
                                          <p:spTgt spid="18"/>
                                        </p:tgtEl>
                                        <p:attrNameLst>
                                          <p:attrName>ppt_y</p:attrName>
                                        </p:attrNameLst>
                                      </p:cBhvr>
                                      <p:tavLst>
                                        <p:tav tm="0">
                                          <p:val>
                                            <p:strVal val="ppt_y"/>
                                          </p:val>
                                        </p:tav>
                                        <p:tav tm="100000">
                                          <p:val>
                                            <p:strVal val="1+ppt_h/2"/>
                                          </p:val>
                                        </p:tav>
                                      </p:tavLst>
                                    </p:anim>
                                    <p:set>
                                      <p:cBhvr>
                                        <p:cTn id="106" dur="1" fill="hold">
                                          <p:stCondLst>
                                            <p:cond delay="3249"/>
                                          </p:stCondLst>
                                        </p:cTn>
                                        <p:tgtEl>
                                          <p:spTgt spid="18"/>
                                        </p:tgtEl>
                                        <p:attrNameLst>
                                          <p:attrName>style.visibility</p:attrName>
                                        </p:attrNameLst>
                                      </p:cBhvr>
                                      <p:to>
                                        <p:strVal val="hidden"/>
                                      </p:to>
                                    </p:set>
                                  </p:childTnLst>
                                </p:cTn>
                              </p:par>
                              <p:par>
                                <p:cTn id="107" presetID="8" presetClass="emph" presetSubtype="0" repeatCount="indefinite" fill="hold" grpId="0" nodeType="withEffect">
                                  <p:stCondLst>
                                    <p:cond delay="0"/>
                                  </p:stCondLst>
                                  <p:childTnLst>
                                    <p:animRot by="-21600000">
                                      <p:cBhvr>
                                        <p:cTn id="108" dur="3250" fill="hold"/>
                                        <p:tgtEl>
                                          <p:spTgt spid="19"/>
                                        </p:tgtEl>
                                        <p:attrNameLst>
                                          <p:attrName>r</p:attrName>
                                        </p:attrNameLst>
                                      </p:cBhvr>
                                    </p:animRot>
                                  </p:childTnLst>
                                </p:cTn>
                              </p:par>
                              <p:par>
                                <p:cTn id="109" presetID="2" presetClass="exit" presetSubtype="12" fill="hold" grpId="1" nodeType="withEffect">
                                  <p:stCondLst>
                                    <p:cond delay="0"/>
                                  </p:stCondLst>
                                  <p:childTnLst>
                                    <p:anim calcmode="lin" valueType="num">
                                      <p:cBhvr additive="base">
                                        <p:cTn id="110" dur="3250"/>
                                        <p:tgtEl>
                                          <p:spTgt spid="19"/>
                                        </p:tgtEl>
                                        <p:attrNameLst>
                                          <p:attrName>ppt_x</p:attrName>
                                        </p:attrNameLst>
                                      </p:cBhvr>
                                      <p:tavLst>
                                        <p:tav tm="0">
                                          <p:val>
                                            <p:strVal val="ppt_x"/>
                                          </p:val>
                                        </p:tav>
                                        <p:tav tm="100000">
                                          <p:val>
                                            <p:strVal val="0-ppt_w/2"/>
                                          </p:val>
                                        </p:tav>
                                      </p:tavLst>
                                    </p:anim>
                                    <p:anim calcmode="lin" valueType="num">
                                      <p:cBhvr additive="base">
                                        <p:cTn id="111" dur="3250"/>
                                        <p:tgtEl>
                                          <p:spTgt spid="19"/>
                                        </p:tgtEl>
                                        <p:attrNameLst>
                                          <p:attrName>ppt_y</p:attrName>
                                        </p:attrNameLst>
                                      </p:cBhvr>
                                      <p:tavLst>
                                        <p:tav tm="0">
                                          <p:val>
                                            <p:strVal val="ppt_y"/>
                                          </p:val>
                                        </p:tav>
                                        <p:tav tm="100000">
                                          <p:val>
                                            <p:strVal val="1+ppt_h/2"/>
                                          </p:val>
                                        </p:tav>
                                      </p:tavLst>
                                    </p:anim>
                                    <p:set>
                                      <p:cBhvr>
                                        <p:cTn id="112" dur="1" fill="hold">
                                          <p:stCondLst>
                                            <p:cond delay="3249"/>
                                          </p:stCondLst>
                                        </p:cTn>
                                        <p:tgtEl>
                                          <p:spTgt spid="19"/>
                                        </p:tgtEl>
                                        <p:attrNameLst>
                                          <p:attrName>style.visibility</p:attrName>
                                        </p:attrNameLst>
                                      </p:cBhvr>
                                      <p:to>
                                        <p:strVal val="hidden"/>
                                      </p:to>
                                    </p:set>
                                  </p:childTnLst>
                                </p:cTn>
                              </p:par>
                              <p:par>
                                <p:cTn id="113" presetID="8" presetClass="emph" presetSubtype="0" repeatCount="indefinite" fill="hold" grpId="0" nodeType="withEffect">
                                  <p:stCondLst>
                                    <p:cond delay="0"/>
                                  </p:stCondLst>
                                  <p:childTnLst>
                                    <p:animRot by="21600000">
                                      <p:cBhvr>
                                        <p:cTn id="114" dur="3250" fill="hold"/>
                                        <p:tgtEl>
                                          <p:spTgt spid="20"/>
                                        </p:tgtEl>
                                        <p:attrNameLst>
                                          <p:attrName>r</p:attrName>
                                        </p:attrNameLst>
                                      </p:cBhvr>
                                    </p:animRot>
                                  </p:childTnLst>
                                </p:cTn>
                              </p:par>
                              <p:par>
                                <p:cTn id="115" presetID="2" presetClass="exit" presetSubtype="12" fill="hold" grpId="1" nodeType="withEffect">
                                  <p:stCondLst>
                                    <p:cond delay="0"/>
                                  </p:stCondLst>
                                  <p:childTnLst>
                                    <p:anim calcmode="lin" valueType="num">
                                      <p:cBhvr additive="base">
                                        <p:cTn id="116" dur="3250"/>
                                        <p:tgtEl>
                                          <p:spTgt spid="20"/>
                                        </p:tgtEl>
                                        <p:attrNameLst>
                                          <p:attrName>ppt_x</p:attrName>
                                        </p:attrNameLst>
                                      </p:cBhvr>
                                      <p:tavLst>
                                        <p:tav tm="0">
                                          <p:val>
                                            <p:strVal val="ppt_x"/>
                                          </p:val>
                                        </p:tav>
                                        <p:tav tm="100000">
                                          <p:val>
                                            <p:strVal val="0-ppt_w/2"/>
                                          </p:val>
                                        </p:tav>
                                      </p:tavLst>
                                    </p:anim>
                                    <p:anim calcmode="lin" valueType="num">
                                      <p:cBhvr additive="base">
                                        <p:cTn id="117" dur="3250"/>
                                        <p:tgtEl>
                                          <p:spTgt spid="20"/>
                                        </p:tgtEl>
                                        <p:attrNameLst>
                                          <p:attrName>ppt_y</p:attrName>
                                        </p:attrNameLst>
                                      </p:cBhvr>
                                      <p:tavLst>
                                        <p:tav tm="0">
                                          <p:val>
                                            <p:strVal val="ppt_y"/>
                                          </p:val>
                                        </p:tav>
                                        <p:tav tm="100000">
                                          <p:val>
                                            <p:strVal val="1+ppt_h/2"/>
                                          </p:val>
                                        </p:tav>
                                      </p:tavLst>
                                    </p:anim>
                                    <p:set>
                                      <p:cBhvr>
                                        <p:cTn id="118" dur="1" fill="hold">
                                          <p:stCondLst>
                                            <p:cond delay="3249"/>
                                          </p:stCondLst>
                                        </p:cTn>
                                        <p:tgtEl>
                                          <p:spTgt spid="20"/>
                                        </p:tgtEl>
                                        <p:attrNameLst>
                                          <p:attrName>style.visibility</p:attrName>
                                        </p:attrNameLst>
                                      </p:cBhvr>
                                      <p:to>
                                        <p:strVal val="hidden"/>
                                      </p:to>
                                    </p:set>
                                  </p:childTnLst>
                                </p:cTn>
                              </p:par>
                              <p:par>
                                <p:cTn id="119" presetID="8" presetClass="emph" presetSubtype="0" repeatCount="indefinite" fill="hold" grpId="0" nodeType="withEffect">
                                  <p:stCondLst>
                                    <p:cond delay="0"/>
                                  </p:stCondLst>
                                  <p:childTnLst>
                                    <p:animRot by="-21600000">
                                      <p:cBhvr>
                                        <p:cTn id="120" dur="3250" fill="hold"/>
                                        <p:tgtEl>
                                          <p:spTgt spid="21"/>
                                        </p:tgtEl>
                                        <p:attrNameLst>
                                          <p:attrName>r</p:attrName>
                                        </p:attrNameLst>
                                      </p:cBhvr>
                                    </p:animRot>
                                  </p:childTnLst>
                                </p:cTn>
                              </p:par>
                              <p:par>
                                <p:cTn id="121" presetID="2" presetClass="exit" presetSubtype="12" fill="hold" grpId="1" nodeType="withEffect">
                                  <p:stCondLst>
                                    <p:cond delay="0"/>
                                  </p:stCondLst>
                                  <p:childTnLst>
                                    <p:anim calcmode="lin" valueType="num">
                                      <p:cBhvr additive="base">
                                        <p:cTn id="122" dur="3250"/>
                                        <p:tgtEl>
                                          <p:spTgt spid="21"/>
                                        </p:tgtEl>
                                        <p:attrNameLst>
                                          <p:attrName>ppt_x</p:attrName>
                                        </p:attrNameLst>
                                      </p:cBhvr>
                                      <p:tavLst>
                                        <p:tav tm="0">
                                          <p:val>
                                            <p:strVal val="ppt_x"/>
                                          </p:val>
                                        </p:tav>
                                        <p:tav tm="100000">
                                          <p:val>
                                            <p:strVal val="0-ppt_w/2"/>
                                          </p:val>
                                        </p:tav>
                                      </p:tavLst>
                                    </p:anim>
                                    <p:anim calcmode="lin" valueType="num">
                                      <p:cBhvr additive="base">
                                        <p:cTn id="123" dur="3250"/>
                                        <p:tgtEl>
                                          <p:spTgt spid="21"/>
                                        </p:tgtEl>
                                        <p:attrNameLst>
                                          <p:attrName>ppt_y</p:attrName>
                                        </p:attrNameLst>
                                      </p:cBhvr>
                                      <p:tavLst>
                                        <p:tav tm="0">
                                          <p:val>
                                            <p:strVal val="ppt_y"/>
                                          </p:val>
                                        </p:tav>
                                        <p:tav tm="100000">
                                          <p:val>
                                            <p:strVal val="1+ppt_h/2"/>
                                          </p:val>
                                        </p:tav>
                                      </p:tavLst>
                                    </p:anim>
                                    <p:set>
                                      <p:cBhvr>
                                        <p:cTn id="124" dur="1" fill="hold">
                                          <p:stCondLst>
                                            <p:cond delay="3249"/>
                                          </p:stCondLst>
                                        </p:cTn>
                                        <p:tgtEl>
                                          <p:spTgt spid="21"/>
                                        </p:tgtEl>
                                        <p:attrNameLst>
                                          <p:attrName>style.visibility</p:attrName>
                                        </p:attrNameLst>
                                      </p:cBhvr>
                                      <p:to>
                                        <p:strVal val="hidden"/>
                                      </p:to>
                                    </p:set>
                                  </p:childTnLst>
                                </p:cTn>
                              </p:par>
                              <p:par>
                                <p:cTn id="125" presetID="8" presetClass="emph" presetSubtype="0" repeatCount="indefinite" fill="hold" grpId="0" nodeType="withEffect">
                                  <p:stCondLst>
                                    <p:cond delay="0"/>
                                  </p:stCondLst>
                                  <p:childTnLst>
                                    <p:animRot by="21600000">
                                      <p:cBhvr>
                                        <p:cTn id="126" dur="3250" fill="hold"/>
                                        <p:tgtEl>
                                          <p:spTgt spid="22"/>
                                        </p:tgtEl>
                                        <p:attrNameLst>
                                          <p:attrName>r</p:attrName>
                                        </p:attrNameLst>
                                      </p:cBhvr>
                                    </p:animRot>
                                  </p:childTnLst>
                                </p:cTn>
                              </p:par>
                              <p:par>
                                <p:cTn id="127" presetID="2" presetClass="exit" presetSubtype="12" fill="hold" grpId="1" nodeType="withEffect">
                                  <p:stCondLst>
                                    <p:cond delay="0"/>
                                  </p:stCondLst>
                                  <p:childTnLst>
                                    <p:anim calcmode="lin" valueType="num">
                                      <p:cBhvr additive="base">
                                        <p:cTn id="128" dur="3250"/>
                                        <p:tgtEl>
                                          <p:spTgt spid="22"/>
                                        </p:tgtEl>
                                        <p:attrNameLst>
                                          <p:attrName>ppt_x</p:attrName>
                                        </p:attrNameLst>
                                      </p:cBhvr>
                                      <p:tavLst>
                                        <p:tav tm="0">
                                          <p:val>
                                            <p:strVal val="ppt_x"/>
                                          </p:val>
                                        </p:tav>
                                        <p:tav tm="100000">
                                          <p:val>
                                            <p:strVal val="0-ppt_w/2"/>
                                          </p:val>
                                        </p:tav>
                                      </p:tavLst>
                                    </p:anim>
                                    <p:anim calcmode="lin" valueType="num">
                                      <p:cBhvr additive="base">
                                        <p:cTn id="129" dur="3250"/>
                                        <p:tgtEl>
                                          <p:spTgt spid="22"/>
                                        </p:tgtEl>
                                        <p:attrNameLst>
                                          <p:attrName>ppt_y</p:attrName>
                                        </p:attrNameLst>
                                      </p:cBhvr>
                                      <p:tavLst>
                                        <p:tav tm="0">
                                          <p:val>
                                            <p:strVal val="ppt_y"/>
                                          </p:val>
                                        </p:tav>
                                        <p:tav tm="100000">
                                          <p:val>
                                            <p:strVal val="1+ppt_h/2"/>
                                          </p:val>
                                        </p:tav>
                                      </p:tavLst>
                                    </p:anim>
                                    <p:set>
                                      <p:cBhvr>
                                        <p:cTn id="130" dur="1" fill="hold">
                                          <p:stCondLst>
                                            <p:cond delay="3249"/>
                                          </p:stCondLst>
                                        </p:cTn>
                                        <p:tgtEl>
                                          <p:spTgt spid="22"/>
                                        </p:tgtEl>
                                        <p:attrNameLst>
                                          <p:attrName>style.visibility</p:attrName>
                                        </p:attrNameLst>
                                      </p:cBhvr>
                                      <p:to>
                                        <p:strVal val="hidden"/>
                                      </p:to>
                                    </p:set>
                                  </p:childTnLst>
                                </p:cTn>
                              </p:par>
                              <p:par>
                                <p:cTn id="131" presetID="8" presetClass="emph" presetSubtype="0" repeatCount="indefinite" fill="hold" grpId="0" nodeType="withEffect">
                                  <p:stCondLst>
                                    <p:cond delay="0"/>
                                  </p:stCondLst>
                                  <p:childTnLst>
                                    <p:animRot by="-21600000">
                                      <p:cBhvr>
                                        <p:cTn id="132" dur="3250" fill="hold"/>
                                        <p:tgtEl>
                                          <p:spTgt spid="23"/>
                                        </p:tgtEl>
                                        <p:attrNameLst>
                                          <p:attrName>r</p:attrName>
                                        </p:attrNameLst>
                                      </p:cBhvr>
                                    </p:animRot>
                                  </p:childTnLst>
                                </p:cTn>
                              </p:par>
                              <p:par>
                                <p:cTn id="133" presetID="2" presetClass="exit" presetSubtype="12" fill="hold" grpId="1" nodeType="withEffect">
                                  <p:stCondLst>
                                    <p:cond delay="0"/>
                                  </p:stCondLst>
                                  <p:childTnLst>
                                    <p:anim calcmode="lin" valueType="num">
                                      <p:cBhvr additive="base">
                                        <p:cTn id="134" dur="3250"/>
                                        <p:tgtEl>
                                          <p:spTgt spid="23"/>
                                        </p:tgtEl>
                                        <p:attrNameLst>
                                          <p:attrName>ppt_x</p:attrName>
                                        </p:attrNameLst>
                                      </p:cBhvr>
                                      <p:tavLst>
                                        <p:tav tm="0">
                                          <p:val>
                                            <p:strVal val="ppt_x"/>
                                          </p:val>
                                        </p:tav>
                                        <p:tav tm="100000">
                                          <p:val>
                                            <p:strVal val="0-ppt_w/2"/>
                                          </p:val>
                                        </p:tav>
                                      </p:tavLst>
                                    </p:anim>
                                    <p:anim calcmode="lin" valueType="num">
                                      <p:cBhvr additive="base">
                                        <p:cTn id="135" dur="3250"/>
                                        <p:tgtEl>
                                          <p:spTgt spid="23"/>
                                        </p:tgtEl>
                                        <p:attrNameLst>
                                          <p:attrName>ppt_y</p:attrName>
                                        </p:attrNameLst>
                                      </p:cBhvr>
                                      <p:tavLst>
                                        <p:tav tm="0">
                                          <p:val>
                                            <p:strVal val="ppt_y"/>
                                          </p:val>
                                        </p:tav>
                                        <p:tav tm="100000">
                                          <p:val>
                                            <p:strVal val="1+ppt_h/2"/>
                                          </p:val>
                                        </p:tav>
                                      </p:tavLst>
                                    </p:anim>
                                    <p:set>
                                      <p:cBhvr>
                                        <p:cTn id="136" dur="1" fill="hold">
                                          <p:stCondLst>
                                            <p:cond delay="3249"/>
                                          </p:stCondLst>
                                        </p:cTn>
                                        <p:tgtEl>
                                          <p:spTgt spid="23"/>
                                        </p:tgtEl>
                                        <p:attrNameLst>
                                          <p:attrName>style.visibility</p:attrName>
                                        </p:attrNameLst>
                                      </p:cBhvr>
                                      <p:to>
                                        <p:strVal val="hidden"/>
                                      </p:to>
                                    </p:set>
                                  </p:childTnLst>
                                </p:cTn>
                              </p:par>
                              <p:par>
                                <p:cTn id="137" presetID="8" presetClass="emph" presetSubtype="0" repeatCount="indefinite" fill="hold" grpId="0" nodeType="withEffect">
                                  <p:stCondLst>
                                    <p:cond delay="0"/>
                                  </p:stCondLst>
                                  <p:childTnLst>
                                    <p:animRot by="21600000">
                                      <p:cBhvr>
                                        <p:cTn id="138" dur="3250" fill="hold"/>
                                        <p:tgtEl>
                                          <p:spTgt spid="24"/>
                                        </p:tgtEl>
                                        <p:attrNameLst>
                                          <p:attrName>r</p:attrName>
                                        </p:attrNameLst>
                                      </p:cBhvr>
                                    </p:animRot>
                                  </p:childTnLst>
                                </p:cTn>
                              </p:par>
                              <p:par>
                                <p:cTn id="139" presetID="2" presetClass="exit" presetSubtype="12" fill="hold" grpId="1" nodeType="withEffect">
                                  <p:stCondLst>
                                    <p:cond delay="0"/>
                                  </p:stCondLst>
                                  <p:childTnLst>
                                    <p:anim calcmode="lin" valueType="num">
                                      <p:cBhvr additive="base">
                                        <p:cTn id="140" dur="3250"/>
                                        <p:tgtEl>
                                          <p:spTgt spid="24"/>
                                        </p:tgtEl>
                                        <p:attrNameLst>
                                          <p:attrName>ppt_x</p:attrName>
                                        </p:attrNameLst>
                                      </p:cBhvr>
                                      <p:tavLst>
                                        <p:tav tm="0">
                                          <p:val>
                                            <p:strVal val="ppt_x"/>
                                          </p:val>
                                        </p:tav>
                                        <p:tav tm="100000">
                                          <p:val>
                                            <p:strVal val="0-ppt_w/2"/>
                                          </p:val>
                                        </p:tav>
                                      </p:tavLst>
                                    </p:anim>
                                    <p:anim calcmode="lin" valueType="num">
                                      <p:cBhvr additive="base">
                                        <p:cTn id="141" dur="3250"/>
                                        <p:tgtEl>
                                          <p:spTgt spid="24"/>
                                        </p:tgtEl>
                                        <p:attrNameLst>
                                          <p:attrName>ppt_y</p:attrName>
                                        </p:attrNameLst>
                                      </p:cBhvr>
                                      <p:tavLst>
                                        <p:tav tm="0">
                                          <p:val>
                                            <p:strVal val="ppt_y"/>
                                          </p:val>
                                        </p:tav>
                                        <p:tav tm="100000">
                                          <p:val>
                                            <p:strVal val="1+ppt_h/2"/>
                                          </p:val>
                                        </p:tav>
                                      </p:tavLst>
                                    </p:anim>
                                    <p:set>
                                      <p:cBhvr>
                                        <p:cTn id="142" dur="1" fill="hold">
                                          <p:stCondLst>
                                            <p:cond delay="3249"/>
                                          </p:stCondLst>
                                        </p:cTn>
                                        <p:tgtEl>
                                          <p:spTgt spid="24"/>
                                        </p:tgtEl>
                                        <p:attrNameLst>
                                          <p:attrName>style.visibility</p:attrName>
                                        </p:attrNameLst>
                                      </p:cBhvr>
                                      <p:to>
                                        <p:strVal val="hidden"/>
                                      </p:to>
                                    </p:set>
                                  </p:childTnLst>
                                </p:cTn>
                              </p:par>
                              <p:par>
                                <p:cTn id="143" presetID="8" presetClass="emph" presetSubtype="0" repeatCount="indefinite" fill="hold" grpId="0" nodeType="withEffect">
                                  <p:stCondLst>
                                    <p:cond delay="0"/>
                                  </p:stCondLst>
                                  <p:childTnLst>
                                    <p:animRot by="-21600000">
                                      <p:cBhvr>
                                        <p:cTn id="144" dur="3250" fill="hold"/>
                                        <p:tgtEl>
                                          <p:spTgt spid="25"/>
                                        </p:tgtEl>
                                        <p:attrNameLst>
                                          <p:attrName>r</p:attrName>
                                        </p:attrNameLst>
                                      </p:cBhvr>
                                    </p:animRot>
                                  </p:childTnLst>
                                </p:cTn>
                              </p:par>
                              <p:par>
                                <p:cTn id="145" presetID="2" presetClass="exit" presetSubtype="12" fill="hold" grpId="1" nodeType="withEffect">
                                  <p:stCondLst>
                                    <p:cond delay="0"/>
                                  </p:stCondLst>
                                  <p:childTnLst>
                                    <p:anim calcmode="lin" valueType="num">
                                      <p:cBhvr additive="base">
                                        <p:cTn id="146" dur="3250"/>
                                        <p:tgtEl>
                                          <p:spTgt spid="25"/>
                                        </p:tgtEl>
                                        <p:attrNameLst>
                                          <p:attrName>ppt_x</p:attrName>
                                        </p:attrNameLst>
                                      </p:cBhvr>
                                      <p:tavLst>
                                        <p:tav tm="0">
                                          <p:val>
                                            <p:strVal val="ppt_x"/>
                                          </p:val>
                                        </p:tav>
                                        <p:tav tm="100000">
                                          <p:val>
                                            <p:strVal val="0-ppt_w/2"/>
                                          </p:val>
                                        </p:tav>
                                      </p:tavLst>
                                    </p:anim>
                                    <p:anim calcmode="lin" valueType="num">
                                      <p:cBhvr additive="base">
                                        <p:cTn id="147" dur="3250"/>
                                        <p:tgtEl>
                                          <p:spTgt spid="25"/>
                                        </p:tgtEl>
                                        <p:attrNameLst>
                                          <p:attrName>ppt_y</p:attrName>
                                        </p:attrNameLst>
                                      </p:cBhvr>
                                      <p:tavLst>
                                        <p:tav tm="0">
                                          <p:val>
                                            <p:strVal val="ppt_y"/>
                                          </p:val>
                                        </p:tav>
                                        <p:tav tm="100000">
                                          <p:val>
                                            <p:strVal val="1+ppt_h/2"/>
                                          </p:val>
                                        </p:tav>
                                      </p:tavLst>
                                    </p:anim>
                                    <p:set>
                                      <p:cBhvr>
                                        <p:cTn id="148" dur="1" fill="hold">
                                          <p:stCondLst>
                                            <p:cond delay="3249"/>
                                          </p:stCondLst>
                                        </p:cTn>
                                        <p:tgtEl>
                                          <p:spTgt spid="25"/>
                                        </p:tgtEl>
                                        <p:attrNameLst>
                                          <p:attrName>style.visibility</p:attrName>
                                        </p:attrNameLst>
                                      </p:cBhvr>
                                      <p:to>
                                        <p:strVal val="hidden"/>
                                      </p:to>
                                    </p:set>
                                  </p:childTnLst>
                                </p:cTn>
                              </p:par>
                              <p:par>
                                <p:cTn id="149" presetID="8" presetClass="emph" presetSubtype="0" repeatCount="indefinite" fill="hold" grpId="0" nodeType="withEffect">
                                  <p:stCondLst>
                                    <p:cond delay="0"/>
                                  </p:stCondLst>
                                  <p:childTnLst>
                                    <p:animRot by="21600000">
                                      <p:cBhvr>
                                        <p:cTn id="150" dur="3250" fill="hold"/>
                                        <p:tgtEl>
                                          <p:spTgt spid="26"/>
                                        </p:tgtEl>
                                        <p:attrNameLst>
                                          <p:attrName>r</p:attrName>
                                        </p:attrNameLst>
                                      </p:cBhvr>
                                    </p:animRot>
                                  </p:childTnLst>
                                </p:cTn>
                              </p:par>
                              <p:par>
                                <p:cTn id="151" presetID="2" presetClass="exit" presetSubtype="12" fill="hold" grpId="1" nodeType="withEffect">
                                  <p:stCondLst>
                                    <p:cond delay="0"/>
                                  </p:stCondLst>
                                  <p:childTnLst>
                                    <p:anim calcmode="lin" valueType="num">
                                      <p:cBhvr additive="base">
                                        <p:cTn id="152" dur="3250"/>
                                        <p:tgtEl>
                                          <p:spTgt spid="26"/>
                                        </p:tgtEl>
                                        <p:attrNameLst>
                                          <p:attrName>ppt_x</p:attrName>
                                        </p:attrNameLst>
                                      </p:cBhvr>
                                      <p:tavLst>
                                        <p:tav tm="0">
                                          <p:val>
                                            <p:strVal val="ppt_x"/>
                                          </p:val>
                                        </p:tav>
                                        <p:tav tm="100000">
                                          <p:val>
                                            <p:strVal val="0-ppt_w/2"/>
                                          </p:val>
                                        </p:tav>
                                      </p:tavLst>
                                    </p:anim>
                                    <p:anim calcmode="lin" valueType="num">
                                      <p:cBhvr additive="base">
                                        <p:cTn id="153" dur="3250"/>
                                        <p:tgtEl>
                                          <p:spTgt spid="26"/>
                                        </p:tgtEl>
                                        <p:attrNameLst>
                                          <p:attrName>ppt_y</p:attrName>
                                        </p:attrNameLst>
                                      </p:cBhvr>
                                      <p:tavLst>
                                        <p:tav tm="0">
                                          <p:val>
                                            <p:strVal val="ppt_y"/>
                                          </p:val>
                                        </p:tav>
                                        <p:tav tm="100000">
                                          <p:val>
                                            <p:strVal val="1+ppt_h/2"/>
                                          </p:val>
                                        </p:tav>
                                      </p:tavLst>
                                    </p:anim>
                                    <p:set>
                                      <p:cBhvr>
                                        <p:cTn id="154" dur="1" fill="hold">
                                          <p:stCondLst>
                                            <p:cond delay="3249"/>
                                          </p:stCondLst>
                                        </p:cTn>
                                        <p:tgtEl>
                                          <p:spTgt spid="26"/>
                                        </p:tgtEl>
                                        <p:attrNameLst>
                                          <p:attrName>style.visibility</p:attrName>
                                        </p:attrNameLst>
                                      </p:cBhvr>
                                      <p:to>
                                        <p:strVal val="hidden"/>
                                      </p:to>
                                    </p:set>
                                  </p:childTnLst>
                                </p:cTn>
                              </p:par>
                              <p:par>
                                <p:cTn id="155" presetID="8" presetClass="emph" presetSubtype="0" repeatCount="indefinite" fill="hold" grpId="0" nodeType="withEffect">
                                  <p:stCondLst>
                                    <p:cond delay="0"/>
                                  </p:stCondLst>
                                  <p:childTnLst>
                                    <p:animRot by="-21600000">
                                      <p:cBhvr>
                                        <p:cTn id="156" dur="3250" fill="hold"/>
                                        <p:tgtEl>
                                          <p:spTgt spid="27"/>
                                        </p:tgtEl>
                                        <p:attrNameLst>
                                          <p:attrName>r</p:attrName>
                                        </p:attrNameLst>
                                      </p:cBhvr>
                                    </p:animRot>
                                  </p:childTnLst>
                                </p:cTn>
                              </p:par>
                              <p:par>
                                <p:cTn id="157" presetID="2" presetClass="exit" presetSubtype="12" fill="hold" grpId="1" nodeType="withEffect">
                                  <p:stCondLst>
                                    <p:cond delay="0"/>
                                  </p:stCondLst>
                                  <p:childTnLst>
                                    <p:anim calcmode="lin" valueType="num">
                                      <p:cBhvr additive="base">
                                        <p:cTn id="158" dur="3250"/>
                                        <p:tgtEl>
                                          <p:spTgt spid="27"/>
                                        </p:tgtEl>
                                        <p:attrNameLst>
                                          <p:attrName>ppt_x</p:attrName>
                                        </p:attrNameLst>
                                      </p:cBhvr>
                                      <p:tavLst>
                                        <p:tav tm="0">
                                          <p:val>
                                            <p:strVal val="ppt_x"/>
                                          </p:val>
                                        </p:tav>
                                        <p:tav tm="100000">
                                          <p:val>
                                            <p:strVal val="0-ppt_w/2"/>
                                          </p:val>
                                        </p:tav>
                                      </p:tavLst>
                                    </p:anim>
                                    <p:anim calcmode="lin" valueType="num">
                                      <p:cBhvr additive="base">
                                        <p:cTn id="159" dur="3250"/>
                                        <p:tgtEl>
                                          <p:spTgt spid="27"/>
                                        </p:tgtEl>
                                        <p:attrNameLst>
                                          <p:attrName>ppt_y</p:attrName>
                                        </p:attrNameLst>
                                      </p:cBhvr>
                                      <p:tavLst>
                                        <p:tav tm="0">
                                          <p:val>
                                            <p:strVal val="ppt_y"/>
                                          </p:val>
                                        </p:tav>
                                        <p:tav tm="100000">
                                          <p:val>
                                            <p:strVal val="1+ppt_h/2"/>
                                          </p:val>
                                        </p:tav>
                                      </p:tavLst>
                                    </p:anim>
                                    <p:set>
                                      <p:cBhvr>
                                        <p:cTn id="160" dur="1" fill="hold">
                                          <p:stCondLst>
                                            <p:cond delay="3249"/>
                                          </p:stCondLst>
                                        </p:cTn>
                                        <p:tgtEl>
                                          <p:spTgt spid="27"/>
                                        </p:tgtEl>
                                        <p:attrNameLst>
                                          <p:attrName>style.visibility</p:attrName>
                                        </p:attrNameLst>
                                      </p:cBhvr>
                                      <p:to>
                                        <p:strVal val="hidden"/>
                                      </p:to>
                                    </p:set>
                                  </p:childTnLst>
                                </p:cTn>
                              </p:par>
                              <p:par>
                                <p:cTn id="161" presetID="8" presetClass="emph" presetSubtype="0" repeatCount="indefinite" fill="hold" grpId="0" nodeType="withEffect">
                                  <p:stCondLst>
                                    <p:cond delay="0"/>
                                  </p:stCondLst>
                                  <p:childTnLst>
                                    <p:animRot by="21600000">
                                      <p:cBhvr>
                                        <p:cTn id="162" dur="3250" fill="hold"/>
                                        <p:tgtEl>
                                          <p:spTgt spid="112"/>
                                        </p:tgtEl>
                                        <p:attrNameLst>
                                          <p:attrName>r</p:attrName>
                                        </p:attrNameLst>
                                      </p:cBhvr>
                                    </p:animRot>
                                  </p:childTnLst>
                                </p:cTn>
                              </p:par>
                              <p:par>
                                <p:cTn id="163" presetID="2" presetClass="exit" presetSubtype="6" fill="hold" grpId="1" nodeType="withEffect">
                                  <p:stCondLst>
                                    <p:cond delay="0"/>
                                  </p:stCondLst>
                                  <p:childTnLst>
                                    <p:anim calcmode="lin" valueType="num">
                                      <p:cBhvr additive="base">
                                        <p:cTn id="164" dur="3250"/>
                                        <p:tgtEl>
                                          <p:spTgt spid="112"/>
                                        </p:tgtEl>
                                        <p:attrNameLst>
                                          <p:attrName>ppt_x</p:attrName>
                                        </p:attrNameLst>
                                      </p:cBhvr>
                                      <p:tavLst>
                                        <p:tav tm="0">
                                          <p:val>
                                            <p:strVal val="ppt_x"/>
                                          </p:val>
                                        </p:tav>
                                        <p:tav tm="100000">
                                          <p:val>
                                            <p:strVal val="1+ppt_w/2"/>
                                          </p:val>
                                        </p:tav>
                                      </p:tavLst>
                                    </p:anim>
                                    <p:anim calcmode="lin" valueType="num">
                                      <p:cBhvr additive="base">
                                        <p:cTn id="165" dur="3250"/>
                                        <p:tgtEl>
                                          <p:spTgt spid="112"/>
                                        </p:tgtEl>
                                        <p:attrNameLst>
                                          <p:attrName>ppt_y</p:attrName>
                                        </p:attrNameLst>
                                      </p:cBhvr>
                                      <p:tavLst>
                                        <p:tav tm="0">
                                          <p:val>
                                            <p:strVal val="ppt_y"/>
                                          </p:val>
                                        </p:tav>
                                        <p:tav tm="100000">
                                          <p:val>
                                            <p:strVal val="1+ppt_h/2"/>
                                          </p:val>
                                        </p:tav>
                                      </p:tavLst>
                                    </p:anim>
                                    <p:set>
                                      <p:cBhvr>
                                        <p:cTn id="166" dur="1" fill="hold">
                                          <p:stCondLst>
                                            <p:cond delay="3249"/>
                                          </p:stCondLst>
                                        </p:cTn>
                                        <p:tgtEl>
                                          <p:spTgt spid="112"/>
                                        </p:tgtEl>
                                        <p:attrNameLst>
                                          <p:attrName>style.visibility</p:attrName>
                                        </p:attrNameLst>
                                      </p:cBhvr>
                                      <p:to>
                                        <p:strVal val="hidden"/>
                                      </p:to>
                                    </p:set>
                                  </p:childTnLst>
                                </p:cTn>
                              </p:par>
                              <p:par>
                                <p:cTn id="167" presetID="8" presetClass="emph" presetSubtype="0" repeatCount="indefinite" fill="hold" grpId="0" nodeType="withEffect">
                                  <p:stCondLst>
                                    <p:cond delay="0"/>
                                  </p:stCondLst>
                                  <p:childTnLst>
                                    <p:animRot by="-21600000">
                                      <p:cBhvr>
                                        <p:cTn id="168" dur="3250" fill="hold"/>
                                        <p:tgtEl>
                                          <p:spTgt spid="113"/>
                                        </p:tgtEl>
                                        <p:attrNameLst>
                                          <p:attrName>r</p:attrName>
                                        </p:attrNameLst>
                                      </p:cBhvr>
                                    </p:animRot>
                                  </p:childTnLst>
                                </p:cTn>
                              </p:par>
                              <p:par>
                                <p:cTn id="169" presetID="2" presetClass="exit" presetSubtype="6" fill="hold" grpId="1" nodeType="withEffect">
                                  <p:stCondLst>
                                    <p:cond delay="0"/>
                                  </p:stCondLst>
                                  <p:childTnLst>
                                    <p:anim calcmode="lin" valueType="num">
                                      <p:cBhvr additive="base">
                                        <p:cTn id="170" dur="3250"/>
                                        <p:tgtEl>
                                          <p:spTgt spid="113"/>
                                        </p:tgtEl>
                                        <p:attrNameLst>
                                          <p:attrName>ppt_x</p:attrName>
                                        </p:attrNameLst>
                                      </p:cBhvr>
                                      <p:tavLst>
                                        <p:tav tm="0">
                                          <p:val>
                                            <p:strVal val="ppt_x"/>
                                          </p:val>
                                        </p:tav>
                                        <p:tav tm="100000">
                                          <p:val>
                                            <p:strVal val="1+ppt_w/2"/>
                                          </p:val>
                                        </p:tav>
                                      </p:tavLst>
                                    </p:anim>
                                    <p:anim calcmode="lin" valueType="num">
                                      <p:cBhvr additive="base">
                                        <p:cTn id="171" dur="3250"/>
                                        <p:tgtEl>
                                          <p:spTgt spid="113"/>
                                        </p:tgtEl>
                                        <p:attrNameLst>
                                          <p:attrName>ppt_y</p:attrName>
                                        </p:attrNameLst>
                                      </p:cBhvr>
                                      <p:tavLst>
                                        <p:tav tm="0">
                                          <p:val>
                                            <p:strVal val="ppt_y"/>
                                          </p:val>
                                        </p:tav>
                                        <p:tav tm="100000">
                                          <p:val>
                                            <p:strVal val="1+ppt_h/2"/>
                                          </p:val>
                                        </p:tav>
                                      </p:tavLst>
                                    </p:anim>
                                    <p:set>
                                      <p:cBhvr>
                                        <p:cTn id="172" dur="1" fill="hold">
                                          <p:stCondLst>
                                            <p:cond delay="3249"/>
                                          </p:stCondLst>
                                        </p:cTn>
                                        <p:tgtEl>
                                          <p:spTgt spid="113"/>
                                        </p:tgtEl>
                                        <p:attrNameLst>
                                          <p:attrName>style.visibility</p:attrName>
                                        </p:attrNameLst>
                                      </p:cBhvr>
                                      <p:to>
                                        <p:strVal val="hidden"/>
                                      </p:to>
                                    </p:set>
                                  </p:childTnLst>
                                </p:cTn>
                              </p:par>
                              <p:par>
                                <p:cTn id="173" presetID="8" presetClass="emph" presetSubtype="0" repeatCount="indefinite" fill="hold" grpId="0" nodeType="withEffect">
                                  <p:stCondLst>
                                    <p:cond delay="0"/>
                                  </p:stCondLst>
                                  <p:childTnLst>
                                    <p:animRot by="21600000">
                                      <p:cBhvr>
                                        <p:cTn id="174" dur="3250" fill="hold"/>
                                        <p:tgtEl>
                                          <p:spTgt spid="114"/>
                                        </p:tgtEl>
                                        <p:attrNameLst>
                                          <p:attrName>r</p:attrName>
                                        </p:attrNameLst>
                                      </p:cBhvr>
                                    </p:animRot>
                                  </p:childTnLst>
                                </p:cTn>
                              </p:par>
                              <p:par>
                                <p:cTn id="175" presetID="2" presetClass="exit" presetSubtype="6" fill="hold" grpId="1" nodeType="withEffect">
                                  <p:stCondLst>
                                    <p:cond delay="0"/>
                                  </p:stCondLst>
                                  <p:childTnLst>
                                    <p:anim calcmode="lin" valueType="num">
                                      <p:cBhvr additive="base">
                                        <p:cTn id="176" dur="3250"/>
                                        <p:tgtEl>
                                          <p:spTgt spid="114"/>
                                        </p:tgtEl>
                                        <p:attrNameLst>
                                          <p:attrName>ppt_x</p:attrName>
                                        </p:attrNameLst>
                                      </p:cBhvr>
                                      <p:tavLst>
                                        <p:tav tm="0">
                                          <p:val>
                                            <p:strVal val="ppt_x"/>
                                          </p:val>
                                        </p:tav>
                                        <p:tav tm="100000">
                                          <p:val>
                                            <p:strVal val="1+ppt_w/2"/>
                                          </p:val>
                                        </p:tav>
                                      </p:tavLst>
                                    </p:anim>
                                    <p:anim calcmode="lin" valueType="num">
                                      <p:cBhvr additive="base">
                                        <p:cTn id="177" dur="3250"/>
                                        <p:tgtEl>
                                          <p:spTgt spid="114"/>
                                        </p:tgtEl>
                                        <p:attrNameLst>
                                          <p:attrName>ppt_y</p:attrName>
                                        </p:attrNameLst>
                                      </p:cBhvr>
                                      <p:tavLst>
                                        <p:tav tm="0">
                                          <p:val>
                                            <p:strVal val="ppt_y"/>
                                          </p:val>
                                        </p:tav>
                                        <p:tav tm="100000">
                                          <p:val>
                                            <p:strVal val="1+ppt_h/2"/>
                                          </p:val>
                                        </p:tav>
                                      </p:tavLst>
                                    </p:anim>
                                    <p:set>
                                      <p:cBhvr>
                                        <p:cTn id="178" dur="1" fill="hold">
                                          <p:stCondLst>
                                            <p:cond delay="3249"/>
                                          </p:stCondLst>
                                        </p:cTn>
                                        <p:tgtEl>
                                          <p:spTgt spid="114"/>
                                        </p:tgtEl>
                                        <p:attrNameLst>
                                          <p:attrName>style.visibility</p:attrName>
                                        </p:attrNameLst>
                                      </p:cBhvr>
                                      <p:to>
                                        <p:strVal val="hidden"/>
                                      </p:to>
                                    </p:set>
                                  </p:childTnLst>
                                </p:cTn>
                              </p:par>
                              <p:par>
                                <p:cTn id="179" presetID="8" presetClass="emph" presetSubtype="0" repeatCount="indefinite" fill="hold" grpId="0" nodeType="withEffect">
                                  <p:stCondLst>
                                    <p:cond delay="0"/>
                                  </p:stCondLst>
                                  <p:childTnLst>
                                    <p:animRot by="-21600000">
                                      <p:cBhvr>
                                        <p:cTn id="180" dur="3250" fill="hold"/>
                                        <p:tgtEl>
                                          <p:spTgt spid="115"/>
                                        </p:tgtEl>
                                        <p:attrNameLst>
                                          <p:attrName>r</p:attrName>
                                        </p:attrNameLst>
                                      </p:cBhvr>
                                    </p:animRot>
                                  </p:childTnLst>
                                </p:cTn>
                              </p:par>
                              <p:par>
                                <p:cTn id="181" presetID="2" presetClass="exit" presetSubtype="6" fill="hold" grpId="1" nodeType="withEffect">
                                  <p:stCondLst>
                                    <p:cond delay="0"/>
                                  </p:stCondLst>
                                  <p:childTnLst>
                                    <p:anim calcmode="lin" valueType="num">
                                      <p:cBhvr additive="base">
                                        <p:cTn id="182" dur="3250"/>
                                        <p:tgtEl>
                                          <p:spTgt spid="115"/>
                                        </p:tgtEl>
                                        <p:attrNameLst>
                                          <p:attrName>ppt_x</p:attrName>
                                        </p:attrNameLst>
                                      </p:cBhvr>
                                      <p:tavLst>
                                        <p:tav tm="0">
                                          <p:val>
                                            <p:strVal val="ppt_x"/>
                                          </p:val>
                                        </p:tav>
                                        <p:tav tm="100000">
                                          <p:val>
                                            <p:strVal val="1+ppt_w/2"/>
                                          </p:val>
                                        </p:tav>
                                      </p:tavLst>
                                    </p:anim>
                                    <p:anim calcmode="lin" valueType="num">
                                      <p:cBhvr additive="base">
                                        <p:cTn id="183" dur="3250"/>
                                        <p:tgtEl>
                                          <p:spTgt spid="115"/>
                                        </p:tgtEl>
                                        <p:attrNameLst>
                                          <p:attrName>ppt_y</p:attrName>
                                        </p:attrNameLst>
                                      </p:cBhvr>
                                      <p:tavLst>
                                        <p:tav tm="0">
                                          <p:val>
                                            <p:strVal val="ppt_y"/>
                                          </p:val>
                                        </p:tav>
                                        <p:tav tm="100000">
                                          <p:val>
                                            <p:strVal val="1+ppt_h/2"/>
                                          </p:val>
                                        </p:tav>
                                      </p:tavLst>
                                    </p:anim>
                                    <p:set>
                                      <p:cBhvr>
                                        <p:cTn id="184" dur="1" fill="hold">
                                          <p:stCondLst>
                                            <p:cond delay="3249"/>
                                          </p:stCondLst>
                                        </p:cTn>
                                        <p:tgtEl>
                                          <p:spTgt spid="115"/>
                                        </p:tgtEl>
                                        <p:attrNameLst>
                                          <p:attrName>style.visibility</p:attrName>
                                        </p:attrNameLst>
                                      </p:cBhvr>
                                      <p:to>
                                        <p:strVal val="hidden"/>
                                      </p:to>
                                    </p:set>
                                  </p:childTnLst>
                                </p:cTn>
                              </p:par>
                              <p:par>
                                <p:cTn id="185" presetID="8" presetClass="emph" presetSubtype="0" repeatCount="indefinite" fill="hold" grpId="0" nodeType="withEffect">
                                  <p:stCondLst>
                                    <p:cond delay="0"/>
                                  </p:stCondLst>
                                  <p:childTnLst>
                                    <p:animRot by="21600000">
                                      <p:cBhvr>
                                        <p:cTn id="186" dur="3250" fill="hold"/>
                                        <p:tgtEl>
                                          <p:spTgt spid="116"/>
                                        </p:tgtEl>
                                        <p:attrNameLst>
                                          <p:attrName>r</p:attrName>
                                        </p:attrNameLst>
                                      </p:cBhvr>
                                    </p:animRot>
                                  </p:childTnLst>
                                </p:cTn>
                              </p:par>
                              <p:par>
                                <p:cTn id="187" presetID="2" presetClass="exit" presetSubtype="6" fill="hold" grpId="1" nodeType="withEffect">
                                  <p:stCondLst>
                                    <p:cond delay="0"/>
                                  </p:stCondLst>
                                  <p:childTnLst>
                                    <p:anim calcmode="lin" valueType="num">
                                      <p:cBhvr additive="base">
                                        <p:cTn id="188" dur="3250"/>
                                        <p:tgtEl>
                                          <p:spTgt spid="116"/>
                                        </p:tgtEl>
                                        <p:attrNameLst>
                                          <p:attrName>ppt_x</p:attrName>
                                        </p:attrNameLst>
                                      </p:cBhvr>
                                      <p:tavLst>
                                        <p:tav tm="0">
                                          <p:val>
                                            <p:strVal val="ppt_x"/>
                                          </p:val>
                                        </p:tav>
                                        <p:tav tm="100000">
                                          <p:val>
                                            <p:strVal val="1+ppt_w/2"/>
                                          </p:val>
                                        </p:tav>
                                      </p:tavLst>
                                    </p:anim>
                                    <p:anim calcmode="lin" valueType="num">
                                      <p:cBhvr additive="base">
                                        <p:cTn id="189" dur="3250"/>
                                        <p:tgtEl>
                                          <p:spTgt spid="116"/>
                                        </p:tgtEl>
                                        <p:attrNameLst>
                                          <p:attrName>ppt_y</p:attrName>
                                        </p:attrNameLst>
                                      </p:cBhvr>
                                      <p:tavLst>
                                        <p:tav tm="0">
                                          <p:val>
                                            <p:strVal val="ppt_y"/>
                                          </p:val>
                                        </p:tav>
                                        <p:tav tm="100000">
                                          <p:val>
                                            <p:strVal val="1+ppt_h/2"/>
                                          </p:val>
                                        </p:tav>
                                      </p:tavLst>
                                    </p:anim>
                                    <p:set>
                                      <p:cBhvr>
                                        <p:cTn id="190" dur="1" fill="hold">
                                          <p:stCondLst>
                                            <p:cond delay="3249"/>
                                          </p:stCondLst>
                                        </p:cTn>
                                        <p:tgtEl>
                                          <p:spTgt spid="116"/>
                                        </p:tgtEl>
                                        <p:attrNameLst>
                                          <p:attrName>style.visibility</p:attrName>
                                        </p:attrNameLst>
                                      </p:cBhvr>
                                      <p:to>
                                        <p:strVal val="hidden"/>
                                      </p:to>
                                    </p:set>
                                  </p:childTnLst>
                                </p:cTn>
                              </p:par>
                              <p:par>
                                <p:cTn id="191" presetID="8" presetClass="emph" presetSubtype="0" repeatCount="indefinite" fill="hold" grpId="0" nodeType="withEffect">
                                  <p:stCondLst>
                                    <p:cond delay="0"/>
                                  </p:stCondLst>
                                  <p:childTnLst>
                                    <p:animRot by="-21600000">
                                      <p:cBhvr>
                                        <p:cTn id="192" dur="3250" fill="hold"/>
                                        <p:tgtEl>
                                          <p:spTgt spid="117"/>
                                        </p:tgtEl>
                                        <p:attrNameLst>
                                          <p:attrName>r</p:attrName>
                                        </p:attrNameLst>
                                      </p:cBhvr>
                                    </p:animRot>
                                  </p:childTnLst>
                                </p:cTn>
                              </p:par>
                              <p:par>
                                <p:cTn id="193" presetID="2" presetClass="exit" presetSubtype="6" fill="hold" grpId="1" nodeType="withEffect">
                                  <p:stCondLst>
                                    <p:cond delay="0"/>
                                  </p:stCondLst>
                                  <p:childTnLst>
                                    <p:anim calcmode="lin" valueType="num">
                                      <p:cBhvr additive="base">
                                        <p:cTn id="194" dur="3250"/>
                                        <p:tgtEl>
                                          <p:spTgt spid="117"/>
                                        </p:tgtEl>
                                        <p:attrNameLst>
                                          <p:attrName>ppt_x</p:attrName>
                                        </p:attrNameLst>
                                      </p:cBhvr>
                                      <p:tavLst>
                                        <p:tav tm="0">
                                          <p:val>
                                            <p:strVal val="ppt_x"/>
                                          </p:val>
                                        </p:tav>
                                        <p:tav tm="100000">
                                          <p:val>
                                            <p:strVal val="1+ppt_w/2"/>
                                          </p:val>
                                        </p:tav>
                                      </p:tavLst>
                                    </p:anim>
                                    <p:anim calcmode="lin" valueType="num">
                                      <p:cBhvr additive="base">
                                        <p:cTn id="195" dur="3250"/>
                                        <p:tgtEl>
                                          <p:spTgt spid="117"/>
                                        </p:tgtEl>
                                        <p:attrNameLst>
                                          <p:attrName>ppt_y</p:attrName>
                                        </p:attrNameLst>
                                      </p:cBhvr>
                                      <p:tavLst>
                                        <p:tav tm="0">
                                          <p:val>
                                            <p:strVal val="ppt_y"/>
                                          </p:val>
                                        </p:tav>
                                        <p:tav tm="100000">
                                          <p:val>
                                            <p:strVal val="1+ppt_h/2"/>
                                          </p:val>
                                        </p:tav>
                                      </p:tavLst>
                                    </p:anim>
                                    <p:set>
                                      <p:cBhvr>
                                        <p:cTn id="196" dur="1" fill="hold">
                                          <p:stCondLst>
                                            <p:cond delay="3249"/>
                                          </p:stCondLst>
                                        </p:cTn>
                                        <p:tgtEl>
                                          <p:spTgt spid="117"/>
                                        </p:tgtEl>
                                        <p:attrNameLst>
                                          <p:attrName>style.visibility</p:attrName>
                                        </p:attrNameLst>
                                      </p:cBhvr>
                                      <p:to>
                                        <p:strVal val="hidden"/>
                                      </p:to>
                                    </p:set>
                                  </p:childTnLst>
                                </p:cTn>
                              </p:par>
                              <p:par>
                                <p:cTn id="197" presetID="8" presetClass="emph" presetSubtype="0" repeatCount="indefinite" fill="hold" grpId="0" nodeType="withEffect">
                                  <p:stCondLst>
                                    <p:cond delay="0"/>
                                  </p:stCondLst>
                                  <p:childTnLst>
                                    <p:animRot by="21600000">
                                      <p:cBhvr>
                                        <p:cTn id="198" dur="3250" fill="hold"/>
                                        <p:tgtEl>
                                          <p:spTgt spid="118"/>
                                        </p:tgtEl>
                                        <p:attrNameLst>
                                          <p:attrName>r</p:attrName>
                                        </p:attrNameLst>
                                      </p:cBhvr>
                                    </p:animRot>
                                  </p:childTnLst>
                                </p:cTn>
                              </p:par>
                              <p:par>
                                <p:cTn id="199" presetID="2" presetClass="exit" presetSubtype="6" fill="hold" grpId="1" nodeType="withEffect">
                                  <p:stCondLst>
                                    <p:cond delay="0"/>
                                  </p:stCondLst>
                                  <p:childTnLst>
                                    <p:anim calcmode="lin" valueType="num">
                                      <p:cBhvr additive="base">
                                        <p:cTn id="200" dur="3250"/>
                                        <p:tgtEl>
                                          <p:spTgt spid="118"/>
                                        </p:tgtEl>
                                        <p:attrNameLst>
                                          <p:attrName>ppt_x</p:attrName>
                                        </p:attrNameLst>
                                      </p:cBhvr>
                                      <p:tavLst>
                                        <p:tav tm="0">
                                          <p:val>
                                            <p:strVal val="ppt_x"/>
                                          </p:val>
                                        </p:tav>
                                        <p:tav tm="100000">
                                          <p:val>
                                            <p:strVal val="1+ppt_w/2"/>
                                          </p:val>
                                        </p:tav>
                                      </p:tavLst>
                                    </p:anim>
                                    <p:anim calcmode="lin" valueType="num">
                                      <p:cBhvr additive="base">
                                        <p:cTn id="201" dur="3250"/>
                                        <p:tgtEl>
                                          <p:spTgt spid="118"/>
                                        </p:tgtEl>
                                        <p:attrNameLst>
                                          <p:attrName>ppt_y</p:attrName>
                                        </p:attrNameLst>
                                      </p:cBhvr>
                                      <p:tavLst>
                                        <p:tav tm="0">
                                          <p:val>
                                            <p:strVal val="ppt_y"/>
                                          </p:val>
                                        </p:tav>
                                        <p:tav tm="100000">
                                          <p:val>
                                            <p:strVal val="1+ppt_h/2"/>
                                          </p:val>
                                        </p:tav>
                                      </p:tavLst>
                                    </p:anim>
                                    <p:set>
                                      <p:cBhvr>
                                        <p:cTn id="202" dur="1" fill="hold">
                                          <p:stCondLst>
                                            <p:cond delay="3249"/>
                                          </p:stCondLst>
                                        </p:cTn>
                                        <p:tgtEl>
                                          <p:spTgt spid="118"/>
                                        </p:tgtEl>
                                        <p:attrNameLst>
                                          <p:attrName>style.visibility</p:attrName>
                                        </p:attrNameLst>
                                      </p:cBhvr>
                                      <p:to>
                                        <p:strVal val="hidden"/>
                                      </p:to>
                                    </p:set>
                                  </p:childTnLst>
                                </p:cTn>
                              </p:par>
                              <p:par>
                                <p:cTn id="203" presetID="8" presetClass="emph" presetSubtype="0" repeatCount="indefinite" fill="hold" grpId="0" nodeType="withEffect">
                                  <p:stCondLst>
                                    <p:cond delay="0"/>
                                  </p:stCondLst>
                                  <p:childTnLst>
                                    <p:animRot by="-21600000">
                                      <p:cBhvr>
                                        <p:cTn id="204" dur="3250" fill="hold"/>
                                        <p:tgtEl>
                                          <p:spTgt spid="119"/>
                                        </p:tgtEl>
                                        <p:attrNameLst>
                                          <p:attrName>r</p:attrName>
                                        </p:attrNameLst>
                                      </p:cBhvr>
                                    </p:animRot>
                                  </p:childTnLst>
                                </p:cTn>
                              </p:par>
                              <p:par>
                                <p:cTn id="205" presetID="2" presetClass="exit" presetSubtype="6" fill="hold" grpId="1" nodeType="withEffect">
                                  <p:stCondLst>
                                    <p:cond delay="0"/>
                                  </p:stCondLst>
                                  <p:childTnLst>
                                    <p:anim calcmode="lin" valueType="num">
                                      <p:cBhvr additive="base">
                                        <p:cTn id="206" dur="3250"/>
                                        <p:tgtEl>
                                          <p:spTgt spid="119"/>
                                        </p:tgtEl>
                                        <p:attrNameLst>
                                          <p:attrName>ppt_x</p:attrName>
                                        </p:attrNameLst>
                                      </p:cBhvr>
                                      <p:tavLst>
                                        <p:tav tm="0">
                                          <p:val>
                                            <p:strVal val="ppt_x"/>
                                          </p:val>
                                        </p:tav>
                                        <p:tav tm="100000">
                                          <p:val>
                                            <p:strVal val="1+ppt_w/2"/>
                                          </p:val>
                                        </p:tav>
                                      </p:tavLst>
                                    </p:anim>
                                    <p:anim calcmode="lin" valueType="num">
                                      <p:cBhvr additive="base">
                                        <p:cTn id="207" dur="3250"/>
                                        <p:tgtEl>
                                          <p:spTgt spid="119"/>
                                        </p:tgtEl>
                                        <p:attrNameLst>
                                          <p:attrName>ppt_y</p:attrName>
                                        </p:attrNameLst>
                                      </p:cBhvr>
                                      <p:tavLst>
                                        <p:tav tm="0">
                                          <p:val>
                                            <p:strVal val="ppt_y"/>
                                          </p:val>
                                        </p:tav>
                                        <p:tav tm="100000">
                                          <p:val>
                                            <p:strVal val="1+ppt_h/2"/>
                                          </p:val>
                                        </p:tav>
                                      </p:tavLst>
                                    </p:anim>
                                    <p:set>
                                      <p:cBhvr>
                                        <p:cTn id="208" dur="1" fill="hold">
                                          <p:stCondLst>
                                            <p:cond delay="3249"/>
                                          </p:stCondLst>
                                        </p:cTn>
                                        <p:tgtEl>
                                          <p:spTgt spid="119"/>
                                        </p:tgtEl>
                                        <p:attrNameLst>
                                          <p:attrName>style.visibility</p:attrName>
                                        </p:attrNameLst>
                                      </p:cBhvr>
                                      <p:to>
                                        <p:strVal val="hidden"/>
                                      </p:to>
                                    </p:set>
                                  </p:childTnLst>
                                </p:cTn>
                              </p:par>
                              <p:par>
                                <p:cTn id="209" presetID="8" presetClass="emph" presetSubtype="0" repeatCount="indefinite" fill="hold" grpId="0" nodeType="withEffect">
                                  <p:stCondLst>
                                    <p:cond delay="0"/>
                                  </p:stCondLst>
                                  <p:childTnLst>
                                    <p:animRot by="21600000">
                                      <p:cBhvr>
                                        <p:cTn id="210" dur="3250" fill="hold"/>
                                        <p:tgtEl>
                                          <p:spTgt spid="120"/>
                                        </p:tgtEl>
                                        <p:attrNameLst>
                                          <p:attrName>r</p:attrName>
                                        </p:attrNameLst>
                                      </p:cBhvr>
                                    </p:animRot>
                                  </p:childTnLst>
                                </p:cTn>
                              </p:par>
                              <p:par>
                                <p:cTn id="211" presetID="2" presetClass="exit" presetSubtype="6" fill="hold" grpId="1" nodeType="withEffect">
                                  <p:stCondLst>
                                    <p:cond delay="0"/>
                                  </p:stCondLst>
                                  <p:childTnLst>
                                    <p:anim calcmode="lin" valueType="num">
                                      <p:cBhvr additive="base">
                                        <p:cTn id="212" dur="3250"/>
                                        <p:tgtEl>
                                          <p:spTgt spid="120"/>
                                        </p:tgtEl>
                                        <p:attrNameLst>
                                          <p:attrName>ppt_x</p:attrName>
                                        </p:attrNameLst>
                                      </p:cBhvr>
                                      <p:tavLst>
                                        <p:tav tm="0">
                                          <p:val>
                                            <p:strVal val="ppt_x"/>
                                          </p:val>
                                        </p:tav>
                                        <p:tav tm="100000">
                                          <p:val>
                                            <p:strVal val="1+ppt_w/2"/>
                                          </p:val>
                                        </p:tav>
                                      </p:tavLst>
                                    </p:anim>
                                    <p:anim calcmode="lin" valueType="num">
                                      <p:cBhvr additive="base">
                                        <p:cTn id="213" dur="3250"/>
                                        <p:tgtEl>
                                          <p:spTgt spid="120"/>
                                        </p:tgtEl>
                                        <p:attrNameLst>
                                          <p:attrName>ppt_y</p:attrName>
                                        </p:attrNameLst>
                                      </p:cBhvr>
                                      <p:tavLst>
                                        <p:tav tm="0">
                                          <p:val>
                                            <p:strVal val="ppt_y"/>
                                          </p:val>
                                        </p:tav>
                                        <p:tav tm="100000">
                                          <p:val>
                                            <p:strVal val="1+ppt_h/2"/>
                                          </p:val>
                                        </p:tav>
                                      </p:tavLst>
                                    </p:anim>
                                    <p:set>
                                      <p:cBhvr>
                                        <p:cTn id="214" dur="1" fill="hold">
                                          <p:stCondLst>
                                            <p:cond delay="3249"/>
                                          </p:stCondLst>
                                        </p:cTn>
                                        <p:tgtEl>
                                          <p:spTgt spid="120"/>
                                        </p:tgtEl>
                                        <p:attrNameLst>
                                          <p:attrName>style.visibility</p:attrName>
                                        </p:attrNameLst>
                                      </p:cBhvr>
                                      <p:to>
                                        <p:strVal val="hidden"/>
                                      </p:to>
                                    </p:set>
                                  </p:childTnLst>
                                </p:cTn>
                              </p:par>
                              <p:par>
                                <p:cTn id="215" presetID="8" presetClass="emph" presetSubtype="0" repeatCount="indefinite" fill="hold" grpId="0" nodeType="withEffect">
                                  <p:stCondLst>
                                    <p:cond delay="0"/>
                                  </p:stCondLst>
                                  <p:childTnLst>
                                    <p:animRot by="-21600000">
                                      <p:cBhvr>
                                        <p:cTn id="216" dur="3250" fill="hold"/>
                                        <p:tgtEl>
                                          <p:spTgt spid="121"/>
                                        </p:tgtEl>
                                        <p:attrNameLst>
                                          <p:attrName>r</p:attrName>
                                        </p:attrNameLst>
                                      </p:cBhvr>
                                    </p:animRot>
                                  </p:childTnLst>
                                </p:cTn>
                              </p:par>
                              <p:par>
                                <p:cTn id="217" presetID="2" presetClass="exit" presetSubtype="6" fill="hold" grpId="1" nodeType="withEffect">
                                  <p:stCondLst>
                                    <p:cond delay="0"/>
                                  </p:stCondLst>
                                  <p:childTnLst>
                                    <p:anim calcmode="lin" valueType="num">
                                      <p:cBhvr additive="base">
                                        <p:cTn id="218" dur="3250"/>
                                        <p:tgtEl>
                                          <p:spTgt spid="121"/>
                                        </p:tgtEl>
                                        <p:attrNameLst>
                                          <p:attrName>ppt_x</p:attrName>
                                        </p:attrNameLst>
                                      </p:cBhvr>
                                      <p:tavLst>
                                        <p:tav tm="0">
                                          <p:val>
                                            <p:strVal val="ppt_x"/>
                                          </p:val>
                                        </p:tav>
                                        <p:tav tm="100000">
                                          <p:val>
                                            <p:strVal val="1+ppt_w/2"/>
                                          </p:val>
                                        </p:tav>
                                      </p:tavLst>
                                    </p:anim>
                                    <p:anim calcmode="lin" valueType="num">
                                      <p:cBhvr additive="base">
                                        <p:cTn id="219" dur="3250"/>
                                        <p:tgtEl>
                                          <p:spTgt spid="121"/>
                                        </p:tgtEl>
                                        <p:attrNameLst>
                                          <p:attrName>ppt_y</p:attrName>
                                        </p:attrNameLst>
                                      </p:cBhvr>
                                      <p:tavLst>
                                        <p:tav tm="0">
                                          <p:val>
                                            <p:strVal val="ppt_y"/>
                                          </p:val>
                                        </p:tav>
                                        <p:tav tm="100000">
                                          <p:val>
                                            <p:strVal val="1+ppt_h/2"/>
                                          </p:val>
                                        </p:tav>
                                      </p:tavLst>
                                    </p:anim>
                                    <p:set>
                                      <p:cBhvr>
                                        <p:cTn id="220" dur="1" fill="hold">
                                          <p:stCondLst>
                                            <p:cond delay="3249"/>
                                          </p:stCondLst>
                                        </p:cTn>
                                        <p:tgtEl>
                                          <p:spTgt spid="121"/>
                                        </p:tgtEl>
                                        <p:attrNameLst>
                                          <p:attrName>style.visibility</p:attrName>
                                        </p:attrNameLst>
                                      </p:cBhvr>
                                      <p:to>
                                        <p:strVal val="hidden"/>
                                      </p:to>
                                    </p:set>
                                  </p:childTnLst>
                                </p:cTn>
                              </p:par>
                              <p:par>
                                <p:cTn id="221" presetID="8" presetClass="emph" presetSubtype="0" repeatCount="indefinite" fill="hold" grpId="0" nodeType="withEffect">
                                  <p:stCondLst>
                                    <p:cond delay="0"/>
                                  </p:stCondLst>
                                  <p:childTnLst>
                                    <p:animRot by="21600000">
                                      <p:cBhvr>
                                        <p:cTn id="222" dur="3250" fill="hold"/>
                                        <p:tgtEl>
                                          <p:spTgt spid="122"/>
                                        </p:tgtEl>
                                        <p:attrNameLst>
                                          <p:attrName>r</p:attrName>
                                        </p:attrNameLst>
                                      </p:cBhvr>
                                    </p:animRot>
                                  </p:childTnLst>
                                </p:cTn>
                              </p:par>
                              <p:par>
                                <p:cTn id="223" presetID="2" presetClass="exit" presetSubtype="6" fill="hold" grpId="1" nodeType="withEffect">
                                  <p:stCondLst>
                                    <p:cond delay="0"/>
                                  </p:stCondLst>
                                  <p:childTnLst>
                                    <p:anim calcmode="lin" valueType="num">
                                      <p:cBhvr additive="base">
                                        <p:cTn id="224" dur="3250"/>
                                        <p:tgtEl>
                                          <p:spTgt spid="122"/>
                                        </p:tgtEl>
                                        <p:attrNameLst>
                                          <p:attrName>ppt_x</p:attrName>
                                        </p:attrNameLst>
                                      </p:cBhvr>
                                      <p:tavLst>
                                        <p:tav tm="0">
                                          <p:val>
                                            <p:strVal val="ppt_x"/>
                                          </p:val>
                                        </p:tav>
                                        <p:tav tm="100000">
                                          <p:val>
                                            <p:strVal val="1+ppt_w/2"/>
                                          </p:val>
                                        </p:tav>
                                      </p:tavLst>
                                    </p:anim>
                                    <p:anim calcmode="lin" valueType="num">
                                      <p:cBhvr additive="base">
                                        <p:cTn id="225" dur="3250"/>
                                        <p:tgtEl>
                                          <p:spTgt spid="122"/>
                                        </p:tgtEl>
                                        <p:attrNameLst>
                                          <p:attrName>ppt_y</p:attrName>
                                        </p:attrNameLst>
                                      </p:cBhvr>
                                      <p:tavLst>
                                        <p:tav tm="0">
                                          <p:val>
                                            <p:strVal val="ppt_y"/>
                                          </p:val>
                                        </p:tav>
                                        <p:tav tm="100000">
                                          <p:val>
                                            <p:strVal val="1+ppt_h/2"/>
                                          </p:val>
                                        </p:tav>
                                      </p:tavLst>
                                    </p:anim>
                                    <p:set>
                                      <p:cBhvr>
                                        <p:cTn id="226" dur="1" fill="hold">
                                          <p:stCondLst>
                                            <p:cond delay="3249"/>
                                          </p:stCondLst>
                                        </p:cTn>
                                        <p:tgtEl>
                                          <p:spTgt spid="122"/>
                                        </p:tgtEl>
                                        <p:attrNameLst>
                                          <p:attrName>style.visibility</p:attrName>
                                        </p:attrNameLst>
                                      </p:cBhvr>
                                      <p:to>
                                        <p:strVal val="hidden"/>
                                      </p:to>
                                    </p:set>
                                  </p:childTnLst>
                                </p:cTn>
                              </p:par>
                              <p:par>
                                <p:cTn id="227" presetID="8" presetClass="emph" presetSubtype="0" repeatCount="indefinite" fill="hold" grpId="0" nodeType="withEffect">
                                  <p:stCondLst>
                                    <p:cond delay="0"/>
                                  </p:stCondLst>
                                  <p:childTnLst>
                                    <p:animRot by="-21600000">
                                      <p:cBhvr>
                                        <p:cTn id="228" dur="3250" fill="hold"/>
                                        <p:tgtEl>
                                          <p:spTgt spid="123"/>
                                        </p:tgtEl>
                                        <p:attrNameLst>
                                          <p:attrName>r</p:attrName>
                                        </p:attrNameLst>
                                      </p:cBhvr>
                                    </p:animRot>
                                  </p:childTnLst>
                                </p:cTn>
                              </p:par>
                              <p:par>
                                <p:cTn id="229" presetID="2" presetClass="exit" presetSubtype="6" fill="hold" grpId="1" nodeType="withEffect">
                                  <p:stCondLst>
                                    <p:cond delay="0"/>
                                  </p:stCondLst>
                                  <p:childTnLst>
                                    <p:anim calcmode="lin" valueType="num">
                                      <p:cBhvr additive="base">
                                        <p:cTn id="230" dur="3250"/>
                                        <p:tgtEl>
                                          <p:spTgt spid="123"/>
                                        </p:tgtEl>
                                        <p:attrNameLst>
                                          <p:attrName>ppt_x</p:attrName>
                                        </p:attrNameLst>
                                      </p:cBhvr>
                                      <p:tavLst>
                                        <p:tav tm="0">
                                          <p:val>
                                            <p:strVal val="ppt_x"/>
                                          </p:val>
                                        </p:tav>
                                        <p:tav tm="100000">
                                          <p:val>
                                            <p:strVal val="1+ppt_w/2"/>
                                          </p:val>
                                        </p:tav>
                                      </p:tavLst>
                                    </p:anim>
                                    <p:anim calcmode="lin" valueType="num">
                                      <p:cBhvr additive="base">
                                        <p:cTn id="231" dur="3250"/>
                                        <p:tgtEl>
                                          <p:spTgt spid="123"/>
                                        </p:tgtEl>
                                        <p:attrNameLst>
                                          <p:attrName>ppt_y</p:attrName>
                                        </p:attrNameLst>
                                      </p:cBhvr>
                                      <p:tavLst>
                                        <p:tav tm="0">
                                          <p:val>
                                            <p:strVal val="ppt_y"/>
                                          </p:val>
                                        </p:tav>
                                        <p:tav tm="100000">
                                          <p:val>
                                            <p:strVal val="1+ppt_h/2"/>
                                          </p:val>
                                        </p:tav>
                                      </p:tavLst>
                                    </p:anim>
                                    <p:set>
                                      <p:cBhvr>
                                        <p:cTn id="232" dur="1" fill="hold">
                                          <p:stCondLst>
                                            <p:cond delay="3249"/>
                                          </p:stCondLst>
                                        </p:cTn>
                                        <p:tgtEl>
                                          <p:spTgt spid="123"/>
                                        </p:tgtEl>
                                        <p:attrNameLst>
                                          <p:attrName>style.visibility</p:attrName>
                                        </p:attrNameLst>
                                      </p:cBhvr>
                                      <p:to>
                                        <p:strVal val="hidden"/>
                                      </p:to>
                                    </p:set>
                                  </p:childTnLst>
                                </p:cTn>
                              </p:par>
                              <p:par>
                                <p:cTn id="233" presetID="8" presetClass="emph" presetSubtype="0" repeatCount="indefinite" fill="hold" grpId="0" nodeType="withEffect">
                                  <p:stCondLst>
                                    <p:cond delay="0"/>
                                  </p:stCondLst>
                                  <p:childTnLst>
                                    <p:animRot by="21600000">
                                      <p:cBhvr>
                                        <p:cTn id="234" dur="3250" fill="hold"/>
                                        <p:tgtEl>
                                          <p:spTgt spid="124"/>
                                        </p:tgtEl>
                                        <p:attrNameLst>
                                          <p:attrName>r</p:attrName>
                                        </p:attrNameLst>
                                      </p:cBhvr>
                                    </p:animRot>
                                  </p:childTnLst>
                                </p:cTn>
                              </p:par>
                              <p:par>
                                <p:cTn id="235" presetID="2" presetClass="exit" presetSubtype="6" fill="hold" grpId="1" nodeType="withEffect">
                                  <p:stCondLst>
                                    <p:cond delay="0"/>
                                  </p:stCondLst>
                                  <p:childTnLst>
                                    <p:anim calcmode="lin" valueType="num">
                                      <p:cBhvr additive="base">
                                        <p:cTn id="236" dur="3250"/>
                                        <p:tgtEl>
                                          <p:spTgt spid="124"/>
                                        </p:tgtEl>
                                        <p:attrNameLst>
                                          <p:attrName>ppt_x</p:attrName>
                                        </p:attrNameLst>
                                      </p:cBhvr>
                                      <p:tavLst>
                                        <p:tav tm="0">
                                          <p:val>
                                            <p:strVal val="ppt_x"/>
                                          </p:val>
                                        </p:tav>
                                        <p:tav tm="100000">
                                          <p:val>
                                            <p:strVal val="1+ppt_w/2"/>
                                          </p:val>
                                        </p:tav>
                                      </p:tavLst>
                                    </p:anim>
                                    <p:anim calcmode="lin" valueType="num">
                                      <p:cBhvr additive="base">
                                        <p:cTn id="237" dur="3250"/>
                                        <p:tgtEl>
                                          <p:spTgt spid="124"/>
                                        </p:tgtEl>
                                        <p:attrNameLst>
                                          <p:attrName>ppt_y</p:attrName>
                                        </p:attrNameLst>
                                      </p:cBhvr>
                                      <p:tavLst>
                                        <p:tav tm="0">
                                          <p:val>
                                            <p:strVal val="ppt_y"/>
                                          </p:val>
                                        </p:tav>
                                        <p:tav tm="100000">
                                          <p:val>
                                            <p:strVal val="1+ppt_h/2"/>
                                          </p:val>
                                        </p:tav>
                                      </p:tavLst>
                                    </p:anim>
                                    <p:set>
                                      <p:cBhvr>
                                        <p:cTn id="238" dur="1" fill="hold">
                                          <p:stCondLst>
                                            <p:cond delay="3249"/>
                                          </p:stCondLst>
                                        </p:cTn>
                                        <p:tgtEl>
                                          <p:spTgt spid="124"/>
                                        </p:tgtEl>
                                        <p:attrNameLst>
                                          <p:attrName>style.visibility</p:attrName>
                                        </p:attrNameLst>
                                      </p:cBhvr>
                                      <p:to>
                                        <p:strVal val="hidden"/>
                                      </p:to>
                                    </p:set>
                                  </p:childTnLst>
                                </p:cTn>
                              </p:par>
                              <p:par>
                                <p:cTn id="239" presetID="8" presetClass="emph" presetSubtype="0" repeatCount="indefinite" fill="hold" grpId="0" nodeType="withEffect">
                                  <p:stCondLst>
                                    <p:cond delay="0"/>
                                  </p:stCondLst>
                                  <p:childTnLst>
                                    <p:animRot by="-21600000">
                                      <p:cBhvr>
                                        <p:cTn id="240" dur="3250" fill="hold"/>
                                        <p:tgtEl>
                                          <p:spTgt spid="125"/>
                                        </p:tgtEl>
                                        <p:attrNameLst>
                                          <p:attrName>r</p:attrName>
                                        </p:attrNameLst>
                                      </p:cBhvr>
                                    </p:animRot>
                                  </p:childTnLst>
                                </p:cTn>
                              </p:par>
                              <p:par>
                                <p:cTn id="241" presetID="2" presetClass="exit" presetSubtype="6" fill="hold" grpId="1" nodeType="withEffect">
                                  <p:stCondLst>
                                    <p:cond delay="0"/>
                                  </p:stCondLst>
                                  <p:childTnLst>
                                    <p:anim calcmode="lin" valueType="num">
                                      <p:cBhvr additive="base">
                                        <p:cTn id="242" dur="3250"/>
                                        <p:tgtEl>
                                          <p:spTgt spid="125"/>
                                        </p:tgtEl>
                                        <p:attrNameLst>
                                          <p:attrName>ppt_x</p:attrName>
                                        </p:attrNameLst>
                                      </p:cBhvr>
                                      <p:tavLst>
                                        <p:tav tm="0">
                                          <p:val>
                                            <p:strVal val="ppt_x"/>
                                          </p:val>
                                        </p:tav>
                                        <p:tav tm="100000">
                                          <p:val>
                                            <p:strVal val="1+ppt_w/2"/>
                                          </p:val>
                                        </p:tav>
                                      </p:tavLst>
                                    </p:anim>
                                    <p:anim calcmode="lin" valueType="num">
                                      <p:cBhvr additive="base">
                                        <p:cTn id="243" dur="3250"/>
                                        <p:tgtEl>
                                          <p:spTgt spid="125"/>
                                        </p:tgtEl>
                                        <p:attrNameLst>
                                          <p:attrName>ppt_y</p:attrName>
                                        </p:attrNameLst>
                                      </p:cBhvr>
                                      <p:tavLst>
                                        <p:tav tm="0">
                                          <p:val>
                                            <p:strVal val="ppt_y"/>
                                          </p:val>
                                        </p:tav>
                                        <p:tav tm="100000">
                                          <p:val>
                                            <p:strVal val="1+ppt_h/2"/>
                                          </p:val>
                                        </p:tav>
                                      </p:tavLst>
                                    </p:anim>
                                    <p:set>
                                      <p:cBhvr>
                                        <p:cTn id="244" dur="1" fill="hold">
                                          <p:stCondLst>
                                            <p:cond delay="3249"/>
                                          </p:stCondLst>
                                        </p:cTn>
                                        <p:tgtEl>
                                          <p:spTgt spid="125"/>
                                        </p:tgtEl>
                                        <p:attrNameLst>
                                          <p:attrName>style.visibility</p:attrName>
                                        </p:attrNameLst>
                                      </p:cBhvr>
                                      <p:to>
                                        <p:strVal val="hidden"/>
                                      </p:to>
                                    </p:set>
                                  </p:childTnLst>
                                </p:cTn>
                              </p:par>
                              <p:par>
                                <p:cTn id="245" presetID="8" presetClass="emph" presetSubtype="0" repeatCount="indefinite" fill="hold" grpId="0" nodeType="withEffect">
                                  <p:stCondLst>
                                    <p:cond delay="0"/>
                                  </p:stCondLst>
                                  <p:childTnLst>
                                    <p:animRot by="21600000">
                                      <p:cBhvr>
                                        <p:cTn id="246" dur="3250" fill="hold"/>
                                        <p:tgtEl>
                                          <p:spTgt spid="126"/>
                                        </p:tgtEl>
                                        <p:attrNameLst>
                                          <p:attrName>r</p:attrName>
                                        </p:attrNameLst>
                                      </p:cBhvr>
                                    </p:animRot>
                                  </p:childTnLst>
                                </p:cTn>
                              </p:par>
                              <p:par>
                                <p:cTn id="247" presetID="2" presetClass="exit" presetSubtype="6" fill="hold" grpId="1" nodeType="withEffect">
                                  <p:stCondLst>
                                    <p:cond delay="0"/>
                                  </p:stCondLst>
                                  <p:childTnLst>
                                    <p:anim calcmode="lin" valueType="num">
                                      <p:cBhvr additive="base">
                                        <p:cTn id="248" dur="3250"/>
                                        <p:tgtEl>
                                          <p:spTgt spid="126"/>
                                        </p:tgtEl>
                                        <p:attrNameLst>
                                          <p:attrName>ppt_x</p:attrName>
                                        </p:attrNameLst>
                                      </p:cBhvr>
                                      <p:tavLst>
                                        <p:tav tm="0">
                                          <p:val>
                                            <p:strVal val="ppt_x"/>
                                          </p:val>
                                        </p:tav>
                                        <p:tav tm="100000">
                                          <p:val>
                                            <p:strVal val="1+ppt_w/2"/>
                                          </p:val>
                                        </p:tav>
                                      </p:tavLst>
                                    </p:anim>
                                    <p:anim calcmode="lin" valueType="num">
                                      <p:cBhvr additive="base">
                                        <p:cTn id="249" dur="3250"/>
                                        <p:tgtEl>
                                          <p:spTgt spid="126"/>
                                        </p:tgtEl>
                                        <p:attrNameLst>
                                          <p:attrName>ppt_y</p:attrName>
                                        </p:attrNameLst>
                                      </p:cBhvr>
                                      <p:tavLst>
                                        <p:tav tm="0">
                                          <p:val>
                                            <p:strVal val="ppt_y"/>
                                          </p:val>
                                        </p:tav>
                                        <p:tav tm="100000">
                                          <p:val>
                                            <p:strVal val="1+ppt_h/2"/>
                                          </p:val>
                                        </p:tav>
                                      </p:tavLst>
                                    </p:anim>
                                    <p:set>
                                      <p:cBhvr>
                                        <p:cTn id="250" dur="1" fill="hold">
                                          <p:stCondLst>
                                            <p:cond delay="3249"/>
                                          </p:stCondLst>
                                        </p:cTn>
                                        <p:tgtEl>
                                          <p:spTgt spid="126"/>
                                        </p:tgtEl>
                                        <p:attrNameLst>
                                          <p:attrName>style.visibility</p:attrName>
                                        </p:attrNameLst>
                                      </p:cBhvr>
                                      <p:to>
                                        <p:strVal val="hidden"/>
                                      </p:to>
                                    </p:set>
                                  </p:childTnLst>
                                </p:cTn>
                              </p:par>
                              <p:par>
                                <p:cTn id="251" presetID="8" presetClass="emph" presetSubtype="0" repeatCount="indefinite" fill="hold" grpId="0" nodeType="withEffect">
                                  <p:stCondLst>
                                    <p:cond delay="0"/>
                                  </p:stCondLst>
                                  <p:childTnLst>
                                    <p:animRot by="-21600000">
                                      <p:cBhvr>
                                        <p:cTn id="252" dur="3250" fill="hold"/>
                                        <p:tgtEl>
                                          <p:spTgt spid="127"/>
                                        </p:tgtEl>
                                        <p:attrNameLst>
                                          <p:attrName>r</p:attrName>
                                        </p:attrNameLst>
                                      </p:cBhvr>
                                    </p:animRot>
                                  </p:childTnLst>
                                </p:cTn>
                              </p:par>
                              <p:par>
                                <p:cTn id="253" presetID="2" presetClass="exit" presetSubtype="6" fill="hold" grpId="1" nodeType="withEffect">
                                  <p:stCondLst>
                                    <p:cond delay="0"/>
                                  </p:stCondLst>
                                  <p:childTnLst>
                                    <p:anim calcmode="lin" valueType="num">
                                      <p:cBhvr additive="base">
                                        <p:cTn id="254" dur="3250"/>
                                        <p:tgtEl>
                                          <p:spTgt spid="127"/>
                                        </p:tgtEl>
                                        <p:attrNameLst>
                                          <p:attrName>ppt_x</p:attrName>
                                        </p:attrNameLst>
                                      </p:cBhvr>
                                      <p:tavLst>
                                        <p:tav tm="0">
                                          <p:val>
                                            <p:strVal val="ppt_x"/>
                                          </p:val>
                                        </p:tav>
                                        <p:tav tm="100000">
                                          <p:val>
                                            <p:strVal val="1+ppt_w/2"/>
                                          </p:val>
                                        </p:tav>
                                      </p:tavLst>
                                    </p:anim>
                                    <p:anim calcmode="lin" valueType="num">
                                      <p:cBhvr additive="base">
                                        <p:cTn id="255" dur="3250"/>
                                        <p:tgtEl>
                                          <p:spTgt spid="127"/>
                                        </p:tgtEl>
                                        <p:attrNameLst>
                                          <p:attrName>ppt_y</p:attrName>
                                        </p:attrNameLst>
                                      </p:cBhvr>
                                      <p:tavLst>
                                        <p:tav tm="0">
                                          <p:val>
                                            <p:strVal val="ppt_y"/>
                                          </p:val>
                                        </p:tav>
                                        <p:tav tm="100000">
                                          <p:val>
                                            <p:strVal val="1+ppt_h/2"/>
                                          </p:val>
                                        </p:tav>
                                      </p:tavLst>
                                    </p:anim>
                                    <p:set>
                                      <p:cBhvr>
                                        <p:cTn id="256" dur="1" fill="hold">
                                          <p:stCondLst>
                                            <p:cond delay="3249"/>
                                          </p:stCondLst>
                                        </p:cTn>
                                        <p:tgtEl>
                                          <p:spTgt spid="127"/>
                                        </p:tgtEl>
                                        <p:attrNameLst>
                                          <p:attrName>style.visibility</p:attrName>
                                        </p:attrNameLst>
                                      </p:cBhvr>
                                      <p:to>
                                        <p:strVal val="hidden"/>
                                      </p:to>
                                    </p:set>
                                  </p:childTnLst>
                                </p:cTn>
                              </p:par>
                              <p:par>
                                <p:cTn id="257" presetID="8" presetClass="emph" presetSubtype="0" repeatCount="indefinite" fill="hold" grpId="0" nodeType="withEffect">
                                  <p:stCondLst>
                                    <p:cond delay="0"/>
                                  </p:stCondLst>
                                  <p:childTnLst>
                                    <p:animRot by="21600000">
                                      <p:cBhvr>
                                        <p:cTn id="258" dur="3250" fill="hold"/>
                                        <p:tgtEl>
                                          <p:spTgt spid="128"/>
                                        </p:tgtEl>
                                        <p:attrNameLst>
                                          <p:attrName>r</p:attrName>
                                        </p:attrNameLst>
                                      </p:cBhvr>
                                    </p:animRot>
                                  </p:childTnLst>
                                </p:cTn>
                              </p:par>
                              <p:par>
                                <p:cTn id="259" presetID="2" presetClass="exit" presetSubtype="6" fill="hold" grpId="1" nodeType="withEffect">
                                  <p:stCondLst>
                                    <p:cond delay="0"/>
                                  </p:stCondLst>
                                  <p:childTnLst>
                                    <p:anim calcmode="lin" valueType="num">
                                      <p:cBhvr additive="base">
                                        <p:cTn id="260" dur="3250"/>
                                        <p:tgtEl>
                                          <p:spTgt spid="128"/>
                                        </p:tgtEl>
                                        <p:attrNameLst>
                                          <p:attrName>ppt_x</p:attrName>
                                        </p:attrNameLst>
                                      </p:cBhvr>
                                      <p:tavLst>
                                        <p:tav tm="0">
                                          <p:val>
                                            <p:strVal val="ppt_x"/>
                                          </p:val>
                                        </p:tav>
                                        <p:tav tm="100000">
                                          <p:val>
                                            <p:strVal val="1+ppt_w/2"/>
                                          </p:val>
                                        </p:tav>
                                      </p:tavLst>
                                    </p:anim>
                                    <p:anim calcmode="lin" valueType="num">
                                      <p:cBhvr additive="base">
                                        <p:cTn id="261" dur="3250"/>
                                        <p:tgtEl>
                                          <p:spTgt spid="128"/>
                                        </p:tgtEl>
                                        <p:attrNameLst>
                                          <p:attrName>ppt_y</p:attrName>
                                        </p:attrNameLst>
                                      </p:cBhvr>
                                      <p:tavLst>
                                        <p:tav tm="0">
                                          <p:val>
                                            <p:strVal val="ppt_y"/>
                                          </p:val>
                                        </p:tav>
                                        <p:tav tm="100000">
                                          <p:val>
                                            <p:strVal val="1+ppt_h/2"/>
                                          </p:val>
                                        </p:tav>
                                      </p:tavLst>
                                    </p:anim>
                                    <p:set>
                                      <p:cBhvr>
                                        <p:cTn id="262" dur="1" fill="hold">
                                          <p:stCondLst>
                                            <p:cond delay="3249"/>
                                          </p:stCondLst>
                                        </p:cTn>
                                        <p:tgtEl>
                                          <p:spTgt spid="128"/>
                                        </p:tgtEl>
                                        <p:attrNameLst>
                                          <p:attrName>style.visibility</p:attrName>
                                        </p:attrNameLst>
                                      </p:cBhvr>
                                      <p:to>
                                        <p:strVal val="hidden"/>
                                      </p:to>
                                    </p:set>
                                  </p:childTnLst>
                                </p:cTn>
                              </p:par>
                              <p:par>
                                <p:cTn id="263" presetID="8" presetClass="emph" presetSubtype="0" repeatCount="indefinite" fill="hold" grpId="0" nodeType="withEffect">
                                  <p:stCondLst>
                                    <p:cond delay="0"/>
                                  </p:stCondLst>
                                  <p:childTnLst>
                                    <p:animRot by="-21600000">
                                      <p:cBhvr>
                                        <p:cTn id="264" dur="3250" fill="hold"/>
                                        <p:tgtEl>
                                          <p:spTgt spid="129"/>
                                        </p:tgtEl>
                                        <p:attrNameLst>
                                          <p:attrName>r</p:attrName>
                                        </p:attrNameLst>
                                      </p:cBhvr>
                                    </p:animRot>
                                  </p:childTnLst>
                                </p:cTn>
                              </p:par>
                              <p:par>
                                <p:cTn id="265" presetID="2" presetClass="exit" presetSubtype="6" fill="hold" grpId="1" nodeType="withEffect">
                                  <p:stCondLst>
                                    <p:cond delay="0"/>
                                  </p:stCondLst>
                                  <p:childTnLst>
                                    <p:anim calcmode="lin" valueType="num">
                                      <p:cBhvr additive="base">
                                        <p:cTn id="266" dur="3250"/>
                                        <p:tgtEl>
                                          <p:spTgt spid="129"/>
                                        </p:tgtEl>
                                        <p:attrNameLst>
                                          <p:attrName>ppt_x</p:attrName>
                                        </p:attrNameLst>
                                      </p:cBhvr>
                                      <p:tavLst>
                                        <p:tav tm="0">
                                          <p:val>
                                            <p:strVal val="ppt_x"/>
                                          </p:val>
                                        </p:tav>
                                        <p:tav tm="100000">
                                          <p:val>
                                            <p:strVal val="1+ppt_w/2"/>
                                          </p:val>
                                        </p:tav>
                                      </p:tavLst>
                                    </p:anim>
                                    <p:anim calcmode="lin" valueType="num">
                                      <p:cBhvr additive="base">
                                        <p:cTn id="267" dur="3250"/>
                                        <p:tgtEl>
                                          <p:spTgt spid="129"/>
                                        </p:tgtEl>
                                        <p:attrNameLst>
                                          <p:attrName>ppt_y</p:attrName>
                                        </p:attrNameLst>
                                      </p:cBhvr>
                                      <p:tavLst>
                                        <p:tav tm="0">
                                          <p:val>
                                            <p:strVal val="ppt_y"/>
                                          </p:val>
                                        </p:tav>
                                        <p:tav tm="100000">
                                          <p:val>
                                            <p:strVal val="1+ppt_h/2"/>
                                          </p:val>
                                        </p:tav>
                                      </p:tavLst>
                                    </p:anim>
                                    <p:set>
                                      <p:cBhvr>
                                        <p:cTn id="268" dur="1" fill="hold">
                                          <p:stCondLst>
                                            <p:cond delay="3249"/>
                                          </p:stCondLst>
                                        </p:cTn>
                                        <p:tgtEl>
                                          <p:spTgt spid="129"/>
                                        </p:tgtEl>
                                        <p:attrNameLst>
                                          <p:attrName>style.visibility</p:attrName>
                                        </p:attrNameLst>
                                      </p:cBhvr>
                                      <p:to>
                                        <p:strVal val="hidden"/>
                                      </p:to>
                                    </p:set>
                                  </p:childTnLst>
                                </p:cTn>
                              </p:par>
                              <p:par>
                                <p:cTn id="269" presetID="8" presetClass="emph" presetSubtype="0" repeatCount="indefinite" fill="hold" grpId="0" nodeType="withEffect">
                                  <p:stCondLst>
                                    <p:cond delay="0"/>
                                  </p:stCondLst>
                                  <p:childTnLst>
                                    <p:animRot by="21600000">
                                      <p:cBhvr>
                                        <p:cTn id="270" dur="3250" fill="hold"/>
                                        <p:tgtEl>
                                          <p:spTgt spid="130"/>
                                        </p:tgtEl>
                                        <p:attrNameLst>
                                          <p:attrName>r</p:attrName>
                                        </p:attrNameLst>
                                      </p:cBhvr>
                                    </p:animRot>
                                  </p:childTnLst>
                                </p:cTn>
                              </p:par>
                              <p:par>
                                <p:cTn id="271" presetID="2" presetClass="exit" presetSubtype="6" fill="hold" grpId="1" nodeType="withEffect">
                                  <p:stCondLst>
                                    <p:cond delay="0"/>
                                  </p:stCondLst>
                                  <p:childTnLst>
                                    <p:anim calcmode="lin" valueType="num">
                                      <p:cBhvr additive="base">
                                        <p:cTn id="272" dur="3250"/>
                                        <p:tgtEl>
                                          <p:spTgt spid="130"/>
                                        </p:tgtEl>
                                        <p:attrNameLst>
                                          <p:attrName>ppt_x</p:attrName>
                                        </p:attrNameLst>
                                      </p:cBhvr>
                                      <p:tavLst>
                                        <p:tav tm="0">
                                          <p:val>
                                            <p:strVal val="ppt_x"/>
                                          </p:val>
                                        </p:tav>
                                        <p:tav tm="100000">
                                          <p:val>
                                            <p:strVal val="1+ppt_w/2"/>
                                          </p:val>
                                        </p:tav>
                                      </p:tavLst>
                                    </p:anim>
                                    <p:anim calcmode="lin" valueType="num">
                                      <p:cBhvr additive="base">
                                        <p:cTn id="273" dur="3250"/>
                                        <p:tgtEl>
                                          <p:spTgt spid="130"/>
                                        </p:tgtEl>
                                        <p:attrNameLst>
                                          <p:attrName>ppt_y</p:attrName>
                                        </p:attrNameLst>
                                      </p:cBhvr>
                                      <p:tavLst>
                                        <p:tav tm="0">
                                          <p:val>
                                            <p:strVal val="ppt_y"/>
                                          </p:val>
                                        </p:tav>
                                        <p:tav tm="100000">
                                          <p:val>
                                            <p:strVal val="1+ppt_h/2"/>
                                          </p:val>
                                        </p:tav>
                                      </p:tavLst>
                                    </p:anim>
                                    <p:set>
                                      <p:cBhvr>
                                        <p:cTn id="274" dur="1" fill="hold">
                                          <p:stCondLst>
                                            <p:cond delay="3249"/>
                                          </p:stCondLst>
                                        </p:cTn>
                                        <p:tgtEl>
                                          <p:spTgt spid="130"/>
                                        </p:tgtEl>
                                        <p:attrNameLst>
                                          <p:attrName>style.visibility</p:attrName>
                                        </p:attrNameLst>
                                      </p:cBhvr>
                                      <p:to>
                                        <p:strVal val="hidden"/>
                                      </p:to>
                                    </p:set>
                                  </p:childTnLst>
                                </p:cTn>
                              </p:par>
                              <p:par>
                                <p:cTn id="275" presetID="8" presetClass="emph" presetSubtype="0" repeatCount="indefinite" fill="hold" grpId="0" nodeType="withEffect">
                                  <p:stCondLst>
                                    <p:cond delay="0"/>
                                  </p:stCondLst>
                                  <p:childTnLst>
                                    <p:animRot by="-21600000">
                                      <p:cBhvr>
                                        <p:cTn id="276" dur="3250" fill="hold"/>
                                        <p:tgtEl>
                                          <p:spTgt spid="131"/>
                                        </p:tgtEl>
                                        <p:attrNameLst>
                                          <p:attrName>r</p:attrName>
                                        </p:attrNameLst>
                                      </p:cBhvr>
                                    </p:animRot>
                                  </p:childTnLst>
                                </p:cTn>
                              </p:par>
                              <p:par>
                                <p:cTn id="277" presetID="2" presetClass="exit" presetSubtype="6" fill="hold" grpId="1" nodeType="withEffect">
                                  <p:stCondLst>
                                    <p:cond delay="0"/>
                                  </p:stCondLst>
                                  <p:childTnLst>
                                    <p:anim calcmode="lin" valueType="num">
                                      <p:cBhvr additive="base">
                                        <p:cTn id="278" dur="3250"/>
                                        <p:tgtEl>
                                          <p:spTgt spid="131"/>
                                        </p:tgtEl>
                                        <p:attrNameLst>
                                          <p:attrName>ppt_x</p:attrName>
                                        </p:attrNameLst>
                                      </p:cBhvr>
                                      <p:tavLst>
                                        <p:tav tm="0">
                                          <p:val>
                                            <p:strVal val="ppt_x"/>
                                          </p:val>
                                        </p:tav>
                                        <p:tav tm="100000">
                                          <p:val>
                                            <p:strVal val="1+ppt_w/2"/>
                                          </p:val>
                                        </p:tav>
                                      </p:tavLst>
                                    </p:anim>
                                    <p:anim calcmode="lin" valueType="num">
                                      <p:cBhvr additive="base">
                                        <p:cTn id="279" dur="3250"/>
                                        <p:tgtEl>
                                          <p:spTgt spid="131"/>
                                        </p:tgtEl>
                                        <p:attrNameLst>
                                          <p:attrName>ppt_y</p:attrName>
                                        </p:attrNameLst>
                                      </p:cBhvr>
                                      <p:tavLst>
                                        <p:tav tm="0">
                                          <p:val>
                                            <p:strVal val="ppt_y"/>
                                          </p:val>
                                        </p:tav>
                                        <p:tav tm="100000">
                                          <p:val>
                                            <p:strVal val="1+ppt_h/2"/>
                                          </p:val>
                                        </p:tav>
                                      </p:tavLst>
                                    </p:anim>
                                    <p:set>
                                      <p:cBhvr>
                                        <p:cTn id="280" dur="1" fill="hold">
                                          <p:stCondLst>
                                            <p:cond delay="3249"/>
                                          </p:stCondLst>
                                        </p:cTn>
                                        <p:tgtEl>
                                          <p:spTgt spid="131"/>
                                        </p:tgtEl>
                                        <p:attrNameLst>
                                          <p:attrName>style.visibility</p:attrName>
                                        </p:attrNameLst>
                                      </p:cBhvr>
                                      <p:to>
                                        <p:strVal val="hidden"/>
                                      </p:to>
                                    </p:set>
                                  </p:childTnLst>
                                </p:cTn>
                              </p:par>
                              <p:par>
                                <p:cTn id="281" presetID="8" presetClass="emph" presetSubtype="0" repeatCount="indefinite" fill="hold" grpId="0" nodeType="withEffect">
                                  <p:stCondLst>
                                    <p:cond delay="0"/>
                                  </p:stCondLst>
                                  <p:childTnLst>
                                    <p:animRot by="21600000">
                                      <p:cBhvr>
                                        <p:cTn id="282" dur="3250" fill="hold"/>
                                        <p:tgtEl>
                                          <p:spTgt spid="132"/>
                                        </p:tgtEl>
                                        <p:attrNameLst>
                                          <p:attrName>r</p:attrName>
                                        </p:attrNameLst>
                                      </p:cBhvr>
                                    </p:animRot>
                                  </p:childTnLst>
                                </p:cTn>
                              </p:par>
                              <p:par>
                                <p:cTn id="283" presetID="2" presetClass="exit" presetSubtype="6" fill="hold" grpId="1" nodeType="withEffect">
                                  <p:stCondLst>
                                    <p:cond delay="0"/>
                                  </p:stCondLst>
                                  <p:childTnLst>
                                    <p:anim calcmode="lin" valueType="num">
                                      <p:cBhvr additive="base">
                                        <p:cTn id="284" dur="3250"/>
                                        <p:tgtEl>
                                          <p:spTgt spid="132"/>
                                        </p:tgtEl>
                                        <p:attrNameLst>
                                          <p:attrName>ppt_x</p:attrName>
                                        </p:attrNameLst>
                                      </p:cBhvr>
                                      <p:tavLst>
                                        <p:tav tm="0">
                                          <p:val>
                                            <p:strVal val="ppt_x"/>
                                          </p:val>
                                        </p:tav>
                                        <p:tav tm="100000">
                                          <p:val>
                                            <p:strVal val="1+ppt_w/2"/>
                                          </p:val>
                                        </p:tav>
                                      </p:tavLst>
                                    </p:anim>
                                    <p:anim calcmode="lin" valueType="num">
                                      <p:cBhvr additive="base">
                                        <p:cTn id="285" dur="3250"/>
                                        <p:tgtEl>
                                          <p:spTgt spid="132"/>
                                        </p:tgtEl>
                                        <p:attrNameLst>
                                          <p:attrName>ppt_y</p:attrName>
                                        </p:attrNameLst>
                                      </p:cBhvr>
                                      <p:tavLst>
                                        <p:tav tm="0">
                                          <p:val>
                                            <p:strVal val="ppt_y"/>
                                          </p:val>
                                        </p:tav>
                                        <p:tav tm="100000">
                                          <p:val>
                                            <p:strVal val="1+ppt_h/2"/>
                                          </p:val>
                                        </p:tav>
                                      </p:tavLst>
                                    </p:anim>
                                    <p:set>
                                      <p:cBhvr>
                                        <p:cTn id="286" dur="1" fill="hold">
                                          <p:stCondLst>
                                            <p:cond delay="3249"/>
                                          </p:stCondLst>
                                        </p:cTn>
                                        <p:tgtEl>
                                          <p:spTgt spid="132"/>
                                        </p:tgtEl>
                                        <p:attrNameLst>
                                          <p:attrName>style.visibility</p:attrName>
                                        </p:attrNameLst>
                                      </p:cBhvr>
                                      <p:to>
                                        <p:strVal val="hidden"/>
                                      </p:to>
                                    </p:set>
                                  </p:childTnLst>
                                </p:cTn>
                              </p:par>
                              <p:par>
                                <p:cTn id="287" presetID="8" presetClass="emph" presetSubtype="0" repeatCount="indefinite" fill="hold" grpId="0" nodeType="withEffect">
                                  <p:stCondLst>
                                    <p:cond delay="0"/>
                                  </p:stCondLst>
                                  <p:childTnLst>
                                    <p:animRot by="-21600000">
                                      <p:cBhvr>
                                        <p:cTn id="288" dur="3250" fill="hold"/>
                                        <p:tgtEl>
                                          <p:spTgt spid="133"/>
                                        </p:tgtEl>
                                        <p:attrNameLst>
                                          <p:attrName>r</p:attrName>
                                        </p:attrNameLst>
                                      </p:cBhvr>
                                    </p:animRot>
                                  </p:childTnLst>
                                </p:cTn>
                              </p:par>
                              <p:par>
                                <p:cTn id="289" presetID="2" presetClass="exit" presetSubtype="6" fill="hold" grpId="1" nodeType="withEffect">
                                  <p:stCondLst>
                                    <p:cond delay="0"/>
                                  </p:stCondLst>
                                  <p:childTnLst>
                                    <p:anim calcmode="lin" valueType="num">
                                      <p:cBhvr additive="base">
                                        <p:cTn id="290" dur="3250"/>
                                        <p:tgtEl>
                                          <p:spTgt spid="133"/>
                                        </p:tgtEl>
                                        <p:attrNameLst>
                                          <p:attrName>ppt_x</p:attrName>
                                        </p:attrNameLst>
                                      </p:cBhvr>
                                      <p:tavLst>
                                        <p:tav tm="0">
                                          <p:val>
                                            <p:strVal val="ppt_x"/>
                                          </p:val>
                                        </p:tav>
                                        <p:tav tm="100000">
                                          <p:val>
                                            <p:strVal val="1+ppt_w/2"/>
                                          </p:val>
                                        </p:tav>
                                      </p:tavLst>
                                    </p:anim>
                                    <p:anim calcmode="lin" valueType="num">
                                      <p:cBhvr additive="base">
                                        <p:cTn id="291" dur="3250"/>
                                        <p:tgtEl>
                                          <p:spTgt spid="133"/>
                                        </p:tgtEl>
                                        <p:attrNameLst>
                                          <p:attrName>ppt_y</p:attrName>
                                        </p:attrNameLst>
                                      </p:cBhvr>
                                      <p:tavLst>
                                        <p:tav tm="0">
                                          <p:val>
                                            <p:strVal val="ppt_y"/>
                                          </p:val>
                                        </p:tav>
                                        <p:tav tm="100000">
                                          <p:val>
                                            <p:strVal val="1+ppt_h/2"/>
                                          </p:val>
                                        </p:tav>
                                      </p:tavLst>
                                    </p:anim>
                                    <p:set>
                                      <p:cBhvr>
                                        <p:cTn id="292" dur="1" fill="hold">
                                          <p:stCondLst>
                                            <p:cond delay="3249"/>
                                          </p:stCondLst>
                                        </p:cTn>
                                        <p:tgtEl>
                                          <p:spTgt spid="133"/>
                                        </p:tgtEl>
                                        <p:attrNameLst>
                                          <p:attrName>style.visibility</p:attrName>
                                        </p:attrNameLst>
                                      </p:cBhvr>
                                      <p:to>
                                        <p:strVal val="hidden"/>
                                      </p:to>
                                    </p:set>
                                  </p:childTnLst>
                                </p:cTn>
                              </p:par>
                              <p:par>
                                <p:cTn id="293" presetID="8" presetClass="emph" presetSubtype="0" repeatCount="indefinite" fill="hold" grpId="0" nodeType="withEffect">
                                  <p:stCondLst>
                                    <p:cond delay="0"/>
                                  </p:stCondLst>
                                  <p:childTnLst>
                                    <p:animRot by="21600000">
                                      <p:cBhvr>
                                        <p:cTn id="294" dur="3250" fill="hold"/>
                                        <p:tgtEl>
                                          <p:spTgt spid="134"/>
                                        </p:tgtEl>
                                        <p:attrNameLst>
                                          <p:attrName>r</p:attrName>
                                        </p:attrNameLst>
                                      </p:cBhvr>
                                    </p:animRot>
                                  </p:childTnLst>
                                </p:cTn>
                              </p:par>
                              <p:par>
                                <p:cTn id="295" presetID="2" presetClass="exit" presetSubtype="6" fill="hold" grpId="1" nodeType="withEffect">
                                  <p:stCondLst>
                                    <p:cond delay="0"/>
                                  </p:stCondLst>
                                  <p:childTnLst>
                                    <p:anim calcmode="lin" valueType="num">
                                      <p:cBhvr additive="base">
                                        <p:cTn id="296" dur="3250"/>
                                        <p:tgtEl>
                                          <p:spTgt spid="134"/>
                                        </p:tgtEl>
                                        <p:attrNameLst>
                                          <p:attrName>ppt_x</p:attrName>
                                        </p:attrNameLst>
                                      </p:cBhvr>
                                      <p:tavLst>
                                        <p:tav tm="0">
                                          <p:val>
                                            <p:strVal val="ppt_x"/>
                                          </p:val>
                                        </p:tav>
                                        <p:tav tm="100000">
                                          <p:val>
                                            <p:strVal val="1+ppt_w/2"/>
                                          </p:val>
                                        </p:tav>
                                      </p:tavLst>
                                    </p:anim>
                                    <p:anim calcmode="lin" valueType="num">
                                      <p:cBhvr additive="base">
                                        <p:cTn id="297" dur="3250"/>
                                        <p:tgtEl>
                                          <p:spTgt spid="134"/>
                                        </p:tgtEl>
                                        <p:attrNameLst>
                                          <p:attrName>ppt_y</p:attrName>
                                        </p:attrNameLst>
                                      </p:cBhvr>
                                      <p:tavLst>
                                        <p:tav tm="0">
                                          <p:val>
                                            <p:strVal val="ppt_y"/>
                                          </p:val>
                                        </p:tav>
                                        <p:tav tm="100000">
                                          <p:val>
                                            <p:strVal val="1+ppt_h/2"/>
                                          </p:val>
                                        </p:tav>
                                      </p:tavLst>
                                    </p:anim>
                                    <p:set>
                                      <p:cBhvr>
                                        <p:cTn id="298" dur="1" fill="hold">
                                          <p:stCondLst>
                                            <p:cond delay="3249"/>
                                          </p:stCondLst>
                                        </p:cTn>
                                        <p:tgtEl>
                                          <p:spTgt spid="134"/>
                                        </p:tgtEl>
                                        <p:attrNameLst>
                                          <p:attrName>style.visibility</p:attrName>
                                        </p:attrNameLst>
                                      </p:cBhvr>
                                      <p:to>
                                        <p:strVal val="hidden"/>
                                      </p:to>
                                    </p:set>
                                  </p:childTnLst>
                                </p:cTn>
                              </p:par>
                              <p:par>
                                <p:cTn id="299" presetID="8" presetClass="emph" presetSubtype="0" repeatCount="indefinite" fill="hold" grpId="0" nodeType="withEffect">
                                  <p:stCondLst>
                                    <p:cond delay="0"/>
                                  </p:stCondLst>
                                  <p:childTnLst>
                                    <p:animRot by="-21600000">
                                      <p:cBhvr>
                                        <p:cTn id="300" dur="3250" fill="hold"/>
                                        <p:tgtEl>
                                          <p:spTgt spid="135"/>
                                        </p:tgtEl>
                                        <p:attrNameLst>
                                          <p:attrName>r</p:attrName>
                                        </p:attrNameLst>
                                      </p:cBhvr>
                                    </p:animRot>
                                  </p:childTnLst>
                                </p:cTn>
                              </p:par>
                              <p:par>
                                <p:cTn id="301" presetID="2" presetClass="exit" presetSubtype="6" fill="hold" grpId="1" nodeType="withEffect">
                                  <p:stCondLst>
                                    <p:cond delay="0"/>
                                  </p:stCondLst>
                                  <p:childTnLst>
                                    <p:anim calcmode="lin" valueType="num">
                                      <p:cBhvr additive="base">
                                        <p:cTn id="302" dur="3250"/>
                                        <p:tgtEl>
                                          <p:spTgt spid="135"/>
                                        </p:tgtEl>
                                        <p:attrNameLst>
                                          <p:attrName>ppt_x</p:attrName>
                                        </p:attrNameLst>
                                      </p:cBhvr>
                                      <p:tavLst>
                                        <p:tav tm="0">
                                          <p:val>
                                            <p:strVal val="ppt_x"/>
                                          </p:val>
                                        </p:tav>
                                        <p:tav tm="100000">
                                          <p:val>
                                            <p:strVal val="1+ppt_w/2"/>
                                          </p:val>
                                        </p:tav>
                                      </p:tavLst>
                                    </p:anim>
                                    <p:anim calcmode="lin" valueType="num">
                                      <p:cBhvr additive="base">
                                        <p:cTn id="303" dur="3250"/>
                                        <p:tgtEl>
                                          <p:spTgt spid="135"/>
                                        </p:tgtEl>
                                        <p:attrNameLst>
                                          <p:attrName>ppt_y</p:attrName>
                                        </p:attrNameLst>
                                      </p:cBhvr>
                                      <p:tavLst>
                                        <p:tav tm="0">
                                          <p:val>
                                            <p:strVal val="ppt_y"/>
                                          </p:val>
                                        </p:tav>
                                        <p:tav tm="100000">
                                          <p:val>
                                            <p:strVal val="1+ppt_h/2"/>
                                          </p:val>
                                        </p:tav>
                                      </p:tavLst>
                                    </p:anim>
                                    <p:set>
                                      <p:cBhvr>
                                        <p:cTn id="304" dur="1" fill="hold">
                                          <p:stCondLst>
                                            <p:cond delay="3249"/>
                                          </p:stCondLst>
                                        </p:cTn>
                                        <p:tgtEl>
                                          <p:spTgt spid="135"/>
                                        </p:tgtEl>
                                        <p:attrNameLst>
                                          <p:attrName>style.visibility</p:attrName>
                                        </p:attrNameLst>
                                      </p:cBhvr>
                                      <p:to>
                                        <p:strVal val="hidden"/>
                                      </p:to>
                                    </p:set>
                                  </p:childTnLst>
                                </p:cTn>
                              </p:par>
                              <p:par>
                                <p:cTn id="305" presetID="8" presetClass="emph" presetSubtype="0" repeatCount="indefinite" fill="hold" grpId="0" nodeType="withEffect">
                                  <p:stCondLst>
                                    <p:cond delay="0"/>
                                  </p:stCondLst>
                                  <p:childTnLst>
                                    <p:animRot by="21600000">
                                      <p:cBhvr>
                                        <p:cTn id="306" dur="3250" fill="hold"/>
                                        <p:tgtEl>
                                          <p:spTgt spid="136"/>
                                        </p:tgtEl>
                                        <p:attrNameLst>
                                          <p:attrName>r</p:attrName>
                                        </p:attrNameLst>
                                      </p:cBhvr>
                                    </p:animRot>
                                  </p:childTnLst>
                                </p:cTn>
                              </p:par>
                              <p:par>
                                <p:cTn id="307" presetID="2" presetClass="exit" presetSubtype="6" fill="hold" grpId="1" nodeType="withEffect">
                                  <p:stCondLst>
                                    <p:cond delay="0"/>
                                  </p:stCondLst>
                                  <p:childTnLst>
                                    <p:anim calcmode="lin" valueType="num">
                                      <p:cBhvr additive="base">
                                        <p:cTn id="308" dur="3250"/>
                                        <p:tgtEl>
                                          <p:spTgt spid="136"/>
                                        </p:tgtEl>
                                        <p:attrNameLst>
                                          <p:attrName>ppt_x</p:attrName>
                                        </p:attrNameLst>
                                      </p:cBhvr>
                                      <p:tavLst>
                                        <p:tav tm="0">
                                          <p:val>
                                            <p:strVal val="ppt_x"/>
                                          </p:val>
                                        </p:tav>
                                        <p:tav tm="100000">
                                          <p:val>
                                            <p:strVal val="1+ppt_w/2"/>
                                          </p:val>
                                        </p:tav>
                                      </p:tavLst>
                                    </p:anim>
                                    <p:anim calcmode="lin" valueType="num">
                                      <p:cBhvr additive="base">
                                        <p:cTn id="309" dur="3250"/>
                                        <p:tgtEl>
                                          <p:spTgt spid="136"/>
                                        </p:tgtEl>
                                        <p:attrNameLst>
                                          <p:attrName>ppt_y</p:attrName>
                                        </p:attrNameLst>
                                      </p:cBhvr>
                                      <p:tavLst>
                                        <p:tav tm="0">
                                          <p:val>
                                            <p:strVal val="ppt_y"/>
                                          </p:val>
                                        </p:tav>
                                        <p:tav tm="100000">
                                          <p:val>
                                            <p:strVal val="1+ppt_h/2"/>
                                          </p:val>
                                        </p:tav>
                                      </p:tavLst>
                                    </p:anim>
                                    <p:set>
                                      <p:cBhvr>
                                        <p:cTn id="310" dur="1" fill="hold">
                                          <p:stCondLst>
                                            <p:cond delay="3249"/>
                                          </p:stCondLst>
                                        </p:cTn>
                                        <p:tgtEl>
                                          <p:spTgt spid="136"/>
                                        </p:tgtEl>
                                        <p:attrNameLst>
                                          <p:attrName>style.visibility</p:attrName>
                                        </p:attrNameLst>
                                      </p:cBhvr>
                                      <p:to>
                                        <p:strVal val="hidden"/>
                                      </p:to>
                                    </p:set>
                                  </p:childTnLst>
                                </p:cTn>
                              </p:par>
                              <p:par>
                                <p:cTn id="311" presetID="8" presetClass="emph" presetSubtype="0" repeatCount="indefinite" fill="hold" grpId="0" nodeType="withEffect">
                                  <p:stCondLst>
                                    <p:cond delay="0"/>
                                  </p:stCondLst>
                                  <p:childTnLst>
                                    <p:animRot by="-21600000">
                                      <p:cBhvr>
                                        <p:cTn id="312" dur="3250" fill="hold"/>
                                        <p:tgtEl>
                                          <p:spTgt spid="137"/>
                                        </p:tgtEl>
                                        <p:attrNameLst>
                                          <p:attrName>r</p:attrName>
                                        </p:attrNameLst>
                                      </p:cBhvr>
                                    </p:animRot>
                                  </p:childTnLst>
                                </p:cTn>
                              </p:par>
                              <p:par>
                                <p:cTn id="313" presetID="2" presetClass="exit" presetSubtype="6" fill="hold" grpId="1" nodeType="withEffect">
                                  <p:stCondLst>
                                    <p:cond delay="0"/>
                                  </p:stCondLst>
                                  <p:childTnLst>
                                    <p:anim calcmode="lin" valueType="num">
                                      <p:cBhvr additive="base">
                                        <p:cTn id="314" dur="3250"/>
                                        <p:tgtEl>
                                          <p:spTgt spid="137"/>
                                        </p:tgtEl>
                                        <p:attrNameLst>
                                          <p:attrName>ppt_x</p:attrName>
                                        </p:attrNameLst>
                                      </p:cBhvr>
                                      <p:tavLst>
                                        <p:tav tm="0">
                                          <p:val>
                                            <p:strVal val="ppt_x"/>
                                          </p:val>
                                        </p:tav>
                                        <p:tav tm="100000">
                                          <p:val>
                                            <p:strVal val="1+ppt_w/2"/>
                                          </p:val>
                                        </p:tav>
                                      </p:tavLst>
                                    </p:anim>
                                    <p:anim calcmode="lin" valueType="num">
                                      <p:cBhvr additive="base">
                                        <p:cTn id="315" dur="3250"/>
                                        <p:tgtEl>
                                          <p:spTgt spid="137"/>
                                        </p:tgtEl>
                                        <p:attrNameLst>
                                          <p:attrName>ppt_y</p:attrName>
                                        </p:attrNameLst>
                                      </p:cBhvr>
                                      <p:tavLst>
                                        <p:tav tm="0">
                                          <p:val>
                                            <p:strVal val="ppt_y"/>
                                          </p:val>
                                        </p:tav>
                                        <p:tav tm="100000">
                                          <p:val>
                                            <p:strVal val="1+ppt_h/2"/>
                                          </p:val>
                                        </p:tav>
                                      </p:tavLst>
                                    </p:anim>
                                    <p:set>
                                      <p:cBhvr>
                                        <p:cTn id="316" dur="1" fill="hold">
                                          <p:stCondLst>
                                            <p:cond delay="3249"/>
                                          </p:stCondLst>
                                        </p:cTn>
                                        <p:tgtEl>
                                          <p:spTgt spid="137"/>
                                        </p:tgtEl>
                                        <p:attrNameLst>
                                          <p:attrName>style.visibility</p:attrName>
                                        </p:attrNameLst>
                                      </p:cBhvr>
                                      <p:to>
                                        <p:strVal val="hidden"/>
                                      </p:to>
                                    </p:set>
                                  </p:childTnLst>
                                </p:cTn>
                              </p:par>
                              <p:par>
                                <p:cTn id="317" presetID="8" presetClass="emph" presetSubtype="0" repeatCount="indefinite" fill="hold" grpId="0" nodeType="withEffect">
                                  <p:stCondLst>
                                    <p:cond delay="0"/>
                                  </p:stCondLst>
                                  <p:childTnLst>
                                    <p:animRot by="21600000">
                                      <p:cBhvr>
                                        <p:cTn id="318" dur="3250" fill="hold"/>
                                        <p:tgtEl>
                                          <p:spTgt spid="138"/>
                                        </p:tgtEl>
                                        <p:attrNameLst>
                                          <p:attrName>r</p:attrName>
                                        </p:attrNameLst>
                                      </p:cBhvr>
                                    </p:animRot>
                                  </p:childTnLst>
                                </p:cTn>
                              </p:par>
                              <p:par>
                                <p:cTn id="319" presetID="2" presetClass="exit" presetSubtype="6" fill="hold" grpId="1" nodeType="withEffect">
                                  <p:stCondLst>
                                    <p:cond delay="0"/>
                                  </p:stCondLst>
                                  <p:childTnLst>
                                    <p:anim calcmode="lin" valueType="num">
                                      <p:cBhvr additive="base">
                                        <p:cTn id="320" dur="3250"/>
                                        <p:tgtEl>
                                          <p:spTgt spid="138"/>
                                        </p:tgtEl>
                                        <p:attrNameLst>
                                          <p:attrName>ppt_x</p:attrName>
                                        </p:attrNameLst>
                                      </p:cBhvr>
                                      <p:tavLst>
                                        <p:tav tm="0">
                                          <p:val>
                                            <p:strVal val="ppt_x"/>
                                          </p:val>
                                        </p:tav>
                                        <p:tav tm="100000">
                                          <p:val>
                                            <p:strVal val="1+ppt_w/2"/>
                                          </p:val>
                                        </p:tav>
                                      </p:tavLst>
                                    </p:anim>
                                    <p:anim calcmode="lin" valueType="num">
                                      <p:cBhvr additive="base">
                                        <p:cTn id="321" dur="3250"/>
                                        <p:tgtEl>
                                          <p:spTgt spid="138"/>
                                        </p:tgtEl>
                                        <p:attrNameLst>
                                          <p:attrName>ppt_y</p:attrName>
                                        </p:attrNameLst>
                                      </p:cBhvr>
                                      <p:tavLst>
                                        <p:tav tm="0">
                                          <p:val>
                                            <p:strVal val="ppt_y"/>
                                          </p:val>
                                        </p:tav>
                                        <p:tav tm="100000">
                                          <p:val>
                                            <p:strVal val="1+ppt_h/2"/>
                                          </p:val>
                                        </p:tav>
                                      </p:tavLst>
                                    </p:anim>
                                    <p:set>
                                      <p:cBhvr>
                                        <p:cTn id="322" dur="1" fill="hold">
                                          <p:stCondLst>
                                            <p:cond delay="3249"/>
                                          </p:stCondLst>
                                        </p:cTn>
                                        <p:tgtEl>
                                          <p:spTgt spid="138"/>
                                        </p:tgtEl>
                                        <p:attrNameLst>
                                          <p:attrName>style.visibility</p:attrName>
                                        </p:attrNameLst>
                                      </p:cBhvr>
                                      <p:to>
                                        <p:strVal val="hidden"/>
                                      </p:to>
                                    </p:set>
                                  </p:childTnLst>
                                </p:cTn>
                              </p:par>
                              <p:par>
                                <p:cTn id="323" presetID="8" presetClass="emph" presetSubtype="0" repeatCount="indefinite" fill="hold" grpId="0" nodeType="withEffect">
                                  <p:stCondLst>
                                    <p:cond delay="0"/>
                                  </p:stCondLst>
                                  <p:childTnLst>
                                    <p:animRot by="-21600000">
                                      <p:cBhvr>
                                        <p:cTn id="324" dur="3250" fill="hold"/>
                                        <p:tgtEl>
                                          <p:spTgt spid="139"/>
                                        </p:tgtEl>
                                        <p:attrNameLst>
                                          <p:attrName>r</p:attrName>
                                        </p:attrNameLst>
                                      </p:cBhvr>
                                    </p:animRot>
                                  </p:childTnLst>
                                </p:cTn>
                              </p:par>
                              <p:par>
                                <p:cTn id="325" presetID="2" presetClass="exit" presetSubtype="6" fill="hold" grpId="1" nodeType="withEffect">
                                  <p:stCondLst>
                                    <p:cond delay="0"/>
                                  </p:stCondLst>
                                  <p:childTnLst>
                                    <p:anim calcmode="lin" valueType="num">
                                      <p:cBhvr additive="base">
                                        <p:cTn id="326" dur="3250"/>
                                        <p:tgtEl>
                                          <p:spTgt spid="139"/>
                                        </p:tgtEl>
                                        <p:attrNameLst>
                                          <p:attrName>ppt_x</p:attrName>
                                        </p:attrNameLst>
                                      </p:cBhvr>
                                      <p:tavLst>
                                        <p:tav tm="0">
                                          <p:val>
                                            <p:strVal val="ppt_x"/>
                                          </p:val>
                                        </p:tav>
                                        <p:tav tm="100000">
                                          <p:val>
                                            <p:strVal val="1+ppt_w/2"/>
                                          </p:val>
                                        </p:tav>
                                      </p:tavLst>
                                    </p:anim>
                                    <p:anim calcmode="lin" valueType="num">
                                      <p:cBhvr additive="base">
                                        <p:cTn id="327" dur="3250"/>
                                        <p:tgtEl>
                                          <p:spTgt spid="139"/>
                                        </p:tgtEl>
                                        <p:attrNameLst>
                                          <p:attrName>ppt_y</p:attrName>
                                        </p:attrNameLst>
                                      </p:cBhvr>
                                      <p:tavLst>
                                        <p:tav tm="0">
                                          <p:val>
                                            <p:strVal val="ppt_y"/>
                                          </p:val>
                                        </p:tav>
                                        <p:tav tm="100000">
                                          <p:val>
                                            <p:strVal val="1+ppt_h/2"/>
                                          </p:val>
                                        </p:tav>
                                      </p:tavLst>
                                    </p:anim>
                                    <p:set>
                                      <p:cBhvr>
                                        <p:cTn id="328" dur="1" fill="hold">
                                          <p:stCondLst>
                                            <p:cond delay="3249"/>
                                          </p:stCondLst>
                                        </p:cTn>
                                        <p:tgtEl>
                                          <p:spTgt spid="139"/>
                                        </p:tgtEl>
                                        <p:attrNameLst>
                                          <p:attrName>style.visibility</p:attrName>
                                        </p:attrNameLst>
                                      </p:cBhvr>
                                      <p:to>
                                        <p:strVal val="hidden"/>
                                      </p:to>
                                    </p:set>
                                  </p:childTnLst>
                                </p:cTn>
                              </p:par>
                              <p:par>
                                <p:cTn id="329" presetID="23" presetClass="entr" presetSubtype="272" fill="hold" nodeType="withEffect">
                                  <p:stCondLst>
                                    <p:cond delay="0"/>
                                  </p:stCondLst>
                                  <p:childTnLst>
                                    <p:set>
                                      <p:cBhvr>
                                        <p:cTn id="330" dur="1" fill="hold">
                                          <p:stCondLst>
                                            <p:cond delay="0"/>
                                          </p:stCondLst>
                                        </p:cTn>
                                        <p:tgtEl>
                                          <p:spTgt spid="56"/>
                                        </p:tgtEl>
                                        <p:attrNameLst>
                                          <p:attrName>style.visibility</p:attrName>
                                        </p:attrNameLst>
                                      </p:cBhvr>
                                      <p:to>
                                        <p:strVal val="visible"/>
                                      </p:to>
                                    </p:set>
                                    <p:anim calcmode="lin" valueType="num">
                                      <p:cBhvr>
                                        <p:cTn id="331" dur="3250" fill="hold"/>
                                        <p:tgtEl>
                                          <p:spTgt spid="56"/>
                                        </p:tgtEl>
                                        <p:attrNameLst>
                                          <p:attrName>ppt_w</p:attrName>
                                        </p:attrNameLst>
                                      </p:cBhvr>
                                      <p:tavLst>
                                        <p:tav tm="0">
                                          <p:val>
                                            <p:strVal val="2/3*#ppt_w"/>
                                          </p:val>
                                        </p:tav>
                                        <p:tav tm="100000">
                                          <p:val>
                                            <p:strVal val="#ppt_w"/>
                                          </p:val>
                                        </p:tav>
                                      </p:tavLst>
                                    </p:anim>
                                    <p:anim calcmode="lin" valueType="num">
                                      <p:cBhvr>
                                        <p:cTn id="332" dur="3250" fill="hold"/>
                                        <p:tgtEl>
                                          <p:spTgt spid="56"/>
                                        </p:tgtEl>
                                        <p:attrNameLst>
                                          <p:attrName>ppt_h</p:attrName>
                                        </p:attrNameLst>
                                      </p:cBhvr>
                                      <p:tavLst>
                                        <p:tav tm="0">
                                          <p:val>
                                            <p:strVal val="2/3*#ppt_h"/>
                                          </p:val>
                                        </p:tav>
                                        <p:tav tm="100000">
                                          <p:val>
                                            <p:strVal val="#ppt_h"/>
                                          </p:val>
                                        </p:tav>
                                      </p:tavLst>
                                    </p:anim>
                                  </p:childTnLst>
                                </p:cTn>
                              </p:par>
                              <p:par>
                                <p:cTn id="333" presetID="6" presetClass="entr" presetSubtype="32" fill="hold" nodeType="withEffect">
                                  <p:stCondLst>
                                    <p:cond delay="0"/>
                                  </p:stCondLst>
                                  <p:childTnLst>
                                    <p:set>
                                      <p:cBhvr>
                                        <p:cTn id="334" dur="1" fill="hold">
                                          <p:stCondLst>
                                            <p:cond delay="0"/>
                                          </p:stCondLst>
                                        </p:cTn>
                                        <p:tgtEl>
                                          <p:spTgt spid="56"/>
                                        </p:tgtEl>
                                        <p:attrNameLst>
                                          <p:attrName>style.visibility</p:attrName>
                                        </p:attrNameLst>
                                      </p:cBhvr>
                                      <p:to>
                                        <p:strVal val="visible"/>
                                      </p:to>
                                    </p:set>
                                    <p:animEffect transition="in" filter="circle(out)">
                                      <p:cBhvr>
                                        <p:cTn id="335" dur="3250"/>
                                        <p:tgtEl>
                                          <p:spTgt spid="56"/>
                                        </p:tgtEl>
                                      </p:cBhvr>
                                    </p:animEffect>
                                  </p:childTnLst>
                                </p:cTn>
                              </p:par>
                              <p:par>
                                <p:cTn id="336" presetID="9" presetClass="emph" presetSubtype="0" grpId="0" nodeType="withEffect">
                                  <p:stCondLst>
                                    <p:cond delay="0"/>
                                  </p:stCondLst>
                                  <p:childTnLst>
                                    <p:set>
                                      <p:cBhvr rctx="PPT">
                                        <p:cTn id="337" dur="indefinite"/>
                                        <p:tgtEl>
                                          <p:spTgt spid="60"/>
                                        </p:tgtEl>
                                        <p:attrNameLst>
                                          <p:attrName>style.opacity</p:attrName>
                                        </p:attrNameLst>
                                      </p:cBhvr>
                                      <p:to>
                                        <p:strVal val="0"/>
                                      </p:to>
                                    </p:set>
                                    <p:animEffect filter="image" prLst="opacity: 0">
                                      <p:cBhvr rctx="IE">
                                        <p:cTn id="338" dur="indefinite"/>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112" grpId="0" animBg="1"/>
      <p:bldP spid="112" grpId="1" animBg="1"/>
      <p:bldP spid="113" grpId="0" animBg="1"/>
      <p:bldP spid="113" grpId="1" animBg="1"/>
      <p:bldP spid="114" grpId="0" animBg="1"/>
      <p:bldP spid="114" grpId="1" animBg="1"/>
      <p:bldP spid="115" grpId="0" animBg="1"/>
      <p:bldP spid="115" grpId="1" animBg="1"/>
      <p:bldP spid="116" grpId="0" animBg="1"/>
      <p:bldP spid="116" grpId="1" animBg="1"/>
      <p:bldP spid="117" grpId="0" animBg="1"/>
      <p:bldP spid="117" grpId="1" animBg="1"/>
      <p:bldP spid="118" grpId="0" animBg="1"/>
      <p:bldP spid="118" grpId="1" animBg="1"/>
      <p:bldP spid="119" grpId="0" animBg="1"/>
      <p:bldP spid="119" grpId="1" animBg="1"/>
      <p:bldP spid="120" grpId="0" animBg="1"/>
      <p:bldP spid="120" grpId="1" animBg="1"/>
      <p:bldP spid="121" grpId="0" animBg="1"/>
      <p:bldP spid="121" grpId="1" animBg="1"/>
      <p:bldP spid="122" grpId="0" animBg="1"/>
      <p:bldP spid="122" grpId="1" animBg="1"/>
      <p:bldP spid="123" grpId="0" animBg="1"/>
      <p:bldP spid="123" grpId="1" animBg="1"/>
      <p:bldP spid="124" grpId="0" animBg="1"/>
      <p:bldP spid="124" grpId="1" animBg="1"/>
      <p:bldP spid="125" grpId="0" animBg="1"/>
      <p:bldP spid="125" grpId="1" animBg="1"/>
      <p:bldP spid="126" grpId="0" animBg="1"/>
      <p:bldP spid="126" grpId="1" animBg="1"/>
      <p:bldP spid="127" grpId="0" animBg="1"/>
      <p:bldP spid="127" grpId="1" animBg="1"/>
      <p:bldP spid="128" grpId="0" animBg="1"/>
      <p:bldP spid="128" grpId="1" animBg="1"/>
      <p:bldP spid="129" grpId="0" animBg="1"/>
      <p:bldP spid="129" grpId="1" animBg="1"/>
      <p:bldP spid="130" grpId="0" animBg="1"/>
      <p:bldP spid="130" grpId="1" animBg="1"/>
      <p:bldP spid="131" grpId="0" animBg="1"/>
      <p:bldP spid="131" grpId="1" animBg="1"/>
      <p:bldP spid="132" grpId="0" animBg="1"/>
      <p:bldP spid="132" grpId="1" animBg="1"/>
      <p:bldP spid="133" grpId="0" animBg="1"/>
      <p:bldP spid="133" grpId="1" animBg="1"/>
      <p:bldP spid="134" grpId="0" animBg="1"/>
      <p:bldP spid="134" grpId="1" animBg="1"/>
      <p:bldP spid="135" grpId="0" animBg="1"/>
      <p:bldP spid="135" grpId="1" animBg="1"/>
      <p:bldP spid="136" grpId="0" animBg="1"/>
      <p:bldP spid="136" grpId="1" animBg="1"/>
      <p:bldP spid="137" grpId="0" animBg="1"/>
      <p:bldP spid="137" grpId="1" animBg="1"/>
      <p:bldP spid="138" grpId="0" animBg="1"/>
      <p:bldP spid="138" grpId="1" animBg="1"/>
      <p:bldP spid="139" grpId="0" animBg="1"/>
      <p:bldP spid="139" grpId="1" animBg="1"/>
      <p:bldP spid="6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1718"/>
            <a:ext cx="9144000" cy="5121782"/>
          </a:xfrm>
          <a:prstGeom prst="rect">
            <a:avLst/>
          </a:prstGeom>
          <a:noFill/>
          <a:ln>
            <a:noFill/>
          </a:ln>
        </p:spPr>
      </p:pic>
      <p:sp>
        <p:nvSpPr>
          <p:cNvPr id="3" name="2 Rectángulo"/>
          <p:cNvSpPr/>
          <p:nvPr/>
        </p:nvSpPr>
        <p:spPr>
          <a:xfrm>
            <a:off x="2627784" y="915566"/>
            <a:ext cx="5832648" cy="3354765"/>
          </a:xfrm>
          <a:prstGeom prst="rect">
            <a:avLst/>
          </a:prstGeom>
        </p:spPr>
        <p:txBody>
          <a:bodyPr wrap="square">
            <a:spAutoFit/>
            <a:scene3d>
              <a:camera prst="obliqueBottomLeft"/>
              <a:lightRig rig="threePt" dir="t"/>
            </a:scene3d>
            <a:sp3d extrusionH="31750">
              <a:extrusionClr>
                <a:srgbClr val="FFFF00"/>
              </a:extrusionClr>
            </a:sp3d>
          </a:bodyPr>
          <a:lstStyle/>
          <a:p>
            <a:pPr algn="ctr"/>
            <a:r>
              <a:rPr lang="es-ES" sz="2000" b="1" dirty="0" smtClean="0">
                <a:solidFill>
                  <a:srgbClr val="482400"/>
                </a:solidFill>
                <a:latin typeface="Hobo Std" pitchFamily="34" charset="0"/>
              </a:rPr>
              <a:t>Previenen </a:t>
            </a:r>
            <a:r>
              <a:rPr lang="es-ES" sz="2000" b="1" dirty="0">
                <a:solidFill>
                  <a:srgbClr val="482400"/>
                </a:solidFill>
                <a:latin typeface="Hobo Std" pitchFamily="34" charset="0"/>
              </a:rPr>
              <a:t>los problemas de embarazo</a:t>
            </a:r>
          </a:p>
          <a:p>
            <a:pPr algn="ctr"/>
            <a:endParaRPr lang="es-ES" sz="1600" dirty="0">
              <a:solidFill>
                <a:srgbClr val="482400"/>
              </a:solidFill>
              <a:latin typeface="Hobo Std" pitchFamily="34" charset="0"/>
            </a:endParaRPr>
          </a:p>
          <a:p>
            <a:pPr algn="ctr"/>
            <a:r>
              <a:rPr lang="es-ES" sz="1600" dirty="0">
                <a:solidFill>
                  <a:srgbClr val="482400"/>
                </a:solidFill>
                <a:latin typeface="Hobo Std" pitchFamily="34" charset="0"/>
              </a:rPr>
              <a:t>Las semillas de girasol son una fuente rica de ácido fólico, una vitamina B que es requerida por nuestro organismo para la división celular y para hacer el material genético. Asimismo, es muy importante durante el embarazo.</a:t>
            </a:r>
          </a:p>
          <a:p>
            <a:pPr algn="ctr"/>
            <a:endParaRPr lang="es-ES" sz="1600" dirty="0">
              <a:solidFill>
                <a:srgbClr val="482400"/>
              </a:solidFill>
              <a:latin typeface="Hobo Std" pitchFamily="34" charset="0"/>
            </a:endParaRPr>
          </a:p>
          <a:p>
            <a:pPr algn="ctr"/>
            <a:r>
              <a:rPr lang="es-ES" sz="1600" dirty="0">
                <a:solidFill>
                  <a:srgbClr val="482400"/>
                </a:solidFill>
                <a:latin typeface="Hobo Std" pitchFamily="34" charset="0"/>
              </a:rPr>
              <a:t>Los niveles insuficientes de esta vitamina aumentan el riesgo de defectos del tubo neural y la espina bífida en el bebé e incrementan las probabilidades de bajo peso al nacer o de nacimiento prematuro. Por tanto, las mujeres embarazadas deben consumir estas semillas para que el bebé pueda formarse bien y goce de una buena salud. </a:t>
            </a:r>
          </a:p>
        </p:txBody>
      </p:sp>
    </p:spTree>
    <p:extLst>
      <p:ext uri="{BB962C8B-B14F-4D97-AF65-F5344CB8AC3E}">
        <p14:creationId xmlns:p14="http://schemas.microsoft.com/office/powerpoint/2010/main" val="819318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 name="60 Grupo"/>
          <p:cNvGrpSpPr/>
          <p:nvPr/>
        </p:nvGrpSpPr>
        <p:grpSpPr>
          <a:xfrm>
            <a:off x="0" y="0"/>
            <a:ext cx="9144000" cy="5143500"/>
            <a:chOff x="0" y="0"/>
            <a:chExt cx="9144000" cy="5143500"/>
          </a:xfrm>
        </p:grpSpPr>
        <p:sp>
          <p:nvSpPr>
            <p:cNvPr id="63" name="62 Rectángulo"/>
            <p:cNvSpPr/>
            <p:nvPr/>
          </p:nvSpPr>
          <p:spPr>
            <a:xfrm rot="10800000">
              <a:off x="0" y="0"/>
              <a:ext cx="4572000" cy="2571750"/>
            </a:xfrm>
            <a:prstGeom prst="rect">
              <a:avLst/>
            </a:prstGeom>
            <a:gradFill>
              <a:gsLst>
                <a:gs pos="60000">
                  <a:srgbClr val="1F020A"/>
                </a:gs>
                <a:gs pos="26000">
                  <a:srgbClr val="C00000">
                    <a:lumMod val="0"/>
                  </a:srgbClr>
                </a:gs>
                <a:gs pos="100000">
                  <a:srgbClr val="C00000">
                    <a:lumMod val="4000"/>
                  </a:srgbClr>
                </a:gs>
                <a:gs pos="2000">
                  <a:srgbClr val="FFC000"/>
                </a:gs>
                <a:gs pos="2000">
                  <a:srgbClr val="66FF33"/>
                </a:gs>
                <a:gs pos="100000">
                  <a:srgbClr val="DC1C08">
                    <a:lumMod val="49000"/>
                  </a:srgbClr>
                </a:gs>
                <a:gs pos="84000">
                  <a:srgbClr val="1CC2A6"/>
                </a:gs>
                <a:gs pos="7000">
                  <a:srgbClr val="1CC2A6"/>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4572000" y="2571750"/>
              <a:ext cx="4572000" cy="2571750"/>
            </a:xfrm>
            <a:prstGeom prst="rect">
              <a:avLst/>
            </a:prstGeom>
            <a:gradFill>
              <a:gsLst>
                <a:gs pos="60000">
                  <a:srgbClr val="1F020A"/>
                </a:gs>
                <a:gs pos="26000">
                  <a:srgbClr val="C00000">
                    <a:lumMod val="0"/>
                  </a:srgbClr>
                </a:gs>
                <a:gs pos="100000">
                  <a:srgbClr val="C00000">
                    <a:lumMod val="4000"/>
                  </a:srgbClr>
                </a:gs>
                <a:gs pos="2000">
                  <a:srgbClr val="FFC000"/>
                </a:gs>
                <a:gs pos="2000">
                  <a:srgbClr val="66FF33"/>
                </a:gs>
                <a:gs pos="100000">
                  <a:srgbClr val="DC1C08">
                    <a:lumMod val="49000"/>
                  </a:srgbClr>
                </a:gs>
                <a:gs pos="84000">
                  <a:srgbClr val="1CC2A6"/>
                </a:gs>
                <a:gs pos="7000">
                  <a:srgbClr val="1CC2A6"/>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10800000" flipH="1">
              <a:off x="4572000" y="0"/>
              <a:ext cx="4572000" cy="2571750"/>
            </a:xfrm>
            <a:prstGeom prst="rect">
              <a:avLst/>
            </a:prstGeom>
            <a:gradFill>
              <a:gsLst>
                <a:gs pos="60000">
                  <a:srgbClr val="1F020A"/>
                </a:gs>
                <a:gs pos="26000">
                  <a:srgbClr val="C00000">
                    <a:lumMod val="0"/>
                  </a:srgbClr>
                </a:gs>
                <a:gs pos="100000">
                  <a:srgbClr val="C00000">
                    <a:lumMod val="4000"/>
                  </a:srgbClr>
                </a:gs>
                <a:gs pos="2000">
                  <a:srgbClr val="FFC000"/>
                </a:gs>
                <a:gs pos="2000">
                  <a:srgbClr val="66FF33"/>
                </a:gs>
                <a:gs pos="100000">
                  <a:srgbClr val="DC1C08">
                    <a:lumMod val="49000"/>
                  </a:srgbClr>
                </a:gs>
                <a:gs pos="84000">
                  <a:srgbClr val="1CC2A6"/>
                </a:gs>
                <a:gs pos="7000">
                  <a:srgbClr val="1CC2A6"/>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flipH="1">
              <a:off x="0" y="2571750"/>
              <a:ext cx="4572000" cy="2571750"/>
            </a:xfrm>
            <a:prstGeom prst="rect">
              <a:avLst/>
            </a:prstGeom>
            <a:gradFill>
              <a:gsLst>
                <a:gs pos="60000">
                  <a:srgbClr val="1F020A"/>
                </a:gs>
                <a:gs pos="26000">
                  <a:srgbClr val="C00000">
                    <a:lumMod val="0"/>
                  </a:srgbClr>
                </a:gs>
                <a:gs pos="100000">
                  <a:srgbClr val="C00000">
                    <a:lumMod val="4000"/>
                  </a:srgbClr>
                </a:gs>
                <a:gs pos="2000">
                  <a:srgbClr val="FFC000"/>
                </a:gs>
                <a:gs pos="2000">
                  <a:srgbClr val="66FF33"/>
                </a:gs>
                <a:gs pos="100000">
                  <a:srgbClr val="DC1C08">
                    <a:lumMod val="49000"/>
                  </a:srgbClr>
                </a:gs>
                <a:gs pos="84000">
                  <a:srgbClr val="1CC2A6"/>
                </a:gs>
                <a:gs pos="7000">
                  <a:srgbClr val="1CC2A6"/>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62" name="61 Imagen" descr="Diapositiva1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28191" y="0"/>
            <a:ext cx="9252520" cy="5143500"/>
          </a:xfrm>
          <a:prstGeom prst="rect">
            <a:avLst/>
          </a:prstGeom>
          <a:noFill/>
          <a:ln>
            <a:noFill/>
          </a:ln>
        </p:spPr>
      </p:pic>
      <p:sp>
        <p:nvSpPr>
          <p:cNvPr id="2" name="1 Triángulo isósceles"/>
          <p:cNvSpPr/>
          <p:nvPr/>
        </p:nvSpPr>
        <p:spPr>
          <a:xfrm rot="5400000" flipH="1">
            <a:off x="5018217" y="1820129"/>
            <a:ext cx="403711" cy="1584176"/>
          </a:xfrm>
          <a:prstGeom prst="triangle">
            <a:avLst/>
          </a:prstGeom>
          <a:gradFill>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gradFill>
          <a:ln>
            <a:solidFill>
              <a:srgbClr val="FFC000"/>
            </a:solidFill>
          </a:ln>
          <a:scene3d>
            <a:camera prst="orthographicFront"/>
            <a:lightRig rig="flood" dir="t">
              <a:rot lat="0" lon="0" rev="9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Triángulo isósceles"/>
          <p:cNvSpPr/>
          <p:nvPr/>
        </p:nvSpPr>
        <p:spPr>
          <a:xfrm rot="5400000" flipH="1">
            <a:off x="6008582" y="973780"/>
            <a:ext cx="403711" cy="1692698"/>
          </a:xfrm>
          <a:prstGeom prst="triangle">
            <a:avLst/>
          </a:prstGeom>
          <a:gradFill>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gradFill>
          <a:ln>
            <a:solidFill>
              <a:srgbClr val="FFC000"/>
            </a:solidFill>
          </a:ln>
          <a:scene3d>
            <a:camera prst="orthographicFront"/>
            <a:lightRig rig="flood" dir="t">
              <a:rot lat="0" lon="0" rev="9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isósceles"/>
          <p:cNvSpPr/>
          <p:nvPr/>
        </p:nvSpPr>
        <p:spPr>
          <a:xfrm rot="5400000" flipH="1">
            <a:off x="7160710" y="253700"/>
            <a:ext cx="403711" cy="1692698"/>
          </a:xfrm>
          <a:prstGeom prst="triangle">
            <a:avLst/>
          </a:prstGeom>
          <a:gradFill>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gradFill>
          <a:ln>
            <a:solidFill>
              <a:srgbClr val="FFC000"/>
            </a:solidFill>
          </a:ln>
          <a:scene3d>
            <a:camera prst="orthographicFront"/>
            <a:lightRig rig="flood" dir="t">
              <a:rot lat="0" lon="0" rev="9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rot="5400000" flipH="1">
            <a:off x="8204317" y="-423853"/>
            <a:ext cx="403711" cy="1692697"/>
          </a:xfrm>
          <a:prstGeom prst="triangle">
            <a:avLst/>
          </a:prstGeom>
          <a:gradFill>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gradFill>
          <a:ln>
            <a:solidFill>
              <a:srgbClr val="FFC000"/>
            </a:solidFill>
          </a:ln>
          <a:scene3d>
            <a:camera prst="orthographicFront"/>
            <a:lightRig rig="flood" dir="t">
              <a:rot lat="0" lon="0" rev="9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5400000" flipH="1">
            <a:off x="6008582" y="2557956"/>
            <a:ext cx="403711" cy="1692698"/>
          </a:xfrm>
          <a:prstGeom prst="triangle">
            <a:avLst/>
          </a:prstGeom>
          <a:gradFill>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gradFill>
          <a:ln>
            <a:solidFill>
              <a:srgbClr val="FFC000"/>
            </a:solidFill>
          </a:ln>
          <a:scene3d>
            <a:camera prst="orthographicFront"/>
            <a:lightRig rig="flood" dir="t">
              <a:rot lat="0" lon="0" rev="9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flipH="1">
            <a:off x="7160710" y="3225618"/>
            <a:ext cx="403711" cy="1692698"/>
          </a:xfrm>
          <a:prstGeom prst="triangle">
            <a:avLst/>
          </a:prstGeom>
          <a:gradFill>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gradFill>
          <a:ln>
            <a:solidFill>
              <a:srgbClr val="FFC000"/>
            </a:solidFill>
          </a:ln>
          <a:scene3d>
            <a:camera prst="orthographicFront"/>
            <a:lightRig rig="flood" dir="t">
              <a:rot lat="0" lon="0" rev="9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5400000" flipH="1">
            <a:off x="8204318" y="3904426"/>
            <a:ext cx="403711" cy="1692698"/>
          </a:xfrm>
          <a:prstGeom prst="triangle">
            <a:avLst/>
          </a:prstGeom>
          <a:gradFill>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gradFill>
          <a:ln>
            <a:solidFill>
              <a:srgbClr val="FFC000"/>
            </a:solidFill>
          </a:ln>
          <a:scene3d>
            <a:camera prst="orthographicFront"/>
            <a:lightRig rig="flood" dir="t">
              <a:rot lat="0" lon="0" rev="9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5400000" flipH="1">
            <a:off x="6500383" y="1981184"/>
            <a:ext cx="272455" cy="1096798"/>
          </a:xfrm>
          <a:prstGeom prst="triangle">
            <a:avLst/>
          </a:prstGeom>
          <a:gradFill>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gradFill>
          <a:ln>
            <a:solidFill>
              <a:srgbClr val="FFC000"/>
            </a:solidFill>
          </a:ln>
          <a:scene3d>
            <a:camera prst="orthographicFront"/>
            <a:lightRig rig="flood" dir="t">
              <a:rot lat="0" lon="0" rev="9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5400000" flipH="1">
            <a:off x="7106941" y="1446623"/>
            <a:ext cx="272455" cy="1096798"/>
          </a:xfrm>
          <a:prstGeom prst="triangle">
            <a:avLst/>
          </a:prstGeom>
          <a:gradFill>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gradFill>
          <a:ln>
            <a:solidFill>
              <a:srgbClr val="FFC000"/>
            </a:solidFill>
          </a:ln>
          <a:scene3d>
            <a:camera prst="orthographicFront"/>
            <a:lightRig rig="flood" dir="t">
              <a:rot lat="0" lon="0" rev="9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5400000" flipH="1">
            <a:off x="7853474" y="960658"/>
            <a:ext cx="272455" cy="1096798"/>
          </a:xfrm>
          <a:prstGeom prst="triangle">
            <a:avLst/>
          </a:prstGeom>
          <a:gradFill>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gradFill>
          <a:ln>
            <a:solidFill>
              <a:srgbClr val="FFC000"/>
            </a:solidFill>
          </a:ln>
          <a:scene3d>
            <a:camera prst="orthographicFront"/>
            <a:lightRig rig="flood" dir="t">
              <a:rot lat="0" lon="0" rev="9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5400000" flipH="1">
            <a:off x="8529690" y="503394"/>
            <a:ext cx="272455" cy="1096798"/>
          </a:xfrm>
          <a:prstGeom prst="triangle">
            <a:avLst/>
          </a:prstGeom>
          <a:gradFill>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gradFill>
          <a:ln>
            <a:solidFill>
              <a:srgbClr val="FFC000"/>
            </a:solidFill>
          </a:ln>
          <a:scene3d>
            <a:camera prst="orthographicFront"/>
            <a:lightRig rig="flood" dir="t">
              <a:rot lat="0" lon="0" rev="9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5400000" flipH="1">
            <a:off x="7106941" y="2515745"/>
            <a:ext cx="272455" cy="1096798"/>
          </a:xfrm>
          <a:prstGeom prst="triangle">
            <a:avLst/>
          </a:prstGeom>
          <a:gradFill>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gradFill>
          <a:ln>
            <a:solidFill>
              <a:srgbClr val="FFC000"/>
            </a:solidFill>
          </a:ln>
          <a:scene3d>
            <a:camera prst="orthographicFront"/>
            <a:lightRig rig="flood" dir="t">
              <a:rot lat="0" lon="0" rev="9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5400000" flipH="1">
            <a:off x="7853474" y="2966333"/>
            <a:ext cx="272455" cy="1096798"/>
          </a:xfrm>
          <a:prstGeom prst="triangle">
            <a:avLst/>
          </a:prstGeom>
          <a:gradFill>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gradFill>
          <a:ln>
            <a:solidFill>
              <a:srgbClr val="FFC000"/>
            </a:solidFill>
          </a:ln>
          <a:scene3d>
            <a:camera prst="orthographicFront"/>
            <a:lightRig rig="flood" dir="t">
              <a:rot lat="0" lon="0" rev="9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5400000" flipH="1">
            <a:off x="8529690" y="3424444"/>
            <a:ext cx="272455" cy="1096798"/>
          </a:xfrm>
          <a:prstGeom prst="triangle">
            <a:avLst/>
          </a:prstGeom>
          <a:gradFill>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gradFill>
          <a:ln>
            <a:solidFill>
              <a:srgbClr val="FFC000"/>
            </a:solidFill>
          </a:ln>
          <a:scene3d>
            <a:camera prst="orthographicFront"/>
            <a:lightRig rig="flood" dir="t">
              <a:rot lat="0" lon="0" rev="9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5400000" flipH="1">
            <a:off x="7671959" y="2185360"/>
            <a:ext cx="192989" cy="601704"/>
          </a:xfrm>
          <a:prstGeom prst="triangle">
            <a:avLst/>
          </a:prstGeom>
          <a:gradFill>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gradFill>
          <a:ln>
            <a:solidFill>
              <a:srgbClr val="FFC000"/>
            </a:solidFill>
          </a:ln>
          <a:scene3d>
            <a:camera prst="orthographicFront"/>
            <a:lightRig rig="flood" dir="t">
              <a:rot lat="0" lon="0" rev="9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5400000" flipH="1">
            <a:off x="8004715" y="1806712"/>
            <a:ext cx="192989" cy="601704"/>
          </a:xfrm>
          <a:prstGeom prst="triangle">
            <a:avLst/>
          </a:prstGeom>
          <a:gradFill>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gradFill>
          <a:ln>
            <a:solidFill>
              <a:srgbClr val="FFC000"/>
            </a:solidFill>
          </a:ln>
          <a:scene3d>
            <a:camera prst="orthographicFront"/>
            <a:lightRig rig="flood" dir="t">
              <a:rot lat="0" lon="0" rev="9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5400000" flipH="1">
            <a:off x="8414261" y="1462488"/>
            <a:ext cx="192989" cy="601704"/>
          </a:xfrm>
          <a:prstGeom prst="triangle">
            <a:avLst/>
          </a:prstGeom>
          <a:gradFill>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gradFill>
          <a:ln>
            <a:solidFill>
              <a:srgbClr val="FFC000"/>
            </a:solidFill>
          </a:ln>
          <a:scene3d>
            <a:camera prst="orthographicFront"/>
            <a:lightRig rig="flood" dir="t">
              <a:rot lat="0" lon="0" rev="9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5400000" flipH="1">
            <a:off x="8785232" y="1138592"/>
            <a:ext cx="192989" cy="601704"/>
          </a:xfrm>
          <a:prstGeom prst="triangle">
            <a:avLst/>
          </a:prstGeom>
          <a:gradFill>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gradFill>
          <a:ln>
            <a:solidFill>
              <a:srgbClr val="FFC000"/>
            </a:solidFill>
          </a:ln>
          <a:scene3d>
            <a:camera prst="orthographicFront"/>
            <a:lightRig rig="flood" dir="t">
              <a:rot lat="0" lon="0" rev="9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rot="5400000" flipH="1">
            <a:off x="8004715" y="2564007"/>
            <a:ext cx="192989" cy="601704"/>
          </a:xfrm>
          <a:prstGeom prst="triangle">
            <a:avLst/>
          </a:prstGeom>
          <a:gradFill>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gradFill>
          <a:ln>
            <a:solidFill>
              <a:srgbClr val="FFC000"/>
            </a:solidFill>
          </a:ln>
          <a:scene3d>
            <a:camera prst="orthographicFront"/>
            <a:lightRig rig="flood" dir="t">
              <a:rot lat="0" lon="0" rev="9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isósceles"/>
          <p:cNvSpPr/>
          <p:nvPr/>
        </p:nvSpPr>
        <p:spPr>
          <a:xfrm rot="5400000" flipH="1">
            <a:off x="8414261" y="2883174"/>
            <a:ext cx="192989" cy="601704"/>
          </a:xfrm>
          <a:prstGeom prst="triangle">
            <a:avLst/>
          </a:prstGeom>
          <a:gradFill>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gradFill>
          <a:ln>
            <a:solidFill>
              <a:srgbClr val="FFC000"/>
            </a:solidFill>
          </a:ln>
          <a:scene3d>
            <a:camera prst="orthographicFront"/>
            <a:lightRig rig="flood" dir="t">
              <a:rot lat="0" lon="0" rev="9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isósceles"/>
          <p:cNvSpPr/>
          <p:nvPr/>
        </p:nvSpPr>
        <p:spPr>
          <a:xfrm rot="5400000" flipH="1">
            <a:off x="8785232" y="3207670"/>
            <a:ext cx="192989" cy="601704"/>
          </a:xfrm>
          <a:prstGeom prst="triangle">
            <a:avLst/>
          </a:prstGeom>
          <a:gradFill>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gradFill>
          <a:ln>
            <a:solidFill>
              <a:srgbClr val="FFC000"/>
            </a:solidFill>
          </a:ln>
          <a:scene3d>
            <a:camera prst="orthographicFront"/>
            <a:lightRig rig="flood" dir="t">
              <a:rot lat="0" lon="0" rev="9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isósceles"/>
          <p:cNvSpPr/>
          <p:nvPr/>
        </p:nvSpPr>
        <p:spPr>
          <a:xfrm rot="5400000" flipH="1">
            <a:off x="8319199" y="2282297"/>
            <a:ext cx="124875" cy="333476"/>
          </a:xfrm>
          <a:prstGeom prst="triangle">
            <a:avLst/>
          </a:prstGeom>
          <a:gradFill>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gradFill>
          <a:ln>
            <a:solidFill>
              <a:srgbClr val="FFC000"/>
            </a:solidFill>
          </a:ln>
          <a:scene3d>
            <a:camera prst="orthographicFront"/>
            <a:lightRig rig="flood" dir="t">
              <a:rot lat="0" lon="0" rev="9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isósceles"/>
          <p:cNvSpPr/>
          <p:nvPr/>
        </p:nvSpPr>
        <p:spPr>
          <a:xfrm rot="5400000" flipH="1">
            <a:off x="8503621" y="2037290"/>
            <a:ext cx="124875" cy="333476"/>
          </a:xfrm>
          <a:prstGeom prst="triangle">
            <a:avLst/>
          </a:prstGeom>
          <a:gradFill>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gradFill>
          <a:ln>
            <a:solidFill>
              <a:srgbClr val="FFC000"/>
            </a:solidFill>
          </a:ln>
          <a:scene3d>
            <a:camera prst="orthographicFront"/>
            <a:lightRig rig="flood" dir="t">
              <a:rot lat="0" lon="0" rev="9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isósceles"/>
          <p:cNvSpPr/>
          <p:nvPr/>
        </p:nvSpPr>
        <p:spPr>
          <a:xfrm rot="5400000" flipH="1">
            <a:off x="8730602" y="1814556"/>
            <a:ext cx="124875" cy="333476"/>
          </a:xfrm>
          <a:prstGeom prst="triangle">
            <a:avLst/>
          </a:prstGeom>
          <a:gradFill>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gradFill>
          <a:ln>
            <a:solidFill>
              <a:srgbClr val="FFC000"/>
            </a:solidFill>
          </a:ln>
          <a:scene3d>
            <a:camera prst="orthographicFront"/>
            <a:lightRig rig="flood" dir="t">
              <a:rot lat="0" lon="0" rev="9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isósceles"/>
          <p:cNvSpPr/>
          <p:nvPr/>
        </p:nvSpPr>
        <p:spPr>
          <a:xfrm rot="5400000" flipH="1">
            <a:off x="8936204" y="1604977"/>
            <a:ext cx="124875" cy="333476"/>
          </a:xfrm>
          <a:prstGeom prst="triangle">
            <a:avLst/>
          </a:prstGeom>
          <a:gradFill>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gradFill>
          <a:ln>
            <a:solidFill>
              <a:srgbClr val="FFC000"/>
            </a:solidFill>
          </a:ln>
          <a:scene3d>
            <a:camera prst="orthographicFront"/>
            <a:lightRig rig="flood" dir="t">
              <a:rot lat="0" lon="0" rev="9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isósceles"/>
          <p:cNvSpPr/>
          <p:nvPr/>
        </p:nvSpPr>
        <p:spPr>
          <a:xfrm rot="5400000" flipH="1">
            <a:off x="8503621" y="2527304"/>
            <a:ext cx="124875" cy="333476"/>
          </a:xfrm>
          <a:prstGeom prst="triangle">
            <a:avLst/>
          </a:prstGeom>
          <a:gradFill>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gradFill>
          <a:ln>
            <a:solidFill>
              <a:srgbClr val="FFC000"/>
            </a:solidFill>
          </a:ln>
          <a:scene3d>
            <a:camera prst="orthographicFront"/>
            <a:lightRig rig="flood" dir="t">
              <a:rot lat="0" lon="0" rev="9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isósceles"/>
          <p:cNvSpPr/>
          <p:nvPr/>
        </p:nvSpPr>
        <p:spPr>
          <a:xfrm rot="5400000" flipH="1">
            <a:off x="8730602" y="2733824"/>
            <a:ext cx="124875" cy="333476"/>
          </a:xfrm>
          <a:prstGeom prst="triangle">
            <a:avLst/>
          </a:prstGeom>
          <a:gradFill>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gradFill>
          <a:ln>
            <a:solidFill>
              <a:srgbClr val="FFC000"/>
            </a:solidFill>
          </a:ln>
          <a:scene3d>
            <a:camera prst="orthographicFront"/>
            <a:lightRig rig="flood" dir="t">
              <a:rot lat="0" lon="0" rev="9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isósceles"/>
          <p:cNvSpPr/>
          <p:nvPr/>
        </p:nvSpPr>
        <p:spPr>
          <a:xfrm rot="5400000" flipH="1">
            <a:off x="8936204" y="2943792"/>
            <a:ext cx="124875" cy="333476"/>
          </a:xfrm>
          <a:prstGeom prst="triangle">
            <a:avLst/>
          </a:prstGeom>
          <a:gradFill>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gradFill>
          <a:ln>
            <a:solidFill>
              <a:srgbClr val="FFC000"/>
            </a:solidFill>
          </a:ln>
          <a:scene3d>
            <a:camera prst="orthographicFront"/>
            <a:lightRig rig="flood" dir="t">
              <a:rot lat="0" lon="0" rev="9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isósceles"/>
          <p:cNvSpPr/>
          <p:nvPr/>
        </p:nvSpPr>
        <p:spPr>
          <a:xfrm rot="16200000">
            <a:off x="3722074" y="1798140"/>
            <a:ext cx="403711" cy="1584176"/>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tileRect/>
          </a:gradFill>
          <a:ln>
            <a:solidFill>
              <a:srgbClr val="FFC000"/>
            </a:solidFill>
          </a:ln>
          <a:scene3d>
            <a:camera prst="orthographicFront"/>
            <a:lightRig rig="flood" dir="t">
              <a:rot lat="0" lon="0" rev="18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isósceles"/>
          <p:cNvSpPr/>
          <p:nvPr/>
        </p:nvSpPr>
        <p:spPr>
          <a:xfrm rot="16200000">
            <a:off x="2785970" y="1006052"/>
            <a:ext cx="403711" cy="1584176"/>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tileRect/>
          </a:gradFill>
          <a:ln>
            <a:solidFill>
              <a:srgbClr val="FFC000"/>
            </a:solidFill>
          </a:ln>
          <a:scene3d>
            <a:camera prst="orthographicFront"/>
            <a:lightRig rig="flood" dir="t">
              <a:rot lat="0" lon="0" rev="18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isósceles"/>
          <p:cNvSpPr/>
          <p:nvPr/>
        </p:nvSpPr>
        <p:spPr>
          <a:xfrm rot="16200000">
            <a:off x="1633842" y="285972"/>
            <a:ext cx="403711" cy="1584176"/>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tileRect/>
          </a:gradFill>
          <a:ln>
            <a:solidFill>
              <a:srgbClr val="FFC000"/>
            </a:solidFill>
          </a:ln>
          <a:scene3d>
            <a:camera prst="orthographicFront"/>
            <a:lightRig rig="flood" dir="t">
              <a:rot lat="0" lon="0" rev="18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isósceles"/>
          <p:cNvSpPr/>
          <p:nvPr/>
        </p:nvSpPr>
        <p:spPr>
          <a:xfrm rot="16200000">
            <a:off x="590234" y="-391581"/>
            <a:ext cx="403711" cy="1584176"/>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tileRect/>
          </a:gradFill>
          <a:ln>
            <a:solidFill>
              <a:srgbClr val="FFC000"/>
            </a:solidFill>
          </a:ln>
          <a:scene3d>
            <a:camera prst="orthographicFront"/>
            <a:lightRig rig="flood" dir="t">
              <a:rot lat="0" lon="0" rev="18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isósceles"/>
          <p:cNvSpPr/>
          <p:nvPr/>
        </p:nvSpPr>
        <p:spPr>
          <a:xfrm rot="16200000">
            <a:off x="2785970" y="2590228"/>
            <a:ext cx="403711" cy="1584176"/>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tileRect/>
          </a:gradFill>
          <a:ln>
            <a:solidFill>
              <a:srgbClr val="FFC000"/>
            </a:solidFill>
          </a:ln>
          <a:scene3d>
            <a:camera prst="orthographicFront"/>
            <a:lightRig rig="flood" dir="t">
              <a:rot lat="0" lon="0" rev="18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isósceles"/>
          <p:cNvSpPr/>
          <p:nvPr/>
        </p:nvSpPr>
        <p:spPr>
          <a:xfrm rot="16200000">
            <a:off x="1633842" y="3257890"/>
            <a:ext cx="403711" cy="1584176"/>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tileRect/>
          </a:gradFill>
          <a:ln>
            <a:solidFill>
              <a:srgbClr val="FFC000"/>
            </a:solidFill>
          </a:ln>
          <a:scene3d>
            <a:camera prst="orthographicFront"/>
            <a:lightRig rig="flood" dir="t">
              <a:rot lat="0" lon="0" rev="18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isósceles"/>
          <p:cNvSpPr/>
          <p:nvPr/>
        </p:nvSpPr>
        <p:spPr>
          <a:xfrm rot="16200000">
            <a:off x="590234" y="3936698"/>
            <a:ext cx="403711" cy="1584176"/>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tileRect/>
          </a:gradFill>
          <a:ln>
            <a:solidFill>
              <a:srgbClr val="FFC000"/>
            </a:solidFill>
          </a:ln>
          <a:scene3d>
            <a:camera prst="orthographicFront"/>
            <a:lightRig rig="flood" dir="t">
              <a:rot lat="0" lon="0" rev="18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isósceles"/>
          <p:cNvSpPr/>
          <p:nvPr/>
        </p:nvSpPr>
        <p:spPr>
          <a:xfrm rot="16200000">
            <a:off x="2406322" y="1994354"/>
            <a:ext cx="272455" cy="1026481"/>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tileRect/>
          </a:gradFill>
          <a:ln>
            <a:solidFill>
              <a:srgbClr val="FFC000"/>
            </a:solidFill>
          </a:ln>
          <a:scene3d>
            <a:camera prst="orthographicFront"/>
            <a:lightRig rig="flood" dir="t">
              <a:rot lat="0" lon="0" rev="18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riángulo isósceles"/>
          <p:cNvSpPr/>
          <p:nvPr/>
        </p:nvSpPr>
        <p:spPr>
          <a:xfrm rot="16200000">
            <a:off x="1799764" y="1459793"/>
            <a:ext cx="272455" cy="1026481"/>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tileRect/>
          </a:gradFill>
          <a:ln>
            <a:solidFill>
              <a:srgbClr val="FFC000"/>
            </a:solidFill>
          </a:ln>
          <a:scene3d>
            <a:camera prst="orthographicFront"/>
            <a:lightRig rig="flood" dir="t">
              <a:rot lat="0" lon="0" rev="18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riángulo isósceles"/>
          <p:cNvSpPr/>
          <p:nvPr/>
        </p:nvSpPr>
        <p:spPr>
          <a:xfrm rot="16200000">
            <a:off x="1053231" y="973828"/>
            <a:ext cx="272455" cy="1026481"/>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tileRect/>
          </a:gradFill>
          <a:ln>
            <a:solidFill>
              <a:srgbClr val="FFC000"/>
            </a:solidFill>
          </a:ln>
          <a:scene3d>
            <a:camera prst="orthographicFront"/>
            <a:lightRig rig="flood" dir="t">
              <a:rot lat="0" lon="0" rev="18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riángulo isósceles"/>
          <p:cNvSpPr/>
          <p:nvPr/>
        </p:nvSpPr>
        <p:spPr>
          <a:xfrm rot="16200000">
            <a:off x="377015" y="516564"/>
            <a:ext cx="272455" cy="1026481"/>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tileRect/>
          </a:gradFill>
          <a:ln>
            <a:solidFill>
              <a:srgbClr val="FFC000"/>
            </a:solidFill>
          </a:ln>
          <a:scene3d>
            <a:camera prst="orthographicFront"/>
            <a:lightRig rig="flood" dir="t">
              <a:rot lat="0" lon="0" rev="18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riángulo isósceles"/>
          <p:cNvSpPr/>
          <p:nvPr/>
        </p:nvSpPr>
        <p:spPr>
          <a:xfrm rot="16200000">
            <a:off x="1799764" y="2528915"/>
            <a:ext cx="272455" cy="1026481"/>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tileRect/>
          </a:gradFill>
          <a:ln>
            <a:solidFill>
              <a:srgbClr val="FFC000"/>
            </a:solidFill>
          </a:ln>
          <a:scene3d>
            <a:camera prst="orthographicFront"/>
            <a:lightRig rig="flood" dir="t">
              <a:rot lat="0" lon="0" rev="18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riángulo isósceles"/>
          <p:cNvSpPr/>
          <p:nvPr/>
        </p:nvSpPr>
        <p:spPr>
          <a:xfrm rot="16200000">
            <a:off x="1053231" y="2979503"/>
            <a:ext cx="272455" cy="1026481"/>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tileRect/>
          </a:gradFill>
          <a:ln>
            <a:solidFill>
              <a:srgbClr val="FFC000"/>
            </a:solidFill>
          </a:ln>
          <a:scene3d>
            <a:camera prst="orthographicFront"/>
            <a:lightRig rig="flood" dir="t">
              <a:rot lat="0" lon="0" rev="18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riángulo isósceles"/>
          <p:cNvSpPr/>
          <p:nvPr/>
        </p:nvSpPr>
        <p:spPr>
          <a:xfrm rot="16200000">
            <a:off x="377015" y="3437614"/>
            <a:ext cx="272455" cy="1026481"/>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tileRect/>
          </a:gradFill>
          <a:ln>
            <a:solidFill>
              <a:srgbClr val="FFC000"/>
            </a:solidFill>
          </a:ln>
          <a:scene3d>
            <a:camera prst="orthographicFront"/>
            <a:lightRig rig="flood" dir="t">
              <a:rot lat="0" lon="0" rev="18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riángulo isósceles"/>
          <p:cNvSpPr/>
          <p:nvPr/>
        </p:nvSpPr>
        <p:spPr>
          <a:xfrm rot="16200000">
            <a:off x="1298343" y="2182660"/>
            <a:ext cx="192989" cy="563126"/>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tileRect/>
          </a:gradFill>
          <a:ln>
            <a:solidFill>
              <a:srgbClr val="FFC000"/>
            </a:solidFill>
          </a:ln>
          <a:scene3d>
            <a:camera prst="orthographicFront"/>
            <a:lightRig rig="flood" dir="t">
              <a:rot lat="0" lon="0" rev="18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riángulo isósceles"/>
          <p:cNvSpPr/>
          <p:nvPr/>
        </p:nvSpPr>
        <p:spPr>
          <a:xfrm rot="16200000">
            <a:off x="965587" y="1804012"/>
            <a:ext cx="192989" cy="563126"/>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tileRect/>
          </a:gradFill>
          <a:ln>
            <a:solidFill>
              <a:srgbClr val="FFC000"/>
            </a:solidFill>
          </a:ln>
          <a:scene3d>
            <a:camera prst="orthographicFront"/>
            <a:lightRig rig="flood" dir="t">
              <a:rot lat="0" lon="0" rev="18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riángulo isósceles"/>
          <p:cNvSpPr/>
          <p:nvPr/>
        </p:nvSpPr>
        <p:spPr>
          <a:xfrm rot="16200000">
            <a:off x="556041" y="1459788"/>
            <a:ext cx="192989" cy="563126"/>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tileRect/>
          </a:gradFill>
          <a:ln>
            <a:solidFill>
              <a:srgbClr val="FFC000"/>
            </a:solidFill>
          </a:ln>
          <a:scene3d>
            <a:camera prst="orthographicFront"/>
            <a:lightRig rig="flood" dir="t">
              <a:rot lat="0" lon="0" rev="18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riángulo isósceles"/>
          <p:cNvSpPr/>
          <p:nvPr/>
        </p:nvSpPr>
        <p:spPr>
          <a:xfrm rot="16200000">
            <a:off x="185070" y="1135892"/>
            <a:ext cx="192989" cy="563126"/>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tileRect/>
          </a:gradFill>
          <a:ln>
            <a:solidFill>
              <a:srgbClr val="FFC000"/>
            </a:solidFill>
          </a:ln>
          <a:scene3d>
            <a:camera prst="orthographicFront"/>
            <a:lightRig rig="flood" dir="t">
              <a:rot lat="0" lon="0" rev="18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Triángulo isósceles"/>
          <p:cNvSpPr/>
          <p:nvPr/>
        </p:nvSpPr>
        <p:spPr>
          <a:xfrm rot="16200000">
            <a:off x="965587" y="2561307"/>
            <a:ext cx="192989" cy="563126"/>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tileRect/>
          </a:gradFill>
          <a:ln>
            <a:solidFill>
              <a:srgbClr val="FFC000"/>
            </a:solidFill>
          </a:ln>
          <a:scene3d>
            <a:camera prst="orthographicFront"/>
            <a:lightRig rig="flood" dir="t">
              <a:rot lat="0" lon="0" rev="18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Triángulo isósceles"/>
          <p:cNvSpPr/>
          <p:nvPr/>
        </p:nvSpPr>
        <p:spPr>
          <a:xfrm rot="16200000">
            <a:off x="556041" y="2880474"/>
            <a:ext cx="192989" cy="563126"/>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tileRect/>
          </a:gradFill>
          <a:ln>
            <a:solidFill>
              <a:srgbClr val="FFC000"/>
            </a:solidFill>
          </a:ln>
          <a:scene3d>
            <a:camera prst="orthographicFront"/>
            <a:lightRig rig="flood" dir="t">
              <a:rot lat="0" lon="0" rev="18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Triángulo isósceles"/>
          <p:cNvSpPr/>
          <p:nvPr/>
        </p:nvSpPr>
        <p:spPr>
          <a:xfrm rot="16200000">
            <a:off x="185070" y="3204970"/>
            <a:ext cx="192989" cy="563126"/>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tileRect/>
          </a:gradFill>
          <a:ln>
            <a:solidFill>
              <a:srgbClr val="FFC000"/>
            </a:solidFill>
          </a:ln>
          <a:scene3d>
            <a:camera prst="orthographicFront"/>
            <a:lightRig rig="flood" dir="t">
              <a:rot lat="0" lon="0" rev="18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Triángulo isósceles"/>
          <p:cNvSpPr/>
          <p:nvPr/>
        </p:nvSpPr>
        <p:spPr>
          <a:xfrm rot="16200000">
            <a:off x="710617" y="2270998"/>
            <a:ext cx="124875" cy="312097"/>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tileRect/>
          </a:gradFill>
          <a:ln>
            <a:solidFill>
              <a:srgbClr val="FFC000"/>
            </a:solidFill>
          </a:ln>
          <a:scene3d>
            <a:camera prst="orthographicFront"/>
            <a:lightRig rig="flood" dir="t">
              <a:rot lat="0" lon="0" rev="18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Triángulo isósceles"/>
          <p:cNvSpPr/>
          <p:nvPr/>
        </p:nvSpPr>
        <p:spPr>
          <a:xfrm rot="16200000">
            <a:off x="526195" y="2025991"/>
            <a:ext cx="124875" cy="312097"/>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tileRect/>
          </a:gradFill>
          <a:ln>
            <a:solidFill>
              <a:srgbClr val="FFC000"/>
            </a:solidFill>
          </a:ln>
          <a:scene3d>
            <a:camera prst="orthographicFront"/>
            <a:lightRig rig="flood" dir="t">
              <a:rot lat="0" lon="0" rev="18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Triángulo isósceles"/>
          <p:cNvSpPr/>
          <p:nvPr/>
        </p:nvSpPr>
        <p:spPr>
          <a:xfrm rot="16200000">
            <a:off x="299214" y="1803257"/>
            <a:ext cx="124875" cy="312097"/>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tileRect/>
          </a:gradFill>
          <a:ln>
            <a:solidFill>
              <a:srgbClr val="FFC000"/>
            </a:solidFill>
          </a:ln>
          <a:scene3d>
            <a:camera prst="orthographicFront"/>
            <a:lightRig rig="flood" dir="t">
              <a:rot lat="0" lon="0" rev="18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Triángulo isósceles"/>
          <p:cNvSpPr/>
          <p:nvPr/>
        </p:nvSpPr>
        <p:spPr>
          <a:xfrm rot="16200000">
            <a:off x="93612" y="1593678"/>
            <a:ext cx="124875" cy="312097"/>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tileRect/>
          </a:gradFill>
          <a:ln>
            <a:solidFill>
              <a:srgbClr val="FFC000"/>
            </a:solidFill>
          </a:ln>
          <a:scene3d>
            <a:camera prst="orthographicFront"/>
            <a:lightRig rig="flood" dir="t">
              <a:rot lat="0" lon="0" rev="18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Triángulo isósceles"/>
          <p:cNvSpPr/>
          <p:nvPr/>
        </p:nvSpPr>
        <p:spPr>
          <a:xfrm rot="16200000">
            <a:off x="526195" y="2516005"/>
            <a:ext cx="124875" cy="312097"/>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tileRect/>
          </a:gradFill>
          <a:ln>
            <a:solidFill>
              <a:srgbClr val="FFC000"/>
            </a:solidFill>
          </a:ln>
          <a:scene3d>
            <a:camera prst="orthographicFront"/>
            <a:lightRig rig="flood" dir="t">
              <a:rot lat="0" lon="0" rev="18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Triángulo isósceles"/>
          <p:cNvSpPr/>
          <p:nvPr/>
        </p:nvSpPr>
        <p:spPr>
          <a:xfrm rot="16200000">
            <a:off x="299214" y="2722525"/>
            <a:ext cx="124875" cy="312097"/>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tileRect/>
          </a:gradFill>
          <a:ln>
            <a:solidFill>
              <a:srgbClr val="FFC000"/>
            </a:solidFill>
          </a:ln>
          <a:scene3d>
            <a:camera prst="orthographicFront"/>
            <a:lightRig rig="flood" dir="t">
              <a:rot lat="0" lon="0" rev="18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Triángulo isósceles"/>
          <p:cNvSpPr/>
          <p:nvPr/>
        </p:nvSpPr>
        <p:spPr>
          <a:xfrm rot="16200000">
            <a:off x="93612" y="2932493"/>
            <a:ext cx="124875" cy="312097"/>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19F7CD">
                  <a:alpha val="62745"/>
                </a:srgbClr>
              </a:gs>
            </a:gsLst>
            <a:lin ang="5400000" scaled="0"/>
            <a:tileRect/>
          </a:gradFill>
          <a:ln>
            <a:solidFill>
              <a:srgbClr val="FFC000"/>
            </a:solidFill>
          </a:ln>
          <a:scene3d>
            <a:camera prst="orthographicFront"/>
            <a:lightRig rig="flood" dir="t">
              <a:rot lat="0" lon="0" rev="18600000"/>
            </a:lightRig>
          </a:scene3d>
          <a:sp3d>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252536" y="-164554"/>
            <a:ext cx="9649072" cy="5472608"/>
          </a:xfrm>
          <a:prstGeom prst="rect">
            <a:avLst/>
          </a:prstGeom>
          <a:gradFill flip="none" rotWithShape="1">
            <a:gsLst>
              <a:gs pos="0">
                <a:schemeClr val="accent6">
                  <a:lumMod val="50000"/>
                </a:schemeClr>
              </a:gs>
              <a:gs pos="27000">
                <a:srgbClr val="FFC000"/>
              </a:gs>
              <a:gs pos="49000">
                <a:schemeClr val="accent6">
                  <a:lumMod val="50000"/>
                </a:schemeClr>
              </a:gs>
              <a:gs pos="76000">
                <a:srgbClr val="FFC000"/>
              </a:gs>
              <a:gs pos="100000">
                <a:schemeClr val="accent6">
                  <a:lumMod val="5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197537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500" fill="hold"/>
                                        <p:tgtEl>
                                          <p:spTgt spid="2"/>
                                        </p:tgtEl>
                                        <p:attrNameLst>
                                          <p:attrName>ppt_x</p:attrName>
                                        </p:attrNameLst>
                                      </p:cBhvr>
                                      <p:tavLst>
                                        <p:tav tm="0">
                                          <p:val>
                                            <p:strVal val="0-#ppt_w/2"/>
                                          </p:val>
                                        </p:tav>
                                        <p:tav tm="100000">
                                          <p:val>
                                            <p:strVal val="#ppt_x"/>
                                          </p:val>
                                        </p:tav>
                                      </p:tavLst>
                                    </p:anim>
                                    <p:anim calcmode="lin" valueType="num">
                                      <p:cBhvr additive="base">
                                        <p:cTn id="8" dur="3500" fill="hold"/>
                                        <p:tgtEl>
                                          <p:spTgt spid="2"/>
                                        </p:tgtEl>
                                        <p:attrNameLst>
                                          <p:attrName>ppt_y</p:attrName>
                                        </p:attrNameLst>
                                      </p:cBhvr>
                                      <p:tavLst>
                                        <p:tav tm="0">
                                          <p:val>
                                            <p:strVal val="0-#ppt_h/2"/>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3500" fill="hold"/>
                                        <p:tgtEl>
                                          <p:spTgt spid="2"/>
                                        </p:tgtEl>
                                        <p:attrNameLst>
                                          <p:attrName>ppt_w</p:attrName>
                                        </p:attrNameLst>
                                      </p:cBhvr>
                                      <p:tavLst>
                                        <p:tav tm="0" fmla="#ppt_w*sin(2.5*pi*$)">
                                          <p:val>
                                            <p:fltVal val="0"/>
                                          </p:val>
                                        </p:tav>
                                        <p:tav tm="100000">
                                          <p:val>
                                            <p:fltVal val="1"/>
                                          </p:val>
                                        </p:tav>
                                      </p:tavLst>
                                    </p:anim>
                                    <p:anim calcmode="lin" valueType="num">
                                      <p:cBhvr>
                                        <p:cTn id="12" dur="3500" fill="hold"/>
                                        <p:tgtEl>
                                          <p:spTgt spid="2"/>
                                        </p:tgtEl>
                                        <p:attrNameLst>
                                          <p:attrName>ppt_h</p:attrName>
                                        </p:attrNameLst>
                                      </p:cBhvr>
                                      <p:tavLst>
                                        <p:tav tm="0">
                                          <p:val>
                                            <p:strVal val="#ppt_h"/>
                                          </p:val>
                                        </p:tav>
                                        <p:tav tm="100000">
                                          <p:val>
                                            <p:strVal val="#ppt_h"/>
                                          </p:val>
                                        </p:tav>
                                      </p:tavLst>
                                    </p:anim>
                                  </p:childTnLst>
                                </p:cTn>
                              </p:par>
                              <p:par>
                                <p:cTn id="13" presetID="2" presetClass="exit" presetSubtype="8" fill="hold" grpId="2" nodeType="withEffect">
                                  <p:stCondLst>
                                    <p:cond delay="0"/>
                                  </p:stCondLst>
                                  <p:childTnLst>
                                    <p:anim calcmode="lin" valueType="num">
                                      <p:cBhvr additive="base">
                                        <p:cTn id="14" dur="3500"/>
                                        <p:tgtEl>
                                          <p:spTgt spid="2"/>
                                        </p:tgtEl>
                                        <p:attrNameLst>
                                          <p:attrName>ppt_x</p:attrName>
                                        </p:attrNameLst>
                                      </p:cBhvr>
                                      <p:tavLst>
                                        <p:tav tm="0">
                                          <p:val>
                                            <p:strVal val="ppt_x"/>
                                          </p:val>
                                        </p:tav>
                                        <p:tav tm="100000">
                                          <p:val>
                                            <p:strVal val="0-ppt_w/2"/>
                                          </p:val>
                                        </p:tav>
                                      </p:tavLst>
                                    </p:anim>
                                    <p:anim calcmode="lin" valueType="num">
                                      <p:cBhvr additive="base">
                                        <p:cTn id="15" dur="3500"/>
                                        <p:tgtEl>
                                          <p:spTgt spid="2"/>
                                        </p:tgtEl>
                                        <p:attrNameLst>
                                          <p:attrName>ppt_y</p:attrName>
                                        </p:attrNameLst>
                                      </p:cBhvr>
                                      <p:tavLst>
                                        <p:tav tm="0">
                                          <p:val>
                                            <p:strVal val="ppt_y"/>
                                          </p:val>
                                        </p:tav>
                                        <p:tav tm="100000">
                                          <p:val>
                                            <p:strVal val="ppt_y"/>
                                          </p:val>
                                        </p:tav>
                                      </p:tavLst>
                                    </p:anim>
                                    <p:set>
                                      <p:cBhvr>
                                        <p:cTn id="16" dur="1" fill="hold">
                                          <p:stCondLst>
                                            <p:cond delay="3499"/>
                                          </p:stCondLst>
                                        </p:cTn>
                                        <p:tgtEl>
                                          <p:spTgt spid="2"/>
                                        </p:tgtEl>
                                        <p:attrNameLst>
                                          <p:attrName>style.visibility</p:attrName>
                                        </p:attrNameLst>
                                      </p:cBhvr>
                                      <p:to>
                                        <p:strVal val="hidden"/>
                                      </p:to>
                                    </p:set>
                                  </p:childTnLst>
                                </p:cTn>
                              </p:par>
                              <p:par>
                                <p:cTn id="17" presetID="8" presetClass="entr" presetSubtype="16" fill="hold" grpId="3"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diamond(in)">
                                      <p:cBhvr>
                                        <p:cTn id="19" dur="3500"/>
                                        <p:tgtEl>
                                          <p:spTgt spid="2"/>
                                        </p:tgtEl>
                                      </p:cBhvr>
                                    </p:animEffect>
                                  </p:childTnLst>
                                </p:cTn>
                              </p:par>
                              <p:par>
                                <p:cTn id="20" presetID="2" presetClass="entr" presetSubtype="9"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3500" fill="hold"/>
                                        <p:tgtEl>
                                          <p:spTgt spid="3"/>
                                        </p:tgtEl>
                                        <p:attrNameLst>
                                          <p:attrName>ppt_x</p:attrName>
                                        </p:attrNameLst>
                                      </p:cBhvr>
                                      <p:tavLst>
                                        <p:tav tm="0">
                                          <p:val>
                                            <p:strVal val="0-#ppt_w/2"/>
                                          </p:val>
                                        </p:tav>
                                        <p:tav tm="100000">
                                          <p:val>
                                            <p:strVal val="#ppt_x"/>
                                          </p:val>
                                        </p:tav>
                                      </p:tavLst>
                                    </p:anim>
                                    <p:anim calcmode="lin" valueType="num">
                                      <p:cBhvr additive="base">
                                        <p:cTn id="23" dur="3500" fill="hold"/>
                                        <p:tgtEl>
                                          <p:spTgt spid="3"/>
                                        </p:tgtEl>
                                        <p:attrNameLst>
                                          <p:attrName>ppt_y</p:attrName>
                                        </p:attrNameLst>
                                      </p:cBhvr>
                                      <p:tavLst>
                                        <p:tav tm="0">
                                          <p:val>
                                            <p:strVal val="0-#ppt_h/2"/>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3500" fill="hold"/>
                                        <p:tgtEl>
                                          <p:spTgt spid="3"/>
                                        </p:tgtEl>
                                        <p:attrNameLst>
                                          <p:attrName>ppt_w</p:attrName>
                                        </p:attrNameLst>
                                      </p:cBhvr>
                                      <p:tavLst>
                                        <p:tav tm="0" fmla="#ppt_w*sin(2.5*pi*$)">
                                          <p:val>
                                            <p:fltVal val="0"/>
                                          </p:val>
                                        </p:tav>
                                        <p:tav tm="100000">
                                          <p:val>
                                            <p:fltVal val="1"/>
                                          </p:val>
                                        </p:tav>
                                      </p:tavLst>
                                    </p:anim>
                                    <p:anim calcmode="lin" valueType="num">
                                      <p:cBhvr>
                                        <p:cTn id="27" dur="3500" fill="hold"/>
                                        <p:tgtEl>
                                          <p:spTgt spid="3"/>
                                        </p:tgtEl>
                                        <p:attrNameLst>
                                          <p:attrName>ppt_h</p:attrName>
                                        </p:attrNameLst>
                                      </p:cBhvr>
                                      <p:tavLst>
                                        <p:tav tm="0">
                                          <p:val>
                                            <p:strVal val="#ppt_h"/>
                                          </p:val>
                                        </p:tav>
                                        <p:tav tm="100000">
                                          <p:val>
                                            <p:strVal val="#ppt_h"/>
                                          </p:val>
                                        </p:tav>
                                      </p:tavLst>
                                    </p:anim>
                                  </p:childTnLst>
                                </p:cTn>
                              </p:par>
                              <p:par>
                                <p:cTn id="28" presetID="2" presetClass="exit" presetSubtype="8" fill="hold" grpId="2" nodeType="withEffect">
                                  <p:stCondLst>
                                    <p:cond delay="0"/>
                                  </p:stCondLst>
                                  <p:childTnLst>
                                    <p:anim calcmode="lin" valueType="num">
                                      <p:cBhvr additive="base">
                                        <p:cTn id="29" dur="3500"/>
                                        <p:tgtEl>
                                          <p:spTgt spid="3"/>
                                        </p:tgtEl>
                                        <p:attrNameLst>
                                          <p:attrName>ppt_x</p:attrName>
                                        </p:attrNameLst>
                                      </p:cBhvr>
                                      <p:tavLst>
                                        <p:tav tm="0">
                                          <p:val>
                                            <p:strVal val="ppt_x"/>
                                          </p:val>
                                        </p:tav>
                                        <p:tav tm="100000">
                                          <p:val>
                                            <p:strVal val="0-ppt_w/2"/>
                                          </p:val>
                                        </p:tav>
                                      </p:tavLst>
                                    </p:anim>
                                    <p:anim calcmode="lin" valueType="num">
                                      <p:cBhvr additive="base">
                                        <p:cTn id="30" dur="3500"/>
                                        <p:tgtEl>
                                          <p:spTgt spid="3"/>
                                        </p:tgtEl>
                                        <p:attrNameLst>
                                          <p:attrName>ppt_y</p:attrName>
                                        </p:attrNameLst>
                                      </p:cBhvr>
                                      <p:tavLst>
                                        <p:tav tm="0">
                                          <p:val>
                                            <p:strVal val="ppt_y"/>
                                          </p:val>
                                        </p:tav>
                                        <p:tav tm="100000">
                                          <p:val>
                                            <p:strVal val="ppt_y"/>
                                          </p:val>
                                        </p:tav>
                                      </p:tavLst>
                                    </p:anim>
                                    <p:set>
                                      <p:cBhvr>
                                        <p:cTn id="31" dur="1" fill="hold">
                                          <p:stCondLst>
                                            <p:cond delay="3499"/>
                                          </p:stCondLst>
                                        </p:cTn>
                                        <p:tgtEl>
                                          <p:spTgt spid="3"/>
                                        </p:tgtEl>
                                        <p:attrNameLst>
                                          <p:attrName>style.visibility</p:attrName>
                                        </p:attrNameLst>
                                      </p:cBhvr>
                                      <p:to>
                                        <p:strVal val="hidden"/>
                                      </p:to>
                                    </p:set>
                                  </p:childTnLst>
                                </p:cTn>
                              </p:par>
                              <p:par>
                                <p:cTn id="32" presetID="8" presetClass="entr" presetSubtype="16" fill="hold" grpId="3" nodeType="with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diamond(in)">
                                      <p:cBhvr>
                                        <p:cTn id="34" dur="3500"/>
                                        <p:tgtEl>
                                          <p:spTgt spid="3"/>
                                        </p:tgtEl>
                                      </p:cBhvr>
                                    </p:animEffect>
                                  </p:childTnLst>
                                </p:cTn>
                              </p:par>
                              <p:par>
                                <p:cTn id="35" presetID="2" presetClass="entr" presetSubtype="9" fill="hold" grpId="0"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3500" fill="hold"/>
                                        <p:tgtEl>
                                          <p:spTgt spid="4"/>
                                        </p:tgtEl>
                                        <p:attrNameLst>
                                          <p:attrName>ppt_x</p:attrName>
                                        </p:attrNameLst>
                                      </p:cBhvr>
                                      <p:tavLst>
                                        <p:tav tm="0">
                                          <p:val>
                                            <p:strVal val="0-#ppt_w/2"/>
                                          </p:val>
                                        </p:tav>
                                        <p:tav tm="100000">
                                          <p:val>
                                            <p:strVal val="#ppt_x"/>
                                          </p:val>
                                        </p:tav>
                                      </p:tavLst>
                                    </p:anim>
                                    <p:anim calcmode="lin" valueType="num">
                                      <p:cBhvr additive="base">
                                        <p:cTn id="38" dur="3500" fill="hold"/>
                                        <p:tgtEl>
                                          <p:spTgt spid="4"/>
                                        </p:tgtEl>
                                        <p:attrNameLst>
                                          <p:attrName>ppt_y</p:attrName>
                                        </p:attrNameLst>
                                      </p:cBhvr>
                                      <p:tavLst>
                                        <p:tav tm="0">
                                          <p:val>
                                            <p:strVal val="0-#ppt_h/2"/>
                                          </p:val>
                                        </p:tav>
                                        <p:tav tm="100000">
                                          <p:val>
                                            <p:strVal val="#ppt_y"/>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3500" fill="hold"/>
                                        <p:tgtEl>
                                          <p:spTgt spid="4"/>
                                        </p:tgtEl>
                                        <p:attrNameLst>
                                          <p:attrName>ppt_w</p:attrName>
                                        </p:attrNameLst>
                                      </p:cBhvr>
                                      <p:tavLst>
                                        <p:tav tm="0" fmla="#ppt_w*sin(2.5*pi*$)">
                                          <p:val>
                                            <p:fltVal val="0"/>
                                          </p:val>
                                        </p:tav>
                                        <p:tav tm="100000">
                                          <p:val>
                                            <p:fltVal val="1"/>
                                          </p:val>
                                        </p:tav>
                                      </p:tavLst>
                                    </p:anim>
                                    <p:anim calcmode="lin" valueType="num">
                                      <p:cBhvr>
                                        <p:cTn id="42" dur="3500" fill="hold"/>
                                        <p:tgtEl>
                                          <p:spTgt spid="4"/>
                                        </p:tgtEl>
                                        <p:attrNameLst>
                                          <p:attrName>ppt_h</p:attrName>
                                        </p:attrNameLst>
                                      </p:cBhvr>
                                      <p:tavLst>
                                        <p:tav tm="0">
                                          <p:val>
                                            <p:strVal val="#ppt_h"/>
                                          </p:val>
                                        </p:tav>
                                        <p:tav tm="100000">
                                          <p:val>
                                            <p:strVal val="#ppt_h"/>
                                          </p:val>
                                        </p:tav>
                                      </p:tavLst>
                                    </p:anim>
                                  </p:childTnLst>
                                </p:cTn>
                              </p:par>
                              <p:par>
                                <p:cTn id="43" presetID="2" presetClass="exit" presetSubtype="8" fill="hold" grpId="2" nodeType="withEffect">
                                  <p:stCondLst>
                                    <p:cond delay="0"/>
                                  </p:stCondLst>
                                  <p:childTnLst>
                                    <p:anim calcmode="lin" valueType="num">
                                      <p:cBhvr additive="base">
                                        <p:cTn id="44" dur="3500"/>
                                        <p:tgtEl>
                                          <p:spTgt spid="4"/>
                                        </p:tgtEl>
                                        <p:attrNameLst>
                                          <p:attrName>ppt_x</p:attrName>
                                        </p:attrNameLst>
                                      </p:cBhvr>
                                      <p:tavLst>
                                        <p:tav tm="0">
                                          <p:val>
                                            <p:strVal val="ppt_x"/>
                                          </p:val>
                                        </p:tav>
                                        <p:tav tm="100000">
                                          <p:val>
                                            <p:strVal val="0-ppt_w/2"/>
                                          </p:val>
                                        </p:tav>
                                      </p:tavLst>
                                    </p:anim>
                                    <p:anim calcmode="lin" valueType="num">
                                      <p:cBhvr additive="base">
                                        <p:cTn id="45" dur="3500"/>
                                        <p:tgtEl>
                                          <p:spTgt spid="4"/>
                                        </p:tgtEl>
                                        <p:attrNameLst>
                                          <p:attrName>ppt_y</p:attrName>
                                        </p:attrNameLst>
                                      </p:cBhvr>
                                      <p:tavLst>
                                        <p:tav tm="0">
                                          <p:val>
                                            <p:strVal val="ppt_y"/>
                                          </p:val>
                                        </p:tav>
                                        <p:tav tm="100000">
                                          <p:val>
                                            <p:strVal val="ppt_y"/>
                                          </p:val>
                                        </p:tav>
                                      </p:tavLst>
                                    </p:anim>
                                    <p:set>
                                      <p:cBhvr>
                                        <p:cTn id="46" dur="1" fill="hold">
                                          <p:stCondLst>
                                            <p:cond delay="3499"/>
                                          </p:stCondLst>
                                        </p:cTn>
                                        <p:tgtEl>
                                          <p:spTgt spid="4"/>
                                        </p:tgtEl>
                                        <p:attrNameLst>
                                          <p:attrName>style.visibility</p:attrName>
                                        </p:attrNameLst>
                                      </p:cBhvr>
                                      <p:to>
                                        <p:strVal val="hidden"/>
                                      </p:to>
                                    </p:set>
                                  </p:childTnLst>
                                </p:cTn>
                              </p:par>
                              <p:par>
                                <p:cTn id="47" presetID="8" presetClass="entr" presetSubtype="16" fill="hold" grpId="3" nodeType="withEffect">
                                  <p:stCondLst>
                                    <p:cond delay="0"/>
                                  </p:stCondLst>
                                  <p:childTnLst>
                                    <p:set>
                                      <p:cBhvr>
                                        <p:cTn id="48" dur="1" fill="hold">
                                          <p:stCondLst>
                                            <p:cond delay="0"/>
                                          </p:stCondLst>
                                        </p:cTn>
                                        <p:tgtEl>
                                          <p:spTgt spid="4"/>
                                        </p:tgtEl>
                                        <p:attrNameLst>
                                          <p:attrName>style.visibility</p:attrName>
                                        </p:attrNameLst>
                                      </p:cBhvr>
                                      <p:to>
                                        <p:strVal val="visible"/>
                                      </p:to>
                                    </p:set>
                                    <p:animEffect transition="in" filter="diamond(in)">
                                      <p:cBhvr>
                                        <p:cTn id="49" dur="3500"/>
                                        <p:tgtEl>
                                          <p:spTgt spid="4"/>
                                        </p:tgtEl>
                                      </p:cBhvr>
                                    </p:animEffect>
                                  </p:childTnLst>
                                </p:cTn>
                              </p:par>
                              <p:par>
                                <p:cTn id="50" presetID="2" presetClass="entr" presetSubtype="9" fill="hold" grpId="0" nodeType="with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additive="base">
                                        <p:cTn id="52" dur="3500" fill="hold"/>
                                        <p:tgtEl>
                                          <p:spTgt spid="5"/>
                                        </p:tgtEl>
                                        <p:attrNameLst>
                                          <p:attrName>ppt_x</p:attrName>
                                        </p:attrNameLst>
                                      </p:cBhvr>
                                      <p:tavLst>
                                        <p:tav tm="0">
                                          <p:val>
                                            <p:strVal val="0-#ppt_w/2"/>
                                          </p:val>
                                        </p:tav>
                                        <p:tav tm="100000">
                                          <p:val>
                                            <p:strVal val="#ppt_x"/>
                                          </p:val>
                                        </p:tav>
                                      </p:tavLst>
                                    </p:anim>
                                    <p:anim calcmode="lin" valueType="num">
                                      <p:cBhvr additive="base">
                                        <p:cTn id="53" dur="3500" fill="hold"/>
                                        <p:tgtEl>
                                          <p:spTgt spid="5"/>
                                        </p:tgtEl>
                                        <p:attrNameLst>
                                          <p:attrName>ppt_y</p:attrName>
                                        </p:attrNameLst>
                                      </p:cBhvr>
                                      <p:tavLst>
                                        <p:tav tm="0">
                                          <p:val>
                                            <p:strVal val="0-#ppt_h/2"/>
                                          </p:val>
                                        </p:tav>
                                        <p:tav tm="100000">
                                          <p:val>
                                            <p:strVal val="#ppt_y"/>
                                          </p:val>
                                        </p:tav>
                                      </p:tavLst>
                                    </p:anim>
                                  </p:childTnLst>
                                </p:cTn>
                              </p:par>
                              <p:par>
                                <p:cTn id="54" presetID="19" presetClass="entr" presetSubtype="10" fill="hold" grpId="1" nodeType="with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p:cTn id="56" dur="3500" fill="hold"/>
                                        <p:tgtEl>
                                          <p:spTgt spid="5"/>
                                        </p:tgtEl>
                                        <p:attrNameLst>
                                          <p:attrName>ppt_w</p:attrName>
                                        </p:attrNameLst>
                                      </p:cBhvr>
                                      <p:tavLst>
                                        <p:tav tm="0" fmla="#ppt_w*sin(2.5*pi*$)">
                                          <p:val>
                                            <p:fltVal val="0"/>
                                          </p:val>
                                        </p:tav>
                                        <p:tav tm="100000">
                                          <p:val>
                                            <p:fltVal val="1"/>
                                          </p:val>
                                        </p:tav>
                                      </p:tavLst>
                                    </p:anim>
                                    <p:anim calcmode="lin" valueType="num">
                                      <p:cBhvr>
                                        <p:cTn id="57" dur="3500" fill="hold"/>
                                        <p:tgtEl>
                                          <p:spTgt spid="5"/>
                                        </p:tgtEl>
                                        <p:attrNameLst>
                                          <p:attrName>ppt_h</p:attrName>
                                        </p:attrNameLst>
                                      </p:cBhvr>
                                      <p:tavLst>
                                        <p:tav tm="0">
                                          <p:val>
                                            <p:strVal val="#ppt_h"/>
                                          </p:val>
                                        </p:tav>
                                        <p:tav tm="100000">
                                          <p:val>
                                            <p:strVal val="#ppt_h"/>
                                          </p:val>
                                        </p:tav>
                                      </p:tavLst>
                                    </p:anim>
                                  </p:childTnLst>
                                </p:cTn>
                              </p:par>
                              <p:par>
                                <p:cTn id="58" presetID="2" presetClass="exit" presetSubtype="8" fill="hold" grpId="2" nodeType="withEffect">
                                  <p:stCondLst>
                                    <p:cond delay="0"/>
                                  </p:stCondLst>
                                  <p:childTnLst>
                                    <p:anim calcmode="lin" valueType="num">
                                      <p:cBhvr additive="base">
                                        <p:cTn id="59" dur="3500"/>
                                        <p:tgtEl>
                                          <p:spTgt spid="5"/>
                                        </p:tgtEl>
                                        <p:attrNameLst>
                                          <p:attrName>ppt_x</p:attrName>
                                        </p:attrNameLst>
                                      </p:cBhvr>
                                      <p:tavLst>
                                        <p:tav tm="0">
                                          <p:val>
                                            <p:strVal val="ppt_x"/>
                                          </p:val>
                                        </p:tav>
                                        <p:tav tm="100000">
                                          <p:val>
                                            <p:strVal val="0-ppt_w/2"/>
                                          </p:val>
                                        </p:tav>
                                      </p:tavLst>
                                    </p:anim>
                                    <p:anim calcmode="lin" valueType="num">
                                      <p:cBhvr additive="base">
                                        <p:cTn id="60" dur="3500"/>
                                        <p:tgtEl>
                                          <p:spTgt spid="5"/>
                                        </p:tgtEl>
                                        <p:attrNameLst>
                                          <p:attrName>ppt_y</p:attrName>
                                        </p:attrNameLst>
                                      </p:cBhvr>
                                      <p:tavLst>
                                        <p:tav tm="0">
                                          <p:val>
                                            <p:strVal val="ppt_y"/>
                                          </p:val>
                                        </p:tav>
                                        <p:tav tm="100000">
                                          <p:val>
                                            <p:strVal val="ppt_y"/>
                                          </p:val>
                                        </p:tav>
                                      </p:tavLst>
                                    </p:anim>
                                    <p:set>
                                      <p:cBhvr>
                                        <p:cTn id="61" dur="1" fill="hold">
                                          <p:stCondLst>
                                            <p:cond delay="3499"/>
                                          </p:stCondLst>
                                        </p:cTn>
                                        <p:tgtEl>
                                          <p:spTgt spid="5"/>
                                        </p:tgtEl>
                                        <p:attrNameLst>
                                          <p:attrName>style.visibility</p:attrName>
                                        </p:attrNameLst>
                                      </p:cBhvr>
                                      <p:to>
                                        <p:strVal val="hidden"/>
                                      </p:to>
                                    </p:set>
                                  </p:childTnLst>
                                </p:cTn>
                              </p:par>
                              <p:par>
                                <p:cTn id="62" presetID="8" presetClass="entr" presetSubtype="16" fill="hold" grpId="3" nodeType="withEffect">
                                  <p:stCondLst>
                                    <p:cond delay="0"/>
                                  </p:stCondLst>
                                  <p:childTnLst>
                                    <p:set>
                                      <p:cBhvr>
                                        <p:cTn id="63" dur="1" fill="hold">
                                          <p:stCondLst>
                                            <p:cond delay="0"/>
                                          </p:stCondLst>
                                        </p:cTn>
                                        <p:tgtEl>
                                          <p:spTgt spid="5"/>
                                        </p:tgtEl>
                                        <p:attrNameLst>
                                          <p:attrName>style.visibility</p:attrName>
                                        </p:attrNameLst>
                                      </p:cBhvr>
                                      <p:to>
                                        <p:strVal val="visible"/>
                                      </p:to>
                                    </p:set>
                                    <p:animEffect transition="in" filter="diamond(in)">
                                      <p:cBhvr>
                                        <p:cTn id="64" dur="3500"/>
                                        <p:tgtEl>
                                          <p:spTgt spid="5"/>
                                        </p:tgtEl>
                                      </p:cBhvr>
                                    </p:animEffect>
                                  </p:childTnLst>
                                </p:cTn>
                              </p:par>
                              <p:par>
                                <p:cTn id="65" presetID="2" presetClass="entr" presetSubtype="9" fill="hold" grpId="0" nodeType="with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additive="base">
                                        <p:cTn id="67" dur="3500" fill="hold"/>
                                        <p:tgtEl>
                                          <p:spTgt spid="6"/>
                                        </p:tgtEl>
                                        <p:attrNameLst>
                                          <p:attrName>ppt_x</p:attrName>
                                        </p:attrNameLst>
                                      </p:cBhvr>
                                      <p:tavLst>
                                        <p:tav tm="0">
                                          <p:val>
                                            <p:strVal val="0-#ppt_w/2"/>
                                          </p:val>
                                        </p:tav>
                                        <p:tav tm="100000">
                                          <p:val>
                                            <p:strVal val="#ppt_x"/>
                                          </p:val>
                                        </p:tav>
                                      </p:tavLst>
                                    </p:anim>
                                    <p:anim calcmode="lin" valueType="num">
                                      <p:cBhvr additive="base">
                                        <p:cTn id="68" dur="3500" fill="hold"/>
                                        <p:tgtEl>
                                          <p:spTgt spid="6"/>
                                        </p:tgtEl>
                                        <p:attrNameLst>
                                          <p:attrName>ppt_y</p:attrName>
                                        </p:attrNameLst>
                                      </p:cBhvr>
                                      <p:tavLst>
                                        <p:tav tm="0">
                                          <p:val>
                                            <p:strVal val="0-#ppt_h/2"/>
                                          </p:val>
                                        </p:tav>
                                        <p:tav tm="100000">
                                          <p:val>
                                            <p:strVal val="#ppt_y"/>
                                          </p:val>
                                        </p:tav>
                                      </p:tavLst>
                                    </p:anim>
                                  </p:childTnLst>
                                </p:cTn>
                              </p:par>
                              <p:par>
                                <p:cTn id="69" presetID="19" presetClass="entr" presetSubtype="10" fill="hold" grpId="1" nodeType="withEffect">
                                  <p:stCondLst>
                                    <p:cond delay="0"/>
                                  </p:stCondLst>
                                  <p:childTnLst>
                                    <p:set>
                                      <p:cBhvr>
                                        <p:cTn id="70" dur="1" fill="hold">
                                          <p:stCondLst>
                                            <p:cond delay="0"/>
                                          </p:stCondLst>
                                        </p:cTn>
                                        <p:tgtEl>
                                          <p:spTgt spid="6"/>
                                        </p:tgtEl>
                                        <p:attrNameLst>
                                          <p:attrName>style.visibility</p:attrName>
                                        </p:attrNameLst>
                                      </p:cBhvr>
                                      <p:to>
                                        <p:strVal val="visible"/>
                                      </p:to>
                                    </p:set>
                                    <p:anim calcmode="lin" valueType="num">
                                      <p:cBhvr>
                                        <p:cTn id="71" dur="3500" fill="hold"/>
                                        <p:tgtEl>
                                          <p:spTgt spid="6"/>
                                        </p:tgtEl>
                                        <p:attrNameLst>
                                          <p:attrName>ppt_w</p:attrName>
                                        </p:attrNameLst>
                                      </p:cBhvr>
                                      <p:tavLst>
                                        <p:tav tm="0" fmla="#ppt_w*sin(2.5*pi*$)">
                                          <p:val>
                                            <p:fltVal val="0"/>
                                          </p:val>
                                        </p:tav>
                                        <p:tav tm="100000">
                                          <p:val>
                                            <p:fltVal val="1"/>
                                          </p:val>
                                        </p:tav>
                                      </p:tavLst>
                                    </p:anim>
                                    <p:anim calcmode="lin" valueType="num">
                                      <p:cBhvr>
                                        <p:cTn id="72" dur="3500" fill="hold"/>
                                        <p:tgtEl>
                                          <p:spTgt spid="6"/>
                                        </p:tgtEl>
                                        <p:attrNameLst>
                                          <p:attrName>ppt_h</p:attrName>
                                        </p:attrNameLst>
                                      </p:cBhvr>
                                      <p:tavLst>
                                        <p:tav tm="0">
                                          <p:val>
                                            <p:strVal val="#ppt_h"/>
                                          </p:val>
                                        </p:tav>
                                        <p:tav tm="100000">
                                          <p:val>
                                            <p:strVal val="#ppt_h"/>
                                          </p:val>
                                        </p:tav>
                                      </p:tavLst>
                                    </p:anim>
                                  </p:childTnLst>
                                </p:cTn>
                              </p:par>
                              <p:par>
                                <p:cTn id="73" presetID="2" presetClass="exit" presetSubtype="8" fill="hold" grpId="2" nodeType="withEffect">
                                  <p:stCondLst>
                                    <p:cond delay="0"/>
                                  </p:stCondLst>
                                  <p:childTnLst>
                                    <p:anim calcmode="lin" valueType="num">
                                      <p:cBhvr additive="base">
                                        <p:cTn id="74" dur="3500"/>
                                        <p:tgtEl>
                                          <p:spTgt spid="6"/>
                                        </p:tgtEl>
                                        <p:attrNameLst>
                                          <p:attrName>ppt_x</p:attrName>
                                        </p:attrNameLst>
                                      </p:cBhvr>
                                      <p:tavLst>
                                        <p:tav tm="0">
                                          <p:val>
                                            <p:strVal val="ppt_x"/>
                                          </p:val>
                                        </p:tav>
                                        <p:tav tm="100000">
                                          <p:val>
                                            <p:strVal val="0-ppt_w/2"/>
                                          </p:val>
                                        </p:tav>
                                      </p:tavLst>
                                    </p:anim>
                                    <p:anim calcmode="lin" valueType="num">
                                      <p:cBhvr additive="base">
                                        <p:cTn id="75" dur="3500"/>
                                        <p:tgtEl>
                                          <p:spTgt spid="6"/>
                                        </p:tgtEl>
                                        <p:attrNameLst>
                                          <p:attrName>ppt_y</p:attrName>
                                        </p:attrNameLst>
                                      </p:cBhvr>
                                      <p:tavLst>
                                        <p:tav tm="0">
                                          <p:val>
                                            <p:strVal val="ppt_y"/>
                                          </p:val>
                                        </p:tav>
                                        <p:tav tm="100000">
                                          <p:val>
                                            <p:strVal val="ppt_y"/>
                                          </p:val>
                                        </p:tav>
                                      </p:tavLst>
                                    </p:anim>
                                    <p:set>
                                      <p:cBhvr>
                                        <p:cTn id="76" dur="1" fill="hold">
                                          <p:stCondLst>
                                            <p:cond delay="3499"/>
                                          </p:stCondLst>
                                        </p:cTn>
                                        <p:tgtEl>
                                          <p:spTgt spid="6"/>
                                        </p:tgtEl>
                                        <p:attrNameLst>
                                          <p:attrName>style.visibility</p:attrName>
                                        </p:attrNameLst>
                                      </p:cBhvr>
                                      <p:to>
                                        <p:strVal val="hidden"/>
                                      </p:to>
                                    </p:set>
                                  </p:childTnLst>
                                </p:cTn>
                              </p:par>
                              <p:par>
                                <p:cTn id="77" presetID="8" presetClass="entr" presetSubtype="16" fill="hold" grpId="3" nodeType="withEffect">
                                  <p:stCondLst>
                                    <p:cond delay="0"/>
                                  </p:stCondLst>
                                  <p:childTnLst>
                                    <p:set>
                                      <p:cBhvr>
                                        <p:cTn id="78" dur="1" fill="hold">
                                          <p:stCondLst>
                                            <p:cond delay="0"/>
                                          </p:stCondLst>
                                        </p:cTn>
                                        <p:tgtEl>
                                          <p:spTgt spid="6"/>
                                        </p:tgtEl>
                                        <p:attrNameLst>
                                          <p:attrName>style.visibility</p:attrName>
                                        </p:attrNameLst>
                                      </p:cBhvr>
                                      <p:to>
                                        <p:strVal val="visible"/>
                                      </p:to>
                                    </p:set>
                                    <p:animEffect transition="in" filter="diamond(in)">
                                      <p:cBhvr>
                                        <p:cTn id="79" dur="3500"/>
                                        <p:tgtEl>
                                          <p:spTgt spid="6"/>
                                        </p:tgtEl>
                                      </p:cBhvr>
                                    </p:animEffect>
                                  </p:childTnLst>
                                </p:cTn>
                              </p:par>
                              <p:par>
                                <p:cTn id="80" presetID="2" presetClass="entr" presetSubtype="9" fill="hold" grpId="0" nodeType="with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additive="base">
                                        <p:cTn id="82" dur="3500" fill="hold"/>
                                        <p:tgtEl>
                                          <p:spTgt spid="7"/>
                                        </p:tgtEl>
                                        <p:attrNameLst>
                                          <p:attrName>ppt_x</p:attrName>
                                        </p:attrNameLst>
                                      </p:cBhvr>
                                      <p:tavLst>
                                        <p:tav tm="0">
                                          <p:val>
                                            <p:strVal val="0-#ppt_w/2"/>
                                          </p:val>
                                        </p:tav>
                                        <p:tav tm="100000">
                                          <p:val>
                                            <p:strVal val="#ppt_x"/>
                                          </p:val>
                                        </p:tav>
                                      </p:tavLst>
                                    </p:anim>
                                    <p:anim calcmode="lin" valueType="num">
                                      <p:cBhvr additive="base">
                                        <p:cTn id="83" dur="3500" fill="hold"/>
                                        <p:tgtEl>
                                          <p:spTgt spid="7"/>
                                        </p:tgtEl>
                                        <p:attrNameLst>
                                          <p:attrName>ppt_y</p:attrName>
                                        </p:attrNameLst>
                                      </p:cBhvr>
                                      <p:tavLst>
                                        <p:tav tm="0">
                                          <p:val>
                                            <p:strVal val="0-#ppt_h/2"/>
                                          </p:val>
                                        </p:tav>
                                        <p:tav tm="100000">
                                          <p:val>
                                            <p:strVal val="#ppt_y"/>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7"/>
                                        </p:tgtEl>
                                        <p:attrNameLst>
                                          <p:attrName>style.visibility</p:attrName>
                                        </p:attrNameLst>
                                      </p:cBhvr>
                                      <p:to>
                                        <p:strVal val="visible"/>
                                      </p:to>
                                    </p:set>
                                    <p:anim calcmode="lin" valueType="num">
                                      <p:cBhvr>
                                        <p:cTn id="86" dur="3500" fill="hold"/>
                                        <p:tgtEl>
                                          <p:spTgt spid="7"/>
                                        </p:tgtEl>
                                        <p:attrNameLst>
                                          <p:attrName>ppt_w</p:attrName>
                                        </p:attrNameLst>
                                      </p:cBhvr>
                                      <p:tavLst>
                                        <p:tav tm="0" fmla="#ppt_w*sin(2.5*pi*$)">
                                          <p:val>
                                            <p:fltVal val="0"/>
                                          </p:val>
                                        </p:tav>
                                        <p:tav tm="100000">
                                          <p:val>
                                            <p:fltVal val="1"/>
                                          </p:val>
                                        </p:tav>
                                      </p:tavLst>
                                    </p:anim>
                                    <p:anim calcmode="lin" valueType="num">
                                      <p:cBhvr>
                                        <p:cTn id="87" dur="3500" fill="hold"/>
                                        <p:tgtEl>
                                          <p:spTgt spid="7"/>
                                        </p:tgtEl>
                                        <p:attrNameLst>
                                          <p:attrName>ppt_h</p:attrName>
                                        </p:attrNameLst>
                                      </p:cBhvr>
                                      <p:tavLst>
                                        <p:tav tm="0">
                                          <p:val>
                                            <p:strVal val="#ppt_h"/>
                                          </p:val>
                                        </p:tav>
                                        <p:tav tm="100000">
                                          <p:val>
                                            <p:strVal val="#ppt_h"/>
                                          </p:val>
                                        </p:tav>
                                      </p:tavLst>
                                    </p:anim>
                                  </p:childTnLst>
                                </p:cTn>
                              </p:par>
                              <p:par>
                                <p:cTn id="88" presetID="2" presetClass="exit" presetSubtype="8" fill="hold" grpId="2" nodeType="withEffect">
                                  <p:stCondLst>
                                    <p:cond delay="0"/>
                                  </p:stCondLst>
                                  <p:childTnLst>
                                    <p:anim calcmode="lin" valueType="num">
                                      <p:cBhvr additive="base">
                                        <p:cTn id="89" dur="3500"/>
                                        <p:tgtEl>
                                          <p:spTgt spid="7"/>
                                        </p:tgtEl>
                                        <p:attrNameLst>
                                          <p:attrName>ppt_x</p:attrName>
                                        </p:attrNameLst>
                                      </p:cBhvr>
                                      <p:tavLst>
                                        <p:tav tm="0">
                                          <p:val>
                                            <p:strVal val="ppt_x"/>
                                          </p:val>
                                        </p:tav>
                                        <p:tav tm="100000">
                                          <p:val>
                                            <p:strVal val="0-ppt_w/2"/>
                                          </p:val>
                                        </p:tav>
                                      </p:tavLst>
                                    </p:anim>
                                    <p:anim calcmode="lin" valueType="num">
                                      <p:cBhvr additive="base">
                                        <p:cTn id="90" dur="3500"/>
                                        <p:tgtEl>
                                          <p:spTgt spid="7"/>
                                        </p:tgtEl>
                                        <p:attrNameLst>
                                          <p:attrName>ppt_y</p:attrName>
                                        </p:attrNameLst>
                                      </p:cBhvr>
                                      <p:tavLst>
                                        <p:tav tm="0">
                                          <p:val>
                                            <p:strVal val="ppt_y"/>
                                          </p:val>
                                        </p:tav>
                                        <p:tav tm="100000">
                                          <p:val>
                                            <p:strVal val="ppt_y"/>
                                          </p:val>
                                        </p:tav>
                                      </p:tavLst>
                                    </p:anim>
                                    <p:set>
                                      <p:cBhvr>
                                        <p:cTn id="91" dur="1" fill="hold">
                                          <p:stCondLst>
                                            <p:cond delay="3499"/>
                                          </p:stCondLst>
                                        </p:cTn>
                                        <p:tgtEl>
                                          <p:spTgt spid="7"/>
                                        </p:tgtEl>
                                        <p:attrNameLst>
                                          <p:attrName>style.visibility</p:attrName>
                                        </p:attrNameLst>
                                      </p:cBhvr>
                                      <p:to>
                                        <p:strVal val="hidden"/>
                                      </p:to>
                                    </p:set>
                                  </p:childTnLst>
                                </p:cTn>
                              </p:par>
                              <p:par>
                                <p:cTn id="92" presetID="8" presetClass="entr" presetSubtype="16" fill="hold" grpId="3" nodeType="withEffect">
                                  <p:stCondLst>
                                    <p:cond delay="0"/>
                                  </p:stCondLst>
                                  <p:childTnLst>
                                    <p:set>
                                      <p:cBhvr>
                                        <p:cTn id="93" dur="1" fill="hold">
                                          <p:stCondLst>
                                            <p:cond delay="0"/>
                                          </p:stCondLst>
                                        </p:cTn>
                                        <p:tgtEl>
                                          <p:spTgt spid="7"/>
                                        </p:tgtEl>
                                        <p:attrNameLst>
                                          <p:attrName>style.visibility</p:attrName>
                                        </p:attrNameLst>
                                      </p:cBhvr>
                                      <p:to>
                                        <p:strVal val="visible"/>
                                      </p:to>
                                    </p:set>
                                    <p:animEffect transition="in" filter="diamond(in)">
                                      <p:cBhvr>
                                        <p:cTn id="94" dur="3500"/>
                                        <p:tgtEl>
                                          <p:spTgt spid="7"/>
                                        </p:tgtEl>
                                      </p:cBhvr>
                                    </p:animEffect>
                                  </p:childTnLst>
                                </p:cTn>
                              </p:par>
                              <p:par>
                                <p:cTn id="95" presetID="2" presetClass="entr" presetSubtype="9" fill="hold" grpId="0" nodeType="withEffect">
                                  <p:stCondLst>
                                    <p:cond delay="0"/>
                                  </p:stCondLst>
                                  <p:childTnLst>
                                    <p:set>
                                      <p:cBhvr>
                                        <p:cTn id="96" dur="1" fill="hold">
                                          <p:stCondLst>
                                            <p:cond delay="0"/>
                                          </p:stCondLst>
                                        </p:cTn>
                                        <p:tgtEl>
                                          <p:spTgt spid="8"/>
                                        </p:tgtEl>
                                        <p:attrNameLst>
                                          <p:attrName>style.visibility</p:attrName>
                                        </p:attrNameLst>
                                      </p:cBhvr>
                                      <p:to>
                                        <p:strVal val="visible"/>
                                      </p:to>
                                    </p:set>
                                    <p:anim calcmode="lin" valueType="num">
                                      <p:cBhvr additive="base">
                                        <p:cTn id="97" dur="3500" fill="hold"/>
                                        <p:tgtEl>
                                          <p:spTgt spid="8"/>
                                        </p:tgtEl>
                                        <p:attrNameLst>
                                          <p:attrName>ppt_x</p:attrName>
                                        </p:attrNameLst>
                                      </p:cBhvr>
                                      <p:tavLst>
                                        <p:tav tm="0">
                                          <p:val>
                                            <p:strVal val="0-#ppt_w/2"/>
                                          </p:val>
                                        </p:tav>
                                        <p:tav tm="100000">
                                          <p:val>
                                            <p:strVal val="#ppt_x"/>
                                          </p:val>
                                        </p:tav>
                                      </p:tavLst>
                                    </p:anim>
                                    <p:anim calcmode="lin" valueType="num">
                                      <p:cBhvr additive="base">
                                        <p:cTn id="98" dur="3500" fill="hold"/>
                                        <p:tgtEl>
                                          <p:spTgt spid="8"/>
                                        </p:tgtEl>
                                        <p:attrNameLst>
                                          <p:attrName>ppt_y</p:attrName>
                                        </p:attrNameLst>
                                      </p:cBhvr>
                                      <p:tavLst>
                                        <p:tav tm="0">
                                          <p:val>
                                            <p:strVal val="0-#ppt_h/2"/>
                                          </p:val>
                                        </p:tav>
                                        <p:tav tm="100000">
                                          <p:val>
                                            <p:strVal val="#ppt_y"/>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8"/>
                                        </p:tgtEl>
                                        <p:attrNameLst>
                                          <p:attrName>style.visibility</p:attrName>
                                        </p:attrNameLst>
                                      </p:cBhvr>
                                      <p:to>
                                        <p:strVal val="visible"/>
                                      </p:to>
                                    </p:set>
                                    <p:anim calcmode="lin" valueType="num">
                                      <p:cBhvr>
                                        <p:cTn id="101" dur="3500" fill="hold"/>
                                        <p:tgtEl>
                                          <p:spTgt spid="8"/>
                                        </p:tgtEl>
                                        <p:attrNameLst>
                                          <p:attrName>ppt_w</p:attrName>
                                        </p:attrNameLst>
                                      </p:cBhvr>
                                      <p:tavLst>
                                        <p:tav tm="0" fmla="#ppt_w*sin(2.5*pi*$)">
                                          <p:val>
                                            <p:fltVal val="0"/>
                                          </p:val>
                                        </p:tav>
                                        <p:tav tm="100000">
                                          <p:val>
                                            <p:fltVal val="1"/>
                                          </p:val>
                                        </p:tav>
                                      </p:tavLst>
                                    </p:anim>
                                    <p:anim calcmode="lin" valueType="num">
                                      <p:cBhvr>
                                        <p:cTn id="102" dur="3500" fill="hold"/>
                                        <p:tgtEl>
                                          <p:spTgt spid="8"/>
                                        </p:tgtEl>
                                        <p:attrNameLst>
                                          <p:attrName>ppt_h</p:attrName>
                                        </p:attrNameLst>
                                      </p:cBhvr>
                                      <p:tavLst>
                                        <p:tav tm="0">
                                          <p:val>
                                            <p:strVal val="#ppt_h"/>
                                          </p:val>
                                        </p:tav>
                                        <p:tav tm="100000">
                                          <p:val>
                                            <p:strVal val="#ppt_h"/>
                                          </p:val>
                                        </p:tav>
                                      </p:tavLst>
                                    </p:anim>
                                  </p:childTnLst>
                                </p:cTn>
                              </p:par>
                              <p:par>
                                <p:cTn id="103" presetID="2" presetClass="exit" presetSubtype="8" fill="hold" grpId="2" nodeType="withEffect">
                                  <p:stCondLst>
                                    <p:cond delay="0"/>
                                  </p:stCondLst>
                                  <p:childTnLst>
                                    <p:anim calcmode="lin" valueType="num">
                                      <p:cBhvr additive="base">
                                        <p:cTn id="104" dur="3500"/>
                                        <p:tgtEl>
                                          <p:spTgt spid="8"/>
                                        </p:tgtEl>
                                        <p:attrNameLst>
                                          <p:attrName>ppt_x</p:attrName>
                                        </p:attrNameLst>
                                      </p:cBhvr>
                                      <p:tavLst>
                                        <p:tav tm="0">
                                          <p:val>
                                            <p:strVal val="ppt_x"/>
                                          </p:val>
                                        </p:tav>
                                        <p:tav tm="100000">
                                          <p:val>
                                            <p:strVal val="0-ppt_w/2"/>
                                          </p:val>
                                        </p:tav>
                                      </p:tavLst>
                                    </p:anim>
                                    <p:anim calcmode="lin" valueType="num">
                                      <p:cBhvr additive="base">
                                        <p:cTn id="105" dur="3500"/>
                                        <p:tgtEl>
                                          <p:spTgt spid="8"/>
                                        </p:tgtEl>
                                        <p:attrNameLst>
                                          <p:attrName>ppt_y</p:attrName>
                                        </p:attrNameLst>
                                      </p:cBhvr>
                                      <p:tavLst>
                                        <p:tav tm="0">
                                          <p:val>
                                            <p:strVal val="ppt_y"/>
                                          </p:val>
                                        </p:tav>
                                        <p:tav tm="100000">
                                          <p:val>
                                            <p:strVal val="ppt_y"/>
                                          </p:val>
                                        </p:tav>
                                      </p:tavLst>
                                    </p:anim>
                                    <p:set>
                                      <p:cBhvr>
                                        <p:cTn id="106" dur="1" fill="hold">
                                          <p:stCondLst>
                                            <p:cond delay="3499"/>
                                          </p:stCondLst>
                                        </p:cTn>
                                        <p:tgtEl>
                                          <p:spTgt spid="8"/>
                                        </p:tgtEl>
                                        <p:attrNameLst>
                                          <p:attrName>style.visibility</p:attrName>
                                        </p:attrNameLst>
                                      </p:cBhvr>
                                      <p:to>
                                        <p:strVal val="hidden"/>
                                      </p:to>
                                    </p:set>
                                  </p:childTnLst>
                                </p:cTn>
                              </p:par>
                              <p:par>
                                <p:cTn id="107" presetID="8" presetClass="entr" presetSubtype="16" fill="hold" grpId="3" nodeType="withEffect">
                                  <p:stCondLst>
                                    <p:cond delay="0"/>
                                  </p:stCondLst>
                                  <p:childTnLst>
                                    <p:set>
                                      <p:cBhvr>
                                        <p:cTn id="108" dur="1" fill="hold">
                                          <p:stCondLst>
                                            <p:cond delay="0"/>
                                          </p:stCondLst>
                                        </p:cTn>
                                        <p:tgtEl>
                                          <p:spTgt spid="8"/>
                                        </p:tgtEl>
                                        <p:attrNameLst>
                                          <p:attrName>style.visibility</p:attrName>
                                        </p:attrNameLst>
                                      </p:cBhvr>
                                      <p:to>
                                        <p:strVal val="visible"/>
                                      </p:to>
                                    </p:set>
                                    <p:animEffect transition="in" filter="diamond(in)">
                                      <p:cBhvr>
                                        <p:cTn id="109" dur="3500"/>
                                        <p:tgtEl>
                                          <p:spTgt spid="8"/>
                                        </p:tgtEl>
                                      </p:cBhvr>
                                    </p:animEffect>
                                  </p:childTnLst>
                                </p:cTn>
                              </p:par>
                              <p:par>
                                <p:cTn id="110" presetID="2" presetClass="entr" presetSubtype="9" fill="hold" grpId="0" nodeType="withEffect">
                                  <p:stCondLst>
                                    <p:cond delay="0"/>
                                  </p:stCondLst>
                                  <p:childTnLst>
                                    <p:set>
                                      <p:cBhvr>
                                        <p:cTn id="111" dur="1" fill="hold">
                                          <p:stCondLst>
                                            <p:cond delay="0"/>
                                          </p:stCondLst>
                                        </p:cTn>
                                        <p:tgtEl>
                                          <p:spTgt spid="10"/>
                                        </p:tgtEl>
                                        <p:attrNameLst>
                                          <p:attrName>style.visibility</p:attrName>
                                        </p:attrNameLst>
                                      </p:cBhvr>
                                      <p:to>
                                        <p:strVal val="visible"/>
                                      </p:to>
                                    </p:set>
                                    <p:anim calcmode="lin" valueType="num">
                                      <p:cBhvr additive="base">
                                        <p:cTn id="112" dur="3500" fill="hold"/>
                                        <p:tgtEl>
                                          <p:spTgt spid="10"/>
                                        </p:tgtEl>
                                        <p:attrNameLst>
                                          <p:attrName>ppt_x</p:attrName>
                                        </p:attrNameLst>
                                      </p:cBhvr>
                                      <p:tavLst>
                                        <p:tav tm="0">
                                          <p:val>
                                            <p:strVal val="0-#ppt_w/2"/>
                                          </p:val>
                                        </p:tav>
                                        <p:tav tm="100000">
                                          <p:val>
                                            <p:strVal val="#ppt_x"/>
                                          </p:val>
                                        </p:tav>
                                      </p:tavLst>
                                    </p:anim>
                                    <p:anim calcmode="lin" valueType="num">
                                      <p:cBhvr additive="base">
                                        <p:cTn id="113" dur="3500" fill="hold"/>
                                        <p:tgtEl>
                                          <p:spTgt spid="10"/>
                                        </p:tgtEl>
                                        <p:attrNameLst>
                                          <p:attrName>ppt_y</p:attrName>
                                        </p:attrNameLst>
                                      </p:cBhvr>
                                      <p:tavLst>
                                        <p:tav tm="0">
                                          <p:val>
                                            <p:strVal val="0-#ppt_h/2"/>
                                          </p:val>
                                        </p:tav>
                                        <p:tav tm="100000">
                                          <p:val>
                                            <p:strVal val="#ppt_y"/>
                                          </p:val>
                                        </p:tav>
                                      </p:tavLst>
                                    </p:anim>
                                  </p:childTnLst>
                                </p:cTn>
                              </p:par>
                              <p:par>
                                <p:cTn id="114" presetID="19" presetClass="entr" presetSubtype="10" fill="hold" grpId="1" nodeType="withEffect">
                                  <p:stCondLst>
                                    <p:cond delay="0"/>
                                  </p:stCondLst>
                                  <p:childTnLst>
                                    <p:set>
                                      <p:cBhvr>
                                        <p:cTn id="115" dur="1" fill="hold">
                                          <p:stCondLst>
                                            <p:cond delay="0"/>
                                          </p:stCondLst>
                                        </p:cTn>
                                        <p:tgtEl>
                                          <p:spTgt spid="10"/>
                                        </p:tgtEl>
                                        <p:attrNameLst>
                                          <p:attrName>style.visibility</p:attrName>
                                        </p:attrNameLst>
                                      </p:cBhvr>
                                      <p:to>
                                        <p:strVal val="visible"/>
                                      </p:to>
                                    </p:set>
                                    <p:anim calcmode="lin" valueType="num">
                                      <p:cBhvr>
                                        <p:cTn id="116" dur="3500" fill="hold"/>
                                        <p:tgtEl>
                                          <p:spTgt spid="10"/>
                                        </p:tgtEl>
                                        <p:attrNameLst>
                                          <p:attrName>ppt_w</p:attrName>
                                        </p:attrNameLst>
                                      </p:cBhvr>
                                      <p:tavLst>
                                        <p:tav tm="0" fmla="#ppt_w*sin(2.5*pi*$)">
                                          <p:val>
                                            <p:fltVal val="0"/>
                                          </p:val>
                                        </p:tav>
                                        <p:tav tm="100000">
                                          <p:val>
                                            <p:fltVal val="1"/>
                                          </p:val>
                                        </p:tav>
                                      </p:tavLst>
                                    </p:anim>
                                    <p:anim calcmode="lin" valueType="num">
                                      <p:cBhvr>
                                        <p:cTn id="117" dur="3500" fill="hold"/>
                                        <p:tgtEl>
                                          <p:spTgt spid="10"/>
                                        </p:tgtEl>
                                        <p:attrNameLst>
                                          <p:attrName>ppt_h</p:attrName>
                                        </p:attrNameLst>
                                      </p:cBhvr>
                                      <p:tavLst>
                                        <p:tav tm="0">
                                          <p:val>
                                            <p:strVal val="#ppt_h"/>
                                          </p:val>
                                        </p:tav>
                                        <p:tav tm="100000">
                                          <p:val>
                                            <p:strVal val="#ppt_h"/>
                                          </p:val>
                                        </p:tav>
                                      </p:tavLst>
                                    </p:anim>
                                  </p:childTnLst>
                                </p:cTn>
                              </p:par>
                              <p:par>
                                <p:cTn id="118" presetID="2" presetClass="exit" presetSubtype="8" fill="hold" grpId="2" nodeType="withEffect">
                                  <p:stCondLst>
                                    <p:cond delay="0"/>
                                  </p:stCondLst>
                                  <p:childTnLst>
                                    <p:anim calcmode="lin" valueType="num">
                                      <p:cBhvr additive="base">
                                        <p:cTn id="119" dur="3500"/>
                                        <p:tgtEl>
                                          <p:spTgt spid="10"/>
                                        </p:tgtEl>
                                        <p:attrNameLst>
                                          <p:attrName>ppt_x</p:attrName>
                                        </p:attrNameLst>
                                      </p:cBhvr>
                                      <p:tavLst>
                                        <p:tav tm="0">
                                          <p:val>
                                            <p:strVal val="ppt_x"/>
                                          </p:val>
                                        </p:tav>
                                        <p:tav tm="100000">
                                          <p:val>
                                            <p:strVal val="0-ppt_w/2"/>
                                          </p:val>
                                        </p:tav>
                                      </p:tavLst>
                                    </p:anim>
                                    <p:anim calcmode="lin" valueType="num">
                                      <p:cBhvr additive="base">
                                        <p:cTn id="120" dur="3500"/>
                                        <p:tgtEl>
                                          <p:spTgt spid="10"/>
                                        </p:tgtEl>
                                        <p:attrNameLst>
                                          <p:attrName>ppt_y</p:attrName>
                                        </p:attrNameLst>
                                      </p:cBhvr>
                                      <p:tavLst>
                                        <p:tav tm="0">
                                          <p:val>
                                            <p:strVal val="ppt_y"/>
                                          </p:val>
                                        </p:tav>
                                        <p:tav tm="100000">
                                          <p:val>
                                            <p:strVal val="ppt_y"/>
                                          </p:val>
                                        </p:tav>
                                      </p:tavLst>
                                    </p:anim>
                                    <p:set>
                                      <p:cBhvr>
                                        <p:cTn id="121" dur="1" fill="hold">
                                          <p:stCondLst>
                                            <p:cond delay="3499"/>
                                          </p:stCondLst>
                                        </p:cTn>
                                        <p:tgtEl>
                                          <p:spTgt spid="10"/>
                                        </p:tgtEl>
                                        <p:attrNameLst>
                                          <p:attrName>style.visibility</p:attrName>
                                        </p:attrNameLst>
                                      </p:cBhvr>
                                      <p:to>
                                        <p:strVal val="hidden"/>
                                      </p:to>
                                    </p:set>
                                  </p:childTnLst>
                                </p:cTn>
                              </p:par>
                              <p:par>
                                <p:cTn id="122" presetID="8" presetClass="entr" presetSubtype="16" fill="hold" grpId="3" nodeType="withEffect">
                                  <p:stCondLst>
                                    <p:cond delay="0"/>
                                  </p:stCondLst>
                                  <p:childTnLst>
                                    <p:set>
                                      <p:cBhvr>
                                        <p:cTn id="123" dur="1" fill="hold">
                                          <p:stCondLst>
                                            <p:cond delay="0"/>
                                          </p:stCondLst>
                                        </p:cTn>
                                        <p:tgtEl>
                                          <p:spTgt spid="10"/>
                                        </p:tgtEl>
                                        <p:attrNameLst>
                                          <p:attrName>style.visibility</p:attrName>
                                        </p:attrNameLst>
                                      </p:cBhvr>
                                      <p:to>
                                        <p:strVal val="visible"/>
                                      </p:to>
                                    </p:set>
                                    <p:animEffect transition="in" filter="diamond(in)">
                                      <p:cBhvr>
                                        <p:cTn id="124" dur="3500"/>
                                        <p:tgtEl>
                                          <p:spTgt spid="10"/>
                                        </p:tgtEl>
                                      </p:cBhvr>
                                    </p:animEffect>
                                  </p:childTnLst>
                                </p:cTn>
                              </p:par>
                              <p:par>
                                <p:cTn id="125" presetID="2" presetClass="entr" presetSubtype="9" fill="hold" grpId="0" nodeType="withEffect">
                                  <p:stCondLst>
                                    <p:cond delay="0"/>
                                  </p:stCondLst>
                                  <p:childTnLst>
                                    <p:set>
                                      <p:cBhvr>
                                        <p:cTn id="126" dur="1" fill="hold">
                                          <p:stCondLst>
                                            <p:cond delay="0"/>
                                          </p:stCondLst>
                                        </p:cTn>
                                        <p:tgtEl>
                                          <p:spTgt spid="9"/>
                                        </p:tgtEl>
                                        <p:attrNameLst>
                                          <p:attrName>style.visibility</p:attrName>
                                        </p:attrNameLst>
                                      </p:cBhvr>
                                      <p:to>
                                        <p:strVal val="visible"/>
                                      </p:to>
                                    </p:set>
                                    <p:anim calcmode="lin" valueType="num">
                                      <p:cBhvr additive="base">
                                        <p:cTn id="127" dur="3500" fill="hold"/>
                                        <p:tgtEl>
                                          <p:spTgt spid="9"/>
                                        </p:tgtEl>
                                        <p:attrNameLst>
                                          <p:attrName>ppt_x</p:attrName>
                                        </p:attrNameLst>
                                      </p:cBhvr>
                                      <p:tavLst>
                                        <p:tav tm="0">
                                          <p:val>
                                            <p:strVal val="0-#ppt_w/2"/>
                                          </p:val>
                                        </p:tav>
                                        <p:tav tm="100000">
                                          <p:val>
                                            <p:strVal val="#ppt_x"/>
                                          </p:val>
                                        </p:tav>
                                      </p:tavLst>
                                    </p:anim>
                                    <p:anim calcmode="lin" valueType="num">
                                      <p:cBhvr additive="base">
                                        <p:cTn id="128" dur="3500" fill="hold"/>
                                        <p:tgtEl>
                                          <p:spTgt spid="9"/>
                                        </p:tgtEl>
                                        <p:attrNameLst>
                                          <p:attrName>ppt_y</p:attrName>
                                        </p:attrNameLst>
                                      </p:cBhvr>
                                      <p:tavLst>
                                        <p:tav tm="0">
                                          <p:val>
                                            <p:strVal val="0-#ppt_h/2"/>
                                          </p:val>
                                        </p:tav>
                                        <p:tav tm="100000">
                                          <p:val>
                                            <p:strVal val="#ppt_y"/>
                                          </p:val>
                                        </p:tav>
                                      </p:tavLst>
                                    </p:anim>
                                  </p:childTnLst>
                                </p:cTn>
                              </p:par>
                              <p:par>
                                <p:cTn id="129" presetID="19" presetClass="entr" presetSubtype="10" fill="hold" grpId="1" nodeType="withEffect">
                                  <p:stCondLst>
                                    <p:cond delay="0"/>
                                  </p:stCondLst>
                                  <p:childTnLst>
                                    <p:set>
                                      <p:cBhvr>
                                        <p:cTn id="130" dur="1" fill="hold">
                                          <p:stCondLst>
                                            <p:cond delay="0"/>
                                          </p:stCondLst>
                                        </p:cTn>
                                        <p:tgtEl>
                                          <p:spTgt spid="9"/>
                                        </p:tgtEl>
                                        <p:attrNameLst>
                                          <p:attrName>style.visibility</p:attrName>
                                        </p:attrNameLst>
                                      </p:cBhvr>
                                      <p:to>
                                        <p:strVal val="visible"/>
                                      </p:to>
                                    </p:set>
                                    <p:anim calcmode="lin" valueType="num">
                                      <p:cBhvr>
                                        <p:cTn id="131" dur="3500" fill="hold"/>
                                        <p:tgtEl>
                                          <p:spTgt spid="9"/>
                                        </p:tgtEl>
                                        <p:attrNameLst>
                                          <p:attrName>ppt_w</p:attrName>
                                        </p:attrNameLst>
                                      </p:cBhvr>
                                      <p:tavLst>
                                        <p:tav tm="0" fmla="#ppt_w*sin(2.5*pi*$)">
                                          <p:val>
                                            <p:fltVal val="0"/>
                                          </p:val>
                                        </p:tav>
                                        <p:tav tm="100000">
                                          <p:val>
                                            <p:fltVal val="1"/>
                                          </p:val>
                                        </p:tav>
                                      </p:tavLst>
                                    </p:anim>
                                    <p:anim calcmode="lin" valueType="num">
                                      <p:cBhvr>
                                        <p:cTn id="132" dur="3500" fill="hold"/>
                                        <p:tgtEl>
                                          <p:spTgt spid="9"/>
                                        </p:tgtEl>
                                        <p:attrNameLst>
                                          <p:attrName>ppt_h</p:attrName>
                                        </p:attrNameLst>
                                      </p:cBhvr>
                                      <p:tavLst>
                                        <p:tav tm="0">
                                          <p:val>
                                            <p:strVal val="#ppt_h"/>
                                          </p:val>
                                        </p:tav>
                                        <p:tav tm="100000">
                                          <p:val>
                                            <p:strVal val="#ppt_h"/>
                                          </p:val>
                                        </p:tav>
                                      </p:tavLst>
                                    </p:anim>
                                  </p:childTnLst>
                                </p:cTn>
                              </p:par>
                              <p:par>
                                <p:cTn id="133" presetID="2" presetClass="exit" presetSubtype="8" fill="hold" grpId="2" nodeType="withEffect">
                                  <p:stCondLst>
                                    <p:cond delay="0"/>
                                  </p:stCondLst>
                                  <p:childTnLst>
                                    <p:anim calcmode="lin" valueType="num">
                                      <p:cBhvr additive="base">
                                        <p:cTn id="134" dur="3500"/>
                                        <p:tgtEl>
                                          <p:spTgt spid="9"/>
                                        </p:tgtEl>
                                        <p:attrNameLst>
                                          <p:attrName>ppt_x</p:attrName>
                                        </p:attrNameLst>
                                      </p:cBhvr>
                                      <p:tavLst>
                                        <p:tav tm="0">
                                          <p:val>
                                            <p:strVal val="ppt_x"/>
                                          </p:val>
                                        </p:tav>
                                        <p:tav tm="100000">
                                          <p:val>
                                            <p:strVal val="0-ppt_w/2"/>
                                          </p:val>
                                        </p:tav>
                                      </p:tavLst>
                                    </p:anim>
                                    <p:anim calcmode="lin" valueType="num">
                                      <p:cBhvr additive="base">
                                        <p:cTn id="135" dur="3500"/>
                                        <p:tgtEl>
                                          <p:spTgt spid="9"/>
                                        </p:tgtEl>
                                        <p:attrNameLst>
                                          <p:attrName>ppt_y</p:attrName>
                                        </p:attrNameLst>
                                      </p:cBhvr>
                                      <p:tavLst>
                                        <p:tav tm="0">
                                          <p:val>
                                            <p:strVal val="ppt_y"/>
                                          </p:val>
                                        </p:tav>
                                        <p:tav tm="100000">
                                          <p:val>
                                            <p:strVal val="ppt_y"/>
                                          </p:val>
                                        </p:tav>
                                      </p:tavLst>
                                    </p:anim>
                                    <p:set>
                                      <p:cBhvr>
                                        <p:cTn id="136" dur="1" fill="hold">
                                          <p:stCondLst>
                                            <p:cond delay="3499"/>
                                          </p:stCondLst>
                                        </p:cTn>
                                        <p:tgtEl>
                                          <p:spTgt spid="9"/>
                                        </p:tgtEl>
                                        <p:attrNameLst>
                                          <p:attrName>style.visibility</p:attrName>
                                        </p:attrNameLst>
                                      </p:cBhvr>
                                      <p:to>
                                        <p:strVal val="hidden"/>
                                      </p:to>
                                    </p:set>
                                  </p:childTnLst>
                                </p:cTn>
                              </p:par>
                              <p:par>
                                <p:cTn id="137" presetID="8" presetClass="entr" presetSubtype="16" fill="hold" grpId="3" nodeType="withEffect">
                                  <p:stCondLst>
                                    <p:cond delay="0"/>
                                  </p:stCondLst>
                                  <p:childTnLst>
                                    <p:set>
                                      <p:cBhvr>
                                        <p:cTn id="138" dur="1" fill="hold">
                                          <p:stCondLst>
                                            <p:cond delay="0"/>
                                          </p:stCondLst>
                                        </p:cTn>
                                        <p:tgtEl>
                                          <p:spTgt spid="9"/>
                                        </p:tgtEl>
                                        <p:attrNameLst>
                                          <p:attrName>style.visibility</p:attrName>
                                        </p:attrNameLst>
                                      </p:cBhvr>
                                      <p:to>
                                        <p:strVal val="visible"/>
                                      </p:to>
                                    </p:set>
                                    <p:animEffect transition="in" filter="diamond(in)">
                                      <p:cBhvr>
                                        <p:cTn id="139" dur="3500"/>
                                        <p:tgtEl>
                                          <p:spTgt spid="9"/>
                                        </p:tgtEl>
                                      </p:cBhvr>
                                    </p:animEffect>
                                  </p:childTnLst>
                                </p:cTn>
                              </p:par>
                              <p:par>
                                <p:cTn id="140" presetID="2" presetClass="entr" presetSubtype="9" fill="hold" grpId="0" nodeType="withEffect">
                                  <p:stCondLst>
                                    <p:cond delay="0"/>
                                  </p:stCondLst>
                                  <p:childTnLst>
                                    <p:set>
                                      <p:cBhvr>
                                        <p:cTn id="141" dur="1" fill="hold">
                                          <p:stCondLst>
                                            <p:cond delay="0"/>
                                          </p:stCondLst>
                                        </p:cTn>
                                        <p:tgtEl>
                                          <p:spTgt spid="13"/>
                                        </p:tgtEl>
                                        <p:attrNameLst>
                                          <p:attrName>style.visibility</p:attrName>
                                        </p:attrNameLst>
                                      </p:cBhvr>
                                      <p:to>
                                        <p:strVal val="visible"/>
                                      </p:to>
                                    </p:set>
                                    <p:anim calcmode="lin" valueType="num">
                                      <p:cBhvr additive="base">
                                        <p:cTn id="142" dur="3500" fill="hold"/>
                                        <p:tgtEl>
                                          <p:spTgt spid="13"/>
                                        </p:tgtEl>
                                        <p:attrNameLst>
                                          <p:attrName>ppt_x</p:attrName>
                                        </p:attrNameLst>
                                      </p:cBhvr>
                                      <p:tavLst>
                                        <p:tav tm="0">
                                          <p:val>
                                            <p:strVal val="0-#ppt_w/2"/>
                                          </p:val>
                                        </p:tav>
                                        <p:tav tm="100000">
                                          <p:val>
                                            <p:strVal val="#ppt_x"/>
                                          </p:val>
                                        </p:tav>
                                      </p:tavLst>
                                    </p:anim>
                                    <p:anim calcmode="lin" valueType="num">
                                      <p:cBhvr additive="base">
                                        <p:cTn id="143" dur="3500" fill="hold"/>
                                        <p:tgtEl>
                                          <p:spTgt spid="13"/>
                                        </p:tgtEl>
                                        <p:attrNameLst>
                                          <p:attrName>ppt_y</p:attrName>
                                        </p:attrNameLst>
                                      </p:cBhvr>
                                      <p:tavLst>
                                        <p:tav tm="0">
                                          <p:val>
                                            <p:strVal val="0-#ppt_h/2"/>
                                          </p:val>
                                        </p:tav>
                                        <p:tav tm="100000">
                                          <p:val>
                                            <p:strVal val="#ppt_y"/>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13"/>
                                        </p:tgtEl>
                                        <p:attrNameLst>
                                          <p:attrName>style.visibility</p:attrName>
                                        </p:attrNameLst>
                                      </p:cBhvr>
                                      <p:to>
                                        <p:strVal val="visible"/>
                                      </p:to>
                                    </p:set>
                                    <p:anim calcmode="lin" valueType="num">
                                      <p:cBhvr>
                                        <p:cTn id="146" dur="3500" fill="hold"/>
                                        <p:tgtEl>
                                          <p:spTgt spid="13"/>
                                        </p:tgtEl>
                                        <p:attrNameLst>
                                          <p:attrName>ppt_w</p:attrName>
                                        </p:attrNameLst>
                                      </p:cBhvr>
                                      <p:tavLst>
                                        <p:tav tm="0" fmla="#ppt_w*sin(2.5*pi*$)">
                                          <p:val>
                                            <p:fltVal val="0"/>
                                          </p:val>
                                        </p:tav>
                                        <p:tav tm="100000">
                                          <p:val>
                                            <p:fltVal val="1"/>
                                          </p:val>
                                        </p:tav>
                                      </p:tavLst>
                                    </p:anim>
                                    <p:anim calcmode="lin" valueType="num">
                                      <p:cBhvr>
                                        <p:cTn id="147" dur="3500" fill="hold"/>
                                        <p:tgtEl>
                                          <p:spTgt spid="13"/>
                                        </p:tgtEl>
                                        <p:attrNameLst>
                                          <p:attrName>ppt_h</p:attrName>
                                        </p:attrNameLst>
                                      </p:cBhvr>
                                      <p:tavLst>
                                        <p:tav tm="0">
                                          <p:val>
                                            <p:strVal val="#ppt_h"/>
                                          </p:val>
                                        </p:tav>
                                        <p:tav tm="100000">
                                          <p:val>
                                            <p:strVal val="#ppt_h"/>
                                          </p:val>
                                        </p:tav>
                                      </p:tavLst>
                                    </p:anim>
                                  </p:childTnLst>
                                </p:cTn>
                              </p:par>
                              <p:par>
                                <p:cTn id="148" presetID="2" presetClass="exit" presetSubtype="8" fill="hold" grpId="2" nodeType="withEffect">
                                  <p:stCondLst>
                                    <p:cond delay="0"/>
                                  </p:stCondLst>
                                  <p:childTnLst>
                                    <p:anim calcmode="lin" valueType="num">
                                      <p:cBhvr additive="base">
                                        <p:cTn id="149" dur="3500"/>
                                        <p:tgtEl>
                                          <p:spTgt spid="13"/>
                                        </p:tgtEl>
                                        <p:attrNameLst>
                                          <p:attrName>ppt_x</p:attrName>
                                        </p:attrNameLst>
                                      </p:cBhvr>
                                      <p:tavLst>
                                        <p:tav tm="0">
                                          <p:val>
                                            <p:strVal val="ppt_x"/>
                                          </p:val>
                                        </p:tav>
                                        <p:tav tm="100000">
                                          <p:val>
                                            <p:strVal val="0-ppt_w/2"/>
                                          </p:val>
                                        </p:tav>
                                      </p:tavLst>
                                    </p:anim>
                                    <p:anim calcmode="lin" valueType="num">
                                      <p:cBhvr additive="base">
                                        <p:cTn id="150" dur="3500"/>
                                        <p:tgtEl>
                                          <p:spTgt spid="13"/>
                                        </p:tgtEl>
                                        <p:attrNameLst>
                                          <p:attrName>ppt_y</p:attrName>
                                        </p:attrNameLst>
                                      </p:cBhvr>
                                      <p:tavLst>
                                        <p:tav tm="0">
                                          <p:val>
                                            <p:strVal val="ppt_y"/>
                                          </p:val>
                                        </p:tav>
                                        <p:tav tm="100000">
                                          <p:val>
                                            <p:strVal val="ppt_y"/>
                                          </p:val>
                                        </p:tav>
                                      </p:tavLst>
                                    </p:anim>
                                    <p:set>
                                      <p:cBhvr>
                                        <p:cTn id="151" dur="1" fill="hold">
                                          <p:stCondLst>
                                            <p:cond delay="3499"/>
                                          </p:stCondLst>
                                        </p:cTn>
                                        <p:tgtEl>
                                          <p:spTgt spid="13"/>
                                        </p:tgtEl>
                                        <p:attrNameLst>
                                          <p:attrName>style.visibility</p:attrName>
                                        </p:attrNameLst>
                                      </p:cBhvr>
                                      <p:to>
                                        <p:strVal val="hidden"/>
                                      </p:to>
                                    </p:set>
                                  </p:childTnLst>
                                </p:cTn>
                              </p:par>
                              <p:par>
                                <p:cTn id="152" presetID="8" presetClass="entr" presetSubtype="16" fill="hold" grpId="3" nodeType="withEffect">
                                  <p:stCondLst>
                                    <p:cond delay="0"/>
                                  </p:stCondLst>
                                  <p:childTnLst>
                                    <p:set>
                                      <p:cBhvr>
                                        <p:cTn id="153" dur="1" fill="hold">
                                          <p:stCondLst>
                                            <p:cond delay="0"/>
                                          </p:stCondLst>
                                        </p:cTn>
                                        <p:tgtEl>
                                          <p:spTgt spid="13"/>
                                        </p:tgtEl>
                                        <p:attrNameLst>
                                          <p:attrName>style.visibility</p:attrName>
                                        </p:attrNameLst>
                                      </p:cBhvr>
                                      <p:to>
                                        <p:strVal val="visible"/>
                                      </p:to>
                                    </p:set>
                                    <p:animEffect transition="in" filter="diamond(in)">
                                      <p:cBhvr>
                                        <p:cTn id="154" dur="3500"/>
                                        <p:tgtEl>
                                          <p:spTgt spid="13"/>
                                        </p:tgtEl>
                                      </p:cBhvr>
                                    </p:animEffect>
                                  </p:childTnLst>
                                </p:cTn>
                              </p:par>
                              <p:par>
                                <p:cTn id="155" presetID="2" presetClass="entr" presetSubtype="9" fill="hold" grpId="0" nodeType="withEffect">
                                  <p:stCondLst>
                                    <p:cond delay="0"/>
                                  </p:stCondLst>
                                  <p:childTnLst>
                                    <p:set>
                                      <p:cBhvr>
                                        <p:cTn id="156" dur="1" fill="hold">
                                          <p:stCondLst>
                                            <p:cond delay="0"/>
                                          </p:stCondLst>
                                        </p:cTn>
                                        <p:tgtEl>
                                          <p:spTgt spid="17"/>
                                        </p:tgtEl>
                                        <p:attrNameLst>
                                          <p:attrName>style.visibility</p:attrName>
                                        </p:attrNameLst>
                                      </p:cBhvr>
                                      <p:to>
                                        <p:strVal val="visible"/>
                                      </p:to>
                                    </p:set>
                                    <p:anim calcmode="lin" valueType="num">
                                      <p:cBhvr additive="base">
                                        <p:cTn id="157" dur="3500" fill="hold"/>
                                        <p:tgtEl>
                                          <p:spTgt spid="17"/>
                                        </p:tgtEl>
                                        <p:attrNameLst>
                                          <p:attrName>ppt_x</p:attrName>
                                        </p:attrNameLst>
                                      </p:cBhvr>
                                      <p:tavLst>
                                        <p:tav tm="0">
                                          <p:val>
                                            <p:strVal val="0-#ppt_w/2"/>
                                          </p:val>
                                        </p:tav>
                                        <p:tav tm="100000">
                                          <p:val>
                                            <p:strVal val="#ppt_x"/>
                                          </p:val>
                                        </p:tav>
                                      </p:tavLst>
                                    </p:anim>
                                    <p:anim calcmode="lin" valueType="num">
                                      <p:cBhvr additive="base">
                                        <p:cTn id="158" dur="3500" fill="hold"/>
                                        <p:tgtEl>
                                          <p:spTgt spid="17"/>
                                        </p:tgtEl>
                                        <p:attrNameLst>
                                          <p:attrName>ppt_y</p:attrName>
                                        </p:attrNameLst>
                                      </p:cBhvr>
                                      <p:tavLst>
                                        <p:tav tm="0">
                                          <p:val>
                                            <p:strVal val="0-#ppt_h/2"/>
                                          </p:val>
                                        </p:tav>
                                        <p:tav tm="100000">
                                          <p:val>
                                            <p:strVal val="#ppt_y"/>
                                          </p:val>
                                        </p:tav>
                                      </p:tavLst>
                                    </p:anim>
                                  </p:childTnLst>
                                </p:cTn>
                              </p:par>
                              <p:par>
                                <p:cTn id="159" presetID="19" presetClass="entr" presetSubtype="10" fill="hold" grpId="1" nodeType="withEffect">
                                  <p:stCondLst>
                                    <p:cond delay="0"/>
                                  </p:stCondLst>
                                  <p:childTnLst>
                                    <p:set>
                                      <p:cBhvr>
                                        <p:cTn id="160" dur="1" fill="hold">
                                          <p:stCondLst>
                                            <p:cond delay="0"/>
                                          </p:stCondLst>
                                        </p:cTn>
                                        <p:tgtEl>
                                          <p:spTgt spid="17"/>
                                        </p:tgtEl>
                                        <p:attrNameLst>
                                          <p:attrName>style.visibility</p:attrName>
                                        </p:attrNameLst>
                                      </p:cBhvr>
                                      <p:to>
                                        <p:strVal val="visible"/>
                                      </p:to>
                                    </p:set>
                                    <p:anim calcmode="lin" valueType="num">
                                      <p:cBhvr>
                                        <p:cTn id="161" dur="3500" fill="hold"/>
                                        <p:tgtEl>
                                          <p:spTgt spid="17"/>
                                        </p:tgtEl>
                                        <p:attrNameLst>
                                          <p:attrName>ppt_w</p:attrName>
                                        </p:attrNameLst>
                                      </p:cBhvr>
                                      <p:tavLst>
                                        <p:tav tm="0" fmla="#ppt_w*sin(2.5*pi*$)">
                                          <p:val>
                                            <p:fltVal val="0"/>
                                          </p:val>
                                        </p:tav>
                                        <p:tav tm="100000">
                                          <p:val>
                                            <p:fltVal val="1"/>
                                          </p:val>
                                        </p:tav>
                                      </p:tavLst>
                                    </p:anim>
                                    <p:anim calcmode="lin" valueType="num">
                                      <p:cBhvr>
                                        <p:cTn id="162" dur="3500" fill="hold"/>
                                        <p:tgtEl>
                                          <p:spTgt spid="17"/>
                                        </p:tgtEl>
                                        <p:attrNameLst>
                                          <p:attrName>ppt_h</p:attrName>
                                        </p:attrNameLst>
                                      </p:cBhvr>
                                      <p:tavLst>
                                        <p:tav tm="0">
                                          <p:val>
                                            <p:strVal val="#ppt_h"/>
                                          </p:val>
                                        </p:tav>
                                        <p:tav tm="100000">
                                          <p:val>
                                            <p:strVal val="#ppt_h"/>
                                          </p:val>
                                        </p:tav>
                                      </p:tavLst>
                                    </p:anim>
                                  </p:childTnLst>
                                </p:cTn>
                              </p:par>
                              <p:par>
                                <p:cTn id="163" presetID="2" presetClass="exit" presetSubtype="8" fill="hold" grpId="2" nodeType="withEffect">
                                  <p:stCondLst>
                                    <p:cond delay="0"/>
                                  </p:stCondLst>
                                  <p:childTnLst>
                                    <p:anim calcmode="lin" valueType="num">
                                      <p:cBhvr additive="base">
                                        <p:cTn id="164" dur="3500"/>
                                        <p:tgtEl>
                                          <p:spTgt spid="17"/>
                                        </p:tgtEl>
                                        <p:attrNameLst>
                                          <p:attrName>ppt_x</p:attrName>
                                        </p:attrNameLst>
                                      </p:cBhvr>
                                      <p:tavLst>
                                        <p:tav tm="0">
                                          <p:val>
                                            <p:strVal val="ppt_x"/>
                                          </p:val>
                                        </p:tav>
                                        <p:tav tm="100000">
                                          <p:val>
                                            <p:strVal val="0-ppt_w/2"/>
                                          </p:val>
                                        </p:tav>
                                      </p:tavLst>
                                    </p:anim>
                                    <p:anim calcmode="lin" valueType="num">
                                      <p:cBhvr additive="base">
                                        <p:cTn id="165" dur="3500"/>
                                        <p:tgtEl>
                                          <p:spTgt spid="17"/>
                                        </p:tgtEl>
                                        <p:attrNameLst>
                                          <p:attrName>ppt_y</p:attrName>
                                        </p:attrNameLst>
                                      </p:cBhvr>
                                      <p:tavLst>
                                        <p:tav tm="0">
                                          <p:val>
                                            <p:strVal val="ppt_y"/>
                                          </p:val>
                                        </p:tav>
                                        <p:tav tm="100000">
                                          <p:val>
                                            <p:strVal val="ppt_y"/>
                                          </p:val>
                                        </p:tav>
                                      </p:tavLst>
                                    </p:anim>
                                    <p:set>
                                      <p:cBhvr>
                                        <p:cTn id="166" dur="1" fill="hold">
                                          <p:stCondLst>
                                            <p:cond delay="3499"/>
                                          </p:stCondLst>
                                        </p:cTn>
                                        <p:tgtEl>
                                          <p:spTgt spid="17"/>
                                        </p:tgtEl>
                                        <p:attrNameLst>
                                          <p:attrName>style.visibility</p:attrName>
                                        </p:attrNameLst>
                                      </p:cBhvr>
                                      <p:to>
                                        <p:strVal val="hidden"/>
                                      </p:to>
                                    </p:set>
                                  </p:childTnLst>
                                </p:cTn>
                              </p:par>
                              <p:par>
                                <p:cTn id="167" presetID="8" presetClass="entr" presetSubtype="16" fill="hold" grpId="3" nodeType="withEffect">
                                  <p:stCondLst>
                                    <p:cond delay="0"/>
                                  </p:stCondLst>
                                  <p:childTnLst>
                                    <p:set>
                                      <p:cBhvr>
                                        <p:cTn id="168" dur="1" fill="hold">
                                          <p:stCondLst>
                                            <p:cond delay="0"/>
                                          </p:stCondLst>
                                        </p:cTn>
                                        <p:tgtEl>
                                          <p:spTgt spid="17"/>
                                        </p:tgtEl>
                                        <p:attrNameLst>
                                          <p:attrName>style.visibility</p:attrName>
                                        </p:attrNameLst>
                                      </p:cBhvr>
                                      <p:to>
                                        <p:strVal val="visible"/>
                                      </p:to>
                                    </p:set>
                                    <p:animEffect transition="in" filter="diamond(in)">
                                      <p:cBhvr>
                                        <p:cTn id="169" dur="3500"/>
                                        <p:tgtEl>
                                          <p:spTgt spid="17"/>
                                        </p:tgtEl>
                                      </p:cBhvr>
                                    </p:animEffect>
                                  </p:childTnLst>
                                </p:cTn>
                              </p:par>
                              <p:par>
                                <p:cTn id="170" presetID="2" presetClass="entr" presetSubtype="9" fill="hold" grpId="0" nodeType="withEffect">
                                  <p:stCondLst>
                                    <p:cond delay="0"/>
                                  </p:stCondLst>
                                  <p:childTnLst>
                                    <p:set>
                                      <p:cBhvr>
                                        <p:cTn id="171" dur="1" fill="hold">
                                          <p:stCondLst>
                                            <p:cond delay="0"/>
                                          </p:stCondLst>
                                        </p:cTn>
                                        <p:tgtEl>
                                          <p:spTgt spid="16"/>
                                        </p:tgtEl>
                                        <p:attrNameLst>
                                          <p:attrName>style.visibility</p:attrName>
                                        </p:attrNameLst>
                                      </p:cBhvr>
                                      <p:to>
                                        <p:strVal val="visible"/>
                                      </p:to>
                                    </p:set>
                                    <p:anim calcmode="lin" valueType="num">
                                      <p:cBhvr additive="base">
                                        <p:cTn id="172" dur="3500" fill="hold"/>
                                        <p:tgtEl>
                                          <p:spTgt spid="16"/>
                                        </p:tgtEl>
                                        <p:attrNameLst>
                                          <p:attrName>ppt_x</p:attrName>
                                        </p:attrNameLst>
                                      </p:cBhvr>
                                      <p:tavLst>
                                        <p:tav tm="0">
                                          <p:val>
                                            <p:strVal val="0-#ppt_w/2"/>
                                          </p:val>
                                        </p:tav>
                                        <p:tav tm="100000">
                                          <p:val>
                                            <p:strVal val="#ppt_x"/>
                                          </p:val>
                                        </p:tav>
                                      </p:tavLst>
                                    </p:anim>
                                    <p:anim calcmode="lin" valueType="num">
                                      <p:cBhvr additive="base">
                                        <p:cTn id="173" dur="3500" fill="hold"/>
                                        <p:tgtEl>
                                          <p:spTgt spid="16"/>
                                        </p:tgtEl>
                                        <p:attrNameLst>
                                          <p:attrName>ppt_y</p:attrName>
                                        </p:attrNameLst>
                                      </p:cBhvr>
                                      <p:tavLst>
                                        <p:tav tm="0">
                                          <p:val>
                                            <p:strVal val="0-#ppt_h/2"/>
                                          </p:val>
                                        </p:tav>
                                        <p:tav tm="100000">
                                          <p:val>
                                            <p:strVal val="#ppt_y"/>
                                          </p:val>
                                        </p:tav>
                                      </p:tavLst>
                                    </p:anim>
                                  </p:childTnLst>
                                </p:cTn>
                              </p:par>
                              <p:par>
                                <p:cTn id="174" presetID="19" presetClass="entr" presetSubtype="10" fill="hold" grpId="1" nodeType="withEffect">
                                  <p:stCondLst>
                                    <p:cond delay="0"/>
                                  </p:stCondLst>
                                  <p:childTnLst>
                                    <p:set>
                                      <p:cBhvr>
                                        <p:cTn id="175" dur="1" fill="hold">
                                          <p:stCondLst>
                                            <p:cond delay="0"/>
                                          </p:stCondLst>
                                        </p:cTn>
                                        <p:tgtEl>
                                          <p:spTgt spid="16"/>
                                        </p:tgtEl>
                                        <p:attrNameLst>
                                          <p:attrName>style.visibility</p:attrName>
                                        </p:attrNameLst>
                                      </p:cBhvr>
                                      <p:to>
                                        <p:strVal val="visible"/>
                                      </p:to>
                                    </p:set>
                                    <p:anim calcmode="lin" valueType="num">
                                      <p:cBhvr>
                                        <p:cTn id="176" dur="3500" fill="hold"/>
                                        <p:tgtEl>
                                          <p:spTgt spid="16"/>
                                        </p:tgtEl>
                                        <p:attrNameLst>
                                          <p:attrName>ppt_w</p:attrName>
                                        </p:attrNameLst>
                                      </p:cBhvr>
                                      <p:tavLst>
                                        <p:tav tm="0" fmla="#ppt_w*sin(2.5*pi*$)">
                                          <p:val>
                                            <p:fltVal val="0"/>
                                          </p:val>
                                        </p:tav>
                                        <p:tav tm="100000">
                                          <p:val>
                                            <p:fltVal val="1"/>
                                          </p:val>
                                        </p:tav>
                                      </p:tavLst>
                                    </p:anim>
                                    <p:anim calcmode="lin" valueType="num">
                                      <p:cBhvr>
                                        <p:cTn id="177" dur="3500" fill="hold"/>
                                        <p:tgtEl>
                                          <p:spTgt spid="16"/>
                                        </p:tgtEl>
                                        <p:attrNameLst>
                                          <p:attrName>ppt_h</p:attrName>
                                        </p:attrNameLst>
                                      </p:cBhvr>
                                      <p:tavLst>
                                        <p:tav tm="0">
                                          <p:val>
                                            <p:strVal val="#ppt_h"/>
                                          </p:val>
                                        </p:tav>
                                        <p:tav tm="100000">
                                          <p:val>
                                            <p:strVal val="#ppt_h"/>
                                          </p:val>
                                        </p:tav>
                                      </p:tavLst>
                                    </p:anim>
                                  </p:childTnLst>
                                </p:cTn>
                              </p:par>
                              <p:par>
                                <p:cTn id="178" presetID="2" presetClass="exit" presetSubtype="8" fill="hold" grpId="2" nodeType="withEffect">
                                  <p:stCondLst>
                                    <p:cond delay="0"/>
                                  </p:stCondLst>
                                  <p:childTnLst>
                                    <p:anim calcmode="lin" valueType="num">
                                      <p:cBhvr additive="base">
                                        <p:cTn id="179" dur="3500"/>
                                        <p:tgtEl>
                                          <p:spTgt spid="16"/>
                                        </p:tgtEl>
                                        <p:attrNameLst>
                                          <p:attrName>ppt_x</p:attrName>
                                        </p:attrNameLst>
                                      </p:cBhvr>
                                      <p:tavLst>
                                        <p:tav tm="0">
                                          <p:val>
                                            <p:strVal val="ppt_x"/>
                                          </p:val>
                                        </p:tav>
                                        <p:tav tm="100000">
                                          <p:val>
                                            <p:strVal val="0-ppt_w/2"/>
                                          </p:val>
                                        </p:tav>
                                      </p:tavLst>
                                    </p:anim>
                                    <p:anim calcmode="lin" valueType="num">
                                      <p:cBhvr additive="base">
                                        <p:cTn id="180" dur="3500"/>
                                        <p:tgtEl>
                                          <p:spTgt spid="16"/>
                                        </p:tgtEl>
                                        <p:attrNameLst>
                                          <p:attrName>ppt_y</p:attrName>
                                        </p:attrNameLst>
                                      </p:cBhvr>
                                      <p:tavLst>
                                        <p:tav tm="0">
                                          <p:val>
                                            <p:strVal val="ppt_y"/>
                                          </p:val>
                                        </p:tav>
                                        <p:tav tm="100000">
                                          <p:val>
                                            <p:strVal val="ppt_y"/>
                                          </p:val>
                                        </p:tav>
                                      </p:tavLst>
                                    </p:anim>
                                    <p:set>
                                      <p:cBhvr>
                                        <p:cTn id="181" dur="1" fill="hold">
                                          <p:stCondLst>
                                            <p:cond delay="3499"/>
                                          </p:stCondLst>
                                        </p:cTn>
                                        <p:tgtEl>
                                          <p:spTgt spid="16"/>
                                        </p:tgtEl>
                                        <p:attrNameLst>
                                          <p:attrName>style.visibility</p:attrName>
                                        </p:attrNameLst>
                                      </p:cBhvr>
                                      <p:to>
                                        <p:strVal val="hidden"/>
                                      </p:to>
                                    </p:set>
                                  </p:childTnLst>
                                </p:cTn>
                              </p:par>
                              <p:par>
                                <p:cTn id="182" presetID="8" presetClass="entr" presetSubtype="16" fill="hold" grpId="3" nodeType="withEffect">
                                  <p:stCondLst>
                                    <p:cond delay="0"/>
                                  </p:stCondLst>
                                  <p:childTnLst>
                                    <p:set>
                                      <p:cBhvr>
                                        <p:cTn id="183" dur="1" fill="hold">
                                          <p:stCondLst>
                                            <p:cond delay="0"/>
                                          </p:stCondLst>
                                        </p:cTn>
                                        <p:tgtEl>
                                          <p:spTgt spid="16"/>
                                        </p:tgtEl>
                                        <p:attrNameLst>
                                          <p:attrName>style.visibility</p:attrName>
                                        </p:attrNameLst>
                                      </p:cBhvr>
                                      <p:to>
                                        <p:strVal val="visible"/>
                                      </p:to>
                                    </p:set>
                                    <p:animEffect transition="in" filter="diamond(in)">
                                      <p:cBhvr>
                                        <p:cTn id="184" dur="3500"/>
                                        <p:tgtEl>
                                          <p:spTgt spid="16"/>
                                        </p:tgtEl>
                                      </p:cBhvr>
                                    </p:animEffect>
                                  </p:childTnLst>
                                </p:cTn>
                              </p:par>
                              <p:par>
                                <p:cTn id="185" presetID="2" presetClass="entr" presetSubtype="9" fill="hold" grpId="0" nodeType="withEffect">
                                  <p:stCondLst>
                                    <p:cond delay="0"/>
                                  </p:stCondLst>
                                  <p:childTnLst>
                                    <p:set>
                                      <p:cBhvr>
                                        <p:cTn id="186" dur="1" fill="hold">
                                          <p:stCondLst>
                                            <p:cond delay="0"/>
                                          </p:stCondLst>
                                        </p:cTn>
                                        <p:tgtEl>
                                          <p:spTgt spid="20"/>
                                        </p:tgtEl>
                                        <p:attrNameLst>
                                          <p:attrName>style.visibility</p:attrName>
                                        </p:attrNameLst>
                                      </p:cBhvr>
                                      <p:to>
                                        <p:strVal val="visible"/>
                                      </p:to>
                                    </p:set>
                                    <p:anim calcmode="lin" valueType="num">
                                      <p:cBhvr additive="base">
                                        <p:cTn id="187" dur="3500" fill="hold"/>
                                        <p:tgtEl>
                                          <p:spTgt spid="20"/>
                                        </p:tgtEl>
                                        <p:attrNameLst>
                                          <p:attrName>ppt_x</p:attrName>
                                        </p:attrNameLst>
                                      </p:cBhvr>
                                      <p:tavLst>
                                        <p:tav tm="0">
                                          <p:val>
                                            <p:strVal val="0-#ppt_w/2"/>
                                          </p:val>
                                        </p:tav>
                                        <p:tav tm="100000">
                                          <p:val>
                                            <p:strVal val="#ppt_x"/>
                                          </p:val>
                                        </p:tav>
                                      </p:tavLst>
                                    </p:anim>
                                    <p:anim calcmode="lin" valueType="num">
                                      <p:cBhvr additive="base">
                                        <p:cTn id="188" dur="3500" fill="hold"/>
                                        <p:tgtEl>
                                          <p:spTgt spid="20"/>
                                        </p:tgtEl>
                                        <p:attrNameLst>
                                          <p:attrName>ppt_y</p:attrName>
                                        </p:attrNameLst>
                                      </p:cBhvr>
                                      <p:tavLst>
                                        <p:tav tm="0">
                                          <p:val>
                                            <p:strVal val="0-#ppt_h/2"/>
                                          </p:val>
                                        </p:tav>
                                        <p:tav tm="100000">
                                          <p:val>
                                            <p:strVal val="#ppt_y"/>
                                          </p:val>
                                        </p:tav>
                                      </p:tavLst>
                                    </p:anim>
                                  </p:childTnLst>
                                </p:cTn>
                              </p:par>
                              <p:par>
                                <p:cTn id="189" presetID="19" presetClass="entr" presetSubtype="10" fill="hold" grpId="1" nodeType="withEffect">
                                  <p:stCondLst>
                                    <p:cond delay="0"/>
                                  </p:stCondLst>
                                  <p:childTnLst>
                                    <p:set>
                                      <p:cBhvr>
                                        <p:cTn id="190" dur="1" fill="hold">
                                          <p:stCondLst>
                                            <p:cond delay="0"/>
                                          </p:stCondLst>
                                        </p:cTn>
                                        <p:tgtEl>
                                          <p:spTgt spid="20"/>
                                        </p:tgtEl>
                                        <p:attrNameLst>
                                          <p:attrName>style.visibility</p:attrName>
                                        </p:attrNameLst>
                                      </p:cBhvr>
                                      <p:to>
                                        <p:strVal val="visible"/>
                                      </p:to>
                                    </p:set>
                                    <p:anim calcmode="lin" valueType="num">
                                      <p:cBhvr>
                                        <p:cTn id="191" dur="3500" fill="hold"/>
                                        <p:tgtEl>
                                          <p:spTgt spid="20"/>
                                        </p:tgtEl>
                                        <p:attrNameLst>
                                          <p:attrName>ppt_w</p:attrName>
                                        </p:attrNameLst>
                                      </p:cBhvr>
                                      <p:tavLst>
                                        <p:tav tm="0" fmla="#ppt_w*sin(2.5*pi*$)">
                                          <p:val>
                                            <p:fltVal val="0"/>
                                          </p:val>
                                        </p:tav>
                                        <p:tav tm="100000">
                                          <p:val>
                                            <p:fltVal val="1"/>
                                          </p:val>
                                        </p:tav>
                                      </p:tavLst>
                                    </p:anim>
                                    <p:anim calcmode="lin" valueType="num">
                                      <p:cBhvr>
                                        <p:cTn id="192" dur="3500" fill="hold"/>
                                        <p:tgtEl>
                                          <p:spTgt spid="20"/>
                                        </p:tgtEl>
                                        <p:attrNameLst>
                                          <p:attrName>ppt_h</p:attrName>
                                        </p:attrNameLst>
                                      </p:cBhvr>
                                      <p:tavLst>
                                        <p:tav tm="0">
                                          <p:val>
                                            <p:strVal val="#ppt_h"/>
                                          </p:val>
                                        </p:tav>
                                        <p:tav tm="100000">
                                          <p:val>
                                            <p:strVal val="#ppt_h"/>
                                          </p:val>
                                        </p:tav>
                                      </p:tavLst>
                                    </p:anim>
                                  </p:childTnLst>
                                </p:cTn>
                              </p:par>
                              <p:par>
                                <p:cTn id="193" presetID="2" presetClass="exit" presetSubtype="8" fill="hold" grpId="2" nodeType="withEffect">
                                  <p:stCondLst>
                                    <p:cond delay="0"/>
                                  </p:stCondLst>
                                  <p:childTnLst>
                                    <p:anim calcmode="lin" valueType="num">
                                      <p:cBhvr additive="base">
                                        <p:cTn id="194" dur="3500"/>
                                        <p:tgtEl>
                                          <p:spTgt spid="20"/>
                                        </p:tgtEl>
                                        <p:attrNameLst>
                                          <p:attrName>ppt_x</p:attrName>
                                        </p:attrNameLst>
                                      </p:cBhvr>
                                      <p:tavLst>
                                        <p:tav tm="0">
                                          <p:val>
                                            <p:strVal val="ppt_x"/>
                                          </p:val>
                                        </p:tav>
                                        <p:tav tm="100000">
                                          <p:val>
                                            <p:strVal val="0-ppt_w/2"/>
                                          </p:val>
                                        </p:tav>
                                      </p:tavLst>
                                    </p:anim>
                                    <p:anim calcmode="lin" valueType="num">
                                      <p:cBhvr additive="base">
                                        <p:cTn id="195" dur="3500"/>
                                        <p:tgtEl>
                                          <p:spTgt spid="20"/>
                                        </p:tgtEl>
                                        <p:attrNameLst>
                                          <p:attrName>ppt_y</p:attrName>
                                        </p:attrNameLst>
                                      </p:cBhvr>
                                      <p:tavLst>
                                        <p:tav tm="0">
                                          <p:val>
                                            <p:strVal val="ppt_y"/>
                                          </p:val>
                                        </p:tav>
                                        <p:tav tm="100000">
                                          <p:val>
                                            <p:strVal val="ppt_y"/>
                                          </p:val>
                                        </p:tav>
                                      </p:tavLst>
                                    </p:anim>
                                    <p:set>
                                      <p:cBhvr>
                                        <p:cTn id="196" dur="1" fill="hold">
                                          <p:stCondLst>
                                            <p:cond delay="3499"/>
                                          </p:stCondLst>
                                        </p:cTn>
                                        <p:tgtEl>
                                          <p:spTgt spid="20"/>
                                        </p:tgtEl>
                                        <p:attrNameLst>
                                          <p:attrName>style.visibility</p:attrName>
                                        </p:attrNameLst>
                                      </p:cBhvr>
                                      <p:to>
                                        <p:strVal val="hidden"/>
                                      </p:to>
                                    </p:set>
                                  </p:childTnLst>
                                </p:cTn>
                              </p:par>
                              <p:par>
                                <p:cTn id="197" presetID="8" presetClass="entr" presetSubtype="16" fill="hold" grpId="3" nodeType="withEffect">
                                  <p:stCondLst>
                                    <p:cond delay="0"/>
                                  </p:stCondLst>
                                  <p:childTnLst>
                                    <p:set>
                                      <p:cBhvr>
                                        <p:cTn id="198" dur="1" fill="hold">
                                          <p:stCondLst>
                                            <p:cond delay="0"/>
                                          </p:stCondLst>
                                        </p:cTn>
                                        <p:tgtEl>
                                          <p:spTgt spid="20"/>
                                        </p:tgtEl>
                                        <p:attrNameLst>
                                          <p:attrName>style.visibility</p:attrName>
                                        </p:attrNameLst>
                                      </p:cBhvr>
                                      <p:to>
                                        <p:strVal val="visible"/>
                                      </p:to>
                                    </p:set>
                                    <p:animEffect transition="in" filter="diamond(in)">
                                      <p:cBhvr>
                                        <p:cTn id="199" dur="3500"/>
                                        <p:tgtEl>
                                          <p:spTgt spid="20"/>
                                        </p:tgtEl>
                                      </p:cBhvr>
                                    </p:animEffect>
                                  </p:childTnLst>
                                </p:cTn>
                              </p:par>
                              <p:par>
                                <p:cTn id="200" presetID="2" presetClass="entr" presetSubtype="9" fill="hold" grpId="0" nodeType="withEffect">
                                  <p:stCondLst>
                                    <p:cond delay="0"/>
                                  </p:stCondLst>
                                  <p:childTnLst>
                                    <p:set>
                                      <p:cBhvr>
                                        <p:cTn id="201" dur="1" fill="hold">
                                          <p:stCondLst>
                                            <p:cond delay="0"/>
                                          </p:stCondLst>
                                        </p:cTn>
                                        <p:tgtEl>
                                          <p:spTgt spid="21"/>
                                        </p:tgtEl>
                                        <p:attrNameLst>
                                          <p:attrName>style.visibility</p:attrName>
                                        </p:attrNameLst>
                                      </p:cBhvr>
                                      <p:to>
                                        <p:strVal val="visible"/>
                                      </p:to>
                                    </p:set>
                                    <p:anim calcmode="lin" valueType="num">
                                      <p:cBhvr additive="base">
                                        <p:cTn id="202" dur="3500" fill="hold"/>
                                        <p:tgtEl>
                                          <p:spTgt spid="21"/>
                                        </p:tgtEl>
                                        <p:attrNameLst>
                                          <p:attrName>ppt_x</p:attrName>
                                        </p:attrNameLst>
                                      </p:cBhvr>
                                      <p:tavLst>
                                        <p:tav tm="0">
                                          <p:val>
                                            <p:strVal val="0-#ppt_w/2"/>
                                          </p:val>
                                        </p:tav>
                                        <p:tav tm="100000">
                                          <p:val>
                                            <p:strVal val="#ppt_x"/>
                                          </p:val>
                                        </p:tav>
                                      </p:tavLst>
                                    </p:anim>
                                    <p:anim calcmode="lin" valueType="num">
                                      <p:cBhvr additive="base">
                                        <p:cTn id="203" dur="3500" fill="hold"/>
                                        <p:tgtEl>
                                          <p:spTgt spid="21"/>
                                        </p:tgtEl>
                                        <p:attrNameLst>
                                          <p:attrName>ppt_y</p:attrName>
                                        </p:attrNameLst>
                                      </p:cBhvr>
                                      <p:tavLst>
                                        <p:tav tm="0">
                                          <p:val>
                                            <p:strVal val="0-#ppt_h/2"/>
                                          </p:val>
                                        </p:tav>
                                        <p:tav tm="100000">
                                          <p:val>
                                            <p:strVal val="#ppt_y"/>
                                          </p:val>
                                        </p:tav>
                                      </p:tavLst>
                                    </p:anim>
                                  </p:childTnLst>
                                </p:cTn>
                              </p:par>
                              <p:par>
                                <p:cTn id="204" presetID="19" presetClass="entr" presetSubtype="10" fill="hold" grpId="1" nodeType="withEffect">
                                  <p:stCondLst>
                                    <p:cond delay="0"/>
                                  </p:stCondLst>
                                  <p:childTnLst>
                                    <p:set>
                                      <p:cBhvr>
                                        <p:cTn id="205" dur="1" fill="hold">
                                          <p:stCondLst>
                                            <p:cond delay="0"/>
                                          </p:stCondLst>
                                        </p:cTn>
                                        <p:tgtEl>
                                          <p:spTgt spid="21"/>
                                        </p:tgtEl>
                                        <p:attrNameLst>
                                          <p:attrName>style.visibility</p:attrName>
                                        </p:attrNameLst>
                                      </p:cBhvr>
                                      <p:to>
                                        <p:strVal val="visible"/>
                                      </p:to>
                                    </p:set>
                                    <p:anim calcmode="lin" valueType="num">
                                      <p:cBhvr>
                                        <p:cTn id="206" dur="3500" fill="hold"/>
                                        <p:tgtEl>
                                          <p:spTgt spid="21"/>
                                        </p:tgtEl>
                                        <p:attrNameLst>
                                          <p:attrName>ppt_w</p:attrName>
                                        </p:attrNameLst>
                                      </p:cBhvr>
                                      <p:tavLst>
                                        <p:tav tm="0" fmla="#ppt_w*sin(2.5*pi*$)">
                                          <p:val>
                                            <p:fltVal val="0"/>
                                          </p:val>
                                        </p:tav>
                                        <p:tav tm="100000">
                                          <p:val>
                                            <p:fltVal val="1"/>
                                          </p:val>
                                        </p:tav>
                                      </p:tavLst>
                                    </p:anim>
                                    <p:anim calcmode="lin" valueType="num">
                                      <p:cBhvr>
                                        <p:cTn id="207" dur="3500" fill="hold"/>
                                        <p:tgtEl>
                                          <p:spTgt spid="21"/>
                                        </p:tgtEl>
                                        <p:attrNameLst>
                                          <p:attrName>ppt_h</p:attrName>
                                        </p:attrNameLst>
                                      </p:cBhvr>
                                      <p:tavLst>
                                        <p:tav tm="0">
                                          <p:val>
                                            <p:strVal val="#ppt_h"/>
                                          </p:val>
                                        </p:tav>
                                        <p:tav tm="100000">
                                          <p:val>
                                            <p:strVal val="#ppt_h"/>
                                          </p:val>
                                        </p:tav>
                                      </p:tavLst>
                                    </p:anim>
                                  </p:childTnLst>
                                </p:cTn>
                              </p:par>
                              <p:par>
                                <p:cTn id="208" presetID="2" presetClass="exit" presetSubtype="8" fill="hold" grpId="2" nodeType="withEffect">
                                  <p:stCondLst>
                                    <p:cond delay="0"/>
                                  </p:stCondLst>
                                  <p:childTnLst>
                                    <p:anim calcmode="lin" valueType="num">
                                      <p:cBhvr additive="base">
                                        <p:cTn id="209" dur="3500"/>
                                        <p:tgtEl>
                                          <p:spTgt spid="21"/>
                                        </p:tgtEl>
                                        <p:attrNameLst>
                                          <p:attrName>ppt_x</p:attrName>
                                        </p:attrNameLst>
                                      </p:cBhvr>
                                      <p:tavLst>
                                        <p:tav tm="0">
                                          <p:val>
                                            <p:strVal val="ppt_x"/>
                                          </p:val>
                                        </p:tav>
                                        <p:tav tm="100000">
                                          <p:val>
                                            <p:strVal val="0-ppt_w/2"/>
                                          </p:val>
                                        </p:tav>
                                      </p:tavLst>
                                    </p:anim>
                                    <p:anim calcmode="lin" valueType="num">
                                      <p:cBhvr additive="base">
                                        <p:cTn id="210" dur="3500"/>
                                        <p:tgtEl>
                                          <p:spTgt spid="21"/>
                                        </p:tgtEl>
                                        <p:attrNameLst>
                                          <p:attrName>ppt_y</p:attrName>
                                        </p:attrNameLst>
                                      </p:cBhvr>
                                      <p:tavLst>
                                        <p:tav tm="0">
                                          <p:val>
                                            <p:strVal val="ppt_y"/>
                                          </p:val>
                                        </p:tav>
                                        <p:tav tm="100000">
                                          <p:val>
                                            <p:strVal val="ppt_y"/>
                                          </p:val>
                                        </p:tav>
                                      </p:tavLst>
                                    </p:anim>
                                    <p:set>
                                      <p:cBhvr>
                                        <p:cTn id="211" dur="1" fill="hold">
                                          <p:stCondLst>
                                            <p:cond delay="3499"/>
                                          </p:stCondLst>
                                        </p:cTn>
                                        <p:tgtEl>
                                          <p:spTgt spid="21"/>
                                        </p:tgtEl>
                                        <p:attrNameLst>
                                          <p:attrName>style.visibility</p:attrName>
                                        </p:attrNameLst>
                                      </p:cBhvr>
                                      <p:to>
                                        <p:strVal val="hidden"/>
                                      </p:to>
                                    </p:set>
                                  </p:childTnLst>
                                </p:cTn>
                              </p:par>
                              <p:par>
                                <p:cTn id="212" presetID="8" presetClass="entr" presetSubtype="16" fill="hold" grpId="3" nodeType="withEffect">
                                  <p:stCondLst>
                                    <p:cond delay="0"/>
                                  </p:stCondLst>
                                  <p:childTnLst>
                                    <p:set>
                                      <p:cBhvr>
                                        <p:cTn id="213" dur="1" fill="hold">
                                          <p:stCondLst>
                                            <p:cond delay="0"/>
                                          </p:stCondLst>
                                        </p:cTn>
                                        <p:tgtEl>
                                          <p:spTgt spid="21"/>
                                        </p:tgtEl>
                                        <p:attrNameLst>
                                          <p:attrName>style.visibility</p:attrName>
                                        </p:attrNameLst>
                                      </p:cBhvr>
                                      <p:to>
                                        <p:strVal val="visible"/>
                                      </p:to>
                                    </p:set>
                                    <p:animEffect transition="in" filter="diamond(in)">
                                      <p:cBhvr>
                                        <p:cTn id="214" dur="3500"/>
                                        <p:tgtEl>
                                          <p:spTgt spid="21"/>
                                        </p:tgtEl>
                                      </p:cBhvr>
                                    </p:animEffect>
                                  </p:childTnLst>
                                </p:cTn>
                              </p:par>
                              <p:par>
                                <p:cTn id="215" presetID="2" presetClass="entr" presetSubtype="9" fill="hold" grpId="0" nodeType="withEffect">
                                  <p:stCondLst>
                                    <p:cond delay="0"/>
                                  </p:stCondLst>
                                  <p:childTnLst>
                                    <p:set>
                                      <p:cBhvr>
                                        <p:cTn id="216" dur="1" fill="hold">
                                          <p:stCondLst>
                                            <p:cond delay="0"/>
                                          </p:stCondLst>
                                        </p:cTn>
                                        <p:tgtEl>
                                          <p:spTgt spid="12"/>
                                        </p:tgtEl>
                                        <p:attrNameLst>
                                          <p:attrName>style.visibility</p:attrName>
                                        </p:attrNameLst>
                                      </p:cBhvr>
                                      <p:to>
                                        <p:strVal val="visible"/>
                                      </p:to>
                                    </p:set>
                                    <p:anim calcmode="lin" valueType="num">
                                      <p:cBhvr additive="base">
                                        <p:cTn id="217" dur="3500" fill="hold"/>
                                        <p:tgtEl>
                                          <p:spTgt spid="12"/>
                                        </p:tgtEl>
                                        <p:attrNameLst>
                                          <p:attrName>ppt_x</p:attrName>
                                        </p:attrNameLst>
                                      </p:cBhvr>
                                      <p:tavLst>
                                        <p:tav tm="0">
                                          <p:val>
                                            <p:strVal val="0-#ppt_w/2"/>
                                          </p:val>
                                        </p:tav>
                                        <p:tav tm="100000">
                                          <p:val>
                                            <p:strVal val="#ppt_x"/>
                                          </p:val>
                                        </p:tav>
                                      </p:tavLst>
                                    </p:anim>
                                    <p:anim calcmode="lin" valueType="num">
                                      <p:cBhvr additive="base">
                                        <p:cTn id="218" dur="3500" fill="hold"/>
                                        <p:tgtEl>
                                          <p:spTgt spid="12"/>
                                        </p:tgtEl>
                                        <p:attrNameLst>
                                          <p:attrName>ppt_y</p:attrName>
                                        </p:attrNameLst>
                                      </p:cBhvr>
                                      <p:tavLst>
                                        <p:tav tm="0">
                                          <p:val>
                                            <p:strVal val="0-#ppt_h/2"/>
                                          </p:val>
                                        </p:tav>
                                        <p:tav tm="100000">
                                          <p:val>
                                            <p:strVal val="#ppt_y"/>
                                          </p:val>
                                        </p:tav>
                                      </p:tavLst>
                                    </p:anim>
                                  </p:childTnLst>
                                </p:cTn>
                              </p:par>
                              <p:par>
                                <p:cTn id="219" presetID="19" presetClass="entr" presetSubtype="10" fill="hold" grpId="1" nodeType="withEffect">
                                  <p:stCondLst>
                                    <p:cond delay="0"/>
                                  </p:stCondLst>
                                  <p:childTnLst>
                                    <p:set>
                                      <p:cBhvr>
                                        <p:cTn id="220" dur="1" fill="hold">
                                          <p:stCondLst>
                                            <p:cond delay="0"/>
                                          </p:stCondLst>
                                        </p:cTn>
                                        <p:tgtEl>
                                          <p:spTgt spid="12"/>
                                        </p:tgtEl>
                                        <p:attrNameLst>
                                          <p:attrName>style.visibility</p:attrName>
                                        </p:attrNameLst>
                                      </p:cBhvr>
                                      <p:to>
                                        <p:strVal val="visible"/>
                                      </p:to>
                                    </p:set>
                                    <p:anim calcmode="lin" valueType="num">
                                      <p:cBhvr>
                                        <p:cTn id="221" dur="3500" fill="hold"/>
                                        <p:tgtEl>
                                          <p:spTgt spid="12"/>
                                        </p:tgtEl>
                                        <p:attrNameLst>
                                          <p:attrName>ppt_w</p:attrName>
                                        </p:attrNameLst>
                                      </p:cBhvr>
                                      <p:tavLst>
                                        <p:tav tm="0" fmla="#ppt_w*sin(2.5*pi*$)">
                                          <p:val>
                                            <p:fltVal val="0"/>
                                          </p:val>
                                        </p:tav>
                                        <p:tav tm="100000">
                                          <p:val>
                                            <p:fltVal val="1"/>
                                          </p:val>
                                        </p:tav>
                                      </p:tavLst>
                                    </p:anim>
                                    <p:anim calcmode="lin" valueType="num">
                                      <p:cBhvr>
                                        <p:cTn id="222" dur="3500" fill="hold"/>
                                        <p:tgtEl>
                                          <p:spTgt spid="12"/>
                                        </p:tgtEl>
                                        <p:attrNameLst>
                                          <p:attrName>ppt_h</p:attrName>
                                        </p:attrNameLst>
                                      </p:cBhvr>
                                      <p:tavLst>
                                        <p:tav tm="0">
                                          <p:val>
                                            <p:strVal val="#ppt_h"/>
                                          </p:val>
                                        </p:tav>
                                        <p:tav tm="100000">
                                          <p:val>
                                            <p:strVal val="#ppt_h"/>
                                          </p:val>
                                        </p:tav>
                                      </p:tavLst>
                                    </p:anim>
                                  </p:childTnLst>
                                </p:cTn>
                              </p:par>
                              <p:par>
                                <p:cTn id="223" presetID="2" presetClass="exit" presetSubtype="8" fill="hold" grpId="2" nodeType="withEffect">
                                  <p:stCondLst>
                                    <p:cond delay="0"/>
                                  </p:stCondLst>
                                  <p:childTnLst>
                                    <p:anim calcmode="lin" valueType="num">
                                      <p:cBhvr additive="base">
                                        <p:cTn id="224" dur="3500"/>
                                        <p:tgtEl>
                                          <p:spTgt spid="12"/>
                                        </p:tgtEl>
                                        <p:attrNameLst>
                                          <p:attrName>ppt_x</p:attrName>
                                        </p:attrNameLst>
                                      </p:cBhvr>
                                      <p:tavLst>
                                        <p:tav tm="0">
                                          <p:val>
                                            <p:strVal val="ppt_x"/>
                                          </p:val>
                                        </p:tav>
                                        <p:tav tm="100000">
                                          <p:val>
                                            <p:strVal val="0-ppt_w/2"/>
                                          </p:val>
                                        </p:tav>
                                      </p:tavLst>
                                    </p:anim>
                                    <p:anim calcmode="lin" valueType="num">
                                      <p:cBhvr additive="base">
                                        <p:cTn id="225" dur="3500"/>
                                        <p:tgtEl>
                                          <p:spTgt spid="12"/>
                                        </p:tgtEl>
                                        <p:attrNameLst>
                                          <p:attrName>ppt_y</p:attrName>
                                        </p:attrNameLst>
                                      </p:cBhvr>
                                      <p:tavLst>
                                        <p:tav tm="0">
                                          <p:val>
                                            <p:strVal val="ppt_y"/>
                                          </p:val>
                                        </p:tav>
                                        <p:tav tm="100000">
                                          <p:val>
                                            <p:strVal val="ppt_y"/>
                                          </p:val>
                                        </p:tav>
                                      </p:tavLst>
                                    </p:anim>
                                    <p:set>
                                      <p:cBhvr>
                                        <p:cTn id="226" dur="1" fill="hold">
                                          <p:stCondLst>
                                            <p:cond delay="3499"/>
                                          </p:stCondLst>
                                        </p:cTn>
                                        <p:tgtEl>
                                          <p:spTgt spid="12"/>
                                        </p:tgtEl>
                                        <p:attrNameLst>
                                          <p:attrName>style.visibility</p:attrName>
                                        </p:attrNameLst>
                                      </p:cBhvr>
                                      <p:to>
                                        <p:strVal val="hidden"/>
                                      </p:to>
                                    </p:set>
                                  </p:childTnLst>
                                </p:cTn>
                              </p:par>
                              <p:par>
                                <p:cTn id="227" presetID="8" presetClass="entr" presetSubtype="16" fill="hold" grpId="3" nodeType="withEffect">
                                  <p:stCondLst>
                                    <p:cond delay="0"/>
                                  </p:stCondLst>
                                  <p:childTnLst>
                                    <p:set>
                                      <p:cBhvr>
                                        <p:cTn id="228" dur="1" fill="hold">
                                          <p:stCondLst>
                                            <p:cond delay="0"/>
                                          </p:stCondLst>
                                        </p:cTn>
                                        <p:tgtEl>
                                          <p:spTgt spid="12"/>
                                        </p:tgtEl>
                                        <p:attrNameLst>
                                          <p:attrName>style.visibility</p:attrName>
                                        </p:attrNameLst>
                                      </p:cBhvr>
                                      <p:to>
                                        <p:strVal val="visible"/>
                                      </p:to>
                                    </p:set>
                                    <p:animEffect transition="in" filter="diamond(in)">
                                      <p:cBhvr>
                                        <p:cTn id="229" dur="3500"/>
                                        <p:tgtEl>
                                          <p:spTgt spid="12"/>
                                        </p:tgtEl>
                                      </p:cBhvr>
                                    </p:animEffect>
                                  </p:childTnLst>
                                </p:cTn>
                              </p:par>
                              <p:par>
                                <p:cTn id="230" presetID="2" presetClass="entr" presetSubtype="9" fill="hold" grpId="0" nodeType="withEffect">
                                  <p:stCondLst>
                                    <p:cond delay="0"/>
                                  </p:stCondLst>
                                  <p:childTnLst>
                                    <p:set>
                                      <p:cBhvr>
                                        <p:cTn id="231" dur="1" fill="hold">
                                          <p:stCondLst>
                                            <p:cond delay="0"/>
                                          </p:stCondLst>
                                        </p:cTn>
                                        <p:tgtEl>
                                          <p:spTgt spid="19"/>
                                        </p:tgtEl>
                                        <p:attrNameLst>
                                          <p:attrName>style.visibility</p:attrName>
                                        </p:attrNameLst>
                                      </p:cBhvr>
                                      <p:to>
                                        <p:strVal val="visible"/>
                                      </p:to>
                                    </p:set>
                                    <p:anim calcmode="lin" valueType="num">
                                      <p:cBhvr additive="base">
                                        <p:cTn id="232" dur="3500" fill="hold"/>
                                        <p:tgtEl>
                                          <p:spTgt spid="19"/>
                                        </p:tgtEl>
                                        <p:attrNameLst>
                                          <p:attrName>ppt_x</p:attrName>
                                        </p:attrNameLst>
                                      </p:cBhvr>
                                      <p:tavLst>
                                        <p:tav tm="0">
                                          <p:val>
                                            <p:strVal val="0-#ppt_w/2"/>
                                          </p:val>
                                        </p:tav>
                                        <p:tav tm="100000">
                                          <p:val>
                                            <p:strVal val="#ppt_x"/>
                                          </p:val>
                                        </p:tav>
                                      </p:tavLst>
                                    </p:anim>
                                    <p:anim calcmode="lin" valueType="num">
                                      <p:cBhvr additive="base">
                                        <p:cTn id="233" dur="3500" fill="hold"/>
                                        <p:tgtEl>
                                          <p:spTgt spid="19"/>
                                        </p:tgtEl>
                                        <p:attrNameLst>
                                          <p:attrName>ppt_y</p:attrName>
                                        </p:attrNameLst>
                                      </p:cBhvr>
                                      <p:tavLst>
                                        <p:tav tm="0">
                                          <p:val>
                                            <p:strVal val="0-#ppt_h/2"/>
                                          </p:val>
                                        </p:tav>
                                        <p:tav tm="100000">
                                          <p:val>
                                            <p:strVal val="#ppt_y"/>
                                          </p:val>
                                        </p:tav>
                                      </p:tavLst>
                                    </p:anim>
                                  </p:childTnLst>
                                </p:cTn>
                              </p:par>
                              <p:par>
                                <p:cTn id="234" presetID="19" presetClass="entr" presetSubtype="10" fill="hold" grpId="1" nodeType="withEffect">
                                  <p:stCondLst>
                                    <p:cond delay="0"/>
                                  </p:stCondLst>
                                  <p:childTnLst>
                                    <p:set>
                                      <p:cBhvr>
                                        <p:cTn id="235" dur="1" fill="hold">
                                          <p:stCondLst>
                                            <p:cond delay="0"/>
                                          </p:stCondLst>
                                        </p:cTn>
                                        <p:tgtEl>
                                          <p:spTgt spid="19"/>
                                        </p:tgtEl>
                                        <p:attrNameLst>
                                          <p:attrName>style.visibility</p:attrName>
                                        </p:attrNameLst>
                                      </p:cBhvr>
                                      <p:to>
                                        <p:strVal val="visible"/>
                                      </p:to>
                                    </p:set>
                                    <p:anim calcmode="lin" valueType="num">
                                      <p:cBhvr>
                                        <p:cTn id="236" dur="3500" fill="hold"/>
                                        <p:tgtEl>
                                          <p:spTgt spid="19"/>
                                        </p:tgtEl>
                                        <p:attrNameLst>
                                          <p:attrName>ppt_w</p:attrName>
                                        </p:attrNameLst>
                                      </p:cBhvr>
                                      <p:tavLst>
                                        <p:tav tm="0" fmla="#ppt_w*sin(2.5*pi*$)">
                                          <p:val>
                                            <p:fltVal val="0"/>
                                          </p:val>
                                        </p:tav>
                                        <p:tav tm="100000">
                                          <p:val>
                                            <p:fltVal val="1"/>
                                          </p:val>
                                        </p:tav>
                                      </p:tavLst>
                                    </p:anim>
                                    <p:anim calcmode="lin" valueType="num">
                                      <p:cBhvr>
                                        <p:cTn id="237" dur="3500" fill="hold"/>
                                        <p:tgtEl>
                                          <p:spTgt spid="19"/>
                                        </p:tgtEl>
                                        <p:attrNameLst>
                                          <p:attrName>ppt_h</p:attrName>
                                        </p:attrNameLst>
                                      </p:cBhvr>
                                      <p:tavLst>
                                        <p:tav tm="0">
                                          <p:val>
                                            <p:strVal val="#ppt_h"/>
                                          </p:val>
                                        </p:tav>
                                        <p:tav tm="100000">
                                          <p:val>
                                            <p:strVal val="#ppt_h"/>
                                          </p:val>
                                        </p:tav>
                                      </p:tavLst>
                                    </p:anim>
                                  </p:childTnLst>
                                </p:cTn>
                              </p:par>
                              <p:par>
                                <p:cTn id="238" presetID="2" presetClass="exit" presetSubtype="8" fill="hold" grpId="2" nodeType="withEffect">
                                  <p:stCondLst>
                                    <p:cond delay="0"/>
                                  </p:stCondLst>
                                  <p:childTnLst>
                                    <p:anim calcmode="lin" valueType="num">
                                      <p:cBhvr additive="base">
                                        <p:cTn id="239" dur="3500"/>
                                        <p:tgtEl>
                                          <p:spTgt spid="19"/>
                                        </p:tgtEl>
                                        <p:attrNameLst>
                                          <p:attrName>ppt_x</p:attrName>
                                        </p:attrNameLst>
                                      </p:cBhvr>
                                      <p:tavLst>
                                        <p:tav tm="0">
                                          <p:val>
                                            <p:strVal val="ppt_x"/>
                                          </p:val>
                                        </p:tav>
                                        <p:tav tm="100000">
                                          <p:val>
                                            <p:strVal val="0-ppt_w/2"/>
                                          </p:val>
                                        </p:tav>
                                      </p:tavLst>
                                    </p:anim>
                                    <p:anim calcmode="lin" valueType="num">
                                      <p:cBhvr additive="base">
                                        <p:cTn id="240" dur="3500"/>
                                        <p:tgtEl>
                                          <p:spTgt spid="19"/>
                                        </p:tgtEl>
                                        <p:attrNameLst>
                                          <p:attrName>ppt_y</p:attrName>
                                        </p:attrNameLst>
                                      </p:cBhvr>
                                      <p:tavLst>
                                        <p:tav tm="0">
                                          <p:val>
                                            <p:strVal val="ppt_y"/>
                                          </p:val>
                                        </p:tav>
                                        <p:tav tm="100000">
                                          <p:val>
                                            <p:strVal val="ppt_y"/>
                                          </p:val>
                                        </p:tav>
                                      </p:tavLst>
                                    </p:anim>
                                    <p:set>
                                      <p:cBhvr>
                                        <p:cTn id="241" dur="1" fill="hold">
                                          <p:stCondLst>
                                            <p:cond delay="3499"/>
                                          </p:stCondLst>
                                        </p:cTn>
                                        <p:tgtEl>
                                          <p:spTgt spid="19"/>
                                        </p:tgtEl>
                                        <p:attrNameLst>
                                          <p:attrName>style.visibility</p:attrName>
                                        </p:attrNameLst>
                                      </p:cBhvr>
                                      <p:to>
                                        <p:strVal val="hidden"/>
                                      </p:to>
                                    </p:set>
                                  </p:childTnLst>
                                </p:cTn>
                              </p:par>
                              <p:par>
                                <p:cTn id="242" presetID="8" presetClass="entr" presetSubtype="16" fill="hold" grpId="3" nodeType="withEffect">
                                  <p:stCondLst>
                                    <p:cond delay="0"/>
                                  </p:stCondLst>
                                  <p:childTnLst>
                                    <p:set>
                                      <p:cBhvr>
                                        <p:cTn id="243" dur="1" fill="hold">
                                          <p:stCondLst>
                                            <p:cond delay="0"/>
                                          </p:stCondLst>
                                        </p:cTn>
                                        <p:tgtEl>
                                          <p:spTgt spid="19"/>
                                        </p:tgtEl>
                                        <p:attrNameLst>
                                          <p:attrName>style.visibility</p:attrName>
                                        </p:attrNameLst>
                                      </p:cBhvr>
                                      <p:to>
                                        <p:strVal val="visible"/>
                                      </p:to>
                                    </p:set>
                                    <p:animEffect transition="in" filter="diamond(in)">
                                      <p:cBhvr>
                                        <p:cTn id="244" dur="3500"/>
                                        <p:tgtEl>
                                          <p:spTgt spid="19"/>
                                        </p:tgtEl>
                                      </p:cBhvr>
                                    </p:animEffect>
                                  </p:childTnLst>
                                </p:cTn>
                              </p:par>
                              <p:par>
                                <p:cTn id="245" presetID="2" presetClass="entr" presetSubtype="9" fill="hold" grpId="0" nodeType="withEffect">
                                  <p:stCondLst>
                                    <p:cond delay="0"/>
                                  </p:stCondLst>
                                  <p:childTnLst>
                                    <p:set>
                                      <p:cBhvr>
                                        <p:cTn id="246" dur="1" fill="hold">
                                          <p:stCondLst>
                                            <p:cond delay="0"/>
                                          </p:stCondLst>
                                        </p:cTn>
                                        <p:tgtEl>
                                          <p:spTgt spid="18"/>
                                        </p:tgtEl>
                                        <p:attrNameLst>
                                          <p:attrName>style.visibility</p:attrName>
                                        </p:attrNameLst>
                                      </p:cBhvr>
                                      <p:to>
                                        <p:strVal val="visible"/>
                                      </p:to>
                                    </p:set>
                                    <p:anim calcmode="lin" valueType="num">
                                      <p:cBhvr additive="base">
                                        <p:cTn id="247" dur="3500" fill="hold"/>
                                        <p:tgtEl>
                                          <p:spTgt spid="18"/>
                                        </p:tgtEl>
                                        <p:attrNameLst>
                                          <p:attrName>ppt_x</p:attrName>
                                        </p:attrNameLst>
                                      </p:cBhvr>
                                      <p:tavLst>
                                        <p:tav tm="0">
                                          <p:val>
                                            <p:strVal val="0-#ppt_w/2"/>
                                          </p:val>
                                        </p:tav>
                                        <p:tav tm="100000">
                                          <p:val>
                                            <p:strVal val="#ppt_x"/>
                                          </p:val>
                                        </p:tav>
                                      </p:tavLst>
                                    </p:anim>
                                    <p:anim calcmode="lin" valueType="num">
                                      <p:cBhvr additive="base">
                                        <p:cTn id="248" dur="3500" fill="hold"/>
                                        <p:tgtEl>
                                          <p:spTgt spid="18"/>
                                        </p:tgtEl>
                                        <p:attrNameLst>
                                          <p:attrName>ppt_y</p:attrName>
                                        </p:attrNameLst>
                                      </p:cBhvr>
                                      <p:tavLst>
                                        <p:tav tm="0">
                                          <p:val>
                                            <p:strVal val="0-#ppt_h/2"/>
                                          </p:val>
                                        </p:tav>
                                        <p:tav tm="100000">
                                          <p:val>
                                            <p:strVal val="#ppt_y"/>
                                          </p:val>
                                        </p:tav>
                                      </p:tavLst>
                                    </p:anim>
                                  </p:childTnLst>
                                </p:cTn>
                              </p:par>
                              <p:par>
                                <p:cTn id="249" presetID="19" presetClass="entr" presetSubtype="10" fill="hold" grpId="1" nodeType="withEffect">
                                  <p:stCondLst>
                                    <p:cond delay="0"/>
                                  </p:stCondLst>
                                  <p:childTnLst>
                                    <p:set>
                                      <p:cBhvr>
                                        <p:cTn id="250" dur="1" fill="hold">
                                          <p:stCondLst>
                                            <p:cond delay="0"/>
                                          </p:stCondLst>
                                        </p:cTn>
                                        <p:tgtEl>
                                          <p:spTgt spid="18"/>
                                        </p:tgtEl>
                                        <p:attrNameLst>
                                          <p:attrName>style.visibility</p:attrName>
                                        </p:attrNameLst>
                                      </p:cBhvr>
                                      <p:to>
                                        <p:strVal val="visible"/>
                                      </p:to>
                                    </p:set>
                                    <p:anim calcmode="lin" valueType="num">
                                      <p:cBhvr>
                                        <p:cTn id="251" dur="3500" fill="hold"/>
                                        <p:tgtEl>
                                          <p:spTgt spid="18"/>
                                        </p:tgtEl>
                                        <p:attrNameLst>
                                          <p:attrName>ppt_w</p:attrName>
                                        </p:attrNameLst>
                                      </p:cBhvr>
                                      <p:tavLst>
                                        <p:tav tm="0" fmla="#ppt_w*sin(2.5*pi*$)">
                                          <p:val>
                                            <p:fltVal val="0"/>
                                          </p:val>
                                        </p:tav>
                                        <p:tav tm="100000">
                                          <p:val>
                                            <p:fltVal val="1"/>
                                          </p:val>
                                        </p:tav>
                                      </p:tavLst>
                                    </p:anim>
                                    <p:anim calcmode="lin" valueType="num">
                                      <p:cBhvr>
                                        <p:cTn id="252" dur="3500" fill="hold"/>
                                        <p:tgtEl>
                                          <p:spTgt spid="18"/>
                                        </p:tgtEl>
                                        <p:attrNameLst>
                                          <p:attrName>ppt_h</p:attrName>
                                        </p:attrNameLst>
                                      </p:cBhvr>
                                      <p:tavLst>
                                        <p:tav tm="0">
                                          <p:val>
                                            <p:strVal val="#ppt_h"/>
                                          </p:val>
                                        </p:tav>
                                        <p:tav tm="100000">
                                          <p:val>
                                            <p:strVal val="#ppt_h"/>
                                          </p:val>
                                        </p:tav>
                                      </p:tavLst>
                                    </p:anim>
                                  </p:childTnLst>
                                </p:cTn>
                              </p:par>
                              <p:par>
                                <p:cTn id="253" presetID="2" presetClass="exit" presetSubtype="8" fill="hold" grpId="2" nodeType="withEffect">
                                  <p:stCondLst>
                                    <p:cond delay="0"/>
                                  </p:stCondLst>
                                  <p:childTnLst>
                                    <p:anim calcmode="lin" valueType="num">
                                      <p:cBhvr additive="base">
                                        <p:cTn id="254" dur="3500"/>
                                        <p:tgtEl>
                                          <p:spTgt spid="18"/>
                                        </p:tgtEl>
                                        <p:attrNameLst>
                                          <p:attrName>ppt_x</p:attrName>
                                        </p:attrNameLst>
                                      </p:cBhvr>
                                      <p:tavLst>
                                        <p:tav tm="0">
                                          <p:val>
                                            <p:strVal val="ppt_x"/>
                                          </p:val>
                                        </p:tav>
                                        <p:tav tm="100000">
                                          <p:val>
                                            <p:strVal val="0-ppt_w/2"/>
                                          </p:val>
                                        </p:tav>
                                      </p:tavLst>
                                    </p:anim>
                                    <p:anim calcmode="lin" valueType="num">
                                      <p:cBhvr additive="base">
                                        <p:cTn id="255" dur="3500"/>
                                        <p:tgtEl>
                                          <p:spTgt spid="18"/>
                                        </p:tgtEl>
                                        <p:attrNameLst>
                                          <p:attrName>ppt_y</p:attrName>
                                        </p:attrNameLst>
                                      </p:cBhvr>
                                      <p:tavLst>
                                        <p:tav tm="0">
                                          <p:val>
                                            <p:strVal val="ppt_y"/>
                                          </p:val>
                                        </p:tav>
                                        <p:tav tm="100000">
                                          <p:val>
                                            <p:strVal val="ppt_y"/>
                                          </p:val>
                                        </p:tav>
                                      </p:tavLst>
                                    </p:anim>
                                    <p:set>
                                      <p:cBhvr>
                                        <p:cTn id="256" dur="1" fill="hold">
                                          <p:stCondLst>
                                            <p:cond delay="3499"/>
                                          </p:stCondLst>
                                        </p:cTn>
                                        <p:tgtEl>
                                          <p:spTgt spid="18"/>
                                        </p:tgtEl>
                                        <p:attrNameLst>
                                          <p:attrName>style.visibility</p:attrName>
                                        </p:attrNameLst>
                                      </p:cBhvr>
                                      <p:to>
                                        <p:strVal val="hidden"/>
                                      </p:to>
                                    </p:set>
                                  </p:childTnLst>
                                </p:cTn>
                              </p:par>
                              <p:par>
                                <p:cTn id="257" presetID="8" presetClass="entr" presetSubtype="16" fill="hold" grpId="3" nodeType="withEffect">
                                  <p:stCondLst>
                                    <p:cond delay="0"/>
                                  </p:stCondLst>
                                  <p:childTnLst>
                                    <p:set>
                                      <p:cBhvr>
                                        <p:cTn id="258" dur="1" fill="hold">
                                          <p:stCondLst>
                                            <p:cond delay="0"/>
                                          </p:stCondLst>
                                        </p:cTn>
                                        <p:tgtEl>
                                          <p:spTgt spid="18"/>
                                        </p:tgtEl>
                                        <p:attrNameLst>
                                          <p:attrName>style.visibility</p:attrName>
                                        </p:attrNameLst>
                                      </p:cBhvr>
                                      <p:to>
                                        <p:strVal val="visible"/>
                                      </p:to>
                                    </p:set>
                                    <p:animEffect transition="in" filter="diamond(in)">
                                      <p:cBhvr>
                                        <p:cTn id="259" dur="3500"/>
                                        <p:tgtEl>
                                          <p:spTgt spid="18"/>
                                        </p:tgtEl>
                                      </p:cBhvr>
                                    </p:animEffect>
                                  </p:childTnLst>
                                </p:cTn>
                              </p:par>
                              <p:par>
                                <p:cTn id="260" presetID="2" presetClass="entr" presetSubtype="9" fill="hold" grpId="0" nodeType="withEffect">
                                  <p:stCondLst>
                                    <p:cond delay="0"/>
                                  </p:stCondLst>
                                  <p:childTnLst>
                                    <p:set>
                                      <p:cBhvr>
                                        <p:cTn id="261" dur="1" fill="hold">
                                          <p:stCondLst>
                                            <p:cond delay="0"/>
                                          </p:stCondLst>
                                        </p:cTn>
                                        <p:tgtEl>
                                          <p:spTgt spid="26"/>
                                        </p:tgtEl>
                                        <p:attrNameLst>
                                          <p:attrName>style.visibility</p:attrName>
                                        </p:attrNameLst>
                                      </p:cBhvr>
                                      <p:to>
                                        <p:strVal val="visible"/>
                                      </p:to>
                                    </p:set>
                                    <p:anim calcmode="lin" valueType="num">
                                      <p:cBhvr additive="base">
                                        <p:cTn id="262" dur="3500" fill="hold"/>
                                        <p:tgtEl>
                                          <p:spTgt spid="26"/>
                                        </p:tgtEl>
                                        <p:attrNameLst>
                                          <p:attrName>ppt_x</p:attrName>
                                        </p:attrNameLst>
                                      </p:cBhvr>
                                      <p:tavLst>
                                        <p:tav tm="0">
                                          <p:val>
                                            <p:strVal val="0-#ppt_w/2"/>
                                          </p:val>
                                        </p:tav>
                                        <p:tav tm="100000">
                                          <p:val>
                                            <p:strVal val="#ppt_x"/>
                                          </p:val>
                                        </p:tav>
                                      </p:tavLst>
                                    </p:anim>
                                    <p:anim calcmode="lin" valueType="num">
                                      <p:cBhvr additive="base">
                                        <p:cTn id="263" dur="3500" fill="hold"/>
                                        <p:tgtEl>
                                          <p:spTgt spid="26"/>
                                        </p:tgtEl>
                                        <p:attrNameLst>
                                          <p:attrName>ppt_y</p:attrName>
                                        </p:attrNameLst>
                                      </p:cBhvr>
                                      <p:tavLst>
                                        <p:tav tm="0">
                                          <p:val>
                                            <p:strVal val="0-#ppt_h/2"/>
                                          </p:val>
                                        </p:tav>
                                        <p:tav tm="100000">
                                          <p:val>
                                            <p:strVal val="#ppt_y"/>
                                          </p:val>
                                        </p:tav>
                                      </p:tavLst>
                                    </p:anim>
                                  </p:childTnLst>
                                </p:cTn>
                              </p:par>
                              <p:par>
                                <p:cTn id="264" presetID="19" presetClass="entr" presetSubtype="10" fill="hold" grpId="1" nodeType="withEffect">
                                  <p:stCondLst>
                                    <p:cond delay="0"/>
                                  </p:stCondLst>
                                  <p:childTnLst>
                                    <p:set>
                                      <p:cBhvr>
                                        <p:cTn id="265" dur="1" fill="hold">
                                          <p:stCondLst>
                                            <p:cond delay="0"/>
                                          </p:stCondLst>
                                        </p:cTn>
                                        <p:tgtEl>
                                          <p:spTgt spid="26"/>
                                        </p:tgtEl>
                                        <p:attrNameLst>
                                          <p:attrName>style.visibility</p:attrName>
                                        </p:attrNameLst>
                                      </p:cBhvr>
                                      <p:to>
                                        <p:strVal val="visible"/>
                                      </p:to>
                                    </p:set>
                                    <p:anim calcmode="lin" valueType="num">
                                      <p:cBhvr>
                                        <p:cTn id="266" dur="3500" fill="hold"/>
                                        <p:tgtEl>
                                          <p:spTgt spid="26"/>
                                        </p:tgtEl>
                                        <p:attrNameLst>
                                          <p:attrName>ppt_w</p:attrName>
                                        </p:attrNameLst>
                                      </p:cBhvr>
                                      <p:tavLst>
                                        <p:tav tm="0" fmla="#ppt_w*sin(2.5*pi*$)">
                                          <p:val>
                                            <p:fltVal val="0"/>
                                          </p:val>
                                        </p:tav>
                                        <p:tav tm="100000">
                                          <p:val>
                                            <p:fltVal val="1"/>
                                          </p:val>
                                        </p:tav>
                                      </p:tavLst>
                                    </p:anim>
                                    <p:anim calcmode="lin" valueType="num">
                                      <p:cBhvr>
                                        <p:cTn id="267" dur="3500" fill="hold"/>
                                        <p:tgtEl>
                                          <p:spTgt spid="26"/>
                                        </p:tgtEl>
                                        <p:attrNameLst>
                                          <p:attrName>ppt_h</p:attrName>
                                        </p:attrNameLst>
                                      </p:cBhvr>
                                      <p:tavLst>
                                        <p:tav tm="0">
                                          <p:val>
                                            <p:strVal val="#ppt_h"/>
                                          </p:val>
                                        </p:tav>
                                        <p:tav tm="100000">
                                          <p:val>
                                            <p:strVal val="#ppt_h"/>
                                          </p:val>
                                        </p:tav>
                                      </p:tavLst>
                                    </p:anim>
                                  </p:childTnLst>
                                </p:cTn>
                              </p:par>
                              <p:par>
                                <p:cTn id="268" presetID="2" presetClass="exit" presetSubtype="8" fill="hold" grpId="2" nodeType="withEffect">
                                  <p:stCondLst>
                                    <p:cond delay="0"/>
                                  </p:stCondLst>
                                  <p:childTnLst>
                                    <p:anim calcmode="lin" valueType="num">
                                      <p:cBhvr additive="base">
                                        <p:cTn id="269" dur="3500"/>
                                        <p:tgtEl>
                                          <p:spTgt spid="26"/>
                                        </p:tgtEl>
                                        <p:attrNameLst>
                                          <p:attrName>ppt_x</p:attrName>
                                        </p:attrNameLst>
                                      </p:cBhvr>
                                      <p:tavLst>
                                        <p:tav tm="0">
                                          <p:val>
                                            <p:strVal val="ppt_x"/>
                                          </p:val>
                                        </p:tav>
                                        <p:tav tm="100000">
                                          <p:val>
                                            <p:strVal val="0-ppt_w/2"/>
                                          </p:val>
                                        </p:tav>
                                      </p:tavLst>
                                    </p:anim>
                                    <p:anim calcmode="lin" valueType="num">
                                      <p:cBhvr additive="base">
                                        <p:cTn id="270" dur="3500"/>
                                        <p:tgtEl>
                                          <p:spTgt spid="26"/>
                                        </p:tgtEl>
                                        <p:attrNameLst>
                                          <p:attrName>ppt_y</p:attrName>
                                        </p:attrNameLst>
                                      </p:cBhvr>
                                      <p:tavLst>
                                        <p:tav tm="0">
                                          <p:val>
                                            <p:strVal val="ppt_y"/>
                                          </p:val>
                                        </p:tav>
                                        <p:tav tm="100000">
                                          <p:val>
                                            <p:strVal val="ppt_y"/>
                                          </p:val>
                                        </p:tav>
                                      </p:tavLst>
                                    </p:anim>
                                    <p:set>
                                      <p:cBhvr>
                                        <p:cTn id="271" dur="1" fill="hold">
                                          <p:stCondLst>
                                            <p:cond delay="3499"/>
                                          </p:stCondLst>
                                        </p:cTn>
                                        <p:tgtEl>
                                          <p:spTgt spid="26"/>
                                        </p:tgtEl>
                                        <p:attrNameLst>
                                          <p:attrName>style.visibility</p:attrName>
                                        </p:attrNameLst>
                                      </p:cBhvr>
                                      <p:to>
                                        <p:strVal val="hidden"/>
                                      </p:to>
                                    </p:set>
                                  </p:childTnLst>
                                </p:cTn>
                              </p:par>
                              <p:par>
                                <p:cTn id="272" presetID="8" presetClass="entr" presetSubtype="16" fill="hold" grpId="3" nodeType="withEffect">
                                  <p:stCondLst>
                                    <p:cond delay="0"/>
                                  </p:stCondLst>
                                  <p:childTnLst>
                                    <p:set>
                                      <p:cBhvr>
                                        <p:cTn id="273" dur="1" fill="hold">
                                          <p:stCondLst>
                                            <p:cond delay="0"/>
                                          </p:stCondLst>
                                        </p:cTn>
                                        <p:tgtEl>
                                          <p:spTgt spid="26"/>
                                        </p:tgtEl>
                                        <p:attrNameLst>
                                          <p:attrName>style.visibility</p:attrName>
                                        </p:attrNameLst>
                                      </p:cBhvr>
                                      <p:to>
                                        <p:strVal val="visible"/>
                                      </p:to>
                                    </p:set>
                                    <p:animEffect transition="in" filter="diamond(in)">
                                      <p:cBhvr>
                                        <p:cTn id="274" dur="3500"/>
                                        <p:tgtEl>
                                          <p:spTgt spid="26"/>
                                        </p:tgtEl>
                                      </p:cBhvr>
                                    </p:animEffect>
                                  </p:childTnLst>
                                </p:cTn>
                              </p:par>
                              <p:par>
                                <p:cTn id="275" presetID="2" presetClass="entr" presetSubtype="9" fill="hold" grpId="0" nodeType="withEffect">
                                  <p:stCondLst>
                                    <p:cond delay="0"/>
                                  </p:stCondLst>
                                  <p:childTnLst>
                                    <p:set>
                                      <p:cBhvr>
                                        <p:cTn id="276" dur="1" fill="hold">
                                          <p:stCondLst>
                                            <p:cond delay="0"/>
                                          </p:stCondLst>
                                        </p:cTn>
                                        <p:tgtEl>
                                          <p:spTgt spid="25"/>
                                        </p:tgtEl>
                                        <p:attrNameLst>
                                          <p:attrName>style.visibility</p:attrName>
                                        </p:attrNameLst>
                                      </p:cBhvr>
                                      <p:to>
                                        <p:strVal val="visible"/>
                                      </p:to>
                                    </p:set>
                                    <p:anim calcmode="lin" valueType="num">
                                      <p:cBhvr additive="base">
                                        <p:cTn id="277" dur="3500" fill="hold"/>
                                        <p:tgtEl>
                                          <p:spTgt spid="25"/>
                                        </p:tgtEl>
                                        <p:attrNameLst>
                                          <p:attrName>ppt_x</p:attrName>
                                        </p:attrNameLst>
                                      </p:cBhvr>
                                      <p:tavLst>
                                        <p:tav tm="0">
                                          <p:val>
                                            <p:strVal val="0-#ppt_w/2"/>
                                          </p:val>
                                        </p:tav>
                                        <p:tav tm="100000">
                                          <p:val>
                                            <p:strVal val="#ppt_x"/>
                                          </p:val>
                                        </p:tav>
                                      </p:tavLst>
                                    </p:anim>
                                    <p:anim calcmode="lin" valueType="num">
                                      <p:cBhvr additive="base">
                                        <p:cTn id="278" dur="3500" fill="hold"/>
                                        <p:tgtEl>
                                          <p:spTgt spid="25"/>
                                        </p:tgtEl>
                                        <p:attrNameLst>
                                          <p:attrName>ppt_y</p:attrName>
                                        </p:attrNameLst>
                                      </p:cBhvr>
                                      <p:tavLst>
                                        <p:tav tm="0">
                                          <p:val>
                                            <p:strVal val="0-#ppt_h/2"/>
                                          </p:val>
                                        </p:tav>
                                        <p:tav tm="100000">
                                          <p:val>
                                            <p:strVal val="#ppt_y"/>
                                          </p:val>
                                        </p:tav>
                                      </p:tavLst>
                                    </p:anim>
                                  </p:childTnLst>
                                </p:cTn>
                              </p:par>
                              <p:par>
                                <p:cTn id="279" presetID="19" presetClass="entr" presetSubtype="10" fill="hold" grpId="1" nodeType="withEffect">
                                  <p:stCondLst>
                                    <p:cond delay="0"/>
                                  </p:stCondLst>
                                  <p:childTnLst>
                                    <p:set>
                                      <p:cBhvr>
                                        <p:cTn id="280" dur="1" fill="hold">
                                          <p:stCondLst>
                                            <p:cond delay="0"/>
                                          </p:stCondLst>
                                        </p:cTn>
                                        <p:tgtEl>
                                          <p:spTgt spid="25"/>
                                        </p:tgtEl>
                                        <p:attrNameLst>
                                          <p:attrName>style.visibility</p:attrName>
                                        </p:attrNameLst>
                                      </p:cBhvr>
                                      <p:to>
                                        <p:strVal val="visible"/>
                                      </p:to>
                                    </p:set>
                                    <p:anim calcmode="lin" valueType="num">
                                      <p:cBhvr>
                                        <p:cTn id="281" dur="3500" fill="hold"/>
                                        <p:tgtEl>
                                          <p:spTgt spid="25"/>
                                        </p:tgtEl>
                                        <p:attrNameLst>
                                          <p:attrName>ppt_w</p:attrName>
                                        </p:attrNameLst>
                                      </p:cBhvr>
                                      <p:tavLst>
                                        <p:tav tm="0" fmla="#ppt_w*sin(2.5*pi*$)">
                                          <p:val>
                                            <p:fltVal val="0"/>
                                          </p:val>
                                        </p:tav>
                                        <p:tav tm="100000">
                                          <p:val>
                                            <p:fltVal val="1"/>
                                          </p:val>
                                        </p:tav>
                                      </p:tavLst>
                                    </p:anim>
                                    <p:anim calcmode="lin" valueType="num">
                                      <p:cBhvr>
                                        <p:cTn id="282" dur="3500" fill="hold"/>
                                        <p:tgtEl>
                                          <p:spTgt spid="25"/>
                                        </p:tgtEl>
                                        <p:attrNameLst>
                                          <p:attrName>ppt_h</p:attrName>
                                        </p:attrNameLst>
                                      </p:cBhvr>
                                      <p:tavLst>
                                        <p:tav tm="0">
                                          <p:val>
                                            <p:strVal val="#ppt_h"/>
                                          </p:val>
                                        </p:tav>
                                        <p:tav tm="100000">
                                          <p:val>
                                            <p:strVal val="#ppt_h"/>
                                          </p:val>
                                        </p:tav>
                                      </p:tavLst>
                                    </p:anim>
                                  </p:childTnLst>
                                </p:cTn>
                              </p:par>
                              <p:par>
                                <p:cTn id="283" presetID="2" presetClass="exit" presetSubtype="8" fill="hold" grpId="2" nodeType="withEffect">
                                  <p:stCondLst>
                                    <p:cond delay="0"/>
                                  </p:stCondLst>
                                  <p:childTnLst>
                                    <p:anim calcmode="lin" valueType="num">
                                      <p:cBhvr additive="base">
                                        <p:cTn id="284" dur="3500"/>
                                        <p:tgtEl>
                                          <p:spTgt spid="25"/>
                                        </p:tgtEl>
                                        <p:attrNameLst>
                                          <p:attrName>ppt_x</p:attrName>
                                        </p:attrNameLst>
                                      </p:cBhvr>
                                      <p:tavLst>
                                        <p:tav tm="0">
                                          <p:val>
                                            <p:strVal val="ppt_x"/>
                                          </p:val>
                                        </p:tav>
                                        <p:tav tm="100000">
                                          <p:val>
                                            <p:strVal val="0-ppt_w/2"/>
                                          </p:val>
                                        </p:tav>
                                      </p:tavLst>
                                    </p:anim>
                                    <p:anim calcmode="lin" valueType="num">
                                      <p:cBhvr additive="base">
                                        <p:cTn id="285" dur="3500"/>
                                        <p:tgtEl>
                                          <p:spTgt spid="25"/>
                                        </p:tgtEl>
                                        <p:attrNameLst>
                                          <p:attrName>ppt_y</p:attrName>
                                        </p:attrNameLst>
                                      </p:cBhvr>
                                      <p:tavLst>
                                        <p:tav tm="0">
                                          <p:val>
                                            <p:strVal val="ppt_y"/>
                                          </p:val>
                                        </p:tav>
                                        <p:tav tm="100000">
                                          <p:val>
                                            <p:strVal val="ppt_y"/>
                                          </p:val>
                                        </p:tav>
                                      </p:tavLst>
                                    </p:anim>
                                    <p:set>
                                      <p:cBhvr>
                                        <p:cTn id="286" dur="1" fill="hold">
                                          <p:stCondLst>
                                            <p:cond delay="3499"/>
                                          </p:stCondLst>
                                        </p:cTn>
                                        <p:tgtEl>
                                          <p:spTgt spid="25"/>
                                        </p:tgtEl>
                                        <p:attrNameLst>
                                          <p:attrName>style.visibility</p:attrName>
                                        </p:attrNameLst>
                                      </p:cBhvr>
                                      <p:to>
                                        <p:strVal val="hidden"/>
                                      </p:to>
                                    </p:set>
                                  </p:childTnLst>
                                </p:cTn>
                              </p:par>
                              <p:par>
                                <p:cTn id="287" presetID="8" presetClass="entr" presetSubtype="16" fill="hold" grpId="3" nodeType="withEffect">
                                  <p:stCondLst>
                                    <p:cond delay="0"/>
                                  </p:stCondLst>
                                  <p:childTnLst>
                                    <p:set>
                                      <p:cBhvr>
                                        <p:cTn id="288" dur="1" fill="hold">
                                          <p:stCondLst>
                                            <p:cond delay="0"/>
                                          </p:stCondLst>
                                        </p:cTn>
                                        <p:tgtEl>
                                          <p:spTgt spid="25"/>
                                        </p:tgtEl>
                                        <p:attrNameLst>
                                          <p:attrName>style.visibility</p:attrName>
                                        </p:attrNameLst>
                                      </p:cBhvr>
                                      <p:to>
                                        <p:strVal val="visible"/>
                                      </p:to>
                                    </p:set>
                                    <p:animEffect transition="in" filter="diamond(in)">
                                      <p:cBhvr>
                                        <p:cTn id="289" dur="3500"/>
                                        <p:tgtEl>
                                          <p:spTgt spid="25"/>
                                        </p:tgtEl>
                                      </p:cBhvr>
                                    </p:animEffect>
                                  </p:childTnLst>
                                </p:cTn>
                              </p:par>
                              <p:par>
                                <p:cTn id="290" presetID="2" presetClass="entr" presetSubtype="9" fill="hold" grpId="0" nodeType="withEffect">
                                  <p:stCondLst>
                                    <p:cond delay="0"/>
                                  </p:stCondLst>
                                  <p:childTnLst>
                                    <p:set>
                                      <p:cBhvr>
                                        <p:cTn id="291" dur="1" fill="hold">
                                          <p:stCondLst>
                                            <p:cond delay="0"/>
                                          </p:stCondLst>
                                        </p:cTn>
                                        <p:tgtEl>
                                          <p:spTgt spid="24"/>
                                        </p:tgtEl>
                                        <p:attrNameLst>
                                          <p:attrName>style.visibility</p:attrName>
                                        </p:attrNameLst>
                                      </p:cBhvr>
                                      <p:to>
                                        <p:strVal val="visible"/>
                                      </p:to>
                                    </p:set>
                                    <p:anim calcmode="lin" valueType="num">
                                      <p:cBhvr additive="base">
                                        <p:cTn id="292" dur="3500" fill="hold"/>
                                        <p:tgtEl>
                                          <p:spTgt spid="24"/>
                                        </p:tgtEl>
                                        <p:attrNameLst>
                                          <p:attrName>ppt_x</p:attrName>
                                        </p:attrNameLst>
                                      </p:cBhvr>
                                      <p:tavLst>
                                        <p:tav tm="0">
                                          <p:val>
                                            <p:strVal val="0-#ppt_w/2"/>
                                          </p:val>
                                        </p:tav>
                                        <p:tav tm="100000">
                                          <p:val>
                                            <p:strVal val="#ppt_x"/>
                                          </p:val>
                                        </p:tav>
                                      </p:tavLst>
                                    </p:anim>
                                    <p:anim calcmode="lin" valueType="num">
                                      <p:cBhvr additive="base">
                                        <p:cTn id="293" dur="3500" fill="hold"/>
                                        <p:tgtEl>
                                          <p:spTgt spid="24"/>
                                        </p:tgtEl>
                                        <p:attrNameLst>
                                          <p:attrName>ppt_y</p:attrName>
                                        </p:attrNameLst>
                                      </p:cBhvr>
                                      <p:tavLst>
                                        <p:tav tm="0">
                                          <p:val>
                                            <p:strVal val="0-#ppt_h/2"/>
                                          </p:val>
                                        </p:tav>
                                        <p:tav tm="100000">
                                          <p:val>
                                            <p:strVal val="#ppt_y"/>
                                          </p:val>
                                        </p:tav>
                                      </p:tavLst>
                                    </p:anim>
                                  </p:childTnLst>
                                </p:cTn>
                              </p:par>
                              <p:par>
                                <p:cTn id="294" presetID="19" presetClass="entr" presetSubtype="10" fill="hold" grpId="1" nodeType="withEffect">
                                  <p:stCondLst>
                                    <p:cond delay="0"/>
                                  </p:stCondLst>
                                  <p:childTnLst>
                                    <p:set>
                                      <p:cBhvr>
                                        <p:cTn id="295" dur="1" fill="hold">
                                          <p:stCondLst>
                                            <p:cond delay="0"/>
                                          </p:stCondLst>
                                        </p:cTn>
                                        <p:tgtEl>
                                          <p:spTgt spid="24"/>
                                        </p:tgtEl>
                                        <p:attrNameLst>
                                          <p:attrName>style.visibility</p:attrName>
                                        </p:attrNameLst>
                                      </p:cBhvr>
                                      <p:to>
                                        <p:strVal val="visible"/>
                                      </p:to>
                                    </p:set>
                                    <p:anim calcmode="lin" valueType="num">
                                      <p:cBhvr>
                                        <p:cTn id="296" dur="3500" fill="hold"/>
                                        <p:tgtEl>
                                          <p:spTgt spid="24"/>
                                        </p:tgtEl>
                                        <p:attrNameLst>
                                          <p:attrName>ppt_w</p:attrName>
                                        </p:attrNameLst>
                                      </p:cBhvr>
                                      <p:tavLst>
                                        <p:tav tm="0" fmla="#ppt_w*sin(2.5*pi*$)">
                                          <p:val>
                                            <p:fltVal val="0"/>
                                          </p:val>
                                        </p:tav>
                                        <p:tav tm="100000">
                                          <p:val>
                                            <p:fltVal val="1"/>
                                          </p:val>
                                        </p:tav>
                                      </p:tavLst>
                                    </p:anim>
                                    <p:anim calcmode="lin" valueType="num">
                                      <p:cBhvr>
                                        <p:cTn id="297" dur="3500" fill="hold"/>
                                        <p:tgtEl>
                                          <p:spTgt spid="24"/>
                                        </p:tgtEl>
                                        <p:attrNameLst>
                                          <p:attrName>ppt_h</p:attrName>
                                        </p:attrNameLst>
                                      </p:cBhvr>
                                      <p:tavLst>
                                        <p:tav tm="0">
                                          <p:val>
                                            <p:strVal val="#ppt_h"/>
                                          </p:val>
                                        </p:tav>
                                        <p:tav tm="100000">
                                          <p:val>
                                            <p:strVal val="#ppt_h"/>
                                          </p:val>
                                        </p:tav>
                                      </p:tavLst>
                                    </p:anim>
                                  </p:childTnLst>
                                </p:cTn>
                              </p:par>
                              <p:par>
                                <p:cTn id="298" presetID="2" presetClass="exit" presetSubtype="8" fill="hold" grpId="2" nodeType="withEffect">
                                  <p:stCondLst>
                                    <p:cond delay="0"/>
                                  </p:stCondLst>
                                  <p:childTnLst>
                                    <p:anim calcmode="lin" valueType="num">
                                      <p:cBhvr additive="base">
                                        <p:cTn id="299" dur="3500"/>
                                        <p:tgtEl>
                                          <p:spTgt spid="24"/>
                                        </p:tgtEl>
                                        <p:attrNameLst>
                                          <p:attrName>ppt_x</p:attrName>
                                        </p:attrNameLst>
                                      </p:cBhvr>
                                      <p:tavLst>
                                        <p:tav tm="0">
                                          <p:val>
                                            <p:strVal val="ppt_x"/>
                                          </p:val>
                                        </p:tav>
                                        <p:tav tm="100000">
                                          <p:val>
                                            <p:strVal val="0-ppt_w/2"/>
                                          </p:val>
                                        </p:tav>
                                      </p:tavLst>
                                    </p:anim>
                                    <p:anim calcmode="lin" valueType="num">
                                      <p:cBhvr additive="base">
                                        <p:cTn id="300" dur="3500"/>
                                        <p:tgtEl>
                                          <p:spTgt spid="24"/>
                                        </p:tgtEl>
                                        <p:attrNameLst>
                                          <p:attrName>ppt_y</p:attrName>
                                        </p:attrNameLst>
                                      </p:cBhvr>
                                      <p:tavLst>
                                        <p:tav tm="0">
                                          <p:val>
                                            <p:strVal val="ppt_y"/>
                                          </p:val>
                                        </p:tav>
                                        <p:tav tm="100000">
                                          <p:val>
                                            <p:strVal val="ppt_y"/>
                                          </p:val>
                                        </p:tav>
                                      </p:tavLst>
                                    </p:anim>
                                    <p:set>
                                      <p:cBhvr>
                                        <p:cTn id="301" dur="1" fill="hold">
                                          <p:stCondLst>
                                            <p:cond delay="3499"/>
                                          </p:stCondLst>
                                        </p:cTn>
                                        <p:tgtEl>
                                          <p:spTgt spid="24"/>
                                        </p:tgtEl>
                                        <p:attrNameLst>
                                          <p:attrName>style.visibility</p:attrName>
                                        </p:attrNameLst>
                                      </p:cBhvr>
                                      <p:to>
                                        <p:strVal val="hidden"/>
                                      </p:to>
                                    </p:set>
                                  </p:childTnLst>
                                </p:cTn>
                              </p:par>
                              <p:par>
                                <p:cTn id="302" presetID="8" presetClass="entr" presetSubtype="16" fill="hold" grpId="3" nodeType="withEffect">
                                  <p:stCondLst>
                                    <p:cond delay="0"/>
                                  </p:stCondLst>
                                  <p:childTnLst>
                                    <p:set>
                                      <p:cBhvr>
                                        <p:cTn id="303" dur="1" fill="hold">
                                          <p:stCondLst>
                                            <p:cond delay="0"/>
                                          </p:stCondLst>
                                        </p:cTn>
                                        <p:tgtEl>
                                          <p:spTgt spid="24"/>
                                        </p:tgtEl>
                                        <p:attrNameLst>
                                          <p:attrName>style.visibility</p:attrName>
                                        </p:attrNameLst>
                                      </p:cBhvr>
                                      <p:to>
                                        <p:strVal val="visible"/>
                                      </p:to>
                                    </p:set>
                                    <p:animEffect transition="in" filter="diamond(in)">
                                      <p:cBhvr>
                                        <p:cTn id="304" dur="3500"/>
                                        <p:tgtEl>
                                          <p:spTgt spid="24"/>
                                        </p:tgtEl>
                                      </p:cBhvr>
                                    </p:animEffect>
                                  </p:childTnLst>
                                </p:cTn>
                              </p:par>
                              <p:par>
                                <p:cTn id="305" presetID="2" presetClass="entr" presetSubtype="9" fill="hold" grpId="0" nodeType="withEffect">
                                  <p:stCondLst>
                                    <p:cond delay="0"/>
                                  </p:stCondLst>
                                  <p:childTnLst>
                                    <p:set>
                                      <p:cBhvr>
                                        <p:cTn id="306" dur="1" fill="hold">
                                          <p:stCondLst>
                                            <p:cond delay="0"/>
                                          </p:stCondLst>
                                        </p:cTn>
                                        <p:tgtEl>
                                          <p:spTgt spid="23"/>
                                        </p:tgtEl>
                                        <p:attrNameLst>
                                          <p:attrName>style.visibility</p:attrName>
                                        </p:attrNameLst>
                                      </p:cBhvr>
                                      <p:to>
                                        <p:strVal val="visible"/>
                                      </p:to>
                                    </p:set>
                                    <p:anim calcmode="lin" valueType="num">
                                      <p:cBhvr additive="base">
                                        <p:cTn id="307" dur="3500" fill="hold"/>
                                        <p:tgtEl>
                                          <p:spTgt spid="23"/>
                                        </p:tgtEl>
                                        <p:attrNameLst>
                                          <p:attrName>ppt_x</p:attrName>
                                        </p:attrNameLst>
                                      </p:cBhvr>
                                      <p:tavLst>
                                        <p:tav tm="0">
                                          <p:val>
                                            <p:strVal val="0-#ppt_w/2"/>
                                          </p:val>
                                        </p:tav>
                                        <p:tav tm="100000">
                                          <p:val>
                                            <p:strVal val="#ppt_x"/>
                                          </p:val>
                                        </p:tav>
                                      </p:tavLst>
                                    </p:anim>
                                    <p:anim calcmode="lin" valueType="num">
                                      <p:cBhvr additive="base">
                                        <p:cTn id="308" dur="3500" fill="hold"/>
                                        <p:tgtEl>
                                          <p:spTgt spid="23"/>
                                        </p:tgtEl>
                                        <p:attrNameLst>
                                          <p:attrName>ppt_y</p:attrName>
                                        </p:attrNameLst>
                                      </p:cBhvr>
                                      <p:tavLst>
                                        <p:tav tm="0">
                                          <p:val>
                                            <p:strVal val="0-#ppt_h/2"/>
                                          </p:val>
                                        </p:tav>
                                        <p:tav tm="100000">
                                          <p:val>
                                            <p:strVal val="#ppt_y"/>
                                          </p:val>
                                        </p:tav>
                                      </p:tavLst>
                                    </p:anim>
                                  </p:childTnLst>
                                </p:cTn>
                              </p:par>
                              <p:par>
                                <p:cTn id="309" presetID="19" presetClass="entr" presetSubtype="10" fill="hold" grpId="1" nodeType="withEffect">
                                  <p:stCondLst>
                                    <p:cond delay="0"/>
                                  </p:stCondLst>
                                  <p:childTnLst>
                                    <p:set>
                                      <p:cBhvr>
                                        <p:cTn id="310" dur="1" fill="hold">
                                          <p:stCondLst>
                                            <p:cond delay="0"/>
                                          </p:stCondLst>
                                        </p:cTn>
                                        <p:tgtEl>
                                          <p:spTgt spid="23"/>
                                        </p:tgtEl>
                                        <p:attrNameLst>
                                          <p:attrName>style.visibility</p:attrName>
                                        </p:attrNameLst>
                                      </p:cBhvr>
                                      <p:to>
                                        <p:strVal val="visible"/>
                                      </p:to>
                                    </p:set>
                                    <p:anim calcmode="lin" valueType="num">
                                      <p:cBhvr>
                                        <p:cTn id="311" dur="3500" fill="hold"/>
                                        <p:tgtEl>
                                          <p:spTgt spid="23"/>
                                        </p:tgtEl>
                                        <p:attrNameLst>
                                          <p:attrName>ppt_w</p:attrName>
                                        </p:attrNameLst>
                                      </p:cBhvr>
                                      <p:tavLst>
                                        <p:tav tm="0" fmla="#ppt_w*sin(2.5*pi*$)">
                                          <p:val>
                                            <p:fltVal val="0"/>
                                          </p:val>
                                        </p:tav>
                                        <p:tav tm="100000">
                                          <p:val>
                                            <p:fltVal val="1"/>
                                          </p:val>
                                        </p:tav>
                                      </p:tavLst>
                                    </p:anim>
                                    <p:anim calcmode="lin" valueType="num">
                                      <p:cBhvr>
                                        <p:cTn id="312" dur="3500" fill="hold"/>
                                        <p:tgtEl>
                                          <p:spTgt spid="23"/>
                                        </p:tgtEl>
                                        <p:attrNameLst>
                                          <p:attrName>ppt_h</p:attrName>
                                        </p:attrNameLst>
                                      </p:cBhvr>
                                      <p:tavLst>
                                        <p:tav tm="0">
                                          <p:val>
                                            <p:strVal val="#ppt_h"/>
                                          </p:val>
                                        </p:tav>
                                        <p:tav tm="100000">
                                          <p:val>
                                            <p:strVal val="#ppt_h"/>
                                          </p:val>
                                        </p:tav>
                                      </p:tavLst>
                                    </p:anim>
                                  </p:childTnLst>
                                </p:cTn>
                              </p:par>
                              <p:par>
                                <p:cTn id="313" presetID="2" presetClass="exit" presetSubtype="8" fill="hold" grpId="2" nodeType="withEffect">
                                  <p:stCondLst>
                                    <p:cond delay="0"/>
                                  </p:stCondLst>
                                  <p:childTnLst>
                                    <p:anim calcmode="lin" valueType="num">
                                      <p:cBhvr additive="base">
                                        <p:cTn id="314" dur="3500"/>
                                        <p:tgtEl>
                                          <p:spTgt spid="23"/>
                                        </p:tgtEl>
                                        <p:attrNameLst>
                                          <p:attrName>ppt_x</p:attrName>
                                        </p:attrNameLst>
                                      </p:cBhvr>
                                      <p:tavLst>
                                        <p:tav tm="0">
                                          <p:val>
                                            <p:strVal val="ppt_x"/>
                                          </p:val>
                                        </p:tav>
                                        <p:tav tm="100000">
                                          <p:val>
                                            <p:strVal val="0-ppt_w/2"/>
                                          </p:val>
                                        </p:tav>
                                      </p:tavLst>
                                    </p:anim>
                                    <p:anim calcmode="lin" valueType="num">
                                      <p:cBhvr additive="base">
                                        <p:cTn id="315" dur="3500"/>
                                        <p:tgtEl>
                                          <p:spTgt spid="23"/>
                                        </p:tgtEl>
                                        <p:attrNameLst>
                                          <p:attrName>ppt_y</p:attrName>
                                        </p:attrNameLst>
                                      </p:cBhvr>
                                      <p:tavLst>
                                        <p:tav tm="0">
                                          <p:val>
                                            <p:strVal val="ppt_y"/>
                                          </p:val>
                                        </p:tav>
                                        <p:tav tm="100000">
                                          <p:val>
                                            <p:strVal val="ppt_y"/>
                                          </p:val>
                                        </p:tav>
                                      </p:tavLst>
                                    </p:anim>
                                    <p:set>
                                      <p:cBhvr>
                                        <p:cTn id="316" dur="1" fill="hold">
                                          <p:stCondLst>
                                            <p:cond delay="3499"/>
                                          </p:stCondLst>
                                        </p:cTn>
                                        <p:tgtEl>
                                          <p:spTgt spid="23"/>
                                        </p:tgtEl>
                                        <p:attrNameLst>
                                          <p:attrName>style.visibility</p:attrName>
                                        </p:attrNameLst>
                                      </p:cBhvr>
                                      <p:to>
                                        <p:strVal val="hidden"/>
                                      </p:to>
                                    </p:set>
                                  </p:childTnLst>
                                </p:cTn>
                              </p:par>
                              <p:par>
                                <p:cTn id="317" presetID="8" presetClass="entr" presetSubtype="16" fill="hold" grpId="3" nodeType="withEffect">
                                  <p:stCondLst>
                                    <p:cond delay="0"/>
                                  </p:stCondLst>
                                  <p:childTnLst>
                                    <p:set>
                                      <p:cBhvr>
                                        <p:cTn id="318" dur="1" fill="hold">
                                          <p:stCondLst>
                                            <p:cond delay="0"/>
                                          </p:stCondLst>
                                        </p:cTn>
                                        <p:tgtEl>
                                          <p:spTgt spid="23"/>
                                        </p:tgtEl>
                                        <p:attrNameLst>
                                          <p:attrName>style.visibility</p:attrName>
                                        </p:attrNameLst>
                                      </p:cBhvr>
                                      <p:to>
                                        <p:strVal val="visible"/>
                                      </p:to>
                                    </p:set>
                                    <p:animEffect transition="in" filter="diamond(in)">
                                      <p:cBhvr>
                                        <p:cTn id="319" dur="3500"/>
                                        <p:tgtEl>
                                          <p:spTgt spid="23"/>
                                        </p:tgtEl>
                                      </p:cBhvr>
                                    </p:animEffect>
                                  </p:childTnLst>
                                </p:cTn>
                              </p:par>
                              <p:par>
                                <p:cTn id="320" presetID="2" presetClass="entr" presetSubtype="9" fill="hold" grpId="0" nodeType="withEffect">
                                  <p:stCondLst>
                                    <p:cond delay="0"/>
                                  </p:stCondLst>
                                  <p:childTnLst>
                                    <p:set>
                                      <p:cBhvr>
                                        <p:cTn id="321" dur="1" fill="hold">
                                          <p:stCondLst>
                                            <p:cond delay="0"/>
                                          </p:stCondLst>
                                        </p:cTn>
                                        <p:tgtEl>
                                          <p:spTgt spid="27"/>
                                        </p:tgtEl>
                                        <p:attrNameLst>
                                          <p:attrName>style.visibility</p:attrName>
                                        </p:attrNameLst>
                                      </p:cBhvr>
                                      <p:to>
                                        <p:strVal val="visible"/>
                                      </p:to>
                                    </p:set>
                                    <p:anim calcmode="lin" valueType="num">
                                      <p:cBhvr additive="base">
                                        <p:cTn id="322" dur="3500" fill="hold"/>
                                        <p:tgtEl>
                                          <p:spTgt spid="27"/>
                                        </p:tgtEl>
                                        <p:attrNameLst>
                                          <p:attrName>ppt_x</p:attrName>
                                        </p:attrNameLst>
                                      </p:cBhvr>
                                      <p:tavLst>
                                        <p:tav tm="0">
                                          <p:val>
                                            <p:strVal val="0-#ppt_w/2"/>
                                          </p:val>
                                        </p:tav>
                                        <p:tav tm="100000">
                                          <p:val>
                                            <p:strVal val="#ppt_x"/>
                                          </p:val>
                                        </p:tav>
                                      </p:tavLst>
                                    </p:anim>
                                    <p:anim calcmode="lin" valueType="num">
                                      <p:cBhvr additive="base">
                                        <p:cTn id="323" dur="3500" fill="hold"/>
                                        <p:tgtEl>
                                          <p:spTgt spid="27"/>
                                        </p:tgtEl>
                                        <p:attrNameLst>
                                          <p:attrName>ppt_y</p:attrName>
                                        </p:attrNameLst>
                                      </p:cBhvr>
                                      <p:tavLst>
                                        <p:tav tm="0">
                                          <p:val>
                                            <p:strVal val="0-#ppt_h/2"/>
                                          </p:val>
                                        </p:tav>
                                        <p:tav tm="100000">
                                          <p:val>
                                            <p:strVal val="#ppt_y"/>
                                          </p:val>
                                        </p:tav>
                                      </p:tavLst>
                                    </p:anim>
                                  </p:childTnLst>
                                </p:cTn>
                              </p:par>
                              <p:par>
                                <p:cTn id="324" presetID="19" presetClass="entr" presetSubtype="10" fill="hold" grpId="1" nodeType="withEffect">
                                  <p:stCondLst>
                                    <p:cond delay="0"/>
                                  </p:stCondLst>
                                  <p:childTnLst>
                                    <p:set>
                                      <p:cBhvr>
                                        <p:cTn id="325" dur="1" fill="hold">
                                          <p:stCondLst>
                                            <p:cond delay="0"/>
                                          </p:stCondLst>
                                        </p:cTn>
                                        <p:tgtEl>
                                          <p:spTgt spid="27"/>
                                        </p:tgtEl>
                                        <p:attrNameLst>
                                          <p:attrName>style.visibility</p:attrName>
                                        </p:attrNameLst>
                                      </p:cBhvr>
                                      <p:to>
                                        <p:strVal val="visible"/>
                                      </p:to>
                                    </p:set>
                                    <p:anim calcmode="lin" valueType="num">
                                      <p:cBhvr>
                                        <p:cTn id="326" dur="3500" fill="hold"/>
                                        <p:tgtEl>
                                          <p:spTgt spid="27"/>
                                        </p:tgtEl>
                                        <p:attrNameLst>
                                          <p:attrName>ppt_w</p:attrName>
                                        </p:attrNameLst>
                                      </p:cBhvr>
                                      <p:tavLst>
                                        <p:tav tm="0" fmla="#ppt_w*sin(2.5*pi*$)">
                                          <p:val>
                                            <p:fltVal val="0"/>
                                          </p:val>
                                        </p:tav>
                                        <p:tav tm="100000">
                                          <p:val>
                                            <p:fltVal val="1"/>
                                          </p:val>
                                        </p:tav>
                                      </p:tavLst>
                                    </p:anim>
                                    <p:anim calcmode="lin" valueType="num">
                                      <p:cBhvr>
                                        <p:cTn id="327" dur="3500" fill="hold"/>
                                        <p:tgtEl>
                                          <p:spTgt spid="27"/>
                                        </p:tgtEl>
                                        <p:attrNameLst>
                                          <p:attrName>ppt_h</p:attrName>
                                        </p:attrNameLst>
                                      </p:cBhvr>
                                      <p:tavLst>
                                        <p:tav tm="0">
                                          <p:val>
                                            <p:strVal val="#ppt_h"/>
                                          </p:val>
                                        </p:tav>
                                        <p:tav tm="100000">
                                          <p:val>
                                            <p:strVal val="#ppt_h"/>
                                          </p:val>
                                        </p:tav>
                                      </p:tavLst>
                                    </p:anim>
                                  </p:childTnLst>
                                </p:cTn>
                              </p:par>
                              <p:par>
                                <p:cTn id="328" presetID="2" presetClass="exit" presetSubtype="8" fill="hold" grpId="2" nodeType="withEffect">
                                  <p:stCondLst>
                                    <p:cond delay="0"/>
                                  </p:stCondLst>
                                  <p:childTnLst>
                                    <p:anim calcmode="lin" valueType="num">
                                      <p:cBhvr additive="base">
                                        <p:cTn id="329" dur="3500"/>
                                        <p:tgtEl>
                                          <p:spTgt spid="27"/>
                                        </p:tgtEl>
                                        <p:attrNameLst>
                                          <p:attrName>ppt_x</p:attrName>
                                        </p:attrNameLst>
                                      </p:cBhvr>
                                      <p:tavLst>
                                        <p:tav tm="0">
                                          <p:val>
                                            <p:strVal val="ppt_x"/>
                                          </p:val>
                                        </p:tav>
                                        <p:tav tm="100000">
                                          <p:val>
                                            <p:strVal val="0-ppt_w/2"/>
                                          </p:val>
                                        </p:tav>
                                      </p:tavLst>
                                    </p:anim>
                                    <p:anim calcmode="lin" valueType="num">
                                      <p:cBhvr additive="base">
                                        <p:cTn id="330" dur="3500"/>
                                        <p:tgtEl>
                                          <p:spTgt spid="27"/>
                                        </p:tgtEl>
                                        <p:attrNameLst>
                                          <p:attrName>ppt_y</p:attrName>
                                        </p:attrNameLst>
                                      </p:cBhvr>
                                      <p:tavLst>
                                        <p:tav tm="0">
                                          <p:val>
                                            <p:strVal val="ppt_y"/>
                                          </p:val>
                                        </p:tav>
                                        <p:tav tm="100000">
                                          <p:val>
                                            <p:strVal val="ppt_y"/>
                                          </p:val>
                                        </p:tav>
                                      </p:tavLst>
                                    </p:anim>
                                    <p:set>
                                      <p:cBhvr>
                                        <p:cTn id="331" dur="1" fill="hold">
                                          <p:stCondLst>
                                            <p:cond delay="3499"/>
                                          </p:stCondLst>
                                        </p:cTn>
                                        <p:tgtEl>
                                          <p:spTgt spid="27"/>
                                        </p:tgtEl>
                                        <p:attrNameLst>
                                          <p:attrName>style.visibility</p:attrName>
                                        </p:attrNameLst>
                                      </p:cBhvr>
                                      <p:to>
                                        <p:strVal val="hidden"/>
                                      </p:to>
                                    </p:set>
                                  </p:childTnLst>
                                </p:cTn>
                              </p:par>
                              <p:par>
                                <p:cTn id="332" presetID="8" presetClass="entr" presetSubtype="16" fill="hold" grpId="3" nodeType="withEffect">
                                  <p:stCondLst>
                                    <p:cond delay="0"/>
                                  </p:stCondLst>
                                  <p:childTnLst>
                                    <p:set>
                                      <p:cBhvr>
                                        <p:cTn id="333" dur="1" fill="hold">
                                          <p:stCondLst>
                                            <p:cond delay="0"/>
                                          </p:stCondLst>
                                        </p:cTn>
                                        <p:tgtEl>
                                          <p:spTgt spid="27"/>
                                        </p:tgtEl>
                                        <p:attrNameLst>
                                          <p:attrName>style.visibility</p:attrName>
                                        </p:attrNameLst>
                                      </p:cBhvr>
                                      <p:to>
                                        <p:strVal val="visible"/>
                                      </p:to>
                                    </p:set>
                                    <p:animEffect transition="in" filter="diamond(in)">
                                      <p:cBhvr>
                                        <p:cTn id="334" dur="3500"/>
                                        <p:tgtEl>
                                          <p:spTgt spid="27"/>
                                        </p:tgtEl>
                                      </p:cBhvr>
                                    </p:animEffect>
                                  </p:childTnLst>
                                </p:cTn>
                              </p:par>
                              <p:par>
                                <p:cTn id="335" presetID="2" presetClass="entr" presetSubtype="9" fill="hold" grpId="0" nodeType="withEffect">
                                  <p:stCondLst>
                                    <p:cond delay="0"/>
                                  </p:stCondLst>
                                  <p:childTnLst>
                                    <p:set>
                                      <p:cBhvr>
                                        <p:cTn id="336" dur="1" fill="hold">
                                          <p:stCondLst>
                                            <p:cond delay="0"/>
                                          </p:stCondLst>
                                        </p:cTn>
                                        <p:tgtEl>
                                          <p:spTgt spid="28"/>
                                        </p:tgtEl>
                                        <p:attrNameLst>
                                          <p:attrName>style.visibility</p:attrName>
                                        </p:attrNameLst>
                                      </p:cBhvr>
                                      <p:to>
                                        <p:strVal val="visible"/>
                                      </p:to>
                                    </p:set>
                                    <p:anim calcmode="lin" valueType="num">
                                      <p:cBhvr additive="base">
                                        <p:cTn id="337" dur="3500" fill="hold"/>
                                        <p:tgtEl>
                                          <p:spTgt spid="28"/>
                                        </p:tgtEl>
                                        <p:attrNameLst>
                                          <p:attrName>ppt_x</p:attrName>
                                        </p:attrNameLst>
                                      </p:cBhvr>
                                      <p:tavLst>
                                        <p:tav tm="0">
                                          <p:val>
                                            <p:strVal val="0-#ppt_w/2"/>
                                          </p:val>
                                        </p:tav>
                                        <p:tav tm="100000">
                                          <p:val>
                                            <p:strVal val="#ppt_x"/>
                                          </p:val>
                                        </p:tav>
                                      </p:tavLst>
                                    </p:anim>
                                    <p:anim calcmode="lin" valueType="num">
                                      <p:cBhvr additive="base">
                                        <p:cTn id="338" dur="3500" fill="hold"/>
                                        <p:tgtEl>
                                          <p:spTgt spid="28"/>
                                        </p:tgtEl>
                                        <p:attrNameLst>
                                          <p:attrName>ppt_y</p:attrName>
                                        </p:attrNameLst>
                                      </p:cBhvr>
                                      <p:tavLst>
                                        <p:tav tm="0">
                                          <p:val>
                                            <p:strVal val="0-#ppt_h/2"/>
                                          </p:val>
                                        </p:tav>
                                        <p:tav tm="100000">
                                          <p:val>
                                            <p:strVal val="#ppt_y"/>
                                          </p:val>
                                        </p:tav>
                                      </p:tavLst>
                                    </p:anim>
                                  </p:childTnLst>
                                </p:cTn>
                              </p:par>
                              <p:par>
                                <p:cTn id="339" presetID="19" presetClass="entr" presetSubtype="10" fill="hold" grpId="1" nodeType="withEffect">
                                  <p:stCondLst>
                                    <p:cond delay="0"/>
                                  </p:stCondLst>
                                  <p:childTnLst>
                                    <p:set>
                                      <p:cBhvr>
                                        <p:cTn id="340" dur="1" fill="hold">
                                          <p:stCondLst>
                                            <p:cond delay="0"/>
                                          </p:stCondLst>
                                        </p:cTn>
                                        <p:tgtEl>
                                          <p:spTgt spid="28"/>
                                        </p:tgtEl>
                                        <p:attrNameLst>
                                          <p:attrName>style.visibility</p:attrName>
                                        </p:attrNameLst>
                                      </p:cBhvr>
                                      <p:to>
                                        <p:strVal val="visible"/>
                                      </p:to>
                                    </p:set>
                                    <p:anim calcmode="lin" valueType="num">
                                      <p:cBhvr>
                                        <p:cTn id="341" dur="3500" fill="hold"/>
                                        <p:tgtEl>
                                          <p:spTgt spid="28"/>
                                        </p:tgtEl>
                                        <p:attrNameLst>
                                          <p:attrName>ppt_w</p:attrName>
                                        </p:attrNameLst>
                                      </p:cBhvr>
                                      <p:tavLst>
                                        <p:tav tm="0" fmla="#ppt_w*sin(2.5*pi*$)">
                                          <p:val>
                                            <p:fltVal val="0"/>
                                          </p:val>
                                        </p:tav>
                                        <p:tav tm="100000">
                                          <p:val>
                                            <p:fltVal val="1"/>
                                          </p:val>
                                        </p:tav>
                                      </p:tavLst>
                                    </p:anim>
                                    <p:anim calcmode="lin" valueType="num">
                                      <p:cBhvr>
                                        <p:cTn id="342" dur="3500" fill="hold"/>
                                        <p:tgtEl>
                                          <p:spTgt spid="28"/>
                                        </p:tgtEl>
                                        <p:attrNameLst>
                                          <p:attrName>ppt_h</p:attrName>
                                        </p:attrNameLst>
                                      </p:cBhvr>
                                      <p:tavLst>
                                        <p:tav tm="0">
                                          <p:val>
                                            <p:strVal val="#ppt_h"/>
                                          </p:val>
                                        </p:tav>
                                        <p:tav tm="100000">
                                          <p:val>
                                            <p:strVal val="#ppt_h"/>
                                          </p:val>
                                        </p:tav>
                                      </p:tavLst>
                                    </p:anim>
                                  </p:childTnLst>
                                </p:cTn>
                              </p:par>
                              <p:par>
                                <p:cTn id="343" presetID="2" presetClass="exit" presetSubtype="8" fill="hold" grpId="2" nodeType="withEffect">
                                  <p:stCondLst>
                                    <p:cond delay="0"/>
                                  </p:stCondLst>
                                  <p:childTnLst>
                                    <p:anim calcmode="lin" valueType="num">
                                      <p:cBhvr additive="base">
                                        <p:cTn id="344" dur="3500"/>
                                        <p:tgtEl>
                                          <p:spTgt spid="28"/>
                                        </p:tgtEl>
                                        <p:attrNameLst>
                                          <p:attrName>ppt_x</p:attrName>
                                        </p:attrNameLst>
                                      </p:cBhvr>
                                      <p:tavLst>
                                        <p:tav tm="0">
                                          <p:val>
                                            <p:strVal val="ppt_x"/>
                                          </p:val>
                                        </p:tav>
                                        <p:tav tm="100000">
                                          <p:val>
                                            <p:strVal val="0-ppt_w/2"/>
                                          </p:val>
                                        </p:tav>
                                      </p:tavLst>
                                    </p:anim>
                                    <p:anim calcmode="lin" valueType="num">
                                      <p:cBhvr additive="base">
                                        <p:cTn id="345" dur="3500"/>
                                        <p:tgtEl>
                                          <p:spTgt spid="28"/>
                                        </p:tgtEl>
                                        <p:attrNameLst>
                                          <p:attrName>ppt_y</p:attrName>
                                        </p:attrNameLst>
                                      </p:cBhvr>
                                      <p:tavLst>
                                        <p:tav tm="0">
                                          <p:val>
                                            <p:strVal val="ppt_y"/>
                                          </p:val>
                                        </p:tav>
                                        <p:tav tm="100000">
                                          <p:val>
                                            <p:strVal val="ppt_y"/>
                                          </p:val>
                                        </p:tav>
                                      </p:tavLst>
                                    </p:anim>
                                    <p:set>
                                      <p:cBhvr>
                                        <p:cTn id="346" dur="1" fill="hold">
                                          <p:stCondLst>
                                            <p:cond delay="3499"/>
                                          </p:stCondLst>
                                        </p:cTn>
                                        <p:tgtEl>
                                          <p:spTgt spid="28"/>
                                        </p:tgtEl>
                                        <p:attrNameLst>
                                          <p:attrName>style.visibility</p:attrName>
                                        </p:attrNameLst>
                                      </p:cBhvr>
                                      <p:to>
                                        <p:strVal val="hidden"/>
                                      </p:to>
                                    </p:set>
                                  </p:childTnLst>
                                </p:cTn>
                              </p:par>
                              <p:par>
                                <p:cTn id="347" presetID="8" presetClass="entr" presetSubtype="16" fill="hold" grpId="3" nodeType="withEffect">
                                  <p:stCondLst>
                                    <p:cond delay="0"/>
                                  </p:stCondLst>
                                  <p:childTnLst>
                                    <p:set>
                                      <p:cBhvr>
                                        <p:cTn id="348" dur="1" fill="hold">
                                          <p:stCondLst>
                                            <p:cond delay="0"/>
                                          </p:stCondLst>
                                        </p:cTn>
                                        <p:tgtEl>
                                          <p:spTgt spid="28"/>
                                        </p:tgtEl>
                                        <p:attrNameLst>
                                          <p:attrName>style.visibility</p:attrName>
                                        </p:attrNameLst>
                                      </p:cBhvr>
                                      <p:to>
                                        <p:strVal val="visible"/>
                                      </p:to>
                                    </p:set>
                                    <p:animEffect transition="in" filter="diamond(in)">
                                      <p:cBhvr>
                                        <p:cTn id="349" dur="3500"/>
                                        <p:tgtEl>
                                          <p:spTgt spid="28"/>
                                        </p:tgtEl>
                                      </p:cBhvr>
                                    </p:animEffect>
                                  </p:childTnLst>
                                </p:cTn>
                              </p:par>
                              <p:par>
                                <p:cTn id="350" presetID="2" presetClass="entr" presetSubtype="9" fill="hold" grpId="0" nodeType="withEffect">
                                  <p:stCondLst>
                                    <p:cond delay="0"/>
                                  </p:stCondLst>
                                  <p:childTnLst>
                                    <p:set>
                                      <p:cBhvr>
                                        <p:cTn id="351" dur="1" fill="hold">
                                          <p:stCondLst>
                                            <p:cond delay="0"/>
                                          </p:stCondLst>
                                        </p:cTn>
                                        <p:tgtEl>
                                          <p:spTgt spid="29"/>
                                        </p:tgtEl>
                                        <p:attrNameLst>
                                          <p:attrName>style.visibility</p:attrName>
                                        </p:attrNameLst>
                                      </p:cBhvr>
                                      <p:to>
                                        <p:strVal val="visible"/>
                                      </p:to>
                                    </p:set>
                                    <p:anim calcmode="lin" valueType="num">
                                      <p:cBhvr additive="base">
                                        <p:cTn id="352" dur="3500" fill="hold"/>
                                        <p:tgtEl>
                                          <p:spTgt spid="29"/>
                                        </p:tgtEl>
                                        <p:attrNameLst>
                                          <p:attrName>ppt_x</p:attrName>
                                        </p:attrNameLst>
                                      </p:cBhvr>
                                      <p:tavLst>
                                        <p:tav tm="0">
                                          <p:val>
                                            <p:strVal val="0-#ppt_w/2"/>
                                          </p:val>
                                        </p:tav>
                                        <p:tav tm="100000">
                                          <p:val>
                                            <p:strVal val="#ppt_x"/>
                                          </p:val>
                                        </p:tav>
                                      </p:tavLst>
                                    </p:anim>
                                    <p:anim calcmode="lin" valueType="num">
                                      <p:cBhvr additive="base">
                                        <p:cTn id="353" dur="3500" fill="hold"/>
                                        <p:tgtEl>
                                          <p:spTgt spid="29"/>
                                        </p:tgtEl>
                                        <p:attrNameLst>
                                          <p:attrName>ppt_y</p:attrName>
                                        </p:attrNameLst>
                                      </p:cBhvr>
                                      <p:tavLst>
                                        <p:tav tm="0">
                                          <p:val>
                                            <p:strVal val="0-#ppt_h/2"/>
                                          </p:val>
                                        </p:tav>
                                        <p:tav tm="100000">
                                          <p:val>
                                            <p:strVal val="#ppt_y"/>
                                          </p:val>
                                        </p:tav>
                                      </p:tavLst>
                                    </p:anim>
                                  </p:childTnLst>
                                </p:cTn>
                              </p:par>
                              <p:par>
                                <p:cTn id="354" presetID="19" presetClass="entr" presetSubtype="10" fill="hold" grpId="1" nodeType="withEffect">
                                  <p:stCondLst>
                                    <p:cond delay="0"/>
                                  </p:stCondLst>
                                  <p:childTnLst>
                                    <p:set>
                                      <p:cBhvr>
                                        <p:cTn id="355" dur="1" fill="hold">
                                          <p:stCondLst>
                                            <p:cond delay="0"/>
                                          </p:stCondLst>
                                        </p:cTn>
                                        <p:tgtEl>
                                          <p:spTgt spid="29"/>
                                        </p:tgtEl>
                                        <p:attrNameLst>
                                          <p:attrName>style.visibility</p:attrName>
                                        </p:attrNameLst>
                                      </p:cBhvr>
                                      <p:to>
                                        <p:strVal val="visible"/>
                                      </p:to>
                                    </p:set>
                                    <p:anim calcmode="lin" valueType="num">
                                      <p:cBhvr>
                                        <p:cTn id="356" dur="3500" fill="hold"/>
                                        <p:tgtEl>
                                          <p:spTgt spid="29"/>
                                        </p:tgtEl>
                                        <p:attrNameLst>
                                          <p:attrName>ppt_w</p:attrName>
                                        </p:attrNameLst>
                                      </p:cBhvr>
                                      <p:tavLst>
                                        <p:tav tm="0" fmla="#ppt_w*sin(2.5*pi*$)">
                                          <p:val>
                                            <p:fltVal val="0"/>
                                          </p:val>
                                        </p:tav>
                                        <p:tav tm="100000">
                                          <p:val>
                                            <p:fltVal val="1"/>
                                          </p:val>
                                        </p:tav>
                                      </p:tavLst>
                                    </p:anim>
                                    <p:anim calcmode="lin" valueType="num">
                                      <p:cBhvr>
                                        <p:cTn id="357" dur="3500" fill="hold"/>
                                        <p:tgtEl>
                                          <p:spTgt spid="29"/>
                                        </p:tgtEl>
                                        <p:attrNameLst>
                                          <p:attrName>ppt_h</p:attrName>
                                        </p:attrNameLst>
                                      </p:cBhvr>
                                      <p:tavLst>
                                        <p:tav tm="0">
                                          <p:val>
                                            <p:strVal val="#ppt_h"/>
                                          </p:val>
                                        </p:tav>
                                        <p:tav tm="100000">
                                          <p:val>
                                            <p:strVal val="#ppt_h"/>
                                          </p:val>
                                        </p:tav>
                                      </p:tavLst>
                                    </p:anim>
                                  </p:childTnLst>
                                </p:cTn>
                              </p:par>
                              <p:par>
                                <p:cTn id="358" presetID="2" presetClass="exit" presetSubtype="8" fill="hold" grpId="2" nodeType="withEffect">
                                  <p:stCondLst>
                                    <p:cond delay="0"/>
                                  </p:stCondLst>
                                  <p:childTnLst>
                                    <p:anim calcmode="lin" valueType="num">
                                      <p:cBhvr additive="base">
                                        <p:cTn id="359" dur="3500"/>
                                        <p:tgtEl>
                                          <p:spTgt spid="29"/>
                                        </p:tgtEl>
                                        <p:attrNameLst>
                                          <p:attrName>ppt_x</p:attrName>
                                        </p:attrNameLst>
                                      </p:cBhvr>
                                      <p:tavLst>
                                        <p:tav tm="0">
                                          <p:val>
                                            <p:strVal val="ppt_x"/>
                                          </p:val>
                                        </p:tav>
                                        <p:tav tm="100000">
                                          <p:val>
                                            <p:strVal val="0-ppt_w/2"/>
                                          </p:val>
                                        </p:tav>
                                      </p:tavLst>
                                    </p:anim>
                                    <p:anim calcmode="lin" valueType="num">
                                      <p:cBhvr additive="base">
                                        <p:cTn id="360" dur="3500"/>
                                        <p:tgtEl>
                                          <p:spTgt spid="29"/>
                                        </p:tgtEl>
                                        <p:attrNameLst>
                                          <p:attrName>ppt_y</p:attrName>
                                        </p:attrNameLst>
                                      </p:cBhvr>
                                      <p:tavLst>
                                        <p:tav tm="0">
                                          <p:val>
                                            <p:strVal val="ppt_y"/>
                                          </p:val>
                                        </p:tav>
                                        <p:tav tm="100000">
                                          <p:val>
                                            <p:strVal val="ppt_y"/>
                                          </p:val>
                                        </p:tav>
                                      </p:tavLst>
                                    </p:anim>
                                    <p:set>
                                      <p:cBhvr>
                                        <p:cTn id="361" dur="1" fill="hold">
                                          <p:stCondLst>
                                            <p:cond delay="3499"/>
                                          </p:stCondLst>
                                        </p:cTn>
                                        <p:tgtEl>
                                          <p:spTgt spid="29"/>
                                        </p:tgtEl>
                                        <p:attrNameLst>
                                          <p:attrName>style.visibility</p:attrName>
                                        </p:attrNameLst>
                                      </p:cBhvr>
                                      <p:to>
                                        <p:strVal val="hidden"/>
                                      </p:to>
                                    </p:set>
                                  </p:childTnLst>
                                </p:cTn>
                              </p:par>
                              <p:par>
                                <p:cTn id="362" presetID="8" presetClass="entr" presetSubtype="16" fill="hold" grpId="3" nodeType="withEffect">
                                  <p:stCondLst>
                                    <p:cond delay="0"/>
                                  </p:stCondLst>
                                  <p:childTnLst>
                                    <p:set>
                                      <p:cBhvr>
                                        <p:cTn id="363" dur="1" fill="hold">
                                          <p:stCondLst>
                                            <p:cond delay="0"/>
                                          </p:stCondLst>
                                        </p:cTn>
                                        <p:tgtEl>
                                          <p:spTgt spid="29"/>
                                        </p:tgtEl>
                                        <p:attrNameLst>
                                          <p:attrName>style.visibility</p:attrName>
                                        </p:attrNameLst>
                                      </p:cBhvr>
                                      <p:to>
                                        <p:strVal val="visible"/>
                                      </p:to>
                                    </p:set>
                                    <p:animEffect transition="in" filter="diamond(in)">
                                      <p:cBhvr>
                                        <p:cTn id="364" dur="3500"/>
                                        <p:tgtEl>
                                          <p:spTgt spid="29"/>
                                        </p:tgtEl>
                                      </p:cBhvr>
                                    </p:animEffect>
                                  </p:childTnLst>
                                </p:cTn>
                              </p:par>
                              <p:par>
                                <p:cTn id="365" presetID="2" presetClass="entr" presetSubtype="9" fill="hold" grpId="0" nodeType="withEffect">
                                  <p:stCondLst>
                                    <p:cond delay="0"/>
                                  </p:stCondLst>
                                  <p:childTnLst>
                                    <p:set>
                                      <p:cBhvr>
                                        <p:cTn id="366" dur="1" fill="hold">
                                          <p:stCondLst>
                                            <p:cond delay="0"/>
                                          </p:stCondLst>
                                        </p:cTn>
                                        <p:tgtEl>
                                          <p:spTgt spid="22"/>
                                        </p:tgtEl>
                                        <p:attrNameLst>
                                          <p:attrName>style.visibility</p:attrName>
                                        </p:attrNameLst>
                                      </p:cBhvr>
                                      <p:to>
                                        <p:strVal val="visible"/>
                                      </p:to>
                                    </p:set>
                                    <p:anim calcmode="lin" valueType="num">
                                      <p:cBhvr additive="base">
                                        <p:cTn id="367" dur="3500" fill="hold"/>
                                        <p:tgtEl>
                                          <p:spTgt spid="22"/>
                                        </p:tgtEl>
                                        <p:attrNameLst>
                                          <p:attrName>ppt_x</p:attrName>
                                        </p:attrNameLst>
                                      </p:cBhvr>
                                      <p:tavLst>
                                        <p:tav tm="0">
                                          <p:val>
                                            <p:strVal val="0-#ppt_w/2"/>
                                          </p:val>
                                        </p:tav>
                                        <p:tav tm="100000">
                                          <p:val>
                                            <p:strVal val="#ppt_x"/>
                                          </p:val>
                                        </p:tav>
                                      </p:tavLst>
                                    </p:anim>
                                    <p:anim calcmode="lin" valueType="num">
                                      <p:cBhvr additive="base">
                                        <p:cTn id="368" dur="3500" fill="hold"/>
                                        <p:tgtEl>
                                          <p:spTgt spid="22"/>
                                        </p:tgtEl>
                                        <p:attrNameLst>
                                          <p:attrName>ppt_y</p:attrName>
                                        </p:attrNameLst>
                                      </p:cBhvr>
                                      <p:tavLst>
                                        <p:tav tm="0">
                                          <p:val>
                                            <p:strVal val="0-#ppt_h/2"/>
                                          </p:val>
                                        </p:tav>
                                        <p:tav tm="100000">
                                          <p:val>
                                            <p:strVal val="#ppt_y"/>
                                          </p:val>
                                        </p:tav>
                                      </p:tavLst>
                                    </p:anim>
                                  </p:childTnLst>
                                </p:cTn>
                              </p:par>
                              <p:par>
                                <p:cTn id="369" presetID="19" presetClass="entr" presetSubtype="10" fill="hold" grpId="1" nodeType="withEffect">
                                  <p:stCondLst>
                                    <p:cond delay="0"/>
                                  </p:stCondLst>
                                  <p:childTnLst>
                                    <p:set>
                                      <p:cBhvr>
                                        <p:cTn id="370" dur="1" fill="hold">
                                          <p:stCondLst>
                                            <p:cond delay="0"/>
                                          </p:stCondLst>
                                        </p:cTn>
                                        <p:tgtEl>
                                          <p:spTgt spid="22"/>
                                        </p:tgtEl>
                                        <p:attrNameLst>
                                          <p:attrName>style.visibility</p:attrName>
                                        </p:attrNameLst>
                                      </p:cBhvr>
                                      <p:to>
                                        <p:strVal val="visible"/>
                                      </p:to>
                                    </p:set>
                                    <p:anim calcmode="lin" valueType="num">
                                      <p:cBhvr>
                                        <p:cTn id="371" dur="3500" fill="hold"/>
                                        <p:tgtEl>
                                          <p:spTgt spid="22"/>
                                        </p:tgtEl>
                                        <p:attrNameLst>
                                          <p:attrName>ppt_w</p:attrName>
                                        </p:attrNameLst>
                                      </p:cBhvr>
                                      <p:tavLst>
                                        <p:tav tm="0" fmla="#ppt_w*sin(2.5*pi*$)">
                                          <p:val>
                                            <p:fltVal val="0"/>
                                          </p:val>
                                        </p:tav>
                                        <p:tav tm="100000">
                                          <p:val>
                                            <p:fltVal val="1"/>
                                          </p:val>
                                        </p:tav>
                                      </p:tavLst>
                                    </p:anim>
                                    <p:anim calcmode="lin" valueType="num">
                                      <p:cBhvr>
                                        <p:cTn id="372" dur="3500" fill="hold"/>
                                        <p:tgtEl>
                                          <p:spTgt spid="22"/>
                                        </p:tgtEl>
                                        <p:attrNameLst>
                                          <p:attrName>ppt_h</p:attrName>
                                        </p:attrNameLst>
                                      </p:cBhvr>
                                      <p:tavLst>
                                        <p:tav tm="0">
                                          <p:val>
                                            <p:strVal val="#ppt_h"/>
                                          </p:val>
                                        </p:tav>
                                        <p:tav tm="100000">
                                          <p:val>
                                            <p:strVal val="#ppt_h"/>
                                          </p:val>
                                        </p:tav>
                                      </p:tavLst>
                                    </p:anim>
                                  </p:childTnLst>
                                </p:cTn>
                              </p:par>
                              <p:par>
                                <p:cTn id="373" presetID="2" presetClass="exit" presetSubtype="8" fill="hold" grpId="2" nodeType="withEffect">
                                  <p:stCondLst>
                                    <p:cond delay="0"/>
                                  </p:stCondLst>
                                  <p:childTnLst>
                                    <p:anim calcmode="lin" valueType="num">
                                      <p:cBhvr additive="base">
                                        <p:cTn id="374" dur="3500"/>
                                        <p:tgtEl>
                                          <p:spTgt spid="22"/>
                                        </p:tgtEl>
                                        <p:attrNameLst>
                                          <p:attrName>ppt_x</p:attrName>
                                        </p:attrNameLst>
                                      </p:cBhvr>
                                      <p:tavLst>
                                        <p:tav tm="0">
                                          <p:val>
                                            <p:strVal val="ppt_x"/>
                                          </p:val>
                                        </p:tav>
                                        <p:tav tm="100000">
                                          <p:val>
                                            <p:strVal val="0-ppt_w/2"/>
                                          </p:val>
                                        </p:tav>
                                      </p:tavLst>
                                    </p:anim>
                                    <p:anim calcmode="lin" valueType="num">
                                      <p:cBhvr additive="base">
                                        <p:cTn id="375" dur="3500"/>
                                        <p:tgtEl>
                                          <p:spTgt spid="22"/>
                                        </p:tgtEl>
                                        <p:attrNameLst>
                                          <p:attrName>ppt_y</p:attrName>
                                        </p:attrNameLst>
                                      </p:cBhvr>
                                      <p:tavLst>
                                        <p:tav tm="0">
                                          <p:val>
                                            <p:strVal val="ppt_y"/>
                                          </p:val>
                                        </p:tav>
                                        <p:tav tm="100000">
                                          <p:val>
                                            <p:strVal val="ppt_y"/>
                                          </p:val>
                                        </p:tav>
                                      </p:tavLst>
                                    </p:anim>
                                    <p:set>
                                      <p:cBhvr>
                                        <p:cTn id="376" dur="1" fill="hold">
                                          <p:stCondLst>
                                            <p:cond delay="3499"/>
                                          </p:stCondLst>
                                        </p:cTn>
                                        <p:tgtEl>
                                          <p:spTgt spid="22"/>
                                        </p:tgtEl>
                                        <p:attrNameLst>
                                          <p:attrName>style.visibility</p:attrName>
                                        </p:attrNameLst>
                                      </p:cBhvr>
                                      <p:to>
                                        <p:strVal val="hidden"/>
                                      </p:to>
                                    </p:set>
                                  </p:childTnLst>
                                </p:cTn>
                              </p:par>
                              <p:par>
                                <p:cTn id="377" presetID="8" presetClass="entr" presetSubtype="16" fill="hold" grpId="3" nodeType="withEffect">
                                  <p:stCondLst>
                                    <p:cond delay="0"/>
                                  </p:stCondLst>
                                  <p:childTnLst>
                                    <p:set>
                                      <p:cBhvr>
                                        <p:cTn id="378" dur="1" fill="hold">
                                          <p:stCondLst>
                                            <p:cond delay="0"/>
                                          </p:stCondLst>
                                        </p:cTn>
                                        <p:tgtEl>
                                          <p:spTgt spid="22"/>
                                        </p:tgtEl>
                                        <p:attrNameLst>
                                          <p:attrName>style.visibility</p:attrName>
                                        </p:attrNameLst>
                                      </p:cBhvr>
                                      <p:to>
                                        <p:strVal val="visible"/>
                                      </p:to>
                                    </p:set>
                                    <p:animEffect transition="in" filter="diamond(in)">
                                      <p:cBhvr>
                                        <p:cTn id="379" dur="3500"/>
                                        <p:tgtEl>
                                          <p:spTgt spid="22"/>
                                        </p:tgtEl>
                                      </p:cBhvr>
                                    </p:animEffect>
                                  </p:childTnLst>
                                </p:cTn>
                              </p:par>
                              <p:par>
                                <p:cTn id="380" presetID="2" presetClass="entr" presetSubtype="9" fill="hold" grpId="0" nodeType="withEffect">
                                  <p:stCondLst>
                                    <p:cond delay="0"/>
                                  </p:stCondLst>
                                  <p:childTnLst>
                                    <p:set>
                                      <p:cBhvr>
                                        <p:cTn id="381" dur="1" fill="hold">
                                          <p:stCondLst>
                                            <p:cond delay="0"/>
                                          </p:stCondLst>
                                        </p:cTn>
                                        <p:tgtEl>
                                          <p:spTgt spid="15"/>
                                        </p:tgtEl>
                                        <p:attrNameLst>
                                          <p:attrName>style.visibility</p:attrName>
                                        </p:attrNameLst>
                                      </p:cBhvr>
                                      <p:to>
                                        <p:strVal val="visible"/>
                                      </p:to>
                                    </p:set>
                                    <p:anim calcmode="lin" valueType="num">
                                      <p:cBhvr additive="base">
                                        <p:cTn id="382" dur="3500" fill="hold"/>
                                        <p:tgtEl>
                                          <p:spTgt spid="15"/>
                                        </p:tgtEl>
                                        <p:attrNameLst>
                                          <p:attrName>ppt_x</p:attrName>
                                        </p:attrNameLst>
                                      </p:cBhvr>
                                      <p:tavLst>
                                        <p:tav tm="0">
                                          <p:val>
                                            <p:strVal val="0-#ppt_w/2"/>
                                          </p:val>
                                        </p:tav>
                                        <p:tav tm="100000">
                                          <p:val>
                                            <p:strVal val="#ppt_x"/>
                                          </p:val>
                                        </p:tav>
                                      </p:tavLst>
                                    </p:anim>
                                    <p:anim calcmode="lin" valueType="num">
                                      <p:cBhvr additive="base">
                                        <p:cTn id="383" dur="3500" fill="hold"/>
                                        <p:tgtEl>
                                          <p:spTgt spid="15"/>
                                        </p:tgtEl>
                                        <p:attrNameLst>
                                          <p:attrName>ppt_y</p:attrName>
                                        </p:attrNameLst>
                                      </p:cBhvr>
                                      <p:tavLst>
                                        <p:tav tm="0">
                                          <p:val>
                                            <p:strVal val="0-#ppt_h/2"/>
                                          </p:val>
                                        </p:tav>
                                        <p:tav tm="100000">
                                          <p:val>
                                            <p:strVal val="#ppt_y"/>
                                          </p:val>
                                        </p:tav>
                                      </p:tavLst>
                                    </p:anim>
                                  </p:childTnLst>
                                </p:cTn>
                              </p:par>
                              <p:par>
                                <p:cTn id="384" presetID="19" presetClass="entr" presetSubtype="10" fill="hold" grpId="1" nodeType="withEffect">
                                  <p:stCondLst>
                                    <p:cond delay="0"/>
                                  </p:stCondLst>
                                  <p:childTnLst>
                                    <p:set>
                                      <p:cBhvr>
                                        <p:cTn id="385" dur="1" fill="hold">
                                          <p:stCondLst>
                                            <p:cond delay="0"/>
                                          </p:stCondLst>
                                        </p:cTn>
                                        <p:tgtEl>
                                          <p:spTgt spid="15"/>
                                        </p:tgtEl>
                                        <p:attrNameLst>
                                          <p:attrName>style.visibility</p:attrName>
                                        </p:attrNameLst>
                                      </p:cBhvr>
                                      <p:to>
                                        <p:strVal val="visible"/>
                                      </p:to>
                                    </p:set>
                                    <p:anim calcmode="lin" valueType="num">
                                      <p:cBhvr>
                                        <p:cTn id="386" dur="3500" fill="hold"/>
                                        <p:tgtEl>
                                          <p:spTgt spid="15"/>
                                        </p:tgtEl>
                                        <p:attrNameLst>
                                          <p:attrName>ppt_w</p:attrName>
                                        </p:attrNameLst>
                                      </p:cBhvr>
                                      <p:tavLst>
                                        <p:tav tm="0" fmla="#ppt_w*sin(2.5*pi*$)">
                                          <p:val>
                                            <p:fltVal val="0"/>
                                          </p:val>
                                        </p:tav>
                                        <p:tav tm="100000">
                                          <p:val>
                                            <p:fltVal val="1"/>
                                          </p:val>
                                        </p:tav>
                                      </p:tavLst>
                                    </p:anim>
                                    <p:anim calcmode="lin" valueType="num">
                                      <p:cBhvr>
                                        <p:cTn id="387" dur="3500" fill="hold"/>
                                        <p:tgtEl>
                                          <p:spTgt spid="15"/>
                                        </p:tgtEl>
                                        <p:attrNameLst>
                                          <p:attrName>ppt_h</p:attrName>
                                        </p:attrNameLst>
                                      </p:cBhvr>
                                      <p:tavLst>
                                        <p:tav tm="0">
                                          <p:val>
                                            <p:strVal val="#ppt_h"/>
                                          </p:val>
                                        </p:tav>
                                        <p:tav tm="100000">
                                          <p:val>
                                            <p:strVal val="#ppt_h"/>
                                          </p:val>
                                        </p:tav>
                                      </p:tavLst>
                                    </p:anim>
                                  </p:childTnLst>
                                </p:cTn>
                              </p:par>
                              <p:par>
                                <p:cTn id="388" presetID="2" presetClass="exit" presetSubtype="8" fill="hold" grpId="2" nodeType="withEffect">
                                  <p:stCondLst>
                                    <p:cond delay="0"/>
                                  </p:stCondLst>
                                  <p:childTnLst>
                                    <p:anim calcmode="lin" valueType="num">
                                      <p:cBhvr additive="base">
                                        <p:cTn id="389" dur="3500"/>
                                        <p:tgtEl>
                                          <p:spTgt spid="15"/>
                                        </p:tgtEl>
                                        <p:attrNameLst>
                                          <p:attrName>ppt_x</p:attrName>
                                        </p:attrNameLst>
                                      </p:cBhvr>
                                      <p:tavLst>
                                        <p:tav tm="0">
                                          <p:val>
                                            <p:strVal val="ppt_x"/>
                                          </p:val>
                                        </p:tav>
                                        <p:tav tm="100000">
                                          <p:val>
                                            <p:strVal val="0-ppt_w/2"/>
                                          </p:val>
                                        </p:tav>
                                      </p:tavLst>
                                    </p:anim>
                                    <p:anim calcmode="lin" valueType="num">
                                      <p:cBhvr additive="base">
                                        <p:cTn id="390" dur="3500"/>
                                        <p:tgtEl>
                                          <p:spTgt spid="15"/>
                                        </p:tgtEl>
                                        <p:attrNameLst>
                                          <p:attrName>ppt_y</p:attrName>
                                        </p:attrNameLst>
                                      </p:cBhvr>
                                      <p:tavLst>
                                        <p:tav tm="0">
                                          <p:val>
                                            <p:strVal val="ppt_y"/>
                                          </p:val>
                                        </p:tav>
                                        <p:tav tm="100000">
                                          <p:val>
                                            <p:strVal val="ppt_y"/>
                                          </p:val>
                                        </p:tav>
                                      </p:tavLst>
                                    </p:anim>
                                    <p:set>
                                      <p:cBhvr>
                                        <p:cTn id="391" dur="1" fill="hold">
                                          <p:stCondLst>
                                            <p:cond delay="3499"/>
                                          </p:stCondLst>
                                        </p:cTn>
                                        <p:tgtEl>
                                          <p:spTgt spid="15"/>
                                        </p:tgtEl>
                                        <p:attrNameLst>
                                          <p:attrName>style.visibility</p:attrName>
                                        </p:attrNameLst>
                                      </p:cBhvr>
                                      <p:to>
                                        <p:strVal val="hidden"/>
                                      </p:to>
                                    </p:set>
                                  </p:childTnLst>
                                </p:cTn>
                              </p:par>
                              <p:par>
                                <p:cTn id="392" presetID="8" presetClass="entr" presetSubtype="16" fill="hold" grpId="3" nodeType="withEffect">
                                  <p:stCondLst>
                                    <p:cond delay="0"/>
                                  </p:stCondLst>
                                  <p:childTnLst>
                                    <p:set>
                                      <p:cBhvr>
                                        <p:cTn id="393" dur="1" fill="hold">
                                          <p:stCondLst>
                                            <p:cond delay="0"/>
                                          </p:stCondLst>
                                        </p:cTn>
                                        <p:tgtEl>
                                          <p:spTgt spid="15"/>
                                        </p:tgtEl>
                                        <p:attrNameLst>
                                          <p:attrName>style.visibility</p:attrName>
                                        </p:attrNameLst>
                                      </p:cBhvr>
                                      <p:to>
                                        <p:strVal val="visible"/>
                                      </p:to>
                                    </p:set>
                                    <p:animEffect transition="in" filter="diamond(in)">
                                      <p:cBhvr>
                                        <p:cTn id="394" dur="3500"/>
                                        <p:tgtEl>
                                          <p:spTgt spid="15"/>
                                        </p:tgtEl>
                                      </p:cBhvr>
                                    </p:animEffect>
                                  </p:childTnLst>
                                </p:cTn>
                              </p:par>
                              <p:par>
                                <p:cTn id="395" presetID="2" presetClass="entr" presetSubtype="9" fill="hold" grpId="0" nodeType="withEffect">
                                  <p:stCondLst>
                                    <p:cond delay="0"/>
                                  </p:stCondLst>
                                  <p:childTnLst>
                                    <p:set>
                                      <p:cBhvr>
                                        <p:cTn id="396" dur="1" fill="hold">
                                          <p:stCondLst>
                                            <p:cond delay="0"/>
                                          </p:stCondLst>
                                        </p:cTn>
                                        <p:tgtEl>
                                          <p:spTgt spid="11"/>
                                        </p:tgtEl>
                                        <p:attrNameLst>
                                          <p:attrName>style.visibility</p:attrName>
                                        </p:attrNameLst>
                                      </p:cBhvr>
                                      <p:to>
                                        <p:strVal val="visible"/>
                                      </p:to>
                                    </p:set>
                                    <p:anim calcmode="lin" valueType="num">
                                      <p:cBhvr additive="base">
                                        <p:cTn id="397" dur="3500" fill="hold"/>
                                        <p:tgtEl>
                                          <p:spTgt spid="11"/>
                                        </p:tgtEl>
                                        <p:attrNameLst>
                                          <p:attrName>ppt_x</p:attrName>
                                        </p:attrNameLst>
                                      </p:cBhvr>
                                      <p:tavLst>
                                        <p:tav tm="0">
                                          <p:val>
                                            <p:strVal val="0-#ppt_w/2"/>
                                          </p:val>
                                        </p:tav>
                                        <p:tav tm="100000">
                                          <p:val>
                                            <p:strVal val="#ppt_x"/>
                                          </p:val>
                                        </p:tav>
                                      </p:tavLst>
                                    </p:anim>
                                    <p:anim calcmode="lin" valueType="num">
                                      <p:cBhvr additive="base">
                                        <p:cTn id="398" dur="3500" fill="hold"/>
                                        <p:tgtEl>
                                          <p:spTgt spid="11"/>
                                        </p:tgtEl>
                                        <p:attrNameLst>
                                          <p:attrName>ppt_y</p:attrName>
                                        </p:attrNameLst>
                                      </p:cBhvr>
                                      <p:tavLst>
                                        <p:tav tm="0">
                                          <p:val>
                                            <p:strVal val="0-#ppt_h/2"/>
                                          </p:val>
                                        </p:tav>
                                        <p:tav tm="100000">
                                          <p:val>
                                            <p:strVal val="#ppt_y"/>
                                          </p:val>
                                        </p:tav>
                                      </p:tavLst>
                                    </p:anim>
                                  </p:childTnLst>
                                </p:cTn>
                              </p:par>
                              <p:par>
                                <p:cTn id="399" presetID="19" presetClass="entr" presetSubtype="10" fill="hold" grpId="1" nodeType="withEffect">
                                  <p:stCondLst>
                                    <p:cond delay="0"/>
                                  </p:stCondLst>
                                  <p:childTnLst>
                                    <p:set>
                                      <p:cBhvr>
                                        <p:cTn id="400" dur="1" fill="hold">
                                          <p:stCondLst>
                                            <p:cond delay="0"/>
                                          </p:stCondLst>
                                        </p:cTn>
                                        <p:tgtEl>
                                          <p:spTgt spid="11"/>
                                        </p:tgtEl>
                                        <p:attrNameLst>
                                          <p:attrName>style.visibility</p:attrName>
                                        </p:attrNameLst>
                                      </p:cBhvr>
                                      <p:to>
                                        <p:strVal val="visible"/>
                                      </p:to>
                                    </p:set>
                                    <p:anim calcmode="lin" valueType="num">
                                      <p:cBhvr>
                                        <p:cTn id="401" dur="3500" fill="hold"/>
                                        <p:tgtEl>
                                          <p:spTgt spid="11"/>
                                        </p:tgtEl>
                                        <p:attrNameLst>
                                          <p:attrName>ppt_w</p:attrName>
                                        </p:attrNameLst>
                                      </p:cBhvr>
                                      <p:tavLst>
                                        <p:tav tm="0" fmla="#ppt_w*sin(2.5*pi*$)">
                                          <p:val>
                                            <p:fltVal val="0"/>
                                          </p:val>
                                        </p:tav>
                                        <p:tav tm="100000">
                                          <p:val>
                                            <p:fltVal val="1"/>
                                          </p:val>
                                        </p:tav>
                                      </p:tavLst>
                                    </p:anim>
                                    <p:anim calcmode="lin" valueType="num">
                                      <p:cBhvr>
                                        <p:cTn id="402" dur="3500" fill="hold"/>
                                        <p:tgtEl>
                                          <p:spTgt spid="11"/>
                                        </p:tgtEl>
                                        <p:attrNameLst>
                                          <p:attrName>ppt_h</p:attrName>
                                        </p:attrNameLst>
                                      </p:cBhvr>
                                      <p:tavLst>
                                        <p:tav tm="0">
                                          <p:val>
                                            <p:strVal val="#ppt_h"/>
                                          </p:val>
                                        </p:tav>
                                        <p:tav tm="100000">
                                          <p:val>
                                            <p:strVal val="#ppt_h"/>
                                          </p:val>
                                        </p:tav>
                                      </p:tavLst>
                                    </p:anim>
                                  </p:childTnLst>
                                </p:cTn>
                              </p:par>
                              <p:par>
                                <p:cTn id="403" presetID="2" presetClass="exit" presetSubtype="8" fill="hold" grpId="2" nodeType="withEffect">
                                  <p:stCondLst>
                                    <p:cond delay="0"/>
                                  </p:stCondLst>
                                  <p:childTnLst>
                                    <p:anim calcmode="lin" valueType="num">
                                      <p:cBhvr additive="base">
                                        <p:cTn id="404" dur="3500"/>
                                        <p:tgtEl>
                                          <p:spTgt spid="11"/>
                                        </p:tgtEl>
                                        <p:attrNameLst>
                                          <p:attrName>ppt_x</p:attrName>
                                        </p:attrNameLst>
                                      </p:cBhvr>
                                      <p:tavLst>
                                        <p:tav tm="0">
                                          <p:val>
                                            <p:strVal val="ppt_x"/>
                                          </p:val>
                                        </p:tav>
                                        <p:tav tm="100000">
                                          <p:val>
                                            <p:strVal val="0-ppt_w/2"/>
                                          </p:val>
                                        </p:tav>
                                      </p:tavLst>
                                    </p:anim>
                                    <p:anim calcmode="lin" valueType="num">
                                      <p:cBhvr additive="base">
                                        <p:cTn id="405" dur="3500"/>
                                        <p:tgtEl>
                                          <p:spTgt spid="11"/>
                                        </p:tgtEl>
                                        <p:attrNameLst>
                                          <p:attrName>ppt_y</p:attrName>
                                        </p:attrNameLst>
                                      </p:cBhvr>
                                      <p:tavLst>
                                        <p:tav tm="0">
                                          <p:val>
                                            <p:strVal val="ppt_y"/>
                                          </p:val>
                                        </p:tav>
                                        <p:tav tm="100000">
                                          <p:val>
                                            <p:strVal val="ppt_y"/>
                                          </p:val>
                                        </p:tav>
                                      </p:tavLst>
                                    </p:anim>
                                    <p:set>
                                      <p:cBhvr>
                                        <p:cTn id="406" dur="1" fill="hold">
                                          <p:stCondLst>
                                            <p:cond delay="3499"/>
                                          </p:stCondLst>
                                        </p:cTn>
                                        <p:tgtEl>
                                          <p:spTgt spid="11"/>
                                        </p:tgtEl>
                                        <p:attrNameLst>
                                          <p:attrName>style.visibility</p:attrName>
                                        </p:attrNameLst>
                                      </p:cBhvr>
                                      <p:to>
                                        <p:strVal val="hidden"/>
                                      </p:to>
                                    </p:set>
                                  </p:childTnLst>
                                </p:cTn>
                              </p:par>
                              <p:par>
                                <p:cTn id="407" presetID="8" presetClass="entr" presetSubtype="16" fill="hold" grpId="3" nodeType="withEffect">
                                  <p:stCondLst>
                                    <p:cond delay="0"/>
                                  </p:stCondLst>
                                  <p:childTnLst>
                                    <p:set>
                                      <p:cBhvr>
                                        <p:cTn id="408" dur="1" fill="hold">
                                          <p:stCondLst>
                                            <p:cond delay="0"/>
                                          </p:stCondLst>
                                        </p:cTn>
                                        <p:tgtEl>
                                          <p:spTgt spid="11"/>
                                        </p:tgtEl>
                                        <p:attrNameLst>
                                          <p:attrName>style.visibility</p:attrName>
                                        </p:attrNameLst>
                                      </p:cBhvr>
                                      <p:to>
                                        <p:strVal val="visible"/>
                                      </p:to>
                                    </p:set>
                                    <p:animEffect transition="in" filter="diamond(in)">
                                      <p:cBhvr>
                                        <p:cTn id="409" dur="3500"/>
                                        <p:tgtEl>
                                          <p:spTgt spid="11"/>
                                        </p:tgtEl>
                                      </p:cBhvr>
                                    </p:animEffect>
                                  </p:childTnLst>
                                </p:cTn>
                              </p:par>
                              <p:par>
                                <p:cTn id="410" presetID="2" presetClass="entr" presetSubtype="9" fill="hold" grpId="0" nodeType="withEffect">
                                  <p:stCondLst>
                                    <p:cond delay="0"/>
                                  </p:stCondLst>
                                  <p:childTnLst>
                                    <p:set>
                                      <p:cBhvr>
                                        <p:cTn id="411" dur="1" fill="hold">
                                          <p:stCondLst>
                                            <p:cond delay="0"/>
                                          </p:stCondLst>
                                        </p:cTn>
                                        <p:tgtEl>
                                          <p:spTgt spid="14"/>
                                        </p:tgtEl>
                                        <p:attrNameLst>
                                          <p:attrName>style.visibility</p:attrName>
                                        </p:attrNameLst>
                                      </p:cBhvr>
                                      <p:to>
                                        <p:strVal val="visible"/>
                                      </p:to>
                                    </p:set>
                                    <p:anim calcmode="lin" valueType="num">
                                      <p:cBhvr additive="base">
                                        <p:cTn id="412" dur="3500" fill="hold"/>
                                        <p:tgtEl>
                                          <p:spTgt spid="14"/>
                                        </p:tgtEl>
                                        <p:attrNameLst>
                                          <p:attrName>ppt_x</p:attrName>
                                        </p:attrNameLst>
                                      </p:cBhvr>
                                      <p:tavLst>
                                        <p:tav tm="0">
                                          <p:val>
                                            <p:strVal val="0-#ppt_w/2"/>
                                          </p:val>
                                        </p:tav>
                                        <p:tav tm="100000">
                                          <p:val>
                                            <p:strVal val="#ppt_x"/>
                                          </p:val>
                                        </p:tav>
                                      </p:tavLst>
                                    </p:anim>
                                    <p:anim calcmode="lin" valueType="num">
                                      <p:cBhvr additive="base">
                                        <p:cTn id="413" dur="3500" fill="hold"/>
                                        <p:tgtEl>
                                          <p:spTgt spid="14"/>
                                        </p:tgtEl>
                                        <p:attrNameLst>
                                          <p:attrName>ppt_y</p:attrName>
                                        </p:attrNameLst>
                                      </p:cBhvr>
                                      <p:tavLst>
                                        <p:tav tm="0">
                                          <p:val>
                                            <p:strVal val="0-#ppt_h/2"/>
                                          </p:val>
                                        </p:tav>
                                        <p:tav tm="100000">
                                          <p:val>
                                            <p:strVal val="#ppt_y"/>
                                          </p:val>
                                        </p:tav>
                                      </p:tavLst>
                                    </p:anim>
                                  </p:childTnLst>
                                </p:cTn>
                              </p:par>
                              <p:par>
                                <p:cTn id="414" presetID="19" presetClass="entr" presetSubtype="10" fill="hold" grpId="1" nodeType="withEffect">
                                  <p:stCondLst>
                                    <p:cond delay="0"/>
                                  </p:stCondLst>
                                  <p:childTnLst>
                                    <p:set>
                                      <p:cBhvr>
                                        <p:cTn id="415" dur="1" fill="hold">
                                          <p:stCondLst>
                                            <p:cond delay="0"/>
                                          </p:stCondLst>
                                        </p:cTn>
                                        <p:tgtEl>
                                          <p:spTgt spid="14"/>
                                        </p:tgtEl>
                                        <p:attrNameLst>
                                          <p:attrName>style.visibility</p:attrName>
                                        </p:attrNameLst>
                                      </p:cBhvr>
                                      <p:to>
                                        <p:strVal val="visible"/>
                                      </p:to>
                                    </p:set>
                                    <p:anim calcmode="lin" valueType="num">
                                      <p:cBhvr>
                                        <p:cTn id="416" dur="3500" fill="hold"/>
                                        <p:tgtEl>
                                          <p:spTgt spid="14"/>
                                        </p:tgtEl>
                                        <p:attrNameLst>
                                          <p:attrName>ppt_w</p:attrName>
                                        </p:attrNameLst>
                                      </p:cBhvr>
                                      <p:tavLst>
                                        <p:tav tm="0" fmla="#ppt_w*sin(2.5*pi*$)">
                                          <p:val>
                                            <p:fltVal val="0"/>
                                          </p:val>
                                        </p:tav>
                                        <p:tav tm="100000">
                                          <p:val>
                                            <p:fltVal val="1"/>
                                          </p:val>
                                        </p:tav>
                                      </p:tavLst>
                                    </p:anim>
                                    <p:anim calcmode="lin" valueType="num">
                                      <p:cBhvr>
                                        <p:cTn id="417" dur="3500" fill="hold"/>
                                        <p:tgtEl>
                                          <p:spTgt spid="14"/>
                                        </p:tgtEl>
                                        <p:attrNameLst>
                                          <p:attrName>ppt_h</p:attrName>
                                        </p:attrNameLst>
                                      </p:cBhvr>
                                      <p:tavLst>
                                        <p:tav tm="0">
                                          <p:val>
                                            <p:strVal val="#ppt_h"/>
                                          </p:val>
                                        </p:tav>
                                        <p:tav tm="100000">
                                          <p:val>
                                            <p:strVal val="#ppt_h"/>
                                          </p:val>
                                        </p:tav>
                                      </p:tavLst>
                                    </p:anim>
                                  </p:childTnLst>
                                </p:cTn>
                              </p:par>
                              <p:par>
                                <p:cTn id="418" presetID="2" presetClass="exit" presetSubtype="8" fill="hold" grpId="2" nodeType="withEffect">
                                  <p:stCondLst>
                                    <p:cond delay="0"/>
                                  </p:stCondLst>
                                  <p:childTnLst>
                                    <p:anim calcmode="lin" valueType="num">
                                      <p:cBhvr additive="base">
                                        <p:cTn id="419" dur="3500"/>
                                        <p:tgtEl>
                                          <p:spTgt spid="14"/>
                                        </p:tgtEl>
                                        <p:attrNameLst>
                                          <p:attrName>ppt_x</p:attrName>
                                        </p:attrNameLst>
                                      </p:cBhvr>
                                      <p:tavLst>
                                        <p:tav tm="0">
                                          <p:val>
                                            <p:strVal val="ppt_x"/>
                                          </p:val>
                                        </p:tav>
                                        <p:tav tm="100000">
                                          <p:val>
                                            <p:strVal val="0-ppt_w/2"/>
                                          </p:val>
                                        </p:tav>
                                      </p:tavLst>
                                    </p:anim>
                                    <p:anim calcmode="lin" valueType="num">
                                      <p:cBhvr additive="base">
                                        <p:cTn id="420" dur="3500"/>
                                        <p:tgtEl>
                                          <p:spTgt spid="14"/>
                                        </p:tgtEl>
                                        <p:attrNameLst>
                                          <p:attrName>ppt_y</p:attrName>
                                        </p:attrNameLst>
                                      </p:cBhvr>
                                      <p:tavLst>
                                        <p:tav tm="0">
                                          <p:val>
                                            <p:strVal val="ppt_y"/>
                                          </p:val>
                                        </p:tav>
                                        <p:tav tm="100000">
                                          <p:val>
                                            <p:strVal val="ppt_y"/>
                                          </p:val>
                                        </p:tav>
                                      </p:tavLst>
                                    </p:anim>
                                    <p:set>
                                      <p:cBhvr>
                                        <p:cTn id="421" dur="1" fill="hold">
                                          <p:stCondLst>
                                            <p:cond delay="3499"/>
                                          </p:stCondLst>
                                        </p:cTn>
                                        <p:tgtEl>
                                          <p:spTgt spid="14"/>
                                        </p:tgtEl>
                                        <p:attrNameLst>
                                          <p:attrName>style.visibility</p:attrName>
                                        </p:attrNameLst>
                                      </p:cBhvr>
                                      <p:to>
                                        <p:strVal val="hidden"/>
                                      </p:to>
                                    </p:set>
                                  </p:childTnLst>
                                </p:cTn>
                              </p:par>
                              <p:par>
                                <p:cTn id="422" presetID="8" presetClass="entr" presetSubtype="16" fill="hold" grpId="3" nodeType="withEffect">
                                  <p:stCondLst>
                                    <p:cond delay="0"/>
                                  </p:stCondLst>
                                  <p:childTnLst>
                                    <p:set>
                                      <p:cBhvr>
                                        <p:cTn id="423" dur="1" fill="hold">
                                          <p:stCondLst>
                                            <p:cond delay="0"/>
                                          </p:stCondLst>
                                        </p:cTn>
                                        <p:tgtEl>
                                          <p:spTgt spid="14"/>
                                        </p:tgtEl>
                                        <p:attrNameLst>
                                          <p:attrName>style.visibility</p:attrName>
                                        </p:attrNameLst>
                                      </p:cBhvr>
                                      <p:to>
                                        <p:strVal val="visible"/>
                                      </p:to>
                                    </p:set>
                                    <p:animEffect transition="in" filter="diamond(in)">
                                      <p:cBhvr>
                                        <p:cTn id="424" dur="3500"/>
                                        <p:tgtEl>
                                          <p:spTgt spid="14"/>
                                        </p:tgtEl>
                                      </p:cBhvr>
                                    </p:animEffect>
                                  </p:childTnLst>
                                </p:cTn>
                              </p:par>
                              <p:par>
                                <p:cTn id="425" presetID="2" presetClass="entr" presetSubtype="9" fill="hold" grpId="0" nodeType="withEffect">
                                  <p:stCondLst>
                                    <p:cond delay="0"/>
                                  </p:stCondLst>
                                  <p:childTnLst>
                                    <p:set>
                                      <p:cBhvr>
                                        <p:cTn id="426" dur="1" fill="hold">
                                          <p:stCondLst>
                                            <p:cond delay="0"/>
                                          </p:stCondLst>
                                        </p:cTn>
                                        <p:tgtEl>
                                          <p:spTgt spid="55"/>
                                        </p:tgtEl>
                                        <p:attrNameLst>
                                          <p:attrName>style.visibility</p:attrName>
                                        </p:attrNameLst>
                                      </p:cBhvr>
                                      <p:to>
                                        <p:strVal val="visible"/>
                                      </p:to>
                                    </p:set>
                                    <p:anim calcmode="lin" valueType="num">
                                      <p:cBhvr additive="base">
                                        <p:cTn id="427" dur="3500" fill="hold"/>
                                        <p:tgtEl>
                                          <p:spTgt spid="55"/>
                                        </p:tgtEl>
                                        <p:attrNameLst>
                                          <p:attrName>ppt_x</p:attrName>
                                        </p:attrNameLst>
                                      </p:cBhvr>
                                      <p:tavLst>
                                        <p:tav tm="0">
                                          <p:val>
                                            <p:strVal val="0-#ppt_w/2"/>
                                          </p:val>
                                        </p:tav>
                                        <p:tav tm="100000">
                                          <p:val>
                                            <p:strVal val="#ppt_x"/>
                                          </p:val>
                                        </p:tav>
                                      </p:tavLst>
                                    </p:anim>
                                    <p:anim calcmode="lin" valueType="num">
                                      <p:cBhvr additive="base">
                                        <p:cTn id="428" dur="3500" fill="hold"/>
                                        <p:tgtEl>
                                          <p:spTgt spid="55"/>
                                        </p:tgtEl>
                                        <p:attrNameLst>
                                          <p:attrName>ppt_y</p:attrName>
                                        </p:attrNameLst>
                                      </p:cBhvr>
                                      <p:tavLst>
                                        <p:tav tm="0">
                                          <p:val>
                                            <p:strVal val="0-#ppt_h/2"/>
                                          </p:val>
                                        </p:tav>
                                        <p:tav tm="100000">
                                          <p:val>
                                            <p:strVal val="#ppt_y"/>
                                          </p:val>
                                        </p:tav>
                                      </p:tavLst>
                                    </p:anim>
                                  </p:childTnLst>
                                </p:cTn>
                              </p:par>
                              <p:par>
                                <p:cTn id="429" presetID="19" presetClass="entr" presetSubtype="10" fill="hold" grpId="1" nodeType="withEffect">
                                  <p:stCondLst>
                                    <p:cond delay="0"/>
                                  </p:stCondLst>
                                  <p:childTnLst>
                                    <p:set>
                                      <p:cBhvr>
                                        <p:cTn id="430" dur="1" fill="hold">
                                          <p:stCondLst>
                                            <p:cond delay="0"/>
                                          </p:stCondLst>
                                        </p:cTn>
                                        <p:tgtEl>
                                          <p:spTgt spid="55"/>
                                        </p:tgtEl>
                                        <p:attrNameLst>
                                          <p:attrName>style.visibility</p:attrName>
                                        </p:attrNameLst>
                                      </p:cBhvr>
                                      <p:to>
                                        <p:strVal val="visible"/>
                                      </p:to>
                                    </p:set>
                                    <p:anim calcmode="lin" valueType="num">
                                      <p:cBhvr>
                                        <p:cTn id="431" dur="3500" fill="hold"/>
                                        <p:tgtEl>
                                          <p:spTgt spid="55"/>
                                        </p:tgtEl>
                                        <p:attrNameLst>
                                          <p:attrName>ppt_w</p:attrName>
                                        </p:attrNameLst>
                                      </p:cBhvr>
                                      <p:tavLst>
                                        <p:tav tm="0" fmla="#ppt_w*sin(2.5*pi*$)">
                                          <p:val>
                                            <p:fltVal val="0"/>
                                          </p:val>
                                        </p:tav>
                                        <p:tav tm="100000">
                                          <p:val>
                                            <p:fltVal val="1"/>
                                          </p:val>
                                        </p:tav>
                                      </p:tavLst>
                                    </p:anim>
                                    <p:anim calcmode="lin" valueType="num">
                                      <p:cBhvr>
                                        <p:cTn id="432" dur="3500" fill="hold"/>
                                        <p:tgtEl>
                                          <p:spTgt spid="55"/>
                                        </p:tgtEl>
                                        <p:attrNameLst>
                                          <p:attrName>ppt_h</p:attrName>
                                        </p:attrNameLst>
                                      </p:cBhvr>
                                      <p:tavLst>
                                        <p:tav tm="0">
                                          <p:val>
                                            <p:strVal val="#ppt_h"/>
                                          </p:val>
                                        </p:tav>
                                        <p:tav tm="100000">
                                          <p:val>
                                            <p:strVal val="#ppt_h"/>
                                          </p:val>
                                        </p:tav>
                                      </p:tavLst>
                                    </p:anim>
                                  </p:childTnLst>
                                </p:cTn>
                              </p:par>
                              <p:par>
                                <p:cTn id="433" presetID="2" presetClass="exit" presetSubtype="2" fill="hold" grpId="2" nodeType="withEffect">
                                  <p:stCondLst>
                                    <p:cond delay="0"/>
                                  </p:stCondLst>
                                  <p:childTnLst>
                                    <p:anim calcmode="lin" valueType="num">
                                      <p:cBhvr additive="base">
                                        <p:cTn id="434" dur="3500"/>
                                        <p:tgtEl>
                                          <p:spTgt spid="55"/>
                                        </p:tgtEl>
                                        <p:attrNameLst>
                                          <p:attrName>ppt_x</p:attrName>
                                        </p:attrNameLst>
                                      </p:cBhvr>
                                      <p:tavLst>
                                        <p:tav tm="0">
                                          <p:val>
                                            <p:strVal val="ppt_x"/>
                                          </p:val>
                                        </p:tav>
                                        <p:tav tm="100000">
                                          <p:val>
                                            <p:strVal val="1+ppt_w/2"/>
                                          </p:val>
                                        </p:tav>
                                      </p:tavLst>
                                    </p:anim>
                                    <p:anim calcmode="lin" valueType="num">
                                      <p:cBhvr additive="base">
                                        <p:cTn id="435" dur="3500"/>
                                        <p:tgtEl>
                                          <p:spTgt spid="55"/>
                                        </p:tgtEl>
                                        <p:attrNameLst>
                                          <p:attrName>ppt_y</p:attrName>
                                        </p:attrNameLst>
                                      </p:cBhvr>
                                      <p:tavLst>
                                        <p:tav tm="0">
                                          <p:val>
                                            <p:strVal val="ppt_y"/>
                                          </p:val>
                                        </p:tav>
                                        <p:tav tm="100000">
                                          <p:val>
                                            <p:strVal val="ppt_y"/>
                                          </p:val>
                                        </p:tav>
                                      </p:tavLst>
                                    </p:anim>
                                    <p:set>
                                      <p:cBhvr>
                                        <p:cTn id="436" dur="1" fill="hold">
                                          <p:stCondLst>
                                            <p:cond delay="3499"/>
                                          </p:stCondLst>
                                        </p:cTn>
                                        <p:tgtEl>
                                          <p:spTgt spid="55"/>
                                        </p:tgtEl>
                                        <p:attrNameLst>
                                          <p:attrName>style.visibility</p:attrName>
                                        </p:attrNameLst>
                                      </p:cBhvr>
                                      <p:to>
                                        <p:strVal val="hidden"/>
                                      </p:to>
                                    </p:set>
                                  </p:childTnLst>
                                </p:cTn>
                              </p:par>
                              <p:par>
                                <p:cTn id="437" presetID="8" presetClass="entr" presetSubtype="16" fill="hold" grpId="3" nodeType="withEffect">
                                  <p:stCondLst>
                                    <p:cond delay="0"/>
                                  </p:stCondLst>
                                  <p:childTnLst>
                                    <p:set>
                                      <p:cBhvr>
                                        <p:cTn id="438" dur="1" fill="hold">
                                          <p:stCondLst>
                                            <p:cond delay="0"/>
                                          </p:stCondLst>
                                        </p:cTn>
                                        <p:tgtEl>
                                          <p:spTgt spid="55"/>
                                        </p:tgtEl>
                                        <p:attrNameLst>
                                          <p:attrName>style.visibility</p:attrName>
                                        </p:attrNameLst>
                                      </p:cBhvr>
                                      <p:to>
                                        <p:strVal val="visible"/>
                                      </p:to>
                                    </p:set>
                                    <p:animEffect transition="in" filter="diamond(in)">
                                      <p:cBhvr>
                                        <p:cTn id="439" dur="3500"/>
                                        <p:tgtEl>
                                          <p:spTgt spid="55"/>
                                        </p:tgtEl>
                                      </p:cBhvr>
                                    </p:animEffect>
                                  </p:childTnLst>
                                </p:cTn>
                              </p:par>
                              <p:par>
                                <p:cTn id="440" presetID="2" presetClass="entr" presetSubtype="9" fill="hold" grpId="0" nodeType="withEffect">
                                  <p:stCondLst>
                                    <p:cond delay="0"/>
                                  </p:stCondLst>
                                  <p:childTnLst>
                                    <p:set>
                                      <p:cBhvr>
                                        <p:cTn id="441" dur="1" fill="hold">
                                          <p:stCondLst>
                                            <p:cond delay="0"/>
                                          </p:stCondLst>
                                        </p:cTn>
                                        <p:tgtEl>
                                          <p:spTgt spid="54"/>
                                        </p:tgtEl>
                                        <p:attrNameLst>
                                          <p:attrName>style.visibility</p:attrName>
                                        </p:attrNameLst>
                                      </p:cBhvr>
                                      <p:to>
                                        <p:strVal val="visible"/>
                                      </p:to>
                                    </p:set>
                                    <p:anim calcmode="lin" valueType="num">
                                      <p:cBhvr additive="base">
                                        <p:cTn id="442" dur="3500" fill="hold"/>
                                        <p:tgtEl>
                                          <p:spTgt spid="54"/>
                                        </p:tgtEl>
                                        <p:attrNameLst>
                                          <p:attrName>ppt_x</p:attrName>
                                        </p:attrNameLst>
                                      </p:cBhvr>
                                      <p:tavLst>
                                        <p:tav tm="0">
                                          <p:val>
                                            <p:strVal val="0-#ppt_w/2"/>
                                          </p:val>
                                        </p:tav>
                                        <p:tav tm="100000">
                                          <p:val>
                                            <p:strVal val="#ppt_x"/>
                                          </p:val>
                                        </p:tav>
                                      </p:tavLst>
                                    </p:anim>
                                    <p:anim calcmode="lin" valueType="num">
                                      <p:cBhvr additive="base">
                                        <p:cTn id="443" dur="3500" fill="hold"/>
                                        <p:tgtEl>
                                          <p:spTgt spid="54"/>
                                        </p:tgtEl>
                                        <p:attrNameLst>
                                          <p:attrName>ppt_y</p:attrName>
                                        </p:attrNameLst>
                                      </p:cBhvr>
                                      <p:tavLst>
                                        <p:tav tm="0">
                                          <p:val>
                                            <p:strVal val="0-#ppt_h/2"/>
                                          </p:val>
                                        </p:tav>
                                        <p:tav tm="100000">
                                          <p:val>
                                            <p:strVal val="#ppt_y"/>
                                          </p:val>
                                        </p:tav>
                                      </p:tavLst>
                                    </p:anim>
                                  </p:childTnLst>
                                </p:cTn>
                              </p:par>
                              <p:par>
                                <p:cTn id="444" presetID="19" presetClass="entr" presetSubtype="10" fill="hold" grpId="1" nodeType="withEffect">
                                  <p:stCondLst>
                                    <p:cond delay="0"/>
                                  </p:stCondLst>
                                  <p:childTnLst>
                                    <p:set>
                                      <p:cBhvr>
                                        <p:cTn id="445" dur="1" fill="hold">
                                          <p:stCondLst>
                                            <p:cond delay="0"/>
                                          </p:stCondLst>
                                        </p:cTn>
                                        <p:tgtEl>
                                          <p:spTgt spid="54"/>
                                        </p:tgtEl>
                                        <p:attrNameLst>
                                          <p:attrName>style.visibility</p:attrName>
                                        </p:attrNameLst>
                                      </p:cBhvr>
                                      <p:to>
                                        <p:strVal val="visible"/>
                                      </p:to>
                                    </p:set>
                                    <p:anim calcmode="lin" valueType="num">
                                      <p:cBhvr>
                                        <p:cTn id="446" dur="3500" fill="hold"/>
                                        <p:tgtEl>
                                          <p:spTgt spid="54"/>
                                        </p:tgtEl>
                                        <p:attrNameLst>
                                          <p:attrName>ppt_w</p:attrName>
                                        </p:attrNameLst>
                                      </p:cBhvr>
                                      <p:tavLst>
                                        <p:tav tm="0" fmla="#ppt_w*sin(2.5*pi*$)">
                                          <p:val>
                                            <p:fltVal val="0"/>
                                          </p:val>
                                        </p:tav>
                                        <p:tav tm="100000">
                                          <p:val>
                                            <p:fltVal val="1"/>
                                          </p:val>
                                        </p:tav>
                                      </p:tavLst>
                                    </p:anim>
                                    <p:anim calcmode="lin" valueType="num">
                                      <p:cBhvr>
                                        <p:cTn id="447" dur="3500" fill="hold"/>
                                        <p:tgtEl>
                                          <p:spTgt spid="54"/>
                                        </p:tgtEl>
                                        <p:attrNameLst>
                                          <p:attrName>ppt_h</p:attrName>
                                        </p:attrNameLst>
                                      </p:cBhvr>
                                      <p:tavLst>
                                        <p:tav tm="0">
                                          <p:val>
                                            <p:strVal val="#ppt_h"/>
                                          </p:val>
                                        </p:tav>
                                        <p:tav tm="100000">
                                          <p:val>
                                            <p:strVal val="#ppt_h"/>
                                          </p:val>
                                        </p:tav>
                                      </p:tavLst>
                                    </p:anim>
                                  </p:childTnLst>
                                </p:cTn>
                              </p:par>
                              <p:par>
                                <p:cTn id="448" presetID="2" presetClass="exit" presetSubtype="2" fill="hold" grpId="2" nodeType="withEffect">
                                  <p:stCondLst>
                                    <p:cond delay="0"/>
                                  </p:stCondLst>
                                  <p:childTnLst>
                                    <p:anim calcmode="lin" valueType="num">
                                      <p:cBhvr additive="base">
                                        <p:cTn id="449" dur="3500"/>
                                        <p:tgtEl>
                                          <p:spTgt spid="54"/>
                                        </p:tgtEl>
                                        <p:attrNameLst>
                                          <p:attrName>ppt_x</p:attrName>
                                        </p:attrNameLst>
                                      </p:cBhvr>
                                      <p:tavLst>
                                        <p:tav tm="0">
                                          <p:val>
                                            <p:strVal val="ppt_x"/>
                                          </p:val>
                                        </p:tav>
                                        <p:tav tm="100000">
                                          <p:val>
                                            <p:strVal val="1+ppt_w/2"/>
                                          </p:val>
                                        </p:tav>
                                      </p:tavLst>
                                    </p:anim>
                                    <p:anim calcmode="lin" valueType="num">
                                      <p:cBhvr additive="base">
                                        <p:cTn id="450" dur="3500"/>
                                        <p:tgtEl>
                                          <p:spTgt spid="54"/>
                                        </p:tgtEl>
                                        <p:attrNameLst>
                                          <p:attrName>ppt_y</p:attrName>
                                        </p:attrNameLst>
                                      </p:cBhvr>
                                      <p:tavLst>
                                        <p:tav tm="0">
                                          <p:val>
                                            <p:strVal val="ppt_y"/>
                                          </p:val>
                                        </p:tav>
                                        <p:tav tm="100000">
                                          <p:val>
                                            <p:strVal val="ppt_y"/>
                                          </p:val>
                                        </p:tav>
                                      </p:tavLst>
                                    </p:anim>
                                    <p:set>
                                      <p:cBhvr>
                                        <p:cTn id="451" dur="1" fill="hold">
                                          <p:stCondLst>
                                            <p:cond delay="3499"/>
                                          </p:stCondLst>
                                        </p:cTn>
                                        <p:tgtEl>
                                          <p:spTgt spid="54"/>
                                        </p:tgtEl>
                                        <p:attrNameLst>
                                          <p:attrName>style.visibility</p:attrName>
                                        </p:attrNameLst>
                                      </p:cBhvr>
                                      <p:to>
                                        <p:strVal val="hidden"/>
                                      </p:to>
                                    </p:set>
                                  </p:childTnLst>
                                </p:cTn>
                              </p:par>
                              <p:par>
                                <p:cTn id="452" presetID="8" presetClass="entr" presetSubtype="16" fill="hold" grpId="3" nodeType="withEffect">
                                  <p:stCondLst>
                                    <p:cond delay="0"/>
                                  </p:stCondLst>
                                  <p:childTnLst>
                                    <p:set>
                                      <p:cBhvr>
                                        <p:cTn id="453" dur="1" fill="hold">
                                          <p:stCondLst>
                                            <p:cond delay="0"/>
                                          </p:stCondLst>
                                        </p:cTn>
                                        <p:tgtEl>
                                          <p:spTgt spid="54"/>
                                        </p:tgtEl>
                                        <p:attrNameLst>
                                          <p:attrName>style.visibility</p:attrName>
                                        </p:attrNameLst>
                                      </p:cBhvr>
                                      <p:to>
                                        <p:strVal val="visible"/>
                                      </p:to>
                                    </p:set>
                                    <p:animEffect transition="in" filter="diamond(in)">
                                      <p:cBhvr>
                                        <p:cTn id="454" dur="3500"/>
                                        <p:tgtEl>
                                          <p:spTgt spid="54"/>
                                        </p:tgtEl>
                                      </p:cBhvr>
                                    </p:animEffect>
                                  </p:childTnLst>
                                </p:cTn>
                              </p:par>
                              <p:par>
                                <p:cTn id="455" presetID="2" presetClass="entr" presetSubtype="9" fill="hold" grpId="0" nodeType="withEffect">
                                  <p:stCondLst>
                                    <p:cond delay="0"/>
                                  </p:stCondLst>
                                  <p:childTnLst>
                                    <p:set>
                                      <p:cBhvr>
                                        <p:cTn id="456" dur="1" fill="hold">
                                          <p:stCondLst>
                                            <p:cond delay="0"/>
                                          </p:stCondLst>
                                        </p:cTn>
                                        <p:tgtEl>
                                          <p:spTgt spid="53"/>
                                        </p:tgtEl>
                                        <p:attrNameLst>
                                          <p:attrName>style.visibility</p:attrName>
                                        </p:attrNameLst>
                                      </p:cBhvr>
                                      <p:to>
                                        <p:strVal val="visible"/>
                                      </p:to>
                                    </p:set>
                                    <p:anim calcmode="lin" valueType="num">
                                      <p:cBhvr additive="base">
                                        <p:cTn id="457" dur="3500" fill="hold"/>
                                        <p:tgtEl>
                                          <p:spTgt spid="53"/>
                                        </p:tgtEl>
                                        <p:attrNameLst>
                                          <p:attrName>ppt_x</p:attrName>
                                        </p:attrNameLst>
                                      </p:cBhvr>
                                      <p:tavLst>
                                        <p:tav tm="0">
                                          <p:val>
                                            <p:strVal val="0-#ppt_w/2"/>
                                          </p:val>
                                        </p:tav>
                                        <p:tav tm="100000">
                                          <p:val>
                                            <p:strVal val="#ppt_x"/>
                                          </p:val>
                                        </p:tav>
                                      </p:tavLst>
                                    </p:anim>
                                    <p:anim calcmode="lin" valueType="num">
                                      <p:cBhvr additive="base">
                                        <p:cTn id="458" dur="3500" fill="hold"/>
                                        <p:tgtEl>
                                          <p:spTgt spid="53"/>
                                        </p:tgtEl>
                                        <p:attrNameLst>
                                          <p:attrName>ppt_y</p:attrName>
                                        </p:attrNameLst>
                                      </p:cBhvr>
                                      <p:tavLst>
                                        <p:tav tm="0">
                                          <p:val>
                                            <p:strVal val="0-#ppt_h/2"/>
                                          </p:val>
                                        </p:tav>
                                        <p:tav tm="100000">
                                          <p:val>
                                            <p:strVal val="#ppt_y"/>
                                          </p:val>
                                        </p:tav>
                                      </p:tavLst>
                                    </p:anim>
                                  </p:childTnLst>
                                </p:cTn>
                              </p:par>
                              <p:par>
                                <p:cTn id="459" presetID="19" presetClass="entr" presetSubtype="10" fill="hold" grpId="1" nodeType="withEffect">
                                  <p:stCondLst>
                                    <p:cond delay="0"/>
                                  </p:stCondLst>
                                  <p:childTnLst>
                                    <p:set>
                                      <p:cBhvr>
                                        <p:cTn id="460" dur="1" fill="hold">
                                          <p:stCondLst>
                                            <p:cond delay="0"/>
                                          </p:stCondLst>
                                        </p:cTn>
                                        <p:tgtEl>
                                          <p:spTgt spid="53"/>
                                        </p:tgtEl>
                                        <p:attrNameLst>
                                          <p:attrName>style.visibility</p:attrName>
                                        </p:attrNameLst>
                                      </p:cBhvr>
                                      <p:to>
                                        <p:strVal val="visible"/>
                                      </p:to>
                                    </p:set>
                                    <p:anim calcmode="lin" valueType="num">
                                      <p:cBhvr>
                                        <p:cTn id="461" dur="3500" fill="hold"/>
                                        <p:tgtEl>
                                          <p:spTgt spid="53"/>
                                        </p:tgtEl>
                                        <p:attrNameLst>
                                          <p:attrName>ppt_w</p:attrName>
                                        </p:attrNameLst>
                                      </p:cBhvr>
                                      <p:tavLst>
                                        <p:tav tm="0" fmla="#ppt_w*sin(2.5*pi*$)">
                                          <p:val>
                                            <p:fltVal val="0"/>
                                          </p:val>
                                        </p:tav>
                                        <p:tav tm="100000">
                                          <p:val>
                                            <p:fltVal val="1"/>
                                          </p:val>
                                        </p:tav>
                                      </p:tavLst>
                                    </p:anim>
                                    <p:anim calcmode="lin" valueType="num">
                                      <p:cBhvr>
                                        <p:cTn id="462" dur="3500" fill="hold"/>
                                        <p:tgtEl>
                                          <p:spTgt spid="53"/>
                                        </p:tgtEl>
                                        <p:attrNameLst>
                                          <p:attrName>ppt_h</p:attrName>
                                        </p:attrNameLst>
                                      </p:cBhvr>
                                      <p:tavLst>
                                        <p:tav tm="0">
                                          <p:val>
                                            <p:strVal val="#ppt_h"/>
                                          </p:val>
                                        </p:tav>
                                        <p:tav tm="100000">
                                          <p:val>
                                            <p:strVal val="#ppt_h"/>
                                          </p:val>
                                        </p:tav>
                                      </p:tavLst>
                                    </p:anim>
                                  </p:childTnLst>
                                </p:cTn>
                              </p:par>
                              <p:par>
                                <p:cTn id="463" presetID="2" presetClass="exit" presetSubtype="2" fill="hold" grpId="2" nodeType="withEffect">
                                  <p:stCondLst>
                                    <p:cond delay="0"/>
                                  </p:stCondLst>
                                  <p:childTnLst>
                                    <p:anim calcmode="lin" valueType="num">
                                      <p:cBhvr additive="base">
                                        <p:cTn id="464" dur="3500"/>
                                        <p:tgtEl>
                                          <p:spTgt spid="53"/>
                                        </p:tgtEl>
                                        <p:attrNameLst>
                                          <p:attrName>ppt_x</p:attrName>
                                        </p:attrNameLst>
                                      </p:cBhvr>
                                      <p:tavLst>
                                        <p:tav tm="0">
                                          <p:val>
                                            <p:strVal val="ppt_x"/>
                                          </p:val>
                                        </p:tav>
                                        <p:tav tm="100000">
                                          <p:val>
                                            <p:strVal val="1+ppt_w/2"/>
                                          </p:val>
                                        </p:tav>
                                      </p:tavLst>
                                    </p:anim>
                                    <p:anim calcmode="lin" valueType="num">
                                      <p:cBhvr additive="base">
                                        <p:cTn id="465" dur="3500"/>
                                        <p:tgtEl>
                                          <p:spTgt spid="53"/>
                                        </p:tgtEl>
                                        <p:attrNameLst>
                                          <p:attrName>ppt_y</p:attrName>
                                        </p:attrNameLst>
                                      </p:cBhvr>
                                      <p:tavLst>
                                        <p:tav tm="0">
                                          <p:val>
                                            <p:strVal val="ppt_y"/>
                                          </p:val>
                                        </p:tav>
                                        <p:tav tm="100000">
                                          <p:val>
                                            <p:strVal val="ppt_y"/>
                                          </p:val>
                                        </p:tav>
                                      </p:tavLst>
                                    </p:anim>
                                    <p:set>
                                      <p:cBhvr>
                                        <p:cTn id="466" dur="1" fill="hold">
                                          <p:stCondLst>
                                            <p:cond delay="3499"/>
                                          </p:stCondLst>
                                        </p:cTn>
                                        <p:tgtEl>
                                          <p:spTgt spid="53"/>
                                        </p:tgtEl>
                                        <p:attrNameLst>
                                          <p:attrName>style.visibility</p:attrName>
                                        </p:attrNameLst>
                                      </p:cBhvr>
                                      <p:to>
                                        <p:strVal val="hidden"/>
                                      </p:to>
                                    </p:set>
                                  </p:childTnLst>
                                </p:cTn>
                              </p:par>
                              <p:par>
                                <p:cTn id="467" presetID="8" presetClass="entr" presetSubtype="16" fill="hold" grpId="3" nodeType="withEffect">
                                  <p:stCondLst>
                                    <p:cond delay="0"/>
                                  </p:stCondLst>
                                  <p:childTnLst>
                                    <p:set>
                                      <p:cBhvr>
                                        <p:cTn id="468" dur="1" fill="hold">
                                          <p:stCondLst>
                                            <p:cond delay="0"/>
                                          </p:stCondLst>
                                        </p:cTn>
                                        <p:tgtEl>
                                          <p:spTgt spid="53"/>
                                        </p:tgtEl>
                                        <p:attrNameLst>
                                          <p:attrName>style.visibility</p:attrName>
                                        </p:attrNameLst>
                                      </p:cBhvr>
                                      <p:to>
                                        <p:strVal val="visible"/>
                                      </p:to>
                                    </p:set>
                                    <p:animEffect transition="in" filter="diamond(in)">
                                      <p:cBhvr>
                                        <p:cTn id="469" dur="3500"/>
                                        <p:tgtEl>
                                          <p:spTgt spid="53"/>
                                        </p:tgtEl>
                                      </p:cBhvr>
                                    </p:animEffect>
                                  </p:childTnLst>
                                </p:cTn>
                              </p:par>
                              <p:par>
                                <p:cTn id="470" presetID="2" presetClass="entr" presetSubtype="9" fill="hold" grpId="0" nodeType="withEffect">
                                  <p:stCondLst>
                                    <p:cond delay="0"/>
                                  </p:stCondLst>
                                  <p:childTnLst>
                                    <p:set>
                                      <p:cBhvr>
                                        <p:cTn id="471" dur="1" fill="hold">
                                          <p:stCondLst>
                                            <p:cond delay="0"/>
                                          </p:stCondLst>
                                        </p:cTn>
                                        <p:tgtEl>
                                          <p:spTgt spid="52"/>
                                        </p:tgtEl>
                                        <p:attrNameLst>
                                          <p:attrName>style.visibility</p:attrName>
                                        </p:attrNameLst>
                                      </p:cBhvr>
                                      <p:to>
                                        <p:strVal val="visible"/>
                                      </p:to>
                                    </p:set>
                                    <p:anim calcmode="lin" valueType="num">
                                      <p:cBhvr additive="base">
                                        <p:cTn id="472" dur="3500" fill="hold"/>
                                        <p:tgtEl>
                                          <p:spTgt spid="52"/>
                                        </p:tgtEl>
                                        <p:attrNameLst>
                                          <p:attrName>ppt_x</p:attrName>
                                        </p:attrNameLst>
                                      </p:cBhvr>
                                      <p:tavLst>
                                        <p:tav tm="0">
                                          <p:val>
                                            <p:strVal val="0-#ppt_w/2"/>
                                          </p:val>
                                        </p:tav>
                                        <p:tav tm="100000">
                                          <p:val>
                                            <p:strVal val="#ppt_x"/>
                                          </p:val>
                                        </p:tav>
                                      </p:tavLst>
                                    </p:anim>
                                    <p:anim calcmode="lin" valueType="num">
                                      <p:cBhvr additive="base">
                                        <p:cTn id="473" dur="3500" fill="hold"/>
                                        <p:tgtEl>
                                          <p:spTgt spid="52"/>
                                        </p:tgtEl>
                                        <p:attrNameLst>
                                          <p:attrName>ppt_y</p:attrName>
                                        </p:attrNameLst>
                                      </p:cBhvr>
                                      <p:tavLst>
                                        <p:tav tm="0">
                                          <p:val>
                                            <p:strVal val="0-#ppt_h/2"/>
                                          </p:val>
                                        </p:tav>
                                        <p:tav tm="100000">
                                          <p:val>
                                            <p:strVal val="#ppt_y"/>
                                          </p:val>
                                        </p:tav>
                                      </p:tavLst>
                                    </p:anim>
                                  </p:childTnLst>
                                </p:cTn>
                              </p:par>
                              <p:par>
                                <p:cTn id="474" presetID="19" presetClass="entr" presetSubtype="10" fill="hold" grpId="1" nodeType="withEffect">
                                  <p:stCondLst>
                                    <p:cond delay="0"/>
                                  </p:stCondLst>
                                  <p:childTnLst>
                                    <p:set>
                                      <p:cBhvr>
                                        <p:cTn id="475" dur="1" fill="hold">
                                          <p:stCondLst>
                                            <p:cond delay="0"/>
                                          </p:stCondLst>
                                        </p:cTn>
                                        <p:tgtEl>
                                          <p:spTgt spid="52"/>
                                        </p:tgtEl>
                                        <p:attrNameLst>
                                          <p:attrName>style.visibility</p:attrName>
                                        </p:attrNameLst>
                                      </p:cBhvr>
                                      <p:to>
                                        <p:strVal val="visible"/>
                                      </p:to>
                                    </p:set>
                                    <p:anim calcmode="lin" valueType="num">
                                      <p:cBhvr>
                                        <p:cTn id="476" dur="3500" fill="hold"/>
                                        <p:tgtEl>
                                          <p:spTgt spid="52"/>
                                        </p:tgtEl>
                                        <p:attrNameLst>
                                          <p:attrName>ppt_w</p:attrName>
                                        </p:attrNameLst>
                                      </p:cBhvr>
                                      <p:tavLst>
                                        <p:tav tm="0" fmla="#ppt_w*sin(2.5*pi*$)">
                                          <p:val>
                                            <p:fltVal val="0"/>
                                          </p:val>
                                        </p:tav>
                                        <p:tav tm="100000">
                                          <p:val>
                                            <p:fltVal val="1"/>
                                          </p:val>
                                        </p:tav>
                                      </p:tavLst>
                                    </p:anim>
                                    <p:anim calcmode="lin" valueType="num">
                                      <p:cBhvr>
                                        <p:cTn id="477" dur="3500" fill="hold"/>
                                        <p:tgtEl>
                                          <p:spTgt spid="52"/>
                                        </p:tgtEl>
                                        <p:attrNameLst>
                                          <p:attrName>ppt_h</p:attrName>
                                        </p:attrNameLst>
                                      </p:cBhvr>
                                      <p:tavLst>
                                        <p:tav tm="0">
                                          <p:val>
                                            <p:strVal val="#ppt_h"/>
                                          </p:val>
                                        </p:tav>
                                        <p:tav tm="100000">
                                          <p:val>
                                            <p:strVal val="#ppt_h"/>
                                          </p:val>
                                        </p:tav>
                                      </p:tavLst>
                                    </p:anim>
                                  </p:childTnLst>
                                </p:cTn>
                              </p:par>
                              <p:par>
                                <p:cTn id="478" presetID="2" presetClass="exit" presetSubtype="2" fill="hold" grpId="2" nodeType="withEffect">
                                  <p:stCondLst>
                                    <p:cond delay="0"/>
                                  </p:stCondLst>
                                  <p:childTnLst>
                                    <p:anim calcmode="lin" valueType="num">
                                      <p:cBhvr additive="base">
                                        <p:cTn id="479" dur="3500"/>
                                        <p:tgtEl>
                                          <p:spTgt spid="52"/>
                                        </p:tgtEl>
                                        <p:attrNameLst>
                                          <p:attrName>ppt_x</p:attrName>
                                        </p:attrNameLst>
                                      </p:cBhvr>
                                      <p:tavLst>
                                        <p:tav tm="0">
                                          <p:val>
                                            <p:strVal val="ppt_x"/>
                                          </p:val>
                                        </p:tav>
                                        <p:tav tm="100000">
                                          <p:val>
                                            <p:strVal val="1+ppt_w/2"/>
                                          </p:val>
                                        </p:tav>
                                      </p:tavLst>
                                    </p:anim>
                                    <p:anim calcmode="lin" valueType="num">
                                      <p:cBhvr additive="base">
                                        <p:cTn id="480" dur="3500"/>
                                        <p:tgtEl>
                                          <p:spTgt spid="52"/>
                                        </p:tgtEl>
                                        <p:attrNameLst>
                                          <p:attrName>ppt_y</p:attrName>
                                        </p:attrNameLst>
                                      </p:cBhvr>
                                      <p:tavLst>
                                        <p:tav tm="0">
                                          <p:val>
                                            <p:strVal val="ppt_y"/>
                                          </p:val>
                                        </p:tav>
                                        <p:tav tm="100000">
                                          <p:val>
                                            <p:strVal val="ppt_y"/>
                                          </p:val>
                                        </p:tav>
                                      </p:tavLst>
                                    </p:anim>
                                    <p:set>
                                      <p:cBhvr>
                                        <p:cTn id="481" dur="1" fill="hold">
                                          <p:stCondLst>
                                            <p:cond delay="3499"/>
                                          </p:stCondLst>
                                        </p:cTn>
                                        <p:tgtEl>
                                          <p:spTgt spid="52"/>
                                        </p:tgtEl>
                                        <p:attrNameLst>
                                          <p:attrName>style.visibility</p:attrName>
                                        </p:attrNameLst>
                                      </p:cBhvr>
                                      <p:to>
                                        <p:strVal val="hidden"/>
                                      </p:to>
                                    </p:set>
                                  </p:childTnLst>
                                </p:cTn>
                              </p:par>
                              <p:par>
                                <p:cTn id="482" presetID="8" presetClass="entr" presetSubtype="16" fill="hold" grpId="3" nodeType="withEffect">
                                  <p:stCondLst>
                                    <p:cond delay="0"/>
                                  </p:stCondLst>
                                  <p:childTnLst>
                                    <p:set>
                                      <p:cBhvr>
                                        <p:cTn id="483" dur="1" fill="hold">
                                          <p:stCondLst>
                                            <p:cond delay="0"/>
                                          </p:stCondLst>
                                        </p:cTn>
                                        <p:tgtEl>
                                          <p:spTgt spid="52"/>
                                        </p:tgtEl>
                                        <p:attrNameLst>
                                          <p:attrName>style.visibility</p:attrName>
                                        </p:attrNameLst>
                                      </p:cBhvr>
                                      <p:to>
                                        <p:strVal val="visible"/>
                                      </p:to>
                                    </p:set>
                                    <p:animEffect transition="in" filter="diamond(in)">
                                      <p:cBhvr>
                                        <p:cTn id="484" dur="3500"/>
                                        <p:tgtEl>
                                          <p:spTgt spid="52"/>
                                        </p:tgtEl>
                                      </p:cBhvr>
                                    </p:animEffect>
                                  </p:childTnLst>
                                </p:cTn>
                              </p:par>
                              <p:par>
                                <p:cTn id="485" presetID="2" presetClass="entr" presetSubtype="9" fill="hold" grpId="0" nodeType="withEffect">
                                  <p:stCondLst>
                                    <p:cond delay="0"/>
                                  </p:stCondLst>
                                  <p:childTnLst>
                                    <p:set>
                                      <p:cBhvr>
                                        <p:cTn id="486" dur="1" fill="hold">
                                          <p:stCondLst>
                                            <p:cond delay="0"/>
                                          </p:stCondLst>
                                        </p:cTn>
                                        <p:tgtEl>
                                          <p:spTgt spid="56"/>
                                        </p:tgtEl>
                                        <p:attrNameLst>
                                          <p:attrName>style.visibility</p:attrName>
                                        </p:attrNameLst>
                                      </p:cBhvr>
                                      <p:to>
                                        <p:strVal val="visible"/>
                                      </p:to>
                                    </p:set>
                                    <p:anim calcmode="lin" valueType="num">
                                      <p:cBhvr additive="base">
                                        <p:cTn id="487" dur="3500" fill="hold"/>
                                        <p:tgtEl>
                                          <p:spTgt spid="56"/>
                                        </p:tgtEl>
                                        <p:attrNameLst>
                                          <p:attrName>ppt_x</p:attrName>
                                        </p:attrNameLst>
                                      </p:cBhvr>
                                      <p:tavLst>
                                        <p:tav tm="0">
                                          <p:val>
                                            <p:strVal val="0-#ppt_w/2"/>
                                          </p:val>
                                        </p:tav>
                                        <p:tav tm="100000">
                                          <p:val>
                                            <p:strVal val="#ppt_x"/>
                                          </p:val>
                                        </p:tav>
                                      </p:tavLst>
                                    </p:anim>
                                    <p:anim calcmode="lin" valueType="num">
                                      <p:cBhvr additive="base">
                                        <p:cTn id="488" dur="3500" fill="hold"/>
                                        <p:tgtEl>
                                          <p:spTgt spid="56"/>
                                        </p:tgtEl>
                                        <p:attrNameLst>
                                          <p:attrName>ppt_y</p:attrName>
                                        </p:attrNameLst>
                                      </p:cBhvr>
                                      <p:tavLst>
                                        <p:tav tm="0">
                                          <p:val>
                                            <p:strVal val="0-#ppt_h/2"/>
                                          </p:val>
                                        </p:tav>
                                        <p:tav tm="100000">
                                          <p:val>
                                            <p:strVal val="#ppt_y"/>
                                          </p:val>
                                        </p:tav>
                                      </p:tavLst>
                                    </p:anim>
                                  </p:childTnLst>
                                </p:cTn>
                              </p:par>
                              <p:par>
                                <p:cTn id="489" presetID="19" presetClass="entr" presetSubtype="10" fill="hold" grpId="1" nodeType="withEffect">
                                  <p:stCondLst>
                                    <p:cond delay="0"/>
                                  </p:stCondLst>
                                  <p:childTnLst>
                                    <p:set>
                                      <p:cBhvr>
                                        <p:cTn id="490" dur="1" fill="hold">
                                          <p:stCondLst>
                                            <p:cond delay="0"/>
                                          </p:stCondLst>
                                        </p:cTn>
                                        <p:tgtEl>
                                          <p:spTgt spid="56"/>
                                        </p:tgtEl>
                                        <p:attrNameLst>
                                          <p:attrName>style.visibility</p:attrName>
                                        </p:attrNameLst>
                                      </p:cBhvr>
                                      <p:to>
                                        <p:strVal val="visible"/>
                                      </p:to>
                                    </p:set>
                                    <p:anim calcmode="lin" valueType="num">
                                      <p:cBhvr>
                                        <p:cTn id="491" dur="3500" fill="hold"/>
                                        <p:tgtEl>
                                          <p:spTgt spid="56"/>
                                        </p:tgtEl>
                                        <p:attrNameLst>
                                          <p:attrName>ppt_w</p:attrName>
                                        </p:attrNameLst>
                                      </p:cBhvr>
                                      <p:tavLst>
                                        <p:tav tm="0" fmla="#ppt_w*sin(2.5*pi*$)">
                                          <p:val>
                                            <p:fltVal val="0"/>
                                          </p:val>
                                        </p:tav>
                                        <p:tav tm="100000">
                                          <p:val>
                                            <p:fltVal val="1"/>
                                          </p:val>
                                        </p:tav>
                                      </p:tavLst>
                                    </p:anim>
                                    <p:anim calcmode="lin" valueType="num">
                                      <p:cBhvr>
                                        <p:cTn id="492" dur="3500" fill="hold"/>
                                        <p:tgtEl>
                                          <p:spTgt spid="56"/>
                                        </p:tgtEl>
                                        <p:attrNameLst>
                                          <p:attrName>ppt_h</p:attrName>
                                        </p:attrNameLst>
                                      </p:cBhvr>
                                      <p:tavLst>
                                        <p:tav tm="0">
                                          <p:val>
                                            <p:strVal val="#ppt_h"/>
                                          </p:val>
                                        </p:tav>
                                        <p:tav tm="100000">
                                          <p:val>
                                            <p:strVal val="#ppt_h"/>
                                          </p:val>
                                        </p:tav>
                                      </p:tavLst>
                                    </p:anim>
                                  </p:childTnLst>
                                </p:cTn>
                              </p:par>
                              <p:par>
                                <p:cTn id="493" presetID="2" presetClass="exit" presetSubtype="2" fill="hold" grpId="2" nodeType="withEffect">
                                  <p:stCondLst>
                                    <p:cond delay="0"/>
                                  </p:stCondLst>
                                  <p:childTnLst>
                                    <p:anim calcmode="lin" valueType="num">
                                      <p:cBhvr additive="base">
                                        <p:cTn id="494" dur="3500"/>
                                        <p:tgtEl>
                                          <p:spTgt spid="56"/>
                                        </p:tgtEl>
                                        <p:attrNameLst>
                                          <p:attrName>ppt_x</p:attrName>
                                        </p:attrNameLst>
                                      </p:cBhvr>
                                      <p:tavLst>
                                        <p:tav tm="0">
                                          <p:val>
                                            <p:strVal val="ppt_x"/>
                                          </p:val>
                                        </p:tav>
                                        <p:tav tm="100000">
                                          <p:val>
                                            <p:strVal val="1+ppt_w/2"/>
                                          </p:val>
                                        </p:tav>
                                      </p:tavLst>
                                    </p:anim>
                                    <p:anim calcmode="lin" valueType="num">
                                      <p:cBhvr additive="base">
                                        <p:cTn id="495" dur="3500"/>
                                        <p:tgtEl>
                                          <p:spTgt spid="56"/>
                                        </p:tgtEl>
                                        <p:attrNameLst>
                                          <p:attrName>ppt_y</p:attrName>
                                        </p:attrNameLst>
                                      </p:cBhvr>
                                      <p:tavLst>
                                        <p:tav tm="0">
                                          <p:val>
                                            <p:strVal val="ppt_y"/>
                                          </p:val>
                                        </p:tav>
                                        <p:tav tm="100000">
                                          <p:val>
                                            <p:strVal val="ppt_y"/>
                                          </p:val>
                                        </p:tav>
                                      </p:tavLst>
                                    </p:anim>
                                    <p:set>
                                      <p:cBhvr>
                                        <p:cTn id="496" dur="1" fill="hold">
                                          <p:stCondLst>
                                            <p:cond delay="3499"/>
                                          </p:stCondLst>
                                        </p:cTn>
                                        <p:tgtEl>
                                          <p:spTgt spid="56"/>
                                        </p:tgtEl>
                                        <p:attrNameLst>
                                          <p:attrName>style.visibility</p:attrName>
                                        </p:attrNameLst>
                                      </p:cBhvr>
                                      <p:to>
                                        <p:strVal val="hidden"/>
                                      </p:to>
                                    </p:set>
                                  </p:childTnLst>
                                </p:cTn>
                              </p:par>
                              <p:par>
                                <p:cTn id="497" presetID="8" presetClass="entr" presetSubtype="16" fill="hold" grpId="3" nodeType="withEffect">
                                  <p:stCondLst>
                                    <p:cond delay="0"/>
                                  </p:stCondLst>
                                  <p:childTnLst>
                                    <p:set>
                                      <p:cBhvr>
                                        <p:cTn id="498" dur="1" fill="hold">
                                          <p:stCondLst>
                                            <p:cond delay="0"/>
                                          </p:stCondLst>
                                        </p:cTn>
                                        <p:tgtEl>
                                          <p:spTgt spid="56"/>
                                        </p:tgtEl>
                                        <p:attrNameLst>
                                          <p:attrName>style.visibility</p:attrName>
                                        </p:attrNameLst>
                                      </p:cBhvr>
                                      <p:to>
                                        <p:strVal val="visible"/>
                                      </p:to>
                                    </p:set>
                                    <p:animEffect transition="in" filter="diamond(in)">
                                      <p:cBhvr>
                                        <p:cTn id="499" dur="3500"/>
                                        <p:tgtEl>
                                          <p:spTgt spid="56"/>
                                        </p:tgtEl>
                                      </p:cBhvr>
                                    </p:animEffect>
                                  </p:childTnLst>
                                </p:cTn>
                              </p:par>
                              <p:par>
                                <p:cTn id="500" presetID="2" presetClass="entr" presetSubtype="9" fill="hold" grpId="0" nodeType="withEffect">
                                  <p:stCondLst>
                                    <p:cond delay="0"/>
                                  </p:stCondLst>
                                  <p:childTnLst>
                                    <p:set>
                                      <p:cBhvr>
                                        <p:cTn id="501" dur="1" fill="hold">
                                          <p:stCondLst>
                                            <p:cond delay="0"/>
                                          </p:stCondLst>
                                        </p:cTn>
                                        <p:tgtEl>
                                          <p:spTgt spid="57"/>
                                        </p:tgtEl>
                                        <p:attrNameLst>
                                          <p:attrName>style.visibility</p:attrName>
                                        </p:attrNameLst>
                                      </p:cBhvr>
                                      <p:to>
                                        <p:strVal val="visible"/>
                                      </p:to>
                                    </p:set>
                                    <p:anim calcmode="lin" valueType="num">
                                      <p:cBhvr additive="base">
                                        <p:cTn id="502" dur="3500" fill="hold"/>
                                        <p:tgtEl>
                                          <p:spTgt spid="57"/>
                                        </p:tgtEl>
                                        <p:attrNameLst>
                                          <p:attrName>ppt_x</p:attrName>
                                        </p:attrNameLst>
                                      </p:cBhvr>
                                      <p:tavLst>
                                        <p:tav tm="0">
                                          <p:val>
                                            <p:strVal val="0-#ppt_w/2"/>
                                          </p:val>
                                        </p:tav>
                                        <p:tav tm="100000">
                                          <p:val>
                                            <p:strVal val="#ppt_x"/>
                                          </p:val>
                                        </p:tav>
                                      </p:tavLst>
                                    </p:anim>
                                    <p:anim calcmode="lin" valueType="num">
                                      <p:cBhvr additive="base">
                                        <p:cTn id="503" dur="3500" fill="hold"/>
                                        <p:tgtEl>
                                          <p:spTgt spid="57"/>
                                        </p:tgtEl>
                                        <p:attrNameLst>
                                          <p:attrName>ppt_y</p:attrName>
                                        </p:attrNameLst>
                                      </p:cBhvr>
                                      <p:tavLst>
                                        <p:tav tm="0">
                                          <p:val>
                                            <p:strVal val="0-#ppt_h/2"/>
                                          </p:val>
                                        </p:tav>
                                        <p:tav tm="100000">
                                          <p:val>
                                            <p:strVal val="#ppt_y"/>
                                          </p:val>
                                        </p:tav>
                                      </p:tavLst>
                                    </p:anim>
                                  </p:childTnLst>
                                </p:cTn>
                              </p:par>
                              <p:par>
                                <p:cTn id="504" presetID="19" presetClass="entr" presetSubtype="10" fill="hold" grpId="1" nodeType="withEffect">
                                  <p:stCondLst>
                                    <p:cond delay="0"/>
                                  </p:stCondLst>
                                  <p:childTnLst>
                                    <p:set>
                                      <p:cBhvr>
                                        <p:cTn id="505" dur="1" fill="hold">
                                          <p:stCondLst>
                                            <p:cond delay="0"/>
                                          </p:stCondLst>
                                        </p:cTn>
                                        <p:tgtEl>
                                          <p:spTgt spid="57"/>
                                        </p:tgtEl>
                                        <p:attrNameLst>
                                          <p:attrName>style.visibility</p:attrName>
                                        </p:attrNameLst>
                                      </p:cBhvr>
                                      <p:to>
                                        <p:strVal val="visible"/>
                                      </p:to>
                                    </p:set>
                                    <p:anim calcmode="lin" valueType="num">
                                      <p:cBhvr>
                                        <p:cTn id="506" dur="3500" fill="hold"/>
                                        <p:tgtEl>
                                          <p:spTgt spid="57"/>
                                        </p:tgtEl>
                                        <p:attrNameLst>
                                          <p:attrName>ppt_w</p:attrName>
                                        </p:attrNameLst>
                                      </p:cBhvr>
                                      <p:tavLst>
                                        <p:tav tm="0" fmla="#ppt_w*sin(2.5*pi*$)">
                                          <p:val>
                                            <p:fltVal val="0"/>
                                          </p:val>
                                        </p:tav>
                                        <p:tav tm="100000">
                                          <p:val>
                                            <p:fltVal val="1"/>
                                          </p:val>
                                        </p:tav>
                                      </p:tavLst>
                                    </p:anim>
                                    <p:anim calcmode="lin" valueType="num">
                                      <p:cBhvr>
                                        <p:cTn id="507" dur="3500" fill="hold"/>
                                        <p:tgtEl>
                                          <p:spTgt spid="57"/>
                                        </p:tgtEl>
                                        <p:attrNameLst>
                                          <p:attrName>ppt_h</p:attrName>
                                        </p:attrNameLst>
                                      </p:cBhvr>
                                      <p:tavLst>
                                        <p:tav tm="0">
                                          <p:val>
                                            <p:strVal val="#ppt_h"/>
                                          </p:val>
                                        </p:tav>
                                        <p:tav tm="100000">
                                          <p:val>
                                            <p:strVal val="#ppt_h"/>
                                          </p:val>
                                        </p:tav>
                                      </p:tavLst>
                                    </p:anim>
                                  </p:childTnLst>
                                </p:cTn>
                              </p:par>
                              <p:par>
                                <p:cTn id="508" presetID="2" presetClass="exit" presetSubtype="2" fill="hold" grpId="2" nodeType="withEffect">
                                  <p:stCondLst>
                                    <p:cond delay="0"/>
                                  </p:stCondLst>
                                  <p:childTnLst>
                                    <p:anim calcmode="lin" valueType="num">
                                      <p:cBhvr additive="base">
                                        <p:cTn id="509" dur="3500"/>
                                        <p:tgtEl>
                                          <p:spTgt spid="57"/>
                                        </p:tgtEl>
                                        <p:attrNameLst>
                                          <p:attrName>ppt_x</p:attrName>
                                        </p:attrNameLst>
                                      </p:cBhvr>
                                      <p:tavLst>
                                        <p:tav tm="0">
                                          <p:val>
                                            <p:strVal val="ppt_x"/>
                                          </p:val>
                                        </p:tav>
                                        <p:tav tm="100000">
                                          <p:val>
                                            <p:strVal val="1+ppt_w/2"/>
                                          </p:val>
                                        </p:tav>
                                      </p:tavLst>
                                    </p:anim>
                                    <p:anim calcmode="lin" valueType="num">
                                      <p:cBhvr additive="base">
                                        <p:cTn id="510" dur="3500"/>
                                        <p:tgtEl>
                                          <p:spTgt spid="57"/>
                                        </p:tgtEl>
                                        <p:attrNameLst>
                                          <p:attrName>ppt_y</p:attrName>
                                        </p:attrNameLst>
                                      </p:cBhvr>
                                      <p:tavLst>
                                        <p:tav tm="0">
                                          <p:val>
                                            <p:strVal val="ppt_y"/>
                                          </p:val>
                                        </p:tav>
                                        <p:tav tm="100000">
                                          <p:val>
                                            <p:strVal val="ppt_y"/>
                                          </p:val>
                                        </p:tav>
                                      </p:tavLst>
                                    </p:anim>
                                    <p:set>
                                      <p:cBhvr>
                                        <p:cTn id="511" dur="1" fill="hold">
                                          <p:stCondLst>
                                            <p:cond delay="3499"/>
                                          </p:stCondLst>
                                        </p:cTn>
                                        <p:tgtEl>
                                          <p:spTgt spid="57"/>
                                        </p:tgtEl>
                                        <p:attrNameLst>
                                          <p:attrName>style.visibility</p:attrName>
                                        </p:attrNameLst>
                                      </p:cBhvr>
                                      <p:to>
                                        <p:strVal val="hidden"/>
                                      </p:to>
                                    </p:set>
                                  </p:childTnLst>
                                </p:cTn>
                              </p:par>
                              <p:par>
                                <p:cTn id="512" presetID="8" presetClass="entr" presetSubtype="16" fill="hold" grpId="3" nodeType="withEffect">
                                  <p:stCondLst>
                                    <p:cond delay="0"/>
                                  </p:stCondLst>
                                  <p:childTnLst>
                                    <p:set>
                                      <p:cBhvr>
                                        <p:cTn id="513" dur="1" fill="hold">
                                          <p:stCondLst>
                                            <p:cond delay="0"/>
                                          </p:stCondLst>
                                        </p:cTn>
                                        <p:tgtEl>
                                          <p:spTgt spid="57"/>
                                        </p:tgtEl>
                                        <p:attrNameLst>
                                          <p:attrName>style.visibility</p:attrName>
                                        </p:attrNameLst>
                                      </p:cBhvr>
                                      <p:to>
                                        <p:strVal val="visible"/>
                                      </p:to>
                                    </p:set>
                                    <p:animEffect transition="in" filter="diamond(in)">
                                      <p:cBhvr>
                                        <p:cTn id="514" dur="3500"/>
                                        <p:tgtEl>
                                          <p:spTgt spid="57"/>
                                        </p:tgtEl>
                                      </p:cBhvr>
                                    </p:animEffect>
                                  </p:childTnLst>
                                </p:cTn>
                              </p:par>
                              <p:par>
                                <p:cTn id="515" presetID="2" presetClass="entr" presetSubtype="9" fill="hold" grpId="0" nodeType="withEffect">
                                  <p:stCondLst>
                                    <p:cond delay="0"/>
                                  </p:stCondLst>
                                  <p:childTnLst>
                                    <p:set>
                                      <p:cBhvr>
                                        <p:cTn id="516" dur="1" fill="hold">
                                          <p:stCondLst>
                                            <p:cond delay="0"/>
                                          </p:stCondLst>
                                        </p:cTn>
                                        <p:tgtEl>
                                          <p:spTgt spid="58"/>
                                        </p:tgtEl>
                                        <p:attrNameLst>
                                          <p:attrName>style.visibility</p:attrName>
                                        </p:attrNameLst>
                                      </p:cBhvr>
                                      <p:to>
                                        <p:strVal val="visible"/>
                                      </p:to>
                                    </p:set>
                                    <p:anim calcmode="lin" valueType="num">
                                      <p:cBhvr additive="base">
                                        <p:cTn id="517" dur="3500" fill="hold"/>
                                        <p:tgtEl>
                                          <p:spTgt spid="58"/>
                                        </p:tgtEl>
                                        <p:attrNameLst>
                                          <p:attrName>ppt_x</p:attrName>
                                        </p:attrNameLst>
                                      </p:cBhvr>
                                      <p:tavLst>
                                        <p:tav tm="0">
                                          <p:val>
                                            <p:strVal val="0-#ppt_w/2"/>
                                          </p:val>
                                        </p:tav>
                                        <p:tav tm="100000">
                                          <p:val>
                                            <p:strVal val="#ppt_x"/>
                                          </p:val>
                                        </p:tav>
                                      </p:tavLst>
                                    </p:anim>
                                    <p:anim calcmode="lin" valueType="num">
                                      <p:cBhvr additive="base">
                                        <p:cTn id="518" dur="3500" fill="hold"/>
                                        <p:tgtEl>
                                          <p:spTgt spid="58"/>
                                        </p:tgtEl>
                                        <p:attrNameLst>
                                          <p:attrName>ppt_y</p:attrName>
                                        </p:attrNameLst>
                                      </p:cBhvr>
                                      <p:tavLst>
                                        <p:tav tm="0">
                                          <p:val>
                                            <p:strVal val="0-#ppt_h/2"/>
                                          </p:val>
                                        </p:tav>
                                        <p:tav tm="100000">
                                          <p:val>
                                            <p:strVal val="#ppt_y"/>
                                          </p:val>
                                        </p:tav>
                                      </p:tavLst>
                                    </p:anim>
                                  </p:childTnLst>
                                </p:cTn>
                              </p:par>
                              <p:par>
                                <p:cTn id="519" presetID="19" presetClass="entr" presetSubtype="10" fill="hold" grpId="1" nodeType="withEffect">
                                  <p:stCondLst>
                                    <p:cond delay="0"/>
                                  </p:stCondLst>
                                  <p:childTnLst>
                                    <p:set>
                                      <p:cBhvr>
                                        <p:cTn id="520" dur="1" fill="hold">
                                          <p:stCondLst>
                                            <p:cond delay="0"/>
                                          </p:stCondLst>
                                        </p:cTn>
                                        <p:tgtEl>
                                          <p:spTgt spid="58"/>
                                        </p:tgtEl>
                                        <p:attrNameLst>
                                          <p:attrName>style.visibility</p:attrName>
                                        </p:attrNameLst>
                                      </p:cBhvr>
                                      <p:to>
                                        <p:strVal val="visible"/>
                                      </p:to>
                                    </p:set>
                                    <p:anim calcmode="lin" valueType="num">
                                      <p:cBhvr>
                                        <p:cTn id="521" dur="3500" fill="hold"/>
                                        <p:tgtEl>
                                          <p:spTgt spid="58"/>
                                        </p:tgtEl>
                                        <p:attrNameLst>
                                          <p:attrName>ppt_w</p:attrName>
                                        </p:attrNameLst>
                                      </p:cBhvr>
                                      <p:tavLst>
                                        <p:tav tm="0" fmla="#ppt_w*sin(2.5*pi*$)">
                                          <p:val>
                                            <p:fltVal val="0"/>
                                          </p:val>
                                        </p:tav>
                                        <p:tav tm="100000">
                                          <p:val>
                                            <p:fltVal val="1"/>
                                          </p:val>
                                        </p:tav>
                                      </p:tavLst>
                                    </p:anim>
                                    <p:anim calcmode="lin" valueType="num">
                                      <p:cBhvr>
                                        <p:cTn id="522" dur="3500" fill="hold"/>
                                        <p:tgtEl>
                                          <p:spTgt spid="58"/>
                                        </p:tgtEl>
                                        <p:attrNameLst>
                                          <p:attrName>ppt_h</p:attrName>
                                        </p:attrNameLst>
                                      </p:cBhvr>
                                      <p:tavLst>
                                        <p:tav tm="0">
                                          <p:val>
                                            <p:strVal val="#ppt_h"/>
                                          </p:val>
                                        </p:tav>
                                        <p:tav tm="100000">
                                          <p:val>
                                            <p:strVal val="#ppt_h"/>
                                          </p:val>
                                        </p:tav>
                                      </p:tavLst>
                                    </p:anim>
                                  </p:childTnLst>
                                </p:cTn>
                              </p:par>
                              <p:par>
                                <p:cTn id="523" presetID="2" presetClass="exit" presetSubtype="2" fill="hold" grpId="2" nodeType="withEffect">
                                  <p:stCondLst>
                                    <p:cond delay="0"/>
                                  </p:stCondLst>
                                  <p:childTnLst>
                                    <p:anim calcmode="lin" valueType="num">
                                      <p:cBhvr additive="base">
                                        <p:cTn id="524" dur="3500"/>
                                        <p:tgtEl>
                                          <p:spTgt spid="58"/>
                                        </p:tgtEl>
                                        <p:attrNameLst>
                                          <p:attrName>ppt_x</p:attrName>
                                        </p:attrNameLst>
                                      </p:cBhvr>
                                      <p:tavLst>
                                        <p:tav tm="0">
                                          <p:val>
                                            <p:strVal val="ppt_x"/>
                                          </p:val>
                                        </p:tav>
                                        <p:tav tm="100000">
                                          <p:val>
                                            <p:strVal val="1+ppt_w/2"/>
                                          </p:val>
                                        </p:tav>
                                      </p:tavLst>
                                    </p:anim>
                                    <p:anim calcmode="lin" valueType="num">
                                      <p:cBhvr additive="base">
                                        <p:cTn id="525" dur="3500"/>
                                        <p:tgtEl>
                                          <p:spTgt spid="58"/>
                                        </p:tgtEl>
                                        <p:attrNameLst>
                                          <p:attrName>ppt_y</p:attrName>
                                        </p:attrNameLst>
                                      </p:cBhvr>
                                      <p:tavLst>
                                        <p:tav tm="0">
                                          <p:val>
                                            <p:strVal val="ppt_y"/>
                                          </p:val>
                                        </p:tav>
                                        <p:tav tm="100000">
                                          <p:val>
                                            <p:strVal val="ppt_y"/>
                                          </p:val>
                                        </p:tav>
                                      </p:tavLst>
                                    </p:anim>
                                    <p:set>
                                      <p:cBhvr>
                                        <p:cTn id="526" dur="1" fill="hold">
                                          <p:stCondLst>
                                            <p:cond delay="3499"/>
                                          </p:stCondLst>
                                        </p:cTn>
                                        <p:tgtEl>
                                          <p:spTgt spid="58"/>
                                        </p:tgtEl>
                                        <p:attrNameLst>
                                          <p:attrName>style.visibility</p:attrName>
                                        </p:attrNameLst>
                                      </p:cBhvr>
                                      <p:to>
                                        <p:strVal val="hidden"/>
                                      </p:to>
                                    </p:set>
                                  </p:childTnLst>
                                </p:cTn>
                              </p:par>
                              <p:par>
                                <p:cTn id="527" presetID="8" presetClass="entr" presetSubtype="16" fill="hold" grpId="3" nodeType="withEffect">
                                  <p:stCondLst>
                                    <p:cond delay="0"/>
                                  </p:stCondLst>
                                  <p:childTnLst>
                                    <p:set>
                                      <p:cBhvr>
                                        <p:cTn id="528" dur="1" fill="hold">
                                          <p:stCondLst>
                                            <p:cond delay="0"/>
                                          </p:stCondLst>
                                        </p:cTn>
                                        <p:tgtEl>
                                          <p:spTgt spid="58"/>
                                        </p:tgtEl>
                                        <p:attrNameLst>
                                          <p:attrName>style.visibility</p:attrName>
                                        </p:attrNameLst>
                                      </p:cBhvr>
                                      <p:to>
                                        <p:strVal val="visible"/>
                                      </p:to>
                                    </p:set>
                                    <p:animEffect transition="in" filter="diamond(in)">
                                      <p:cBhvr>
                                        <p:cTn id="529" dur="3500"/>
                                        <p:tgtEl>
                                          <p:spTgt spid="58"/>
                                        </p:tgtEl>
                                      </p:cBhvr>
                                    </p:animEffect>
                                  </p:childTnLst>
                                </p:cTn>
                              </p:par>
                              <p:par>
                                <p:cTn id="530" presetID="2" presetClass="entr" presetSubtype="9" fill="hold" grpId="0" nodeType="withEffect">
                                  <p:stCondLst>
                                    <p:cond delay="0"/>
                                  </p:stCondLst>
                                  <p:childTnLst>
                                    <p:set>
                                      <p:cBhvr>
                                        <p:cTn id="531" dur="1" fill="hold">
                                          <p:stCondLst>
                                            <p:cond delay="0"/>
                                          </p:stCondLst>
                                        </p:cTn>
                                        <p:tgtEl>
                                          <p:spTgt spid="48"/>
                                        </p:tgtEl>
                                        <p:attrNameLst>
                                          <p:attrName>style.visibility</p:attrName>
                                        </p:attrNameLst>
                                      </p:cBhvr>
                                      <p:to>
                                        <p:strVal val="visible"/>
                                      </p:to>
                                    </p:set>
                                    <p:anim calcmode="lin" valueType="num">
                                      <p:cBhvr additive="base">
                                        <p:cTn id="532" dur="3500" fill="hold"/>
                                        <p:tgtEl>
                                          <p:spTgt spid="48"/>
                                        </p:tgtEl>
                                        <p:attrNameLst>
                                          <p:attrName>ppt_x</p:attrName>
                                        </p:attrNameLst>
                                      </p:cBhvr>
                                      <p:tavLst>
                                        <p:tav tm="0">
                                          <p:val>
                                            <p:strVal val="0-#ppt_w/2"/>
                                          </p:val>
                                        </p:tav>
                                        <p:tav tm="100000">
                                          <p:val>
                                            <p:strVal val="#ppt_x"/>
                                          </p:val>
                                        </p:tav>
                                      </p:tavLst>
                                    </p:anim>
                                    <p:anim calcmode="lin" valueType="num">
                                      <p:cBhvr additive="base">
                                        <p:cTn id="533" dur="3500" fill="hold"/>
                                        <p:tgtEl>
                                          <p:spTgt spid="48"/>
                                        </p:tgtEl>
                                        <p:attrNameLst>
                                          <p:attrName>ppt_y</p:attrName>
                                        </p:attrNameLst>
                                      </p:cBhvr>
                                      <p:tavLst>
                                        <p:tav tm="0">
                                          <p:val>
                                            <p:strVal val="0-#ppt_h/2"/>
                                          </p:val>
                                        </p:tav>
                                        <p:tav tm="100000">
                                          <p:val>
                                            <p:strVal val="#ppt_y"/>
                                          </p:val>
                                        </p:tav>
                                      </p:tavLst>
                                    </p:anim>
                                  </p:childTnLst>
                                </p:cTn>
                              </p:par>
                              <p:par>
                                <p:cTn id="534" presetID="19" presetClass="entr" presetSubtype="10" fill="hold" grpId="1" nodeType="withEffect">
                                  <p:stCondLst>
                                    <p:cond delay="0"/>
                                  </p:stCondLst>
                                  <p:childTnLst>
                                    <p:set>
                                      <p:cBhvr>
                                        <p:cTn id="535" dur="1" fill="hold">
                                          <p:stCondLst>
                                            <p:cond delay="0"/>
                                          </p:stCondLst>
                                        </p:cTn>
                                        <p:tgtEl>
                                          <p:spTgt spid="48"/>
                                        </p:tgtEl>
                                        <p:attrNameLst>
                                          <p:attrName>style.visibility</p:attrName>
                                        </p:attrNameLst>
                                      </p:cBhvr>
                                      <p:to>
                                        <p:strVal val="visible"/>
                                      </p:to>
                                    </p:set>
                                    <p:anim calcmode="lin" valueType="num">
                                      <p:cBhvr>
                                        <p:cTn id="536" dur="3500" fill="hold"/>
                                        <p:tgtEl>
                                          <p:spTgt spid="48"/>
                                        </p:tgtEl>
                                        <p:attrNameLst>
                                          <p:attrName>ppt_w</p:attrName>
                                        </p:attrNameLst>
                                      </p:cBhvr>
                                      <p:tavLst>
                                        <p:tav tm="0" fmla="#ppt_w*sin(2.5*pi*$)">
                                          <p:val>
                                            <p:fltVal val="0"/>
                                          </p:val>
                                        </p:tav>
                                        <p:tav tm="100000">
                                          <p:val>
                                            <p:fltVal val="1"/>
                                          </p:val>
                                        </p:tav>
                                      </p:tavLst>
                                    </p:anim>
                                    <p:anim calcmode="lin" valueType="num">
                                      <p:cBhvr>
                                        <p:cTn id="537" dur="3500" fill="hold"/>
                                        <p:tgtEl>
                                          <p:spTgt spid="48"/>
                                        </p:tgtEl>
                                        <p:attrNameLst>
                                          <p:attrName>ppt_h</p:attrName>
                                        </p:attrNameLst>
                                      </p:cBhvr>
                                      <p:tavLst>
                                        <p:tav tm="0">
                                          <p:val>
                                            <p:strVal val="#ppt_h"/>
                                          </p:val>
                                        </p:tav>
                                        <p:tav tm="100000">
                                          <p:val>
                                            <p:strVal val="#ppt_h"/>
                                          </p:val>
                                        </p:tav>
                                      </p:tavLst>
                                    </p:anim>
                                  </p:childTnLst>
                                </p:cTn>
                              </p:par>
                              <p:par>
                                <p:cTn id="538" presetID="2" presetClass="exit" presetSubtype="2" fill="hold" grpId="2" nodeType="withEffect">
                                  <p:stCondLst>
                                    <p:cond delay="0"/>
                                  </p:stCondLst>
                                  <p:childTnLst>
                                    <p:anim calcmode="lin" valueType="num">
                                      <p:cBhvr additive="base">
                                        <p:cTn id="539" dur="3500"/>
                                        <p:tgtEl>
                                          <p:spTgt spid="48"/>
                                        </p:tgtEl>
                                        <p:attrNameLst>
                                          <p:attrName>ppt_x</p:attrName>
                                        </p:attrNameLst>
                                      </p:cBhvr>
                                      <p:tavLst>
                                        <p:tav tm="0">
                                          <p:val>
                                            <p:strVal val="ppt_x"/>
                                          </p:val>
                                        </p:tav>
                                        <p:tav tm="100000">
                                          <p:val>
                                            <p:strVal val="1+ppt_w/2"/>
                                          </p:val>
                                        </p:tav>
                                      </p:tavLst>
                                    </p:anim>
                                    <p:anim calcmode="lin" valueType="num">
                                      <p:cBhvr additive="base">
                                        <p:cTn id="540" dur="3500"/>
                                        <p:tgtEl>
                                          <p:spTgt spid="48"/>
                                        </p:tgtEl>
                                        <p:attrNameLst>
                                          <p:attrName>ppt_y</p:attrName>
                                        </p:attrNameLst>
                                      </p:cBhvr>
                                      <p:tavLst>
                                        <p:tav tm="0">
                                          <p:val>
                                            <p:strVal val="ppt_y"/>
                                          </p:val>
                                        </p:tav>
                                        <p:tav tm="100000">
                                          <p:val>
                                            <p:strVal val="ppt_y"/>
                                          </p:val>
                                        </p:tav>
                                      </p:tavLst>
                                    </p:anim>
                                    <p:set>
                                      <p:cBhvr>
                                        <p:cTn id="541" dur="1" fill="hold">
                                          <p:stCondLst>
                                            <p:cond delay="3499"/>
                                          </p:stCondLst>
                                        </p:cTn>
                                        <p:tgtEl>
                                          <p:spTgt spid="48"/>
                                        </p:tgtEl>
                                        <p:attrNameLst>
                                          <p:attrName>style.visibility</p:attrName>
                                        </p:attrNameLst>
                                      </p:cBhvr>
                                      <p:to>
                                        <p:strVal val="hidden"/>
                                      </p:to>
                                    </p:set>
                                  </p:childTnLst>
                                </p:cTn>
                              </p:par>
                              <p:par>
                                <p:cTn id="542" presetID="8" presetClass="entr" presetSubtype="16" fill="hold" grpId="3" nodeType="withEffect">
                                  <p:stCondLst>
                                    <p:cond delay="0"/>
                                  </p:stCondLst>
                                  <p:childTnLst>
                                    <p:set>
                                      <p:cBhvr>
                                        <p:cTn id="543" dur="1" fill="hold">
                                          <p:stCondLst>
                                            <p:cond delay="0"/>
                                          </p:stCondLst>
                                        </p:cTn>
                                        <p:tgtEl>
                                          <p:spTgt spid="48"/>
                                        </p:tgtEl>
                                        <p:attrNameLst>
                                          <p:attrName>style.visibility</p:attrName>
                                        </p:attrNameLst>
                                      </p:cBhvr>
                                      <p:to>
                                        <p:strVal val="visible"/>
                                      </p:to>
                                    </p:set>
                                    <p:animEffect transition="in" filter="diamond(in)">
                                      <p:cBhvr>
                                        <p:cTn id="544" dur="3500"/>
                                        <p:tgtEl>
                                          <p:spTgt spid="48"/>
                                        </p:tgtEl>
                                      </p:cBhvr>
                                    </p:animEffect>
                                  </p:childTnLst>
                                </p:cTn>
                              </p:par>
                              <p:par>
                                <p:cTn id="545" presetID="2" presetClass="entr" presetSubtype="9" fill="hold" grpId="0" nodeType="withEffect">
                                  <p:stCondLst>
                                    <p:cond delay="0"/>
                                  </p:stCondLst>
                                  <p:childTnLst>
                                    <p:set>
                                      <p:cBhvr>
                                        <p:cTn id="546" dur="1" fill="hold">
                                          <p:stCondLst>
                                            <p:cond delay="0"/>
                                          </p:stCondLst>
                                        </p:cTn>
                                        <p:tgtEl>
                                          <p:spTgt spid="47"/>
                                        </p:tgtEl>
                                        <p:attrNameLst>
                                          <p:attrName>style.visibility</p:attrName>
                                        </p:attrNameLst>
                                      </p:cBhvr>
                                      <p:to>
                                        <p:strVal val="visible"/>
                                      </p:to>
                                    </p:set>
                                    <p:anim calcmode="lin" valueType="num">
                                      <p:cBhvr additive="base">
                                        <p:cTn id="547" dur="3500" fill="hold"/>
                                        <p:tgtEl>
                                          <p:spTgt spid="47"/>
                                        </p:tgtEl>
                                        <p:attrNameLst>
                                          <p:attrName>ppt_x</p:attrName>
                                        </p:attrNameLst>
                                      </p:cBhvr>
                                      <p:tavLst>
                                        <p:tav tm="0">
                                          <p:val>
                                            <p:strVal val="0-#ppt_w/2"/>
                                          </p:val>
                                        </p:tav>
                                        <p:tav tm="100000">
                                          <p:val>
                                            <p:strVal val="#ppt_x"/>
                                          </p:val>
                                        </p:tav>
                                      </p:tavLst>
                                    </p:anim>
                                    <p:anim calcmode="lin" valueType="num">
                                      <p:cBhvr additive="base">
                                        <p:cTn id="548" dur="3500" fill="hold"/>
                                        <p:tgtEl>
                                          <p:spTgt spid="47"/>
                                        </p:tgtEl>
                                        <p:attrNameLst>
                                          <p:attrName>ppt_y</p:attrName>
                                        </p:attrNameLst>
                                      </p:cBhvr>
                                      <p:tavLst>
                                        <p:tav tm="0">
                                          <p:val>
                                            <p:strVal val="0-#ppt_h/2"/>
                                          </p:val>
                                        </p:tav>
                                        <p:tav tm="100000">
                                          <p:val>
                                            <p:strVal val="#ppt_y"/>
                                          </p:val>
                                        </p:tav>
                                      </p:tavLst>
                                    </p:anim>
                                  </p:childTnLst>
                                </p:cTn>
                              </p:par>
                              <p:par>
                                <p:cTn id="549" presetID="19" presetClass="entr" presetSubtype="10" fill="hold" grpId="1" nodeType="withEffect">
                                  <p:stCondLst>
                                    <p:cond delay="0"/>
                                  </p:stCondLst>
                                  <p:childTnLst>
                                    <p:set>
                                      <p:cBhvr>
                                        <p:cTn id="550" dur="1" fill="hold">
                                          <p:stCondLst>
                                            <p:cond delay="0"/>
                                          </p:stCondLst>
                                        </p:cTn>
                                        <p:tgtEl>
                                          <p:spTgt spid="47"/>
                                        </p:tgtEl>
                                        <p:attrNameLst>
                                          <p:attrName>style.visibility</p:attrName>
                                        </p:attrNameLst>
                                      </p:cBhvr>
                                      <p:to>
                                        <p:strVal val="visible"/>
                                      </p:to>
                                    </p:set>
                                    <p:anim calcmode="lin" valueType="num">
                                      <p:cBhvr>
                                        <p:cTn id="551" dur="3500" fill="hold"/>
                                        <p:tgtEl>
                                          <p:spTgt spid="47"/>
                                        </p:tgtEl>
                                        <p:attrNameLst>
                                          <p:attrName>ppt_w</p:attrName>
                                        </p:attrNameLst>
                                      </p:cBhvr>
                                      <p:tavLst>
                                        <p:tav tm="0" fmla="#ppt_w*sin(2.5*pi*$)">
                                          <p:val>
                                            <p:fltVal val="0"/>
                                          </p:val>
                                        </p:tav>
                                        <p:tav tm="100000">
                                          <p:val>
                                            <p:fltVal val="1"/>
                                          </p:val>
                                        </p:tav>
                                      </p:tavLst>
                                    </p:anim>
                                    <p:anim calcmode="lin" valueType="num">
                                      <p:cBhvr>
                                        <p:cTn id="552" dur="3500" fill="hold"/>
                                        <p:tgtEl>
                                          <p:spTgt spid="47"/>
                                        </p:tgtEl>
                                        <p:attrNameLst>
                                          <p:attrName>ppt_h</p:attrName>
                                        </p:attrNameLst>
                                      </p:cBhvr>
                                      <p:tavLst>
                                        <p:tav tm="0">
                                          <p:val>
                                            <p:strVal val="#ppt_h"/>
                                          </p:val>
                                        </p:tav>
                                        <p:tav tm="100000">
                                          <p:val>
                                            <p:strVal val="#ppt_h"/>
                                          </p:val>
                                        </p:tav>
                                      </p:tavLst>
                                    </p:anim>
                                  </p:childTnLst>
                                </p:cTn>
                              </p:par>
                              <p:par>
                                <p:cTn id="553" presetID="2" presetClass="exit" presetSubtype="2" fill="hold" grpId="2" nodeType="withEffect">
                                  <p:stCondLst>
                                    <p:cond delay="0"/>
                                  </p:stCondLst>
                                  <p:childTnLst>
                                    <p:anim calcmode="lin" valueType="num">
                                      <p:cBhvr additive="base">
                                        <p:cTn id="554" dur="3500"/>
                                        <p:tgtEl>
                                          <p:spTgt spid="47"/>
                                        </p:tgtEl>
                                        <p:attrNameLst>
                                          <p:attrName>ppt_x</p:attrName>
                                        </p:attrNameLst>
                                      </p:cBhvr>
                                      <p:tavLst>
                                        <p:tav tm="0">
                                          <p:val>
                                            <p:strVal val="ppt_x"/>
                                          </p:val>
                                        </p:tav>
                                        <p:tav tm="100000">
                                          <p:val>
                                            <p:strVal val="1+ppt_w/2"/>
                                          </p:val>
                                        </p:tav>
                                      </p:tavLst>
                                    </p:anim>
                                    <p:anim calcmode="lin" valueType="num">
                                      <p:cBhvr additive="base">
                                        <p:cTn id="555" dur="3500"/>
                                        <p:tgtEl>
                                          <p:spTgt spid="47"/>
                                        </p:tgtEl>
                                        <p:attrNameLst>
                                          <p:attrName>ppt_y</p:attrName>
                                        </p:attrNameLst>
                                      </p:cBhvr>
                                      <p:tavLst>
                                        <p:tav tm="0">
                                          <p:val>
                                            <p:strVal val="ppt_y"/>
                                          </p:val>
                                        </p:tav>
                                        <p:tav tm="100000">
                                          <p:val>
                                            <p:strVal val="ppt_y"/>
                                          </p:val>
                                        </p:tav>
                                      </p:tavLst>
                                    </p:anim>
                                    <p:set>
                                      <p:cBhvr>
                                        <p:cTn id="556" dur="1" fill="hold">
                                          <p:stCondLst>
                                            <p:cond delay="3499"/>
                                          </p:stCondLst>
                                        </p:cTn>
                                        <p:tgtEl>
                                          <p:spTgt spid="47"/>
                                        </p:tgtEl>
                                        <p:attrNameLst>
                                          <p:attrName>style.visibility</p:attrName>
                                        </p:attrNameLst>
                                      </p:cBhvr>
                                      <p:to>
                                        <p:strVal val="hidden"/>
                                      </p:to>
                                    </p:set>
                                  </p:childTnLst>
                                </p:cTn>
                              </p:par>
                              <p:par>
                                <p:cTn id="557" presetID="8" presetClass="entr" presetSubtype="16" fill="hold" grpId="3" nodeType="withEffect">
                                  <p:stCondLst>
                                    <p:cond delay="0"/>
                                  </p:stCondLst>
                                  <p:childTnLst>
                                    <p:set>
                                      <p:cBhvr>
                                        <p:cTn id="558" dur="1" fill="hold">
                                          <p:stCondLst>
                                            <p:cond delay="0"/>
                                          </p:stCondLst>
                                        </p:cTn>
                                        <p:tgtEl>
                                          <p:spTgt spid="47"/>
                                        </p:tgtEl>
                                        <p:attrNameLst>
                                          <p:attrName>style.visibility</p:attrName>
                                        </p:attrNameLst>
                                      </p:cBhvr>
                                      <p:to>
                                        <p:strVal val="visible"/>
                                      </p:to>
                                    </p:set>
                                    <p:animEffect transition="in" filter="diamond(in)">
                                      <p:cBhvr>
                                        <p:cTn id="559" dur="3500"/>
                                        <p:tgtEl>
                                          <p:spTgt spid="47"/>
                                        </p:tgtEl>
                                      </p:cBhvr>
                                    </p:animEffect>
                                  </p:childTnLst>
                                </p:cTn>
                              </p:par>
                              <p:par>
                                <p:cTn id="560" presetID="2" presetClass="entr" presetSubtype="9" fill="hold" grpId="0" nodeType="withEffect">
                                  <p:stCondLst>
                                    <p:cond delay="0"/>
                                  </p:stCondLst>
                                  <p:childTnLst>
                                    <p:set>
                                      <p:cBhvr>
                                        <p:cTn id="561" dur="1" fill="hold">
                                          <p:stCondLst>
                                            <p:cond delay="0"/>
                                          </p:stCondLst>
                                        </p:cTn>
                                        <p:tgtEl>
                                          <p:spTgt spid="46"/>
                                        </p:tgtEl>
                                        <p:attrNameLst>
                                          <p:attrName>style.visibility</p:attrName>
                                        </p:attrNameLst>
                                      </p:cBhvr>
                                      <p:to>
                                        <p:strVal val="visible"/>
                                      </p:to>
                                    </p:set>
                                    <p:anim calcmode="lin" valueType="num">
                                      <p:cBhvr additive="base">
                                        <p:cTn id="562" dur="3500" fill="hold"/>
                                        <p:tgtEl>
                                          <p:spTgt spid="46"/>
                                        </p:tgtEl>
                                        <p:attrNameLst>
                                          <p:attrName>ppt_x</p:attrName>
                                        </p:attrNameLst>
                                      </p:cBhvr>
                                      <p:tavLst>
                                        <p:tav tm="0">
                                          <p:val>
                                            <p:strVal val="0-#ppt_w/2"/>
                                          </p:val>
                                        </p:tav>
                                        <p:tav tm="100000">
                                          <p:val>
                                            <p:strVal val="#ppt_x"/>
                                          </p:val>
                                        </p:tav>
                                      </p:tavLst>
                                    </p:anim>
                                    <p:anim calcmode="lin" valueType="num">
                                      <p:cBhvr additive="base">
                                        <p:cTn id="563" dur="3500" fill="hold"/>
                                        <p:tgtEl>
                                          <p:spTgt spid="46"/>
                                        </p:tgtEl>
                                        <p:attrNameLst>
                                          <p:attrName>ppt_y</p:attrName>
                                        </p:attrNameLst>
                                      </p:cBhvr>
                                      <p:tavLst>
                                        <p:tav tm="0">
                                          <p:val>
                                            <p:strVal val="0-#ppt_h/2"/>
                                          </p:val>
                                        </p:tav>
                                        <p:tav tm="100000">
                                          <p:val>
                                            <p:strVal val="#ppt_y"/>
                                          </p:val>
                                        </p:tav>
                                      </p:tavLst>
                                    </p:anim>
                                  </p:childTnLst>
                                </p:cTn>
                              </p:par>
                              <p:par>
                                <p:cTn id="564" presetID="19" presetClass="entr" presetSubtype="10" fill="hold" grpId="1" nodeType="withEffect">
                                  <p:stCondLst>
                                    <p:cond delay="0"/>
                                  </p:stCondLst>
                                  <p:childTnLst>
                                    <p:set>
                                      <p:cBhvr>
                                        <p:cTn id="565" dur="1" fill="hold">
                                          <p:stCondLst>
                                            <p:cond delay="0"/>
                                          </p:stCondLst>
                                        </p:cTn>
                                        <p:tgtEl>
                                          <p:spTgt spid="46"/>
                                        </p:tgtEl>
                                        <p:attrNameLst>
                                          <p:attrName>style.visibility</p:attrName>
                                        </p:attrNameLst>
                                      </p:cBhvr>
                                      <p:to>
                                        <p:strVal val="visible"/>
                                      </p:to>
                                    </p:set>
                                    <p:anim calcmode="lin" valueType="num">
                                      <p:cBhvr>
                                        <p:cTn id="566" dur="3500" fill="hold"/>
                                        <p:tgtEl>
                                          <p:spTgt spid="46"/>
                                        </p:tgtEl>
                                        <p:attrNameLst>
                                          <p:attrName>ppt_w</p:attrName>
                                        </p:attrNameLst>
                                      </p:cBhvr>
                                      <p:tavLst>
                                        <p:tav tm="0" fmla="#ppt_w*sin(2.5*pi*$)">
                                          <p:val>
                                            <p:fltVal val="0"/>
                                          </p:val>
                                        </p:tav>
                                        <p:tav tm="100000">
                                          <p:val>
                                            <p:fltVal val="1"/>
                                          </p:val>
                                        </p:tav>
                                      </p:tavLst>
                                    </p:anim>
                                    <p:anim calcmode="lin" valueType="num">
                                      <p:cBhvr>
                                        <p:cTn id="567" dur="3500" fill="hold"/>
                                        <p:tgtEl>
                                          <p:spTgt spid="46"/>
                                        </p:tgtEl>
                                        <p:attrNameLst>
                                          <p:attrName>ppt_h</p:attrName>
                                        </p:attrNameLst>
                                      </p:cBhvr>
                                      <p:tavLst>
                                        <p:tav tm="0">
                                          <p:val>
                                            <p:strVal val="#ppt_h"/>
                                          </p:val>
                                        </p:tav>
                                        <p:tav tm="100000">
                                          <p:val>
                                            <p:strVal val="#ppt_h"/>
                                          </p:val>
                                        </p:tav>
                                      </p:tavLst>
                                    </p:anim>
                                  </p:childTnLst>
                                </p:cTn>
                              </p:par>
                              <p:par>
                                <p:cTn id="568" presetID="2" presetClass="exit" presetSubtype="2" fill="hold" grpId="2" nodeType="withEffect">
                                  <p:stCondLst>
                                    <p:cond delay="0"/>
                                  </p:stCondLst>
                                  <p:childTnLst>
                                    <p:anim calcmode="lin" valueType="num">
                                      <p:cBhvr additive="base">
                                        <p:cTn id="569" dur="3500"/>
                                        <p:tgtEl>
                                          <p:spTgt spid="46"/>
                                        </p:tgtEl>
                                        <p:attrNameLst>
                                          <p:attrName>ppt_x</p:attrName>
                                        </p:attrNameLst>
                                      </p:cBhvr>
                                      <p:tavLst>
                                        <p:tav tm="0">
                                          <p:val>
                                            <p:strVal val="ppt_x"/>
                                          </p:val>
                                        </p:tav>
                                        <p:tav tm="100000">
                                          <p:val>
                                            <p:strVal val="1+ppt_w/2"/>
                                          </p:val>
                                        </p:tav>
                                      </p:tavLst>
                                    </p:anim>
                                    <p:anim calcmode="lin" valueType="num">
                                      <p:cBhvr additive="base">
                                        <p:cTn id="570" dur="3500"/>
                                        <p:tgtEl>
                                          <p:spTgt spid="46"/>
                                        </p:tgtEl>
                                        <p:attrNameLst>
                                          <p:attrName>ppt_y</p:attrName>
                                        </p:attrNameLst>
                                      </p:cBhvr>
                                      <p:tavLst>
                                        <p:tav tm="0">
                                          <p:val>
                                            <p:strVal val="ppt_y"/>
                                          </p:val>
                                        </p:tav>
                                        <p:tav tm="100000">
                                          <p:val>
                                            <p:strVal val="ppt_y"/>
                                          </p:val>
                                        </p:tav>
                                      </p:tavLst>
                                    </p:anim>
                                    <p:set>
                                      <p:cBhvr>
                                        <p:cTn id="571" dur="1" fill="hold">
                                          <p:stCondLst>
                                            <p:cond delay="3499"/>
                                          </p:stCondLst>
                                        </p:cTn>
                                        <p:tgtEl>
                                          <p:spTgt spid="46"/>
                                        </p:tgtEl>
                                        <p:attrNameLst>
                                          <p:attrName>style.visibility</p:attrName>
                                        </p:attrNameLst>
                                      </p:cBhvr>
                                      <p:to>
                                        <p:strVal val="hidden"/>
                                      </p:to>
                                    </p:set>
                                  </p:childTnLst>
                                </p:cTn>
                              </p:par>
                              <p:par>
                                <p:cTn id="572" presetID="8" presetClass="entr" presetSubtype="16" fill="hold" grpId="3" nodeType="withEffect">
                                  <p:stCondLst>
                                    <p:cond delay="0"/>
                                  </p:stCondLst>
                                  <p:childTnLst>
                                    <p:set>
                                      <p:cBhvr>
                                        <p:cTn id="573" dur="1" fill="hold">
                                          <p:stCondLst>
                                            <p:cond delay="0"/>
                                          </p:stCondLst>
                                        </p:cTn>
                                        <p:tgtEl>
                                          <p:spTgt spid="46"/>
                                        </p:tgtEl>
                                        <p:attrNameLst>
                                          <p:attrName>style.visibility</p:attrName>
                                        </p:attrNameLst>
                                      </p:cBhvr>
                                      <p:to>
                                        <p:strVal val="visible"/>
                                      </p:to>
                                    </p:set>
                                    <p:animEffect transition="in" filter="diamond(in)">
                                      <p:cBhvr>
                                        <p:cTn id="574" dur="3500"/>
                                        <p:tgtEl>
                                          <p:spTgt spid="46"/>
                                        </p:tgtEl>
                                      </p:cBhvr>
                                    </p:animEffect>
                                  </p:childTnLst>
                                </p:cTn>
                              </p:par>
                              <p:par>
                                <p:cTn id="575" presetID="2" presetClass="entr" presetSubtype="9" fill="hold" grpId="0" nodeType="withEffect">
                                  <p:stCondLst>
                                    <p:cond delay="0"/>
                                  </p:stCondLst>
                                  <p:childTnLst>
                                    <p:set>
                                      <p:cBhvr>
                                        <p:cTn id="576" dur="1" fill="hold">
                                          <p:stCondLst>
                                            <p:cond delay="0"/>
                                          </p:stCondLst>
                                        </p:cTn>
                                        <p:tgtEl>
                                          <p:spTgt spid="45"/>
                                        </p:tgtEl>
                                        <p:attrNameLst>
                                          <p:attrName>style.visibility</p:attrName>
                                        </p:attrNameLst>
                                      </p:cBhvr>
                                      <p:to>
                                        <p:strVal val="visible"/>
                                      </p:to>
                                    </p:set>
                                    <p:anim calcmode="lin" valueType="num">
                                      <p:cBhvr additive="base">
                                        <p:cTn id="577" dur="3500" fill="hold"/>
                                        <p:tgtEl>
                                          <p:spTgt spid="45"/>
                                        </p:tgtEl>
                                        <p:attrNameLst>
                                          <p:attrName>ppt_x</p:attrName>
                                        </p:attrNameLst>
                                      </p:cBhvr>
                                      <p:tavLst>
                                        <p:tav tm="0">
                                          <p:val>
                                            <p:strVal val="0-#ppt_w/2"/>
                                          </p:val>
                                        </p:tav>
                                        <p:tav tm="100000">
                                          <p:val>
                                            <p:strVal val="#ppt_x"/>
                                          </p:val>
                                        </p:tav>
                                      </p:tavLst>
                                    </p:anim>
                                    <p:anim calcmode="lin" valueType="num">
                                      <p:cBhvr additive="base">
                                        <p:cTn id="578" dur="3500" fill="hold"/>
                                        <p:tgtEl>
                                          <p:spTgt spid="45"/>
                                        </p:tgtEl>
                                        <p:attrNameLst>
                                          <p:attrName>ppt_y</p:attrName>
                                        </p:attrNameLst>
                                      </p:cBhvr>
                                      <p:tavLst>
                                        <p:tav tm="0">
                                          <p:val>
                                            <p:strVal val="0-#ppt_h/2"/>
                                          </p:val>
                                        </p:tav>
                                        <p:tav tm="100000">
                                          <p:val>
                                            <p:strVal val="#ppt_y"/>
                                          </p:val>
                                        </p:tav>
                                      </p:tavLst>
                                    </p:anim>
                                  </p:childTnLst>
                                </p:cTn>
                              </p:par>
                              <p:par>
                                <p:cTn id="579" presetID="19" presetClass="entr" presetSubtype="10" fill="hold" grpId="1" nodeType="withEffect">
                                  <p:stCondLst>
                                    <p:cond delay="0"/>
                                  </p:stCondLst>
                                  <p:childTnLst>
                                    <p:set>
                                      <p:cBhvr>
                                        <p:cTn id="580" dur="1" fill="hold">
                                          <p:stCondLst>
                                            <p:cond delay="0"/>
                                          </p:stCondLst>
                                        </p:cTn>
                                        <p:tgtEl>
                                          <p:spTgt spid="45"/>
                                        </p:tgtEl>
                                        <p:attrNameLst>
                                          <p:attrName>style.visibility</p:attrName>
                                        </p:attrNameLst>
                                      </p:cBhvr>
                                      <p:to>
                                        <p:strVal val="visible"/>
                                      </p:to>
                                    </p:set>
                                    <p:anim calcmode="lin" valueType="num">
                                      <p:cBhvr>
                                        <p:cTn id="581" dur="3500" fill="hold"/>
                                        <p:tgtEl>
                                          <p:spTgt spid="45"/>
                                        </p:tgtEl>
                                        <p:attrNameLst>
                                          <p:attrName>ppt_w</p:attrName>
                                        </p:attrNameLst>
                                      </p:cBhvr>
                                      <p:tavLst>
                                        <p:tav tm="0" fmla="#ppt_w*sin(2.5*pi*$)">
                                          <p:val>
                                            <p:fltVal val="0"/>
                                          </p:val>
                                        </p:tav>
                                        <p:tav tm="100000">
                                          <p:val>
                                            <p:fltVal val="1"/>
                                          </p:val>
                                        </p:tav>
                                      </p:tavLst>
                                    </p:anim>
                                    <p:anim calcmode="lin" valueType="num">
                                      <p:cBhvr>
                                        <p:cTn id="582" dur="3500" fill="hold"/>
                                        <p:tgtEl>
                                          <p:spTgt spid="45"/>
                                        </p:tgtEl>
                                        <p:attrNameLst>
                                          <p:attrName>ppt_h</p:attrName>
                                        </p:attrNameLst>
                                      </p:cBhvr>
                                      <p:tavLst>
                                        <p:tav tm="0">
                                          <p:val>
                                            <p:strVal val="#ppt_h"/>
                                          </p:val>
                                        </p:tav>
                                        <p:tav tm="100000">
                                          <p:val>
                                            <p:strVal val="#ppt_h"/>
                                          </p:val>
                                        </p:tav>
                                      </p:tavLst>
                                    </p:anim>
                                  </p:childTnLst>
                                </p:cTn>
                              </p:par>
                              <p:par>
                                <p:cTn id="583" presetID="2" presetClass="exit" presetSubtype="2" fill="hold" grpId="2" nodeType="withEffect">
                                  <p:stCondLst>
                                    <p:cond delay="0"/>
                                  </p:stCondLst>
                                  <p:childTnLst>
                                    <p:anim calcmode="lin" valueType="num">
                                      <p:cBhvr additive="base">
                                        <p:cTn id="584" dur="3500"/>
                                        <p:tgtEl>
                                          <p:spTgt spid="45"/>
                                        </p:tgtEl>
                                        <p:attrNameLst>
                                          <p:attrName>ppt_x</p:attrName>
                                        </p:attrNameLst>
                                      </p:cBhvr>
                                      <p:tavLst>
                                        <p:tav tm="0">
                                          <p:val>
                                            <p:strVal val="ppt_x"/>
                                          </p:val>
                                        </p:tav>
                                        <p:tav tm="100000">
                                          <p:val>
                                            <p:strVal val="1+ppt_w/2"/>
                                          </p:val>
                                        </p:tav>
                                      </p:tavLst>
                                    </p:anim>
                                    <p:anim calcmode="lin" valueType="num">
                                      <p:cBhvr additive="base">
                                        <p:cTn id="585" dur="3500"/>
                                        <p:tgtEl>
                                          <p:spTgt spid="45"/>
                                        </p:tgtEl>
                                        <p:attrNameLst>
                                          <p:attrName>ppt_y</p:attrName>
                                        </p:attrNameLst>
                                      </p:cBhvr>
                                      <p:tavLst>
                                        <p:tav tm="0">
                                          <p:val>
                                            <p:strVal val="ppt_y"/>
                                          </p:val>
                                        </p:tav>
                                        <p:tav tm="100000">
                                          <p:val>
                                            <p:strVal val="ppt_y"/>
                                          </p:val>
                                        </p:tav>
                                      </p:tavLst>
                                    </p:anim>
                                    <p:set>
                                      <p:cBhvr>
                                        <p:cTn id="586" dur="1" fill="hold">
                                          <p:stCondLst>
                                            <p:cond delay="3499"/>
                                          </p:stCondLst>
                                        </p:cTn>
                                        <p:tgtEl>
                                          <p:spTgt spid="45"/>
                                        </p:tgtEl>
                                        <p:attrNameLst>
                                          <p:attrName>style.visibility</p:attrName>
                                        </p:attrNameLst>
                                      </p:cBhvr>
                                      <p:to>
                                        <p:strVal val="hidden"/>
                                      </p:to>
                                    </p:set>
                                  </p:childTnLst>
                                </p:cTn>
                              </p:par>
                              <p:par>
                                <p:cTn id="587" presetID="8" presetClass="entr" presetSubtype="16" fill="hold" grpId="3" nodeType="withEffect">
                                  <p:stCondLst>
                                    <p:cond delay="0"/>
                                  </p:stCondLst>
                                  <p:childTnLst>
                                    <p:set>
                                      <p:cBhvr>
                                        <p:cTn id="588" dur="1" fill="hold">
                                          <p:stCondLst>
                                            <p:cond delay="0"/>
                                          </p:stCondLst>
                                        </p:cTn>
                                        <p:tgtEl>
                                          <p:spTgt spid="45"/>
                                        </p:tgtEl>
                                        <p:attrNameLst>
                                          <p:attrName>style.visibility</p:attrName>
                                        </p:attrNameLst>
                                      </p:cBhvr>
                                      <p:to>
                                        <p:strVal val="visible"/>
                                      </p:to>
                                    </p:set>
                                    <p:animEffect transition="in" filter="diamond(in)">
                                      <p:cBhvr>
                                        <p:cTn id="589" dur="3500"/>
                                        <p:tgtEl>
                                          <p:spTgt spid="45"/>
                                        </p:tgtEl>
                                      </p:cBhvr>
                                    </p:animEffect>
                                  </p:childTnLst>
                                </p:cTn>
                              </p:par>
                              <p:par>
                                <p:cTn id="590" presetID="2" presetClass="entr" presetSubtype="9" fill="hold" grpId="0" nodeType="withEffect">
                                  <p:stCondLst>
                                    <p:cond delay="0"/>
                                  </p:stCondLst>
                                  <p:childTnLst>
                                    <p:set>
                                      <p:cBhvr>
                                        <p:cTn id="591" dur="1" fill="hold">
                                          <p:stCondLst>
                                            <p:cond delay="0"/>
                                          </p:stCondLst>
                                        </p:cTn>
                                        <p:tgtEl>
                                          <p:spTgt spid="49"/>
                                        </p:tgtEl>
                                        <p:attrNameLst>
                                          <p:attrName>style.visibility</p:attrName>
                                        </p:attrNameLst>
                                      </p:cBhvr>
                                      <p:to>
                                        <p:strVal val="visible"/>
                                      </p:to>
                                    </p:set>
                                    <p:anim calcmode="lin" valueType="num">
                                      <p:cBhvr additive="base">
                                        <p:cTn id="592" dur="3500" fill="hold"/>
                                        <p:tgtEl>
                                          <p:spTgt spid="49"/>
                                        </p:tgtEl>
                                        <p:attrNameLst>
                                          <p:attrName>ppt_x</p:attrName>
                                        </p:attrNameLst>
                                      </p:cBhvr>
                                      <p:tavLst>
                                        <p:tav tm="0">
                                          <p:val>
                                            <p:strVal val="0-#ppt_w/2"/>
                                          </p:val>
                                        </p:tav>
                                        <p:tav tm="100000">
                                          <p:val>
                                            <p:strVal val="#ppt_x"/>
                                          </p:val>
                                        </p:tav>
                                      </p:tavLst>
                                    </p:anim>
                                    <p:anim calcmode="lin" valueType="num">
                                      <p:cBhvr additive="base">
                                        <p:cTn id="593" dur="3500" fill="hold"/>
                                        <p:tgtEl>
                                          <p:spTgt spid="49"/>
                                        </p:tgtEl>
                                        <p:attrNameLst>
                                          <p:attrName>ppt_y</p:attrName>
                                        </p:attrNameLst>
                                      </p:cBhvr>
                                      <p:tavLst>
                                        <p:tav tm="0">
                                          <p:val>
                                            <p:strVal val="0-#ppt_h/2"/>
                                          </p:val>
                                        </p:tav>
                                        <p:tav tm="100000">
                                          <p:val>
                                            <p:strVal val="#ppt_y"/>
                                          </p:val>
                                        </p:tav>
                                      </p:tavLst>
                                    </p:anim>
                                  </p:childTnLst>
                                </p:cTn>
                              </p:par>
                              <p:par>
                                <p:cTn id="594" presetID="19" presetClass="entr" presetSubtype="10" fill="hold" grpId="1" nodeType="withEffect">
                                  <p:stCondLst>
                                    <p:cond delay="0"/>
                                  </p:stCondLst>
                                  <p:childTnLst>
                                    <p:set>
                                      <p:cBhvr>
                                        <p:cTn id="595" dur="1" fill="hold">
                                          <p:stCondLst>
                                            <p:cond delay="0"/>
                                          </p:stCondLst>
                                        </p:cTn>
                                        <p:tgtEl>
                                          <p:spTgt spid="49"/>
                                        </p:tgtEl>
                                        <p:attrNameLst>
                                          <p:attrName>style.visibility</p:attrName>
                                        </p:attrNameLst>
                                      </p:cBhvr>
                                      <p:to>
                                        <p:strVal val="visible"/>
                                      </p:to>
                                    </p:set>
                                    <p:anim calcmode="lin" valueType="num">
                                      <p:cBhvr>
                                        <p:cTn id="596" dur="3500" fill="hold"/>
                                        <p:tgtEl>
                                          <p:spTgt spid="49"/>
                                        </p:tgtEl>
                                        <p:attrNameLst>
                                          <p:attrName>ppt_w</p:attrName>
                                        </p:attrNameLst>
                                      </p:cBhvr>
                                      <p:tavLst>
                                        <p:tav tm="0" fmla="#ppt_w*sin(2.5*pi*$)">
                                          <p:val>
                                            <p:fltVal val="0"/>
                                          </p:val>
                                        </p:tav>
                                        <p:tav tm="100000">
                                          <p:val>
                                            <p:fltVal val="1"/>
                                          </p:val>
                                        </p:tav>
                                      </p:tavLst>
                                    </p:anim>
                                    <p:anim calcmode="lin" valueType="num">
                                      <p:cBhvr>
                                        <p:cTn id="597" dur="3500" fill="hold"/>
                                        <p:tgtEl>
                                          <p:spTgt spid="49"/>
                                        </p:tgtEl>
                                        <p:attrNameLst>
                                          <p:attrName>ppt_h</p:attrName>
                                        </p:attrNameLst>
                                      </p:cBhvr>
                                      <p:tavLst>
                                        <p:tav tm="0">
                                          <p:val>
                                            <p:strVal val="#ppt_h"/>
                                          </p:val>
                                        </p:tav>
                                        <p:tav tm="100000">
                                          <p:val>
                                            <p:strVal val="#ppt_h"/>
                                          </p:val>
                                        </p:tav>
                                      </p:tavLst>
                                    </p:anim>
                                  </p:childTnLst>
                                </p:cTn>
                              </p:par>
                              <p:par>
                                <p:cTn id="598" presetID="2" presetClass="exit" presetSubtype="2" fill="hold" grpId="2" nodeType="withEffect">
                                  <p:stCondLst>
                                    <p:cond delay="0"/>
                                  </p:stCondLst>
                                  <p:childTnLst>
                                    <p:anim calcmode="lin" valueType="num">
                                      <p:cBhvr additive="base">
                                        <p:cTn id="599" dur="3500"/>
                                        <p:tgtEl>
                                          <p:spTgt spid="49"/>
                                        </p:tgtEl>
                                        <p:attrNameLst>
                                          <p:attrName>ppt_x</p:attrName>
                                        </p:attrNameLst>
                                      </p:cBhvr>
                                      <p:tavLst>
                                        <p:tav tm="0">
                                          <p:val>
                                            <p:strVal val="ppt_x"/>
                                          </p:val>
                                        </p:tav>
                                        <p:tav tm="100000">
                                          <p:val>
                                            <p:strVal val="1+ppt_w/2"/>
                                          </p:val>
                                        </p:tav>
                                      </p:tavLst>
                                    </p:anim>
                                    <p:anim calcmode="lin" valueType="num">
                                      <p:cBhvr additive="base">
                                        <p:cTn id="600" dur="3500"/>
                                        <p:tgtEl>
                                          <p:spTgt spid="49"/>
                                        </p:tgtEl>
                                        <p:attrNameLst>
                                          <p:attrName>ppt_y</p:attrName>
                                        </p:attrNameLst>
                                      </p:cBhvr>
                                      <p:tavLst>
                                        <p:tav tm="0">
                                          <p:val>
                                            <p:strVal val="ppt_y"/>
                                          </p:val>
                                        </p:tav>
                                        <p:tav tm="100000">
                                          <p:val>
                                            <p:strVal val="ppt_y"/>
                                          </p:val>
                                        </p:tav>
                                      </p:tavLst>
                                    </p:anim>
                                    <p:set>
                                      <p:cBhvr>
                                        <p:cTn id="601" dur="1" fill="hold">
                                          <p:stCondLst>
                                            <p:cond delay="3499"/>
                                          </p:stCondLst>
                                        </p:cTn>
                                        <p:tgtEl>
                                          <p:spTgt spid="49"/>
                                        </p:tgtEl>
                                        <p:attrNameLst>
                                          <p:attrName>style.visibility</p:attrName>
                                        </p:attrNameLst>
                                      </p:cBhvr>
                                      <p:to>
                                        <p:strVal val="hidden"/>
                                      </p:to>
                                    </p:set>
                                  </p:childTnLst>
                                </p:cTn>
                              </p:par>
                              <p:par>
                                <p:cTn id="602" presetID="8" presetClass="entr" presetSubtype="16" fill="hold" grpId="3" nodeType="withEffect">
                                  <p:stCondLst>
                                    <p:cond delay="0"/>
                                  </p:stCondLst>
                                  <p:childTnLst>
                                    <p:set>
                                      <p:cBhvr>
                                        <p:cTn id="603" dur="1" fill="hold">
                                          <p:stCondLst>
                                            <p:cond delay="0"/>
                                          </p:stCondLst>
                                        </p:cTn>
                                        <p:tgtEl>
                                          <p:spTgt spid="49"/>
                                        </p:tgtEl>
                                        <p:attrNameLst>
                                          <p:attrName>style.visibility</p:attrName>
                                        </p:attrNameLst>
                                      </p:cBhvr>
                                      <p:to>
                                        <p:strVal val="visible"/>
                                      </p:to>
                                    </p:set>
                                    <p:animEffect transition="in" filter="diamond(in)">
                                      <p:cBhvr>
                                        <p:cTn id="604" dur="3500"/>
                                        <p:tgtEl>
                                          <p:spTgt spid="49"/>
                                        </p:tgtEl>
                                      </p:cBhvr>
                                    </p:animEffect>
                                  </p:childTnLst>
                                </p:cTn>
                              </p:par>
                              <p:par>
                                <p:cTn id="605" presetID="2" presetClass="entr" presetSubtype="9" fill="hold" grpId="0" nodeType="withEffect">
                                  <p:stCondLst>
                                    <p:cond delay="0"/>
                                  </p:stCondLst>
                                  <p:childTnLst>
                                    <p:set>
                                      <p:cBhvr>
                                        <p:cTn id="606" dur="1" fill="hold">
                                          <p:stCondLst>
                                            <p:cond delay="0"/>
                                          </p:stCondLst>
                                        </p:cTn>
                                        <p:tgtEl>
                                          <p:spTgt spid="50"/>
                                        </p:tgtEl>
                                        <p:attrNameLst>
                                          <p:attrName>style.visibility</p:attrName>
                                        </p:attrNameLst>
                                      </p:cBhvr>
                                      <p:to>
                                        <p:strVal val="visible"/>
                                      </p:to>
                                    </p:set>
                                    <p:anim calcmode="lin" valueType="num">
                                      <p:cBhvr additive="base">
                                        <p:cTn id="607" dur="3500" fill="hold"/>
                                        <p:tgtEl>
                                          <p:spTgt spid="50"/>
                                        </p:tgtEl>
                                        <p:attrNameLst>
                                          <p:attrName>ppt_x</p:attrName>
                                        </p:attrNameLst>
                                      </p:cBhvr>
                                      <p:tavLst>
                                        <p:tav tm="0">
                                          <p:val>
                                            <p:strVal val="0-#ppt_w/2"/>
                                          </p:val>
                                        </p:tav>
                                        <p:tav tm="100000">
                                          <p:val>
                                            <p:strVal val="#ppt_x"/>
                                          </p:val>
                                        </p:tav>
                                      </p:tavLst>
                                    </p:anim>
                                    <p:anim calcmode="lin" valueType="num">
                                      <p:cBhvr additive="base">
                                        <p:cTn id="608" dur="3500" fill="hold"/>
                                        <p:tgtEl>
                                          <p:spTgt spid="50"/>
                                        </p:tgtEl>
                                        <p:attrNameLst>
                                          <p:attrName>ppt_y</p:attrName>
                                        </p:attrNameLst>
                                      </p:cBhvr>
                                      <p:tavLst>
                                        <p:tav tm="0">
                                          <p:val>
                                            <p:strVal val="0-#ppt_h/2"/>
                                          </p:val>
                                        </p:tav>
                                        <p:tav tm="100000">
                                          <p:val>
                                            <p:strVal val="#ppt_y"/>
                                          </p:val>
                                        </p:tav>
                                      </p:tavLst>
                                    </p:anim>
                                  </p:childTnLst>
                                </p:cTn>
                              </p:par>
                              <p:par>
                                <p:cTn id="609" presetID="19" presetClass="entr" presetSubtype="10" fill="hold" grpId="1" nodeType="withEffect">
                                  <p:stCondLst>
                                    <p:cond delay="0"/>
                                  </p:stCondLst>
                                  <p:childTnLst>
                                    <p:set>
                                      <p:cBhvr>
                                        <p:cTn id="610" dur="1" fill="hold">
                                          <p:stCondLst>
                                            <p:cond delay="0"/>
                                          </p:stCondLst>
                                        </p:cTn>
                                        <p:tgtEl>
                                          <p:spTgt spid="50"/>
                                        </p:tgtEl>
                                        <p:attrNameLst>
                                          <p:attrName>style.visibility</p:attrName>
                                        </p:attrNameLst>
                                      </p:cBhvr>
                                      <p:to>
                                        <p:strVal val="visible"/>
                                      </p:to>
                                    </p:set>
                                    <p:anim calcmode="lin" valueType="num">
                                      <p:cBhvr>
                                        <p:cTn id="611" dur="3500" fill="hold"/>
                                        <p:tgtEl>
                                          <p:spTgt spid="50"/>
                                        </p:tgtEl>
                                        <p:attrNameLst>
                                          <p:attrName>ppt_w</p:attrName>
                                        </p:attrNameLst>
                                      </p:cBhvr>
                                      <p:tavLst>
                                        <p:tav tm="0" fmla="#ppt_w*sin(2.5*pi*$)">
                                          <p:val>
                                            <p:fltVal val="0"/>
                                          </p:val>
                                        </p:tav>
                                        <p:tav tm="100000">
                                          <p:val>
                                            <p:fltVal val="1"/>
                                          </p:val>
                                        </p:tav>
                                      </p:tavLst>
                                    </p:anim>
                                    <p:anim calcmode="lin" valueType="num">
                                      <p:cBhvr>
                                        <p:cTn id="612" dur="3500" fill="hold"/>
                                        <p:tgtEl>
                                          <p:spTgt spid="50"/>
                                        </p:tgtEl>
                                        <p:attrNameLst>
                                          <p:attrName>ppt_h</p:attrName>
                                        </p:attrNameLst>
                                      </p:cBhvr>
                                      <p:tavLst>
                                        <p:tav tm="0">
                                          <p:val>
                                            <p:strVal val="#ppt_h"/>
                                          </p:val>
                                        </p:tav>
                                        <p:tav tm="100000">
                                          <p:val>
                                            <p:strVal val="#ppt_h"/>
                                          </p:val>
                                        </p:tav>
                                      </p:tavLst>
                                    </p:anim>
                                  </p:childTnLst>
                                </p:cTn>
                              </p:par>
                              <p:par>
                                <p:cTn id="613" presetID="2" presetClass="exit" presetSubtype="2" fill="hold" grpId="2" nodeType="withEffect">
                                  <p:stCondLst>
                                    <p:cond delay="0"/>
                                  </p:stCondLst>
                                  <p:childTnLst>
                                    <p:anim calcmode="lin" valueType="num">
                                      <p:cBhvr additive="base">
                                        <p:cTn id="614" dur="3500"/>
                                        <p:tgtEl>
                                          <p:spTgt spid="50"/>
                                        </p:tgtEl>
                                        <p:attrNameLst>
                                          <p:attrName>ppt_x</p:attrName>
                                        </p:attrNameLst>
                                      </p:cBhvr>
                                      <p:tavLst>
                                        <p:tav tm="0">
                                          <p:val>
                                            <p:strVal val="ppt_x"/>
                                          </p:val>
                                        </p:tav>
                                        <p:tav tm="100000">
                                          <p:val>
                                            <p:strVal val="1+ppt_w/2"/>
                                          </p:val>
                                        </p:tav>
                                      </p:tavLst>
                                    </p:anim>
                                    <p:anim calcmode="lin" valueType="num">
                                      <p:cBhvr additive="base">
                                        <p:cTn id="615" dur="3500"/>
                                        <p:tgtEl>
                                          <p:spTgt spid="50"/>
                                        </p:tgtEl>
                                        <p:attrNameLst>
                                          <p:attrName>ppt_y</p:attrName>
                                        </p:attrNameLst>
                                      </p:cBhvr>
                                      <p:tavLst>
                                        <p:tav tm="0">
                                          <p:val>
                                            <p:strVal val="ppt_y"/>
                                          </p:val>
                                        </p:tav>
                                        <p:tav tm="100000">
                                          <p:val>
                                            <p:strVal val="ppt_y"/>
                                          </p:val>
                                        </p:tav>
                                      </p:tavLst>
                                    </p:anim>
                                    <p:set>
                                      <p:cBhvr>
                                        <p:cTn id="616" dur="1" fill="hold">
                                          <p:stCondLst>
                                            <p:cond delay="3499"/>
                                          </p:stCondLst>
                                        </p:cTn>
                                        <p:tgtEl>
                                          <p:spTgt spid="50"/>
                                        </p:tgtEl>
                                        <p:attrNameLst>
                                          <p:attrName>style.visibility</p:attrName>
                                        </p:attrNameLst>
                                      </p:cBhvr>
                                      <p:to>
                                        <p:strVal val="hidden"/>
                                      </p:to>
                                    </p:set>
                                  </p:childTnLst>
                                </p:cTn>
                              </p:par>
                              <p:par>
                                <p:cTn id="617" presetID="8" presetClass="entr" presetSubtype="16" fill="hold" grpId="3" nodeType="withEffect">
                                  <p:stCondLst>
                                    <p:cond delay="0"/>
                                  </p:stCondLst>
                                  <p:childTnLst>
                                    <p:set>
                                      <p:cBhvr>
                                        <p:cTn id="618" dur="1" fill="hold">
                                          <p:stCondLst>
                                            <p:cond delay="0"/>
                                          </p:stCondLst>
                                        </p:cTn>
                                        <p:tgtEl>
                                          <p:spTgt spid="50"/>
                                        </p:tgtEl>
                                        <p:attrNameLst>
                                          <p:attrName>style.visibility</p:attrName>
                                        </p:attrNameLst>
                                      </p:cBhvr>
                                      <p:to>
                                        <p:strVal val="visible"/>
                                      </p:to>
                                    </p:set>
                                    <p:animEffect transition="in" filter="diamond(in)">
                                      <p:cBhvr>
                                        <p:cTn id="619" dur="3500"/>
                                        <p:tgtEl>
                                          <p:spTgt spid="50"/>
                                        </p:tgtEl>
                                      </p:cBhvr>
                                    </p:animEffect>
                                  </p:childTnLst>
                                </p:cTn>
                              </p:par>
                              <p:par>
                                <p:cTn id="620" presetID="2" presetClass="entr" presetSubtype="9" fill="hold" grpId="0" nodeType="withEffect">
                                  <p:stCondLst>
                                    <p:cond delay="0"/>
                                  </p:stCondLst>
                                  <p:childTnLst>
                                    <p:set>
                                      <p:cBhvr>
                                        <p:cTn id="621" dur="1" fill="hold">
                                          <p:stCondLst>
                                            <p:cond delay="0"/>
                                          </p:stCondLst>
                                        </p:cTn>
                                        <p:tgtEl>
                                          <p:spTgt spid="51"/>
                                        </p:tgtEl>
                                        <p:attrNameLst>
                                          <p:attrName>style.visibility</p:attrName>
                                        </p:attrNameLst>
                                      </p:cBhvr>
                                      <p:to>
                                        <p:strVal val="visible"/>
                                      </p:to>
                                    </p:set>
                                    <p:anim calcmode="lin" valueType="num">
                                      <p:cBhvr additive="base">
                                        <p:cTn id="622" dur="3500" fill="hold"/>
                                        <p:tgtEl>
                                          <p:spTgt spid="51"/>
                                        </p:tgtEl>
                                        <p:attrNameLst>
                                          <p:attrName>ppt_x</p:attrName>
                                        </p:attrNameLst>
                                      </p:cBhvr>
                                      <p:tavLst>
                                        <p:tav tm="0">
                                          <p:val>
                                            <p:strVal val="0-#ppt_w/2"/>
                                          </p:val>
                                        </p:tav>
                                        <p:tav tm="100000">
                                          <p:val>
                                            <p:strVal val="#ppt_x"/>
                                          </p:val>
                                        </p:tav>
                                      </p:tavLst>
                                    </p:anim>
                                    <p:anim calcmode="lin" valueType="num">
                                      <p:cBhvr additive="base">
                                        <p:cTn id="623" dur="3500" fill="hold"/>
                                        <p:tgtEl>
                                          <p:spTgt spid="51"/>
                                        </p:tgtEl>
                                        <p:attrNameLst>
                                          <p:attrName>ppt_y</p:attrName>
                                        </p:attrNameLst>
                                      </p:cBhvr>
                                      <p:tavLst>
                                        <p:tav tm="0">
                                          <p:val>
                                            <p:strVal val="0-#ppt_h/2"/>
                                          </p:val>
                                        </p:tav>
                                        <p:tav tm="100000">
                                          <p:val>
                                            <p:strVal val="#ppt_y"/>
                                          </p:val>
                                        </p:tav>
                                      </p:tavLst>
                                    </p:anim>
                                  </p:childTnLst>
                                </p:cTn>
                              </p:par>
                              <p:par>
                                <p:cTn id="624" presetID="19" presetClass="entr" presetSubtype="10" fill="hold" grpId="1" nodeType="withEffect">
                                  <p:stCondLst>
                                    <p:cond delay="0"/>
                                  </p:stCondLst>
                                  <p:childTnLst>
                                    <p:set>
                                      <p:cBhvr>
                                        <p:cTn id="625" dur="1" fill="hold">
                                          <p:stCondLst>
                                            <p:cond delay="0"/>
                                          </p:stCondLst>
                                        </p:cTn>
                                        <p:tgtEl>
                                          <p:spTgt spid="51"/>
                                        </p:tgtEl>
                                        <p:attrNameLst>
                                          <p:attrName>style.visibility</p:attrName>
                                        </p:attrNameLst>
                                      </p:cBhvr>
                                      <p:to>
                                        <p:strVal val="visible"/>
                                      </p:to>
                                    </p:set>
                                    <p:anim calcmode="lin" valueType="num">
                                      <p:cBhvr>
                                        <p:cTn id="626" dur="3500" fill="hold"/>
                                        <p:tgtEl>
                                          <p:spTgt spid="51"/>
                                        </p:tgtEl>
                                        <p:attrNameLst>
                                          <p:attrName>ppt_w</p:attrName>
                                        </p:attrNameLst>
                                      </p:cBhvr>
                                      <p:tavLst>
                                        <p:tav tm="0" fmla="#ppt_w*sin(2.5*pi*$)">
                                          <p:val>
                                            <p:fltVal val="0"/>
                                          </p:val>
                                        </p:tav>
                                        <p:tav tm="100000">
                                          <p:val>
                                            <p:fltVal val="1"/>
                                          </p:val>
                                        </p:tav>
                                      </p:tavLst>
                                    </p:anim>
                                    <p:anim calcmode="lin" valueType="num">
                                      <p:cBhvr>
                                        <p:cTn id="627" dur="3500" fill="hold"/>
                                        <p:tgtEl>
                                          <p:spTgt spid="51"/>
                                        </p:tgtEl>
                                        <p:attrNameLst>
                                          <p:attrName>ppt_h</p:attrName>
                                        </p:attrNameLst>
                                      </p:cBhvr>
                                      <p:tavLst>
                                        <p:tav tm="0">
                                          <p:val>
                                            <p:strVal val="#ppt_h"/>
                                          </p:val>
                                        </p:tav>
                                        <p:tav tm="100000">
                                          <p:val>
                                            <p:strVal val="#ppt_h"/>
                                          </p:val>
                                        </p:tav>
                                      </p:tavLst>
                                    </p:anim>
                                  </p:childTnLst>
                                </p:cTn>
                              </p:par>
                              <p:par>
                                <p:cTn id="628" presetID="2" presetClass="exit" presetSubtype="2" fill="hold" grpId="2" nodeType="withEffect">
                                  <p:stCondLst>
                                    <p:cond delay="0"/>
                                  </p:stCondLst>
                                  <p:childTnLst>
                                    <p:anim calcmode="lin" valueType="num">
                                      <p:cBhvr additive="base">
                                        <p:cTn id="629" dur="3500"/>
                                        <p:tgtEl>
                                          <p:spTgt spid="51"/>
                                        </p:tgtEl>
                                        <p:attrNameLst>
                                          <p:attrName>ppt_x</p:attrName>
                                        </p:attrNameLst>
                                      </p:cBhvr>
                                      <p:tavLst>
                                        <p:tav tm="0">
                                          <p:val>
                                            <p:strVal val="ppt_x"/>
                                          </p:val>
                                        </p:tav>
                                        <p:tav tm="100000">
                                          <p:val>
                                            <p:strVal val="1+ppt_w/2"/>
                                          </p:val>
                                        </p:tav>
                                      </p:tavLst>
                                    </p:anim>
                                    <p:anim calcmode="lin" valueType="num">
                                      <p:cBhvr additive="base">
                                        <p:cTn id="630" dur="3500"/>
                                        <p:tgtEl>
                                          <p:spTgt spid="51"/>
                                        </p:tgtEl>
                                        <p:attrNameLst>
                                          <p:attrName>ppt_y</p:attrName>
                                        </p:attrNameLst>
                                      </p:cBhvr>
                                      <p:tavLst>
                                        <p:tav tm="0">
                                          <p:val>
                                            <p:strVal val="ppt_y"/>
                                          </p:val>
                                        </p:tav>
                                        <p:tav tm="100000">
                                          <p:val>
                                            <p:strVal val="ppt_y"/>
                                          </p:val>
                                        </p:tav>
                                      </p:tavLst>
                                    </p:anim>
                                    <p:set>
                                      <p:cBhvr>
                                        <p:cTn id="631" dur="1" fill="hold">
                                          <p:stCondLst>
                                            <p:cond delay="3499"/>
                                          </p:stCondLst>
                                        </p:cTn>
                                        <p:tgtEl>
                                          <p:spTgt spid="51"/>
                                        </p:tgtEl>
                                        <p:attrNameLst>
                                          <p:attrName>style.visibility</p:attrName>
                                        </p:attrNameLst>
                                      </p:cBhvr>
                                      <p:to>
                                        <p:strVal val="hidden"/>
                                      </p:to>
                                    </p:set>
                                  </p:childTnLst>
                                </p:cTn>
                              </p:par>
                              <p:par>
                                <p:cTn id="632" presetID="8" presetClass="entr" presetSubtype="16" fill="hold" grpId="3" nodeType="withEffect">
                                  <p:stCondLst>
                                    <p:cond delay="0"/>
                                  </p:stCondLst>
                                  <p:childTnLst>
                                    <p:set>
                                      <p:cBhvr>
                                        <p:cTn id="633" dur="1" fill="hold">
                                          <p:stCondLst>
                                            <p:cond delay="0"/>
                                          </p:stCondLst>
                                        </p:cTn>
                                        <p:tgtEl>
                                          <p:spTgt spid="51"/>
                                        </p:tgtEl>
                                        <p:attrNameLst>
                                          <p:attrName>style.visibility</p:attrName>
                                        </p:attrNameLst>
                                      </p:cBhvr>
                                      <p:to>
                                        <p:strVal val="visible"/>
                                      </p:to>
                                    </p:set>
                                    <p:animEffect transition="in" filter="diamond(in)">
                                      <p:cBhvr>
                                        <p:cTn id="634" dur="3500"/>
                                        <p:tgtEl>
                                          <p:spTgt spid="51"/>
                                        </p:tgtEl>
                                      </p:cBhvr>
                                    </p:animEffect>
                                  </p:childTnLst>
                                </p:cTn>
                              </p:par>
                              <p:par>
                                <p:cTn id="635" presetID="2" presetClass="entr" presetSubtype="9" fill="hold" grpId="0" nodeType="withEffect">
                                  <p:stCondLst>
                                    <p:cond delay="0"/>
                                  </p:stCondLst>
                                  <p:childTnLst>
                                    <p:set>
                                      <p:cBhvr>
                                        <p:cTn id="636" dur="1" fill="hold">
                                          <p:stCondLst>
                                            <p:cond delay="0"/>
                                          </p:stCondLst>
                                        </p:cTn>
                                        <p:tgtEl>
                                          <p:spTgt spid="41"/>
                                        </p:tgtEl>
                                        <p:attrNameLst>
                                          <p:attrName>style.visibility</p:attrName>
                                        </p:attrNameLst>
                                      </p:cBhvr>
                                      <p:to>
                                        <p:strVal val="visible"/>
                                      </p:to>
                                    </p:set>
                                    <p:anim calcmode="lin" valueType="num">
                                      <p:cBhvr additive="base">
                                        <p:cTn id="637" dur="3500" fill="hold"/>
                                        <p:tgtEl>
                                          <p:spTgt spid="41"/>
                                        </p:tgtEl>
                                        <p:attrNameLst>
                                          <p:attrName>ppt_x</p:attrName>
                                        </p:attrNameLst>
                                      </p:cBhvr>
                                      <p:tavLst>
                                        <p:tav tm="0">
                                          <p:val>
                                            <p:strVal val="0-#ppt_w/2"/>
                                          </p:val>
                                        </p:tav>
                                        <p:tav tm="100000">
                                          <p:val>
                                            <p:strVal val="#ppt_x"/>
                                          </p:val>
                                        </p:tav>
                                      </p:tavLst>
                                    </p:anim>
                                    <p:anim calcmode="lin" valueType="num">
                                      <p:cBhvr additive="base">
                                        <p:cTn id="638" dur="3500" fill="hold"/>
                                        <p:tgtEl>
                                          <p:spTgt spid="41"/>
                                        </p:tgtEl>
                                        <p:attrNameLst>
                                          <p:attrName>ppt_y</p:attrName>
                                        </p:attrNameLst>
                                      </p:cBhvr>
                                      <p:tavLst>
                                        <p:tav tm="0">
                                          <p:val>
                                            <p:strVal val="0-#ppt_h/2"/>
                                          </p:val>
                                        </p:tav>
                                        <p:tav tm="100000">
                                          <p:val>
                                            <p:strVal val="#ppt_y"/>
                                          </p:val>
                                        </p:tav>
                                      </p:tavLst>
                                    </p:anim>
                                  </p:childTnLst>
                                </p:cTn>
                              </p:par>
                              <p:par>
                                <p:cTn id="639" presetID="19" presetClass="entr" presetSubtype="10" fill="hold" grpId="1" nodeType="withEffect">
                                  <p:stCondLst>
                                    <p:cond delay="0"/>
                                  </p:stCondLst>
                                  <p:childTnLst>
                                    <p:set>
                                      <p:cBhvr>
                                        <p:cTn id="640" dur="1" fill="hold">
                                          <p:stCondLst>
                                            <p:cond delay="0"/>
                                          </p:stCondLst>
                                        </p:cTn>
                                        <p:tgtEl>
                                          <p:spTgt spid="41"/>
                                        </p:tgtEl>
                                        <p:attrNameLst>
                                          <p:attrName>style.visibility</p:attrName>
                                        </p:attrNameLst>
                                      </p:cBhvr>
                                      <p:to>
                                        <p:strVal val="visible"/>
                                      </p:to>
                                    </p:set>
                                    <p:anim calcmode="lin" valueType="num">
                                      <p:cBhvr>
                                        <p:cTn id="641" dur="3500" fill="hold"/>
                                        <p:tgtEl>
                                          <p:spTgt spid="41"/>
                                        </p:tgtEl>
                                        <p:attrNameLst>
                                          <p:attrName>ppt_w</p:attrName>
                                        </p:attrNameLst>
                                      </p:cBhvr>
                                      <p:tavLst>
                                        <p:tav tm="0" fmla="#ppt_w*sin(2.5*pi*$)">
                                          <p:val>
                                            <p:fltVal val="0"/>
                                          </p:val>
                                        </p:tav>
                                        <p:tav tm="100000">
                                          <p:val>
                                            <p:fltVal val="1"/>
                                          </p:val>
                                        </p:tav>
                                      </p:tavLst>
                                    </p:anim>
                                    <p:anim calcmode="lin" valueType="num">
                                      <p:cBhvr>
                                        <p:cTn id="642" dur="3500" fill="hold"/>
                                        <p:tgtEl>
                                          <p:spTgt spid="41"/>
                                        </p:tgtEl>
                                        <p:attrNameLst>
                                          <p:attrName>ppt_h</p:attrName>
                                        </p:attrNameLst>
                                      </p:cBhvr>
                                      <p:tavLst>
                                        <p:tav tm="0">
                                          <p:val>
                                            <p:strVal val="#ppt_h"/>
                                          </p:val>
                                        </p:tav>
                                        <p:tav tm="100000">
                                          <p:val>
                                            <p:strVal val="#ppt_h"/>
                                          </p:val>
                                        </p:tav>
                                      </p:tavLst>
                                    </p:anim>
                                  </p:childTnLst>
                                </p:cTn>
                              </p:par>
                              <p:par>
                                <p:cTn id="643" presetID="2" presetClass="exit" presetSubtype="2" fill="hold" grpId="2" nodeType="withEffect">
                                  <p:stCondLst>
                                    <p:cond delay="0"/>
                                  </p:stCondLst>
                                  <p:childTnLst>
                                    <p:anim calcmode="lin" valueType="num">
                                      <p:cBhvr additive="base">
                                        <p:cTn id="644" dur="3500"/>
                                        <p:tgtEl>
                                          <p:spTgt spid="41"/>
                                        </p:tgtEl>
                                        <p:attrNameLst>
                                          <p:attrName>ppt_x</p:attrName>
                                        </p:attrNameLst>
                                      </p:cBhvr>
                                      <p:tavLst>
                                        <p:tav tm="0">
                                          <p:val>
                                            <p:strVal val="ppt_x"/>
                                          </p:val>
                                        </p:tav>
                                        <p:tav tm="100000">
                                          <p:val>
                                            <p:strVal val="1+ppt_w/2"/>
                                          </p:val>
                                        </p:tav>
                                      </p:tavLst>
                                    </p:anim>
                                    <p:anim calcmode="lin" valueType="num">
                                      <p:cBhvr additive="base">
                                        <p:cTn id="645" dur="3500"/>
                                        <p:tgtEl>
                                          <p:spTgt spid="41"/>
                                        </p:tgtEl>
                                        <p:attrNameLst>
                                          <p:attrName>ppt_y</p:attrName>
                                        </p:attrNameLst>
                                      </p:cBhvr>
                                      <p:tavLst>
                                        <p:tav tm="0">
                                          <p:val>
                                            <p:strVal val="ppt_y"/>
                                          </p:val>
                                        </p:tav>
                                        <p:tav tm="100000">
                                          <p:val>
                                            <p:strVal val="ppt_y"/>
                                          </p:val>
                                        </p:tav>
                                      </p:tavLst>
                                    </p:anim>
                                    <p:set>
                                      <p:cBhvr>
                                        <p:cTn id="646" dur="1" fill="hold">
                                          <p:stCondLst>
                                            <p:cond delay="3499"/>
                                          </p:stCondLst>
                                        </p:cTn>
                                        <p:tgtEl>
                                          <p:spTgt spid="41"/>
                                        </p:tgtEl>
                                        <p:attrNameLst>
                                          <p:attrName>style.visibility</p:attrName>
                                        </p:attrNameLst>
                                      </p:cBhvr>
                                      <p:to>
                                        <p:strVal val="hidden"/>
                                      </p:to>
                                    </p:set>
                                  </p:childTnLst>
                                </p:cTn>
                              </p:par>
                              <p:par>
                                <p:cTn id="647" presetID="8" presetClass="entr" presetSubtype="16" fill="hold" grpId="3" nodeType="withEffect">
                                  <p:stCondLst>
                                    <p:cond delay="0"/>
                                  </p:stCondLst>
                                  <p:childTnLst>
                                    <p:set>
                                      <p:cBhvr>
                                        <p:cTn id="648" dur="1" fill="hold">
                                          <p:stCondLst>
                                            <p:cond delay="0"/>
                                          </p:stCondLst>
                                        </p:cTn>
                                        <p:tgtEl>
                                          <p:spTgt spid="41"/>
                                        </p:tgtEl>
                                        <p:attrNameLst>
                                          <p:attrName>style.visibility</p:attrName>
                                        </p:attrNameLst>
                                      </p:cBhvr>
                                      <p:to>
                                        <p:strVal val="visible"/>
                                      </p:to>
                                    </p:set>
                                    <p:animEffect transition="in" filter="diamond(in)">
                                      <p:cBhvr>
                                        <p:cTn id="649" dur="3500"/>
                                        <p:tgtEl>
                                          <p:spTgt spid="41"/>
                                        </p:tgtEl>
                                      </p:cBhvr>
                                    </p:animEffect>
                                  </p:childTnLst>
                                </p:cTn>
                              </p:par>
                              <p:par>
                                <p:cTn id="650" presetID="2" presetClass="entr" presetSubtype="9" fill="hold" grpId="0" nodeType="withEffect">
                                  <p:stCondLst>
                                    <p:cond delay="0"/>
                                  </p:stCondLst>
                                  <p:childTnLst>
                                    <p:set>
                                      <p:cBhvr>
                                        <p:cTn id="651" dur="1" fill="hold">
                                          <p:stCondLst>
                                            <p:cond delay="0"/>
                                          </p:stCondLst>
                                        </p:cTn>
                                        <p:tgtEl>
                                          <p:spTgt spid="40"/>
                                        </p:tgtEl>
                                        <p:attrNameLst>
                                          <p:attrName>style.visibility</p:attrName>
                                        </p:attrNameLst>
                                      </p:cBhvr>
                                      <p:to>
                                        <p:strVal val="visible"/>
                                      </p:to>
                                    </p:set>
                                    <p:anim calcmode="lin" valueType="num">
                                      <p:cBhvr additive="base">
                                        <p:cTn id="652" dur="3500" fill="hold"/>
                                        <p:tgtEl>
                                          <p:spTgt spid="40"/>
                                        </p:tgtEl>
                                        <p:attrNameLst>
                                          <p:attrName>ppt_x</p:attrName>
                                        </p:attrNameLst>
                                      </p:cBhvr>
                                      <p:tavLst>
                                        <p:tav tm="0">
                                          <p:val>
                                            <p:strVal val="0-#ppt_w/2"/>
                                          </p:val>
                                        </p:tav>
                                        <p:tav tm="100000">
                                          <p:val>
                                            <p:strVal val="#ppt_x"/>
                                          </p:val>
                                        </p:tav>
                                      </p:tavLst>
                                    </p:anim>
                                    <p:anim calcmode="lin" valueType="num">
                                      <p:cBhvr additive="base">
                                        <p:cTn id="653" dur="3500" fill="hold"/>
                                        <p:tgtEl>
                                          <p:spTgt spid="40"/>
                                        </p:tgtEl>
                                        <p:attrNameLst>
                                          <p:attrName>ppt_y</p:attrName>
                                        </p:attrNameLst>
                                      </p:cBhvr>
                                      <p:tavLst>
                                        <p:tav tm="0">
                                          <p:val>
                                            <p:strVal val="0-#ppt_h/2"/>
                                          </p:val>
                                        </p:tav>
                                        <p:tav tm="100000">
                                          <p:val>
                                            <p:strVal val="#ppt_y"/>
                                          </p:val>
                                        </p:tav>
                                      </p:tavLst>
                                    </p:anim>
                                  </p:childTnLst>
                                </p:cTn>
                              </p:par>
                              <p:par>
                                <p:cTn id="654" presetID="19" presetClass="entr" presetSubtype="10" fill="hold" grpId="1" nodeType="withEffect">
                                  <p:stCondLst>
                                    <p:cond delay="0"/>
                                  </p:stCondLst>
                                  <p:childTnLst>
                                    <p:set>
                                      <p:cBhvr>
                                        <p:cTn id="655" dur="1" fill="hold">
                                          <p:stCondLst>
                                            <p:cond delay="0"/>
                                          </p:stCondLst>
                                        </p:cTn>
                                        <p:tgtEl>
                                          <p:spTgt spid="40"/>
                                        </p:tgtEl>
                                        <p:attrNameLst>
                                          <p:attrName>style.visibility</p:attrName>
                                        </p:attrNameLst>
                                      </p:cBhvr>
                                      <p:to>
                                        <p:strVal val="visible"/>
                                      </p:to>
                                    </p:set>
                                    <p:anim calcmode="lin" valueType="num">
                                      <p:cBhvr>
                                        <p:cTn id="656" dur="3500" fill="hold"/>
                                        <p:tgtEl>
                                          <p:spTgt spid="40"/>
                                        </p:tgtEl>
                                        <p:attrNameLst>
                                          <p:attrName>ppt_w</p:attrName>
                                        </p:attrNameLst>
                                      </p:cBhvr>
                                      <p:tavLst>
                                        <p:tav tm="0" fmla="#ppt_w*sin(2.5*pi*$)">
                                          <p:val>
                                            <p:fltVal val="0"/>
                                          </p:val>
                                        </p:tav>
                                        <p:tav tm="100000">
                                          <p:val>
                                            <p:fltVal val="1"/>
                                          </p:val>
                                        </p:tav>
                                      </p:tavLst>
                                    </p:anim>
                                    <p:anim calcmode="lin" valueType="num">
                                      <p:cBhvr>
                                        <p:cTn id="657" dur="3500" fill="hold"/>
                                        <p:tgtEl>
                                          <p:spTgt spid="40"/>
                                        </p:tgtEl>
                                        <p:attrNameLst>
                                          <p:attrName>ppt_h</p:attrName>
                                        </p:attrNameLst>
                                      </p:cBhvr>
                                      <p:tavLst>
                                        <p:tav tm="0">
                                          <p:val>
                                            <p:strVal val="#ppt_h"/>
                                          </p:val>
                                        </p:tav>
                                        <p:tav tm="100000">
                                          <p:val>
                                            <p:strVal val="#ppt_h"/>
                                          </p:val>
                                        </p:tav>
                                      </p:tavLst>
                                    </p:anim>
                                  </p:childTnLst>
                                </p:cTn>
                              </p:par>
                              <p:par>
                                <p:cTn id="658" presetID="2" presetClass="exit" presetSubtype="2" fill="hold" grpId="2" nodeType="withEffect">
                                  <p:stCondLst>
                                    <p:cond delay="0"/>
                                  </p:stCondLst>
                                  <p:childTnLst>
                                    <p:anim calcmode="lin" valueType="num">
                                      <p:cBhvr additive="base">
                                        <p:cTn id="659" dur="3500"/>
                                        <p:tgtEl>
                                          <p:spTgt spid="40"/>
                                        </p:tgtEl>
                                        <p:attrNameLst>
                                          <p:attrName>ppt_x</p:attrName>
                                        </p:attrNameLst>
                                      </p:cBhvr>
                                      <p:tavLst>
                                        <p:tav tm="0">
                                          <p:val>
                                            <p:strVal val="ppt_x"/>
                                          </p:val>
                                        </p:tav>
                                        <p:tav tm="100000">
                                          <p:val>
                                            <p:strVal val="1+ppt_w/2"/>
                                          </p:val>
                                        </p:tav>
                                      </p:tavLst>
                                    </p:anim>
                                    <p:anim calcmode="lin" valueType="num">
                                      <p:cBhvr additive="base">
                                        <p:cTn id="660" dur="3500"/>
                                        <p:tgtEl>
                                          <p:spTgt spid="40"/>
                                        </p:tgtEl>
                                        <p:attrNameLst>
                                          <p:attrName>ppt_y</p:attrName>
                                        </p:attrNameLst>
                                      </p:cBhvr>
                                      <p:tavLst>
                                        <p:tav tm="0">
                                          <p:val>
                                            <p:strVal val="ppt_y"/>
                                          </p:val>
                                        </p:tav>
                                        <p:tav tm="100000">
                                          <p:val>
                                            <p:strVal val="ppt_y"/>
                                          </p:val>
                                        </p:tav>
                                      </p:tavLst>
                                    </p:anim>
                                    <p:set>
                                      <p:cBhvr>
                                        <p:cTn id="661" dur="1" fill="hold">
                                          <p:stCondLst>
                                            <p:cond delay="3499"/>
                                          </p:stCondLst>
                                        </p:cTn>
                                        <p:tgtEl>
                                          <p:spTgt spid="40"/>
                                        </p:tgtEl>
                                        <p:attrNameLst>
                                          <p:attrName>style.visibility</p:attrName>
                                        </p:attrNameLst>
                                      </p:cBhvr>
                                      <p:to>
                                        <p:strVal val="hidden"/>
                                      </p:to>
                                    </p:set>
                                  </p:childTnLst>
                                </p:cTn>
                              </p:par>
                              <p:par>
                                <p:cTn id="662" presetID="8" presetClass="entr" presetSubtype="16" fill="hold" grpId="3" nodeType="withEffect">
                                  <p:stCondLst>
                                    <p:cond delay="0"/>
                                  </p:stCondLst>
                                  <p:childTnLst>
                                    <p:set>
                                      <p:cBhvr>
                                        <p:cTn id="663" dur="1" fill="hold">
                                          <p:stCondLst>
                                            <p:cond delay="0"/>
                                          </p:stCondLst>
                                        </p:cTn>
                                        <p:tgtEl>
                                          <p:spTgt spid="40"/>
                                        </p:tgtEl>
                                        <p:attrNameLst>
                                          <p:attrName>style.visibility</p:attrName>
                                        </p:attrNameLst>
                                      </p:cBhvr>
                                      <p:to>
                                        <p:strVal val="visible"/>
                                      </p:to>
                                    </p:set>
                                    <p:animEffect transition="in" filter="diamond(in)">
                                      <p:cBhvr>
                                        <p:cTn id="664" dur="3500"/>
                                        <p:tgtEl>
                                          <p:spTgt spid="40"/>
                                        </p:tgtEl>
                                      </p:cBhvr>
                                    </p:animEffect>
                                  </p:childTnLst>
                                </p:cTn>
                              </p:par>
                              <p:par>
                                <p:cTn id="665" presetID="2" presetClass="entr" presetSubtype="9" fill="hold" grpId="0" nodeType="withEffect">
                                  <p:stCondLst>
                                    <p:cond delay="0"/>
                                  </p:stCondLst>
                                  <p:childTnLst>
                                    <p:set>
                                      <p:cBhvr>
                                        <p:cTn id="666" dur="1" fill="hold">
                                          <p:stCondLst>
                                            <p:cond delay="0"/>
                                          </p:stCondLst>
                                        </p:cTn>
                                        <p:tgtEl>
                                          <p:spTgt spid="39"/>
                                        </p:tgtEl>
                                        <p:attrNameLst>
                                          <p:attrName>style.visibility</p:attrName>
                                        </p:attrNameLst>
                                      </p:cBhvr>
                                      <p:to>
                                        <p:strVal val="visible"/>
                                      </p:to>
                                    </p:set>
                                    <p:anim calcmode="lin" valueType="num">
                                      <p:cBhvr additive="base">
                                        <p:cTn id="667" dur="3500" fill="hold"/>
                                        <p:tgtEl>
                                          <p:spTgt spid="39"/>
                                        </p:tgtEl>
                                        <p:attrNameLst>
                                          <p:attrName>ppt_x</p:attrName>
                                        </p:attrNameLst>
                                      </p:cBhvr>
                                      <p:tavLst>
                                        <p:tav tm="0">
                                          <p:val>
                                            <p:strVal val="0-#ppt_w/2"/>
                                          </p:val>
                                        </p:tav>
                                        <p:tav tm="100000">
                                          <p:val>
                                            <p:strVal val="#ppt_x"/>
                                          </p:val>
                                        </p:tav>
                                      </p:tavLst>
                                    </p:anim>
                                    <p:anim calcmode="lin" valueType="num">
                                      <p:cBhvr additive="base">
                                        <p:cTn id="668" dur="3500" fill="hold"/>
                                        <p:tgtEl>
                                          <p:spTgt spid="39"/>
                                        </p:tgtEl>
                                        <p:attrNameLst>
                                          <p:attrName>ppt_y</p:attrName>
                                        </p:attrNameLst>
                                      </p:cBhvr>
                                      <p:tavLst>
                                        <p:tav tm="0">
                                          <p:val>
                                            <p:strVal val="0-#ppt_h/2"/>
                                          </p:val>
                                        </p:tav>
                                        <p:tav tm="100000">
                                          <p:val>
                                            <p:strVal val="#ppt_y"/>
                                          </p:val>
                                        </p:tav>
                                      </p:tavLst>
                                    </p:anim>
                                  </p:childTnLst>
                                </p:cTn>
                              </p:par>
                              <p:par>
                                <p:cTn id="669" presetID="19" presetClass="entr" presetSubtype="10" fill="hold" grpId="1" nodeType="withEffect">
                                  <p:stCondLst>
                                    <p:cond delay="0"/>
                                  </p:stCondLst>
                                  <p:childTnLst>
                                    <p:set>
                                      <p:cBhvr>
                                        <p:cTn id="670" dur="1" fill="hold">
                                          <p:stCondLst>
                                            <p:cond delay="0"/>
                                          </p:stCondLst>
                                        </p:cTn>
                                        <p:tgtEl>
                                          <p:spTgt spid="39"/>
                                        </p:tgtEl>
                                        <p:attrNameLst>
                                          <p:attrName>style.visibility</p:attrName>
                                        </p:attrNameLst>
                                      </p:cBhvr>
                                      <p:to>
                                        <p:strVal val="visible"/>
                                      </p:to>
                                    </p:set>
                                    <p:anim calcmode="lin" valueType="num">
                                      <p:cBhvr>
                                        <p:cTn id="671" dur="3500" fill="hold"/>
                                        <p:tgtEl>
                                          <p:spTgt spid="39"/>
                                        </p:tgtEl>
                                        <p:attrNameLst>
                                          <p:attrName>ppt_w</p:attrName>
                                        </p:attrNameLst>
                                      </p:cBhvr>
                                      <p:tavLst>
                                        <p:tav tm="0" fmla="#ppt_w*sin(2.5*pi*$)">
                                          <p:val>
                                            <p:fltVal val="0"/>
                                          </p:val>
                                        </p:tav>
                                        <p:tav tm="100000">
                                          <p:val>
                                            <p:fltVal val="1"/>
                                          </p:val>
                                        </p:tav>
                                      </p:tavLst>
                                    </p:anim>
                                    <p:anim calcmode="lin" valueType="num">
                                      <p:cBhvr>
                                        <p:cTn id="672" dur="3500" fill="hold"/>
                                        <p:tgtEl>
                                          <p:spTgt spid="39"/>
                                        </p:tgtEl>
                                        <p:attrNameLst>
                                          <p:attrName>ppt_h</p:attrName>
                                        </p:attrNameLst>
                                      </p:cBhvr>
                                      <p:tavLst>
                                        <p:tav tm="0">
                                          <p:val>
                                            <p:strVal val="#ppt_h"/>
                                          </p:val>
                                        </p:tav>
                                        <p:tav tm="100000">
                                          <p:val>
                                            <p:strVal val="#ppt_h"/>
                                          </p:val>
                                        </p:tav>
                                      </p:tavLst>
                                    </p:anim>
                                  </p:childTnLst>
                                </p:cTn>
                              </p:par>
                              <p:par>
                                <p:cTn id="673" presetID="2" presetClass="exit" presetSubtype="2" fill="hold" grpId="2" nodeType="withEffect">
                                  <p:stCondLst>
                                    <p:cond delay="0"/>
                                  </p:stCondLst>
                                  <p:childTnLst>
                                    <p:anim calcmode="lin" valueType="num">
                                      <p:cBhvr additive="base">
                                        <p:cTn id="674" dur="3500"/>
                                        <p:tgtEl>
                                          <p:spTgt spid="39"/>
                                        </p:tgtEl>
                                        <p:attrNameLst>
                                          <p:attrName>ppt_x</p:attrName>
                                        </p:attrNameLst>
                                      </p:cBhvr>
                                      <p:tavLst>
                                        <p:tav tm="0">
                                          <p:val>
                                            <p:strVal val="ppt_x"/>
                                          </p:val>
                                        </p:tav>
                                        <p:tav tm="100000">
                                          <p:val>
                                            <p:strVal val="1+ppt_w/2"/>
                                          </p:val>
                                        </p:tav>
                                      </p:tavLst>
                                    </p:anim>
                                    <p:anim calcmode="lin" valueType="num">
                                      <p:cBhvr additive="base">
                                        <p:cTn id="675" dur="3500"/>
                                        <p:tgtEl>
                                          <p:spTgt spid="39"/>
                                        </p:tgtEl>
                                        <p:attrNameLst>
                                          <p:attrName>ppt_y</p:attrName>
                                        </p:attrNameLst>
                                      </p:cBhvr>
                                      <p:tavLst>
                                        <p:tav tm="0">
                                          <p:val>
                                            <p:strVal val="ppt_y"/>
                                          </p:val>
                                        </p:tav>
                                        <p:tav tm="100000">
                                          <p:val>
                                            <p:strVal val="ppt_y"/>
                                          </p:val>
                                        </p:tav>
                                      </p:tavLst>
                                    </p:anim>
                                    <p:set>
                                      <p:cBhvr>
                                        <p:cTn id="676" dur="1" fill="hold">
                                          <p:stCondLst>
                                            <p:cond delay="3499"/>
                                          </p:stCondLst>
                                        </p:cTn>
                                        <p:tgtEl>
                                          <p:spTgt spid="39"/>
                                        </p:tgtEl>
                                        <p:attrNameLst>
                                          <p:attrName>style.visibility</p:attrName>
                                        </p:attrNameLst>
                                      </p:cBhvr>
                                      <p:to>
                                        <p:strVal val="hidden"/>
                                      </p:to>
                                    </p:set>
                                  </p:childTnLst>
                                </p:cTn>
                              </p:par>
                              <p:par>
                                <p:cTn id="677" presetID="8" presetClass="entr" presetSubtype="16" fill="hold" grpId="3" nodeType="withEffect">
                                  <p:stCondLst>
                                    <p:cond delay="0"/>
                                  </p:stCondLst>
                                  <p:childTnLst>
                                    <p:set>
                                      <p:cBhvr>
                                        <p:cTn id="678" dur="1" fill="hold">
                                          <p:stCondLst>
                                            <p:cond delay="0"/>
                                          </p:stCondLst>
                                        </p:cTn>
                                        <p:tgtEl>
                                          <p:spTgt spid="39"/>
                                        </p:tgtEl>
                                        <p:attrNameLst>
                                          <p:attrName>style.visibility</p:attrName>
                                        </p:attrNameLst>
                                      </p:cBhvr>
                                      <p:to>
                                        <p:strVal val="visible"/>
                                      </p:to>
                                    </p:set>
                                    <p:animEffect transition="in" filter="diamond(in)">
                                      <p:cBhvr>
                                        <p:cTn id="679" dur="3500"/>
                                        <p:tgtEl>
                                          <p:spTgt spid="39"/>
                                        </p:tgtEl>
                                      </p:cBhvr>
                                    </p:animEffect>
                                  </p:childTnLst>
                                </p:cTn>
                              </p:par>
                              <p:par>
                                <p:cTn id="680" presetID="2" presetClass="entr" presetSubtype="9" fill="hold" grpId="0" nodeType="withEffect">
                                  <p:stCondLst>
                                    <p:cond delay="0"/>
                                  </p:stCondLst>
                                  <p:childTnLst>
                                    <p:set>
                                      <p:cBhvr>
                                        <p:cTn id="681" dur="1" fill="hold">
                                          <p:stCondLst>
                                            <p:cond delay="0"/>
                                          </p:stCondLst>
                                        </p:cTn>
                                        <p:tgtEl>
                                          <p:spTgt spid="38"/>
                                        </p:tgtEl>
                                        <p:attrNameLst>
                                          <p:attrName>style.visibility</p:attrName>
                                        </p:attrNameLst>
                                      </p:cBhvr>
                                      <p:to>
                                        <p:strVal val="visible"/>
                                      </p:to>
                                    </p:set>
                                    <p:anim calcmode="lin" valueType="num">
                                      <p:cBhvr additive="base">
                                        <p:cTn id="682" dur="3500" fill="hold"/>
                                        <p:tgtEl>
                                          <p:spTgt spid="38"/>
                                        </p:tgtEl>
                                        <p:attrNameLst>
                                          <p:attrName>ppt_x</p:attrName>
                                        </p:attrNameLst>
                                      </p:cBhvr>
                                      <p:tavLst>
                                        <p:tav tm="0">
                                          <p:val>
                                            <p:strVal val="0-#ppt_w/2"/>
                                          </p:val>
                                        </p:tav>
                                        <p:tav tm="100000">
                                          <p:val>
                                            <p:strVal val="#ppt_x"/>
                                          </p:val>
                                        </p:tav>
                                      </p:tavLst>
                                    </p:anim>
                                    <p:anim calcmode="lin" valueType="num">
                                      <p:cBhvr additive="base">
                                        <p:cTn id="683" dur="3500" fill="hold"/>
                                        <p:tgtEl>
                                          <p:spTgt spid="38"/>
                                        </p:tgtEl>
                                        <p:attrNameLst>
                                          <p:attrName>ppt_y</p:attrName>
                                        </p:attrNameLst>
                                      </p:cBhvr>
                                      <p:tavLst>
                                        <p:tav tm="0">
                                          <p:val>
                                            <p:strVal val="0-#ppt_h/2"/>
                                          </p:val>
                                        </p:tav>
                                        <p:tav tm="100000">
                                          <p:val>
                                            <p:strVal val="#ppt_y"/>
                                          </p:val>
                                        </p:tav>
                                      </p:tavLst>
                                    </p:anim>
                                  </p:childTnLst>
                                </p:cTn>
                              </p:par>
                              <p:par>
                                <p:cTn id="684" presetID="19" presetClass="entr" presetSubtype="10" fill="hold" grpId="1" nodeType="withEffect">
                                  <p:stCondLst>
                                    <p:cond delay="0"/>
                                  </p:stCondLst>
                                  <p:childTnLst>
                                    <p:set>
                                      <p:cBhvr>
                                        <p:cTn id="685" dur="1" fill="hold">
                                          <p:stCondLst>
                                            <p:cond delay="0"/>
                                          </p:stCondLst>
                                        </p:cTn>
                                        <p:tgtEl>
                                          <p:spTgt spid="38"/>
                                        </p:tgtEl>
                                        <p:attrNameLst>
                                          <p:attrName>style.visibility</p:attrName>
                                        </p:attrNameLst>
                                      </p:cBhvr>
                                      <p:to>
                                        <p:strVal val="visible"/>
                                      </p:to>
                                    </p:set>
                                    <p:anim calcmode="lin" valueType="num">
                                      <p:cBhvr>
                                        <p:cTn id="686" dur="3500" fill="hold"/>
                                        <p:tgtEl>
                                          <p:spTgt spid="38"/>
                                        </p:tgtEl>
                                        <p:attrNameLst>
                                          <p:attrName>ppt_w</p:attrName>
                                        </p:attrNameLst>
                                      </p:cBhvr>
                                      <p:tavLst>
                                        <p:tav tm="0" fmla="#ppt_w*sin(2.5*pi*$)">
                                          <p:val>
                                            <p:fltVal val="0"/>
                                          </p:val>
                                        </p:tav>
                                        <p:tav tm="100000">
                                          <p:val>
                                            <p:fltVal val="1"/>
                                          </p:val>
                                        </p:tav>
                                      </p:tavLst>
                                    </p:anim>
                                    <p:anim calcmode="lin" valueType="num">
                                      <p:cBhvr>
                                        <p:cTn id="687" dur="3500" fill="hold"/>
                                        <p:tgtEl>
                                          <p:spTgt spid="38"/>
                                        </p:tgtEl>
                                        <p:attrNameLst>
                                          <p:attrName>ppt_h</p:attrName>
                                        </p:attrNameLst>
                                      </p:cBhvr>
                                      <p:tavLst>
                                        <p:tav tm="0">
                                          <p:val>
                                            <p:strVal val="#ppt_h"/>
                                          </p:val>
                                        </p:tav>
                                        <p:tav tm="100000">
                                          <p:val>
                                            <p:strVal val="#ppt_h"/>
                                          </p:val>
                                        </p:tav>
                                      </p:tavLst>
                                    </p:anim>
                                  </p:childTnLst>
                                </p:cTn>
                              </p:par>
                              <p:par>
                                <p:cTn id="688" presetID="2" presetClass="exit" presetSubtype="2" fill="hold" grpId="2" nodeType="withEffect">
                                  <p:stCondLst>
                                    <p:cond delay="0"/>
                                  </p:stCondLst>
                                  <p:childTnLst>
                                    <p:anim calcmode="lin" valueType="num">
                                      <p:cBhvr additive="base">
                                        <p:cTn id="689" dur="3500"/>
                                        <p:tgtEl>
                                          <p:spTgt spid="38"/>
                                        </p:tgtEl>
                                        <p:attrNameLst>
                                          <p:attrName>ppt_x</p:attrName>
                                        </p:attrNameLst>
                                      </p:cBhvr>
                                      <p:tavLst>
                                        <p:tav tm="0">
                                          <p:val>
                                            <p:strVal val="ppt_x"/>
                                          </p:val>
                                        </p:tav>
                                        <p:tav tm="100000">
                                          <p:val>
                                            <p:strVal val="1+ppt_w/2"/>
                                          </p:val>
                                        </p:tav>
                                      </p:tavLst>
                                    </p:anim>
                                    <p:anim calcmode="lin" valueType="num">
                                      <p:cBhvr additive="base">
                                        <p:cTn id="690" dur="3500"/>
                                        <p:tgtEl>
                                          <p:spTgt spid="38"/>
                                        </p:tgtEl>
                                        <p:attrNameLst>
                                          <p:attrName>ppt_y</p:attrName>
                                        </p:attrNameLst>
                                      </p:cBhvr>
                                      <p:tavLst>
                                        <p:tav tm="0">
                                          <p:val>
                                            <p:strVal val="ppt_y"/>
                                          </p:val>
                                        </p:tav>
                                        <p:tav tm="100000">
                                          <p:val>
                                            <p:strVal val="ppt_y"/>
                                          </p:val>
                                        </p:tav>
                                      </p:tavLst>
                                    </p:anim>
                                    <p:set>
                                      <p:cBhvr>
                                        <p:cTn id="691" dur="1" fill="hold">
                                          <p:stCondLst>
                                            <p:cond delay="3499"/>
                                          </p:stCondLst>
                                        </p:cTn>
                                        <p:tgtEl>
                                          <p:spTgt spid="38"/>
                                        </p:tgtEl>
                                        <p:attrNameLst>
                                          <p:attrName>style.visibility</p:attrName>
                                        </p:attrNameLst>
                                      </p:cBhvr>
                                      <p:to>
                                        <p:strVal val="hidden"/>
                                      </p:to>
                                    </p:set>
                                  </p:childTnLst>
                                </p:cTn>
                              </p:par>
                              <p:par>
                                <p:cTn id="692" presetID="8" presetClass="entr" presetSubtype="16" fill="hold" grpId="3" nodeType="withEffect">
                                  <p:stCondLst>
                                    <p:cond delay="0"/>
                                  </p:stCondLst>
                                  <p:childTnLst>
                                    <p:set>
                                      <p:cBhvr>
                                        <p:cTn id="693" dur="1" fill="hold">
                                          <p:stCondLst>
                                            <p:cond delay="0"/>
                                          </p:stCondLst>
                                        </p:cTn>
                                        <p:tgtEl>
                                          <p:spTgt spid="38"/>
                                        </p:tgtEl>
                                        <p:attrNameLst>
                                          <p:attrName>style.visibility</p:attrName>
                                        </p:attrNameLst>
                                      </p:cBhvr>
                                      <p:to>
                                        <p:strVal val="visible"/>
                                      </p:to>
                                    </p:set>
                                    <p:animEffect transition="in" filter="diamond(in)">
                                      <p:cBhvr>
                                        <p:cTn id="694" dur="3500"/>
                                        <p:tgtEl>
                                          <p:spTgt spid="38"/>
                                        </p:tgtEl>
                                      </p:cBhvr>
                                    </p:animEffect>
                                  </p:childTnLst>
                                </p:cTn>
                              </p:par>
                              <p:par>
                                <p:cTn id="695" presetID="2" presetClass="entr" presetSubtype="9" fill="hold" grpId="0" nodeType="withEffect">
                                  <p:stCondLst>
                                    <p:cond delay="0"/>
                                  </p:stCondLst>
                                  <p:childTnLst>
                                    <p:set>
                                      <p:cBhvr>
                                        <p:cTn id="696" dur="1" fill="hold">
                                          <p:stCondLst>
                                            <p:cond delay="0"/>
                                          </p:stCondLst>
                                        </p:cTn>
                                        <p:tgtEl>
                                          <p:spTgt spid="42"/>
                                        </p:tgtEl>
                                        <p:attrNameLst>
                                          <p:attrName>style.visibility</p:attrName>
                                        </p:attrNameLst>
                                      </p:cBhvr>
                                      <p:to>
                                        <p:strVal val="visible"/>
                                      </p:to>
                                    </p:set>
                                    <p:anim calcmode="lin" valueType="num">
                                      <p:cBhvr additive="base">
                                        <p:cTn id="697" dur="3500" fill="hold"/>
                                        <p:tgtEl>
                                          <p:spTgt spid="42"/>
                                        </p:tgtEl>
                                        <p:attrNameLst>
                                          <p:attrName>ppt_x</p:attrName>
                                        </p:attrNameLst>
                                      </p:cBhvr>
                                      <p:tavLst>
                                        <p:tav tm="0">
                                          <p:val>
                                            <p:strVal val="0-#ppt_w/2"/>
                                          </p:val>
                                        </p:tav>
                                        <p:tav tm="100000">
                                          <p:val>
                                            <p:strVal val="#ppt_x"/>
                                          </p:val>
                                        </p:tav>
                                      </p:tavLst>
                                    </p:anim>
                                    <p:anim calcmode="lin" valueType="num">
                                      <p:cBhvr additive="base">
                                        <p:cTn id="698" dur="3500" fill="hold"/>
                                        <p:tgtEl>
                                          <p:spTgt spid="42"/>
                                        </p:tgtEl>
                                        <p:attrNameLst>
                                          <p:attrName>ppt_y</p:attrName>
                                        </p:attrNameLst>
                                      </p:cBhvr>
                                      <p:tavLst>
                                        <p:tav tm="0">
                                          <p:val>
                                            <p:strVal val="0-#ppt_h/2"/>
                                          </p:val>
                                        </p:tav>
                                        <p:tav tm="100000">
                                          <p:val>
                                            <p:strVal val="#ppt_y"/>
                                          </p:val>
                                        </p:tav>
                                      </p:tavLst>
                                    </p:anim>
                                  </p:childTnLst>
                                </p:cTn>
                              </p:par>
                              <p:par>
                                <p:cTn id="699" presetID="19" presetClass="entr" presetSubtype="10" fill="hold" grpId="1" nodeType="withEffect">
                                  <p:stCondLst>
                                    <p:cond delay="0"/>
                                  </p:stCondLst>
                                  <p:childTnLst>
                                    <p:set>
                                      <p:cBhvr>
                                        <p:cTn id="700" dur="1" fill="hold">
                                          <p:stCondLst>
                                            <p:cond delay="0"/>
                                          </p:stCondLst>
                                        </p:cTn>
                                        <p:tgtEl>
                                          <p:spTgt spid="42"/>
                                        </p:tgtEl>
                                        <p:attrNameLst>
                                          <p:attrName>style.visibility</p:attrName>
                                        </p:attrNameLst>
                                      </p:cBhvr>
                                      <p:to>
                                        <p:strVal val="visible"/>
                                      </p:to>
                                    </p:set>
                                    <p:anim calcmode="lin" valueType="num">
                                      <p:cBhvr>
                                        <p:cTn id="701" dur="3500" fill="hold"/>
                                        <p:tgtEl>
                                          <p:spTgt spid="42"/>
                                        </p:tgtEl>
                                        <p:attrNameLst>
                                          <p:attrName>ppt_w</p:attrName>
                                        </p:attrNameLst>
                                      </p:cBhvr>
                                      <p:tavLst>
                                        <p:tav tm="0" fmla="#ppt_w*sin(2.5*pi*$)">
                                          <p:val>
                                            <p:fltVal val="0"/>
                                          </p:val>
                                        </p:tav>
                                        <p:tav tm="100000">
                                          <p:val>
                                            <p:fltVal val="1"/>
                                          </p:val>
                                        </p:tav>
                                      </p:tavLst>
                                    </p:anim>
                                    <p:anim calcmode="lin" valueType="num">
                                      <p:cBhvr>
                                        <p:cTn id="702" dur="3500" fill="hold"/>
                                        <p:tgtEl>
                                          <p:spTgt spid="42"/>
                                        </p:tgtEl>
                                        <p:attrNameLst>
                                          <p:attrName>ppt_h</p:attrName>
                                        </p:attrNameLst>
                                      </p:cBhvr>
                                      <p:tavLst>
                                        <p:tav tm="0">
                                          <p:val>
                                            <p:strVal val="#ppt_h"/>
                                          </p:val>
                                        </p:tav>
                                        <p:tav tm="100000">
                                          <p:val>
                                            <p:strVal val="#ppt_h"/>
                                          </p:val>
                                        </p:tav>
                                      </p:tavLst>
                                    </p:anim>
                                  </p:childTnLst>
                                </p:cTn>
                              </p:par>
                              <p:par>
                                <p:cTn id="703" presetID="2" presetClass="exit" presetSubtype="2" fill="hold" grpId="2" nodeType="withEffect">
                                  <p:stCondLst>
                                    <p:cond delay="0"/>
                                  </p:stCondLst>
                                  <p:childTnLst>
                                    <p:anim calcmode="lin" valueType="num">
                                      <p:cBhvr additive="base">
                                        <p:cTn id="704" dur="3500"/>
                                        <p:tgtEl>
                                          <p:spTgt spid="42"/>
                                        </p:tgtEl>
                                        <p:attrNameLst>
                                          <p:attrName>ppt_x</p:attrName>
                                        </p:attrNameLst>
                                      </p:cBhvr>
                                      <p:tavLst>
                                        <p:tav tm="0">
                                          <p:val>
                                            <p:strVal val="ppt_x"/>
                                          </p:val>
                                        </p:tav>
                                        <p:tav tm="100000">
                                          <p:val>
                                            <p:strVal val="1+ppt_w/2"/>
                                          </p:val>
                                        </p:tav>
                                      </p:tavLst>
                                    </p:anim>
                                    <p:anim calcmode="lin" valueType="num">
                                      <p:cBhvr additive="base">
                                        <p:cTn id="705" dur="3500"/>
                                        <p:tgtEl>
                                          <p:spTgt spid="42"/>
                                        </p:tgtEl>
                                        <p:attrNameLst>
                                          <p:attrName>ppt_y</p:attrName>
                                        </p:attrNameLst>
                                      </p:cBhvr>
                                      <p:tavLst>
                                        <p:tav tm="0">
                                          <p:val>
                                            <p:strVal val="ppt_y"/>
                                          </p:val>
                                        </p:tav>
                                        <p:tav tm="100000">
                                          <p:val>
                                            <p:strVal val="ppt_y"/>
                                          </p:val>
                                        </p:tav>
                                      </p:tavLst>
                                    </p:anim>
                                    <p:set>
                                      <p:cBhvr>
                                        <p:cTn id="706" dur="1" fill="hold">
                                          <p:stCondLst>
                                            <p:cond delay="3499"/>
                                          </p:stCondLst>
                                        </p:cTn>
                                        <p:tgtEl>
                                          <p:spTgt spid="42"/>
                                        </p:tgtEl>
                                        <p:attrNameLst>
                                          <p:attrName>style.visibility</p:attrName>
                                        </p:attrNameLst>
                                      </p:cBhvr>
                                      <p:to>
                                        <p:strVal val="hidden"/>
                                      </p:to>
                                    </p:set>
                                  </p:childTnLst>
                                </p:cTn>
                              </p:par>
                              <p:par>
                                <p:cTn id="707" presetID="8" presetClass="entr" presetSubtype="16" fill="hold" grpId="3" nodeType="withEffect">
                                  <p:stCondLst>
                                    <p:cond delay="0"/>
                                  </p:stCondLst>
                                  <p:childTnLst>
                                    <p:set>
                                      <p:cBhvr>
                                        <p:cTn id="708" dur="1" fill="hold">
                                          <p:stCondLst>
                                            <p:cond delay="0"/>
                                          </p:stCondLst>
                                        </p:cTn>
                                        <p:tgtEl>
                                          <p:spTgt spid="42"/>
                                        </p:tgtEl>
                                        <p:attrNameLst>
                                          <p:attrName>style.visibility</p:attrName>
                                        </p:attrNameLst>
                                      </p:cBhvr>
                                      <p:to>
                                        <p:strVal val="visible"/>
                                      </p:to>
                                    </p:set>
                                    <p:animEffect transition="in" filter="diamond(in)">
                                      <p:cBhvr>
                                        <p:cTn id="709" dur="3500"/>
                                        <p:tgtEl>
                                          <p:spTgt spid="42"/>
                                        </p:tgtEl>
                                      </p:cBhvr>
                                    </p:animEffect>
                                  </p:childTnLst>
                                </p:cTn>
                              </p:par>
                              <p:par>
                                <p:cTn id="710" presetID="2" presetClass="entr" presetSubtype="9" fill="hold" grpId="0" nodeType="withEffect">
                                  <p:stCondLst>
                                    <p:cond delay="0"/>
                                  </p:stCondLst>
                                  <p:childTnLst>
                                    <p:set>
                                      <p:cBhvr>
                                        <p:cTn id="711" dur="1" fill="hold">
                                          <p:stCondLst>
                                            <p:cond delay="0"/>
                                          </p:stCondLst>
                                        </p:cTn>
                                        <p:tgtEl>
                                          <p:spTgt spid="43"/>
                                        </p:tgtEl>
                                        <p:attrNameLst>
                                          <p:attrName>style.visibility</p:attrName>
                                        </p:attrNameLst>
                                      </p:cBhvr>
                                      <p:to>
                                        <p:strVal val="visible"/>
                                      </p:to>
                                    </p:set>
                                    <p:anim calcmode="lin" valueType="num">
                                      <p:cBhvr additive="base">
                                        <p:cTn id="712" dur="3500" fill="hold"/>
                                        <p:tgtEl>
                                          <p:spTgt spid="43"/>
                                        </p:tgtEl>
                                        <p:attrNameLst>
                                          <p:attrName>ppt_x</p:attrName>
                                        </p:attrNameLst>
                                      </p:cBhvr>
                                      <p:tavLst>
                                        <p:tav tm="0">
                                          <p:val>
                                            <p:strVal val="0-#ppt_w/2"/>
                                          </p:val>
                                        </p:tav>
                                        <p:tav tm="100000">
                                          <p:val>
                                            <p:strVal val="#ppt_x"/>
                                          </p:val>
                                        </p:tav>
                                      </p:tavLst>
                                    </p:anim>
                                    <p:anim calcmode="lin" valueType="num">
                                      <p:cBhvr additive="base">
                                        <p:cTn id="713" dur="3500" fill="hold"/>
                                        <p:tgtEl>
                                          <p:spTgt spid="43"/>
                                        </p:tgtEl>
                                        <p:attrNameLst>
                                          <p:attrName>ppt_y</p:attrName>
                                        </p:attrNameLst>
                                      </p:cBhvr>
                                      <p:tavLst>
                                        <p:tav tm="0">
                                          <p:val>
                                            <p:strVal val="0-#ppt_h/2"/>
                                          </p:val>
                                        </p:tav>
                                        <p:tav tm="100000">
                                          <p:val>
                                            <p:strVal val="#ppt_y"/>
                                          </p:val>
                                        </p:tav>
                                      </p:tavLst>
                                    </p:anim>
                                  </p:childTnLst>
                                </p:cTn>
                              </p:par>
                              <p:par>
                                <p:cTn id="714" presetID="19" presetClass="entr" presetSubtype="10" fill="hold" grpId="1" nodeType="withEffect">
                                  <p:stCondLst>
                                    <p:cond delay="0"/>
                                  </p:stCondLst>
                                  <p:childTnLst>
                                    <p:set>
                                      <p:cBhvr>
                                        <p:cTn id="715" dur="1" fill="hold">
                                          <p:stCondLst>
                                            <p:cond delay="0"/>
                                          </p:stCondLst>
                                        </p:cTn>
                                        <p:tgtEl>
                                          <p:spTgt spid="43"/>
                                        </p:tgtEl>
                                        <p:attrNameLst>
                                          <p:attrName>style.visibility</p:attrName>
                                        </p:attrNameLst>
                                      </p:cBhvr>
                                      <p:to>
                                        <p:strVal val="visible"/>
                                      </p:to>
                                    </p:set>
                                    <p:anim calcmode="lin" valueType="num">
                                      <p:cBhvr>
                                        <p:cTn id="716" dur="3500" fill="hold"/>
                                        <p:tgtEl>
                                          <p:spTgt spid="43"/>
                                        </p:tgtEl>
                                        <p:attrNameLst>
                                          <p:attrName>ppt_w</p:attrName>
                                        </p:attrNameLst>
                                      </p:cBhvr>
                                      <p:tavLst>
                                        <p:tav tm="0" fmla="#ppt_w*sin(2.5*pi*$)">
                                          <p:val>
                                            <p:fltVal val="0"/>
                                          </p:val>
                                        </p:tav>
                                        <p:tav tm="100000">
                                          <p:val>
                                            <p:fltVal val="1"/>
                                          </p:val>
                                        </p:tav>
                                      </p:tavLst>
                                    </p:anim>
                                    <p:anim calcmode="lin" valueType="num">
                                      <p:cBhvr>
                                        <p:cTn id="717" dur="3500" fill="hold"/>
                                        <p:tgtEl>
                                          <p:spTgt spid="43"/>
                                        </p:tgtEl>
                                        <p:attrNameLst>
                                          <p:attrName>ppt_h</p:attrName>
                                        </p:attrNameLst>
                                      </p:cBhvr>
                                      <p:tavLst>
                                        <p:tav tm="0">
                                          <p:val>
                                            <p:strVal val="#ppt_h"/>
                                          </p:val>
                                        </p:tav>
                                        <p:tav tm="100000">
                                          <p:val>
                                            <p:strVal val="#ppt_h"/>
                                          </p:val>
                                        </p:tav>
                                      </p:tavLst>
                                    </p:anim>
                                  </p:childTnLst>
                                </p:cTn>
                              </p:par>
                              <p:par>
                                <p:cTn id="718" presetID="2" presetClass="exit" presetSubtype="2" fill="hold" grpId="2" nodeType="withEffect">
                                  <p:stCondLst>
                                    <p:cond delay="0"/>
                                  </p:stCondLst>
                                  <p:childTnLst>
                                    <p:anim calcmode="lin" valueType="num">
                                      <p:cBhvr additive="base">
                                        <p:cTn id="719" dur="3500"/>
                                        <p:tgtEl>
                                          <p:spTgt spid="43"/>
                                        </p:tgtEl>
                                        <p:attrNameLst>
                                          <p:attrName>ppt_x</p:attrName>
                                        </p:attrNameLst>
                                      </p:cBhvr>
                                      <p:tavLst>
                                        <p:tav tm="0">
                                          <p:val>
                                            <p:strVal val="ppt_x"/>
                                          </p:val>
                                        </p:tav>
                                        <p:tav tm="100000">
                                          <p:val>
                                            <p:strVal val="1+ppt_w/2"/>
                                          </p:val>
                                        </p:tav>
                                      </p:tavLst>
                                    </p:anim>
                                    <p:anim calcmode="lin" valueType="num">
                                      <p:cBhvr additive="base">
                                        <p:cTn id="720" dur="3500"/>
                                        <p:tgtEl>
                                          <p:spTgt spid="43"/>
                                        </p:tgtEl>
                                        <p:attrNameLst>
                                          <p:attrName>ppt_y</p:attrName>
                                        </p:attrNameLst>
                                      </p:cBhvr>
                                      <p:tavLst>
                                        <p:tav tm="0">
                                          <p:val>
                                            <p:strVal val="ppt_y"/>
                                          </p:val>
                                        </p:tav>
                                        <p:tav tm="100000">
                                          <p:val>
                                            <p:strVal val="ppt_y"/>
                                          </p:val>
                                        </p:tav>
                                      </p:tavLst>
                                    </p:anim>
                                    <p:set>
                                      <p:cBhvr>
                                        <p:cTn id="721" dur="1" fill="hold">
                                          <p:stCondLst>
                                            <p:cond delay="3499"/>
                                          </p:stCondLst>
                                        </p:cTn>
                                        <p:tgtEl>
                                          <p:spTgt spid="43"/>
                                        </p:tgtEl>
                                        <p:attrNameLst>
                                          <p:attrName>style.visibility</p:attrName>
                                        </p:attrNameLst>
                                      </p:cBhvr>
                                      <p:to>
                                        <p:strVal val="hidden"/>
                                      </p:to>
                                    </p:set>
                                  </p:childTnLst>
                                </p:cTn>
                              </p:par>
                              <p:par>
                                <p:cTn id="722" presetID="8" presetClass="entr" presetSubtype="16" fill="hold" grpId="3" nodeType="withEffect">
                                  <p:stCondLst>
                                    <p:cond delay="0"/>
                                  </p:stCondLst>
                                  <p:childTnLst>
                                    <p:set>
                                      <p:cBhvr>
                                        <p:cTn id="723" dur="1" fill="hold">
                                          <p:stCondLst>
                                            <p:cond delay="0"/>
                                          </p:stCondLst>
                                        </p:cTn>
                                        <p:tgtEl>
                                          <p:spTgt spid="43"/>
                                        </p:tgtEl>
                                        <p:attrNameLst>
                                          <p:attrName>style.visibility</p:attrName>
                                        </p:attrNameLst>
                                      </p:cBhvr>
                                      <p:to>
                                        <p:strVal val="visible"/>
                                      </p:to>
                                    </p:set>
                                    <p:animEffect transition="in" filter="diamond(in)">
                                      <p:cBhvr>
                                        <p:cTn id="724" dur="3500"/>
                                        <p:tgtEl>
                                          <p:spTgt spid="43"/>
                                        </p:tgtEl>
                                      </p:cBhvr>
                                    </p:animEffect>
                                  </p:childTnLst>
                                </p:cTn>
                              </p:par>
                              <p:par>
                                <p:cTn id="725" presetID="2" presetClass="entr" presetSubtype="9" fill="hold" grpId="0" nodeType="withEffect">
                                  <p:stCondLst>
                                    <p:cond delay="0"/>
                                  </p:stCondLst>
                                  <p:childTnLst>
                                    <p:set>
                                      <p:cBhvr>
                                        <p:cTn id="726" dur="1" fill="hold">
                                          <p:stCondLst>
                                            <p:cond delay="0"/>
                                          </p:stCondLst>
                                        </p:cTn>
                                        <p:tgtEl>
                                          <p:spTgt spid="44"/>
                                        </p:tgtEl>
                                        <p:attrNameLst>
                                          <p:attrName>style.visibility</p:attrName>
                                        </p:attrNameLst>
                                      </p:cBhvr>
                                      <p:to>
                                        <p:strVal val="visible"/>
                                      </p:to>
                                    </p:set>
                                    <p:anim calcmode="lin" valueType="num">
                                      <p:cBhvr additive="base">
                                        <p:cTn id="727" dur="3500" fill="hold"/>
                                        <p:tgtEl>
                                          <p:spTgt spid="44"/>
                                        </p:tgtEl>
                                        <p:attrNameLst>
                                          <p:attrName>ppt_x</p:attrName>
                                        </p:attrNameLst>
                                      </p:cBhvr>
                                      <p:tavLst>
                                        <p:tav tm="0">
                                          <p:val>
                                            <p:strVal val="0-#ppt_w/2"/>
                                          </p:val>
                                        </p:tav>
                                        <p:tav tm="100000">
                                          <p:val>
                                            <p:strVal val="#ppt_x"/>
                                          </p:val>
                                        </p:tav>
                                      </p:tavLst>
                                    </p:anim>
                                    <p:anim calcmode="lin" valueType="num">
                                      <p:cBhvr additive="base">
                                        <p:cTn id="728" dur="3500" fill="hold"/>
                                        <p:tgtEl>
                                          <p:spTgt spid="44"/>
                                        </p:tgtEl>
                                        <p:attrNameLst>
                                          <p:attrName>ppt_y</p:attrName>
                                        </p:attrNameLst>
                                      </p:cBhvr>
                                      <p:tavLst>
                                        <p:tav tm="0">
                                          <p:val>
                                            <p:strVal val="0-#ppt_h/2"/>
                                          </p:val>
                                        </p:tav>
                                        <p:tav tm="100000">
                                          <p:val>
                                            <p:strVal val="#ppt_y"/>
                                          </p:val>
                                        </p:tav>
                                      </p:tavLst>
                                    </p:anim>
                                  </p:childTnLst>
                                </p:cTn>
                              </p:par>
                              <p:par>
                                <p:cTn id="729" presetID="19" presetClass="entr" presetSubtype="10" fill="hold" grpId="1" nodeType="withEffect">
                                  <p:stCondLst>
                                    <p:cond delay="0"/>
                                  </p:stCondLst>
                                  <p:childTnLst>
                                    <p:set>
                                      <p:cBhvr>
                                        <p:cTn id="730" dur="1" fill="hold">
                                          <p:stCondLst>
                                            <p:cond delay="0"/>
                                          </p:stCondLst>
                                        </p:cTn>
                                        <p:tgtEl>
                                          <p:spTgt spid="44"/>
                                        </p:tgtEl>
                                        <p:attrNameLst>
                                          <p:attrName>style.visibility</p:attrName>
                                        </p:attrNameLst>
                                      </p:cBhvr>
                                      <p:to>
                                        <p:strVal val="visible"/>
                                      </p:to>
                                    </p:set>
                                    <p:anim calcmode="lin" valueType="num">
                                      <p:cBhvr>
                                        <p:cTn id="731" dur="3500" fill="hold"/>
                                        <p:tgtEl>
                                          <p:spTgt spid="44"/>
                                        </p:tgtEl>
                                        <p:attrNameLst>
                                          <p:attrName>ppt_w</p:attrName>
                                        </p:attrNameLst>
                                      </p:cBhvr>
                                      <p:tavLst>
                                        <p:tav tm="0" fmla="#ppt_w*sin(2.5*pi*$)">
                                          <p:val>
                                            <p:fltVal val="0"/>
                                          </p:val>
                                        </p:tav>
                                        <p:tav tm="100000">
                                          <p:val>
                                            <p:fltVal val="1"/>
                                          </p:val>
                                        </p:tav>
                                      </p:tavLst>
                                    </p:anim>
                                    <p:anim calcmode="lin" valueType="num">
                                      <p:cBhvr>
                                        <p:cTn id="732" dur="3500" fill="hold"/>
                                        <p:tgtEl>
                                          <p:spTgt spid="44"/>
                                        </p:tgtEl>
                                        <p:attrNameLst>
                                          <p:attrName>ppt_h</p:attrName>
                                        </p:attrNameLst>
                                      </p:cBhvr>
                                      <p:tavLst>
                                        <p:tav tm="0">
                                          <p:val>
                                            <p:strVal val="#ppt_h"/>
                                          </p:val>
                                        </p:tav>
                                        <p:tav tm="100000">
                                          <p:val>
                                            <p:strVal val="#ppt_h"/>
                                          </p:val>
                                        </p:tav>
                                      </p:tavLst>
                                    </p:anim>
                                  </p:childTnLst>
                                </p:cTn>
                              </p:par>
                              <p:par>
                                <p:cTn id="733" presetID="2" presetClass="exit" presetSubtype="2" fill="hold" grpId="2" nodeType="withEffect">
                                  <p:stCondLst>
                                    <p:cond delay="0"/>
                                  </p:stCondLst>
                                  <p:childTnLst>
                                    <p:anim calcmode="lin" valueType="num">
                                      <p:cBhvr additive="base">
                                        <p:cTn id="734" dur="3500"/>
                                        <p:tgtEl>
                                          <p:spTgt spid="44"/>
                                        </p:tgtEl>
                                        <p:attrNameLst>
                                          <p:attrName>ppt_x</p:attrName>
                                        </p:attrNameLst>
                                      </p:cBhvr>
                                      <p:tavLst>
                                        <p:tav tm="0">
                                          <p:val>
                                            <p:strVal val="ppt_x"/>
                                          </p:val>
                                        </p:tav>
                                        <p:tav tm="100000">
                                          <p:val>
                                            <p:strVal val="1+ppt_w/2"/>
                                          </p:val>
                                        </p:tav>
                                      </p:tavLst>
                                    </p:anim>
                                    <p:anim calcmode="lin" valueType="num">
                                      <p:cBhvr additive="base">
                                        <p:cTn id="735" dur="3500"/>
                                        <p:tgtEl>
                                          <p:spTgt spid="44"/>
                                        </p:tgtEl>
                                        <p:attrNameLst>
                                          <p:attrName>ppt_y</p:attrName>
                                        </p:attrNameLst>
                                      </p:cBhvr>
                                      <p:tavLst>
                                        <p:tav tm="0">
                                          <p:val>
                                            <p:strVal val="ppt_y"/>
                                          </p:val>
                                        </p:tav>
                                        <p:tav tm="100000">
                                          <p:val>
                                            <p:strVal val="ppt_y"/>
                                          </p:val>
                                        </p:tav>
                                      </p:tavLst>
                                    </p:anim>
                                    <p:set>
                                      <p:cBhvr>
                                        <p:cTn id="736" dur="1" fill="hold">
                                          <p:stCondLst>
                                            <p:cond delay="3499"/>
                                          </p:stCondLst>
                                        </p:cTn>
                                        <p:tgtEl>
                                          <p:spTgt spid="44"/>
                                        </p:tgtEl>
                                        <p:attrNameLst>
                                          <p:attrName>style.visibility</p:attrName>
                                        </p:attrNameLst>
                                      </p:cBhvr>
                                      <p:to>
                                        <p:strVal val="hidden"/>
                                      </p:to>
                                    </p:set>
                                  </p:childTnLst>
                                </p:cTn>
                              </p:par>
                              <p:par>
                                <p:cTn id="737" presetID="8" presetClass="entr" presetSubtype="16" fill="hold" grpId="3" nodeType="withEffect">
                                  <p:stCondLst>
                                    <p:cond delay="0"/>
                                  </p:stCondLst>
                                  <p:childTnLst>
                                    <p:set>
                                      <p:cBhvr>
                                        <p:cTn id="738" dur="1" fill="hold">
                                          <p:stCondLst>
                                            <p:cond delay="0"/>
                                          </p:stCondLst>
                                        </p:cTn>
                                        <p:tgtEl>
                                          <p:spTgt spid="44"/>
                                        </p:tgtEl>
                                        <p:attrNameLst>
                                          <p:attrName>style.visibility</p:attrName>
                                        </p:attrNameLst>
                                      </p:cBhvr>
                                      <p:to>
                                        <p:strVal val="visible"/>
                                      </p:to>
                                    </p:set>
                                    <p:animEffect transition="in" filter="diamond(in)">
                                      <p:cBhvr>
                                        <p:cTn id="739" dur="3500"/>
                                        <p:tgtEl>
                                          <p:spTgt spid="44"/>
                                        </p:tgtEl>
                                      </p:cBhvr>
                                    </p:animEffect>
                                  </p:childTnLst>
                                </p:cTn>
                              </p:par>
                              <p:par>
                                <p:cTn id="740" presetID="2" presetClass="entr" presetSubtype="9" fill="hold" grpId="0" nodeType="withEffect">
                                  <p:stCondLst>
                                    <p:cond delay="0"/>
                                  </p:stCondLst>
                                  <p:childTnLst>
                                    <p:set>
                                      <p:cBhvr>
                                        <p:cTn id="741" dur="1" fill="hold">
                                          <p:stCondLst>
                                            <p:cond delay="0"/>
                                          </p:stCondLst>
                                        </p:cTn>
                                        <p:tgtEl>
                                          <p:spTgt spid="34"/>
                                        </p:tgtEl>
                                        <p:attrNameLst>
                                          <p:attrName>style.visibility</p:attrName>
                                        </p:attrNameLst>
                                      </p:cBhvr>
                                      <p:to>
                                        <p:strVal val="visible"/>
                                      </p:to>
                                    </p:set>
                                    <p:anim calcmode="lin" valueType="num">
                                      <p:cBhvr additive="base">
                                        <p:cTn id="742" dur="3500" fill="hold"/>
                                        <p:tgtEl>
                                          <p:spTgt spid="34"/>
                                        </p:tgtEl>
                                        <p:attrNameLst>
                                          <p:attrName>ppt_x</p:attrName>
                                        </p:attrNameLst>
                                      </p:cBhvr>
                                      <p:tavLst>
                                        <p:tav tm="0">
                                          <p:val>
                                            <p:strVal val="0-#ppt_w/2"/>
                                          </p:val>
                                        </p:tav>
                                        <p:tav tm="100000">
                                          <p:val>
                                            <p:strVal val="#ppt_x"/>
                                          </p:val>
                                        </p:tav>
                                      </p:tavLst>
                                    </p:anim>
                                    <p:anim calcmode="lin" valueType="num">
                                      <p:cBhvr additive="base">
                                        <p:cTn id="743" dur="3500" fill="hold"/>
                                        <p:tgtEl>
                                          <p:spTgt spid="34"/>
                                        </p:tgtEl>
                                        <p:attrNameLst>
                                          <p:attrName>ppt_y</p:attrName>
                                        </p:attrNameLst>
                                      </p:cBhvr>
                                      <p:tavLst>
                                        <p:tav tm="0">
                                          <p:val>
                                            <p:strVal val="0-#ppt_h/2"/>
                                          </p:val>
                                        </p:tav>
                                        <p:tav tm="100000">
                                          <p:val>
                                            <p:strVal val="#ppt_y"/>
                                          </p:val>
                                        </p:tav>
                                      </p:tavLst>
                                    </p:anim>
                                  </p:childTnLst>
                                </p:cTn>
                              </p:par>
                              <p:par>
                                <p:cTn id="744" presetID="19" presetClass="entr" presetSubtype="10" fill="hold" grpId="1" nodeType="withEffect">
                                  <p:stCondLst>
                                    <p:cond delay="0"/>
                                  </p:stCondLst>
                                  <p:childTnLst>
                                    <p:set>
                                      <p:cBhvr>
                                        <p:cTn id="745" dur="1" fill="hold">
                                          <p:stCondLst>
                                            <p:cond delay="0"/>
                                          </p:stCondLst>
                                        </p:cTn>
                                        <p:tgtEl>
                                          <p:spTgt spid="34"/>
                                        </p:tgtEl>
                                        <p:attrNameLst>
                                          <p:attrName>style.visibility</p:attrName>
                                        </p:attrNameLst>
                                      </p:cBhvr>
                                      <p:to>
                                        <p:strVal val="visible"/>
                                      </p:to>
                                    </p:set>
                                    <p:anim calcmode="lin" valueType="num">
                                      <p:cBhvr>
                                        <p:cTn id="746" dur="3500" fill="hold"/>
                                        <p:tgtEl>
                                          <p:spTgt spid="34"/>
                                        </p:tgtEl>
                                        <p:attrNameLst>
                                          <p:attrName>ppt_w</p:attrName>
                                        </p:attrNameLst>
                                      </p:cBhvr>
                                      <p:tavLst>
                                        <p:tav tm="0" fmla="#ppt_w*sin(2.5*pi*$)">
                                          <p:val>
                                            <p:fltVal val="0"/>
                                          </p:val>
                                        </p:tav>
                                        <p:tav tm="100000">
                                          <p:val>
                                            <p:fltVal val="1"/>
                                          </p:val>
                                        </p:tav>
                                      </p:tavLst>
                                    </p:anim>
                                    <p:anim calcmode="lin" valueType="num">
                                      <p:cBhvr>
                                        <p:cTn id="747" dur="3500" fill="hold"/>
                                        <p:tgtEl>
                                          <p:spTgt spid="34"/>
                                        </p:tgtEl>
                                        <p:attrNameLst>
                                          <p:attrName>ppt_h</p:attrName>
                                        </p:attrNameLst>
                                      </p:cBhvr>
                                      <p:tavLst>
                                        <p:tav tm="0">
                                          <p:val>
                                            <p:strVal val="#ppt_h"/>
                                          </p:val>
                                        </p:tav>
                                        <p:tav tm="100000">
                                          <p:val>
                                            <p:strVal val="#ppt_h"/>
                                          </p:val>
                                        </p:tav>
                                      </p:tavLst>
                                    </p:anim>
                                  </p:childTnLst>
                                </p:cTn>
                              </p:par>
                              <p:par>
                                <p:cTn id="748" presetID="2" presetClass="exit" presetSubtype="2" fill="hold" grpId="2" nodeType="withEffect">
                                  <p:stCondLst>
                                    <p:cond delay="0"/>
                                  </p:stCondLst>
                                  <p:childTnLst>
                                    <p:anim calcmode="lin" valueType="num">
                                      <p:cBhvr additive="base">
                                        <p:cTn id="749" dur="3500"/>
                                        <p:tgtEl>
                                          <p:spTgt spid="34"/>
                                        </p:tgtEl>
                                        <p:attrNameLst>
                                          <p:attrName>ppt_x</p:attrName>
                                        </p:attrNameLst>
                                      </p:cBhvr>
                                      <p:tavLst>
                                        <p:tav tm="0">
                                          <p:val>
                                            <p:strVal val="ppt_x"/>
                                          </p:val>
                                        </p:tav>
                                        <p:tav tm="100000">
                                          <p:val>
                                            <p:strVal val="1+ppt_w/2"/>
                                          </p:val>
                                        </p:tav>
                                      </p:tavLst>
                                    </p:anim>
                                    <p:anim calcmode="lin" valueType="num">
                                      <p:cBhvr additive="base">
                                        <p:cTn id="750" dur="3500"/>
                                        <p:tgtEl>
                                          <p:spTgt spid="34"/>
                                        </p:tgtEl>
                                        <p:attrNameLst>
                                          <p:attrName>ppt_y</p:attrName>
                                        </p:attrNameLst>
                                      </p:cBhvr>
                                      <p:tavLst>
                                        <p:tav tm="0">
                                          <p:val>
                                            <p:strVal val="ppt_y"/>
                                          </p:val>
                                        </p:tav>
                                        <p:tav tm="100000">
                                          <p:val>
                                            <p:strVal val="ppt_y"/>
                                          </p:val>
                                        </p:tav>
                                      </p:tavLst>
                                    </p:anim>
                                    <p:set>
                                      <p:cBhvr>
                                        <p:cTn id="751" dur="1" fill="hold">
                                          <p:stCondLst>
                                            <p:cond delay="3499"/>
                                          </p:stCondLst>
                                        </p:cTn>
                                        <p:tgtEl>
                                          <p:spTgt spid="34"/>
                                        </p:tgtEl>
                                        <p:attrNameLst>
                                          <p:attrName>style.visibility</p:attrName>
                                        </p:attrNameLst>
                                      </p:cBhvr>
                                      <p:to>
                                        <p:strVal val="hidden"/>
                                      </p:to>
                                    </p:set>
                                  </p:childTnLst>
                                </p:cTn>
                              </p:par>
                              <p:par>
                                <p:cTn id="752" presetID="8" presetClass="entr" presetSubtype="16" fill="hold" grpId="3" nodeType="withEffect">
                                  <p:stCondLst>
                                    <p:cond delay="0"/>
                                  </p:stCondLst>
                                  <p:childTnLst>
                                    <p:set>
                                      <p:cBhvr>
                                        <p:cTn id="753" dur="1" fill="hold">
                                          <p:stCondLst>
                                            <p:cond delay="0"/>
                                          </p:stCondLst>
                                        </p:cTn>
                                        <p:tgtEl>
                                          <p:spTgt spid="34"/>
                                        </p:tgtEl>
                                        <p:attrNameLst>
                                          <p:attrName>style.visibility</p:attrName>
                                        </p:attrNameLst>
                                      </p:cBhvr>
                                      <p:to>
                                        <p:strVal val="visible"/>
                                      </p:to>
                                    </p:set>
                                    <p:animEffect transition="in" filter="diamond(in)">
                                      <p:cBhvr>
                                        <p:cTn id="754" dur="3500"/>
                                        <p:tgtEl>
                                          <p:spTgt spid="34"/>
                                        </p:tgtEl>
                                      </p:cBhvr>
                                    </p:animEffect>
                                  </p:childTnLst>
                                </p:cTn>
                              </p:par>
                              <p:par>
                                <p:cTn id="755" presetID="2" presetClass="entr" presetSubtype="9" fill="hold" grpId="0" nodeType="withEffect">
                                  <p:stCondLst>
                                    <p:cond delay="0"/>
                                  </p:stCondLst>
                                  <p:childTnLst>
                                    <p:set>
                                      <p:cBhvr>
                                        <p:cTn id="756" dur="1" fill="hold">
                                          <p:stCondLst>
                                            <p:cond delay="0"/>
                                          </p:stCondLst>
                                        </p:cTn>
                                        <p:tgtEl>
                                          <p:spTgt spid="33"/>
                                        </p:tgtEl>
                                        <p:attrNameLst>
                                          <p:attrName>style.visibility</p:attrName>
                                        </p:attrNameLst>
                                      </p:cBhvr>
                                      <p:to>
                                        <p:strVal val="visible"/>
                                      </p:to>
                                    </p:set>
                                    <p:anim calcmode="lin" valueType="num">
                                      <p:cBhvr additive="base">
                                        <p:cTn id="757" dur="3500" fill="hold"/>
                                        <p:tgtEl>
                                          <p:spTgt spid="33"/>
                                        </p:tgtEl>
                                        <p:attrNameLst>
                                          <p:attrName>ppt_x</p:attrName>
                                        </p:attrNameLst>
                                      </p:cBhvr>
                                      <p:tavLst>
                                        <p:tav tm="0">
                                          <p:val>
                                            <p:strVal val="0-#ppt_w/2"/>
                                          </p:val>
                                        </p:tav>
                                        <p:tav tm="100000">
                                          <p:val>
                                            <p:strVal val="#ppt_x"/>
                                          </p:val>
                                        </p:tav>
                                      </p:tavLst>
                                    </p:anim>
                                    <p:anim calcmode="lin" valueType="num">
                                      <p:cBhvr additive="base">
                                        <p:cTn id="758" dur="3500" fill="hold"/>
                                        <p:tgtEl>
                                          <p:spTgt spid="33"/>
                                        </p:tgtEl>
                                        <p:attrNameLst>
                                          <p:attrName>ppt_y</p:attrName>
                                        </p:attrNameLst>
                                      </p:cBhvr>
                                      <p:tavLst>
                                        <p:tav tm="0">
                                          <p:val>
                                            <p:strVal val="0-#ppt_h/2"/>
                                          </p:val>
                                        </p:tav>
                                        <p:tav tm="100000">
                                          <p:val>
                                            <p:strVal val="#ppt_y"/>
                                          </p:val>
                                        </p:tav>
                                      </p:tavLst>
                                    </p:anim>
                                  </p:childTnLst>
                                </p:cTn>
                              </p:par>
                              <p:par>
                                <p:cTn id="759" presetID="19" presetClass="entr" presetSubtype="10" fill="hold" grpId="1" nodeType="withEffect">
                                  <p:stCondLst>
                                    <p:cond delay="0"/>
                                  </p:stCondLst>
                                  <p:childTnLst>
                                    <p:set>
                                      <p:cBhvr>
                                        <p:cTn id="760" dur="1" fill="hold">
                                          <p:stCondLst>
                                            <p:cond delay="0"/>
                                          </p:stCondLst>
                                        </p:cTn>
                                        <p:tgtEl>
                                          <p:spTgt spid="33"/>
                                        </p:tgtEl>
                                        <p:attrNameLst>
                                          <p:attrName>style.visibility</p:attrName>
                                        </p:attrNameLst>
                                      </p:cBhvr>
                                      <p:to>
                                        <p:strVal val="visible"/>
                                      </p:to>
                                    </p:set>
                                    <p:anim calcmode="lin" valueType="num">
                                      <p:cBhvr>
                                        <p:cTn id="761" dur="3500" fill="hold"/>
                                        <p:tgtEl>
                                          <p:spTgt spid="33"/>
                                        </p:tgtEl>
                                        <p:attrNameLst>
                                          <p:attrName>ppt_w</p:attrName>
                                        </p:attrNameLst>
                                      </p:cBhvr>
                                      <p:tavLst>
                                        <p:tav tm="0" fmla="#ppt_w*sin(2.5*pi*$)">
                                          <p:val>
                                            <p:fltVal val="0"/>
                                          </p:val>
                                        </p:tav>
                                        <p:tav tm="100000">
                                          <p:val>
                                            <p:fltVal val="1"/>
                                          </p:val>
                                        </p:tav>
                                      </p:tavLst>
                                    </p:anim>
                                    <p:anim calcmode="lin" valueType="num">
                                      <p:cBhvr>
                                        <p:cTn id="762" dur="3500" fill="hold"/>
                                        <p:tgtEl>
                                          <p:spTgt spid="33"/>
                                        </p:tgtEl>
                                        <p:attrNameLst>
                                          <p:attrName>ppt_h</p:attrName>
                                        </p:attrNameLst>
                                      </p:cBhvr>
                                      <p:tavLst>
                                        <p:tav tm="0">
                                          <p:val>
                                            <p:strVal val="#ppt_h"/>
                                          </p:val>
                                        </p:tav>
                                        <p:tav tm="100000">
                                          <p:val>
                                            <p:strVal val="#ppt_h"/>
                                          </p:val>
                                        </p:tav>
                                      </p:tavLst>
                                    </p:anim>
                                  </p:childTnLst>
                                </p:cTn>
                              </p:par>
                              <p:par>
                                <p:cTn id="763" presetID="2" presetClass="exit" presetSubtype="2" fill="hold" grpId="2" nodeType="withEffect">
                                  <p:stCondLst>
                                    <p:cond delay="0"/>
                                  </p:stCondLst>
                                  <p:childTnLst>
                                    <p:anim calcmode="lin" valueType="num">
                                      <p:cBhvr additive="base">
                                        <p:cTn id="764" dur="3500"/>
                                        <p:tgtEl>
                                          <p:spTgt spid="33"/>
                                        </p:tgtEl>
                                        <p:attrNameLst>
                                          <p:attrName>ppt_x</p:attrName>
                                        </p:attrNameLst>
                                      </p:cBhvr>
                                      <p:tavLst>
                                        <p:tav tm="0">
                                          <p:val>
                                            <p:strVal val="ppt_x"/>
                                          </p:val>
                                        </p:tav>
                                        <p:tav tm="100000">
                                          <p:val>
                                            <p:strVal val="1+ppt_w/2"/>
                                          </p:val>
                                        </p:tav>
                                      </p:tavLst>
                                    </p:anim>
                                    <p:anim calcmode="lin" valueType="num">
                                      <p:cBhvr additive="base">
                                        <p:cTn id="765" dur="3500"/>
                                        <p:tgtEl>
                                          <p:spTgt spid="33"/>
                                        </p:tgtEl>
                                        <p:attrNameLst>
                                          <p:attrName>ppt_y</p:attrName>
                                        </p:attrNameLst>
                                      </p:cBhvr>
                                      <p:tavLst>
                                        <p:tav tm="0">
                                          <p:val>
                                            <p:strVal val="ppt_y"/>
                                          </p:val>
                                        </p:tav>
                                        <p:tav tm="100000">
                                          <p:val>
                                            <p:strVal val="ppt_y"/>
                                          </p:val>
                                        </p:tav>
                                      </p:tavLst>
                                    </p:anim>
                                    <p:set>
                                      <p:cBhvr>
                                        <p:cTn id="766" dur="1" fill="hold">
                                          <p:stCondLst>
                                            <p:cond delay="3499"/>
                                          </p:stCondLst>
                                        </p:cTn>
                                        <p:tgtEl>
                                          <p:spTgt spid="33"/>
                                        </p:tgtEl>
                                        <p:attrNameLst>
                                          <p:attrName>style.visibility</p:attrName>
                                        </p:attrNameLst>
                                      </p:cBhvr>
                                      <p:to>
                                        <p:strVal val="hidden"/>
                                      </p:to>
                                    </p:set>
                                  </p:childTnLst>
                                </p:cTn>
                              </p:par>
                              <p:par>
                                <p:cTn id="767" presetID="8" presetClass="entr" presetSubtype="16" fill="hold" grpId="3" nodeType="withEffect">
                                  <p:stCondLst>
                                    <p:cond delay="0"/>
                                  </p:stCondLst>
                                  <p:childTnLst>
                                    <p:set>
                                      <p:cBhvr>
                                        <p:cTn id="768" dur="1" fill="hold">
                                          <p:stCondLst>
                                            <p:cond delay="0"/>
                                          </p:stCondLst>
                                        </p:cTn>
                                        <p:tgtEl>
                                          <p:spTgt spid="33"/>
                                        </p:tgtEl>
                                        <p:attrNameLst>
                                          <p:attrName>style.visibility</p:attrName>
                                        </p:attrNameLst>
                                      </p:cBhvr>
                                      <p:to>
                                        <p:strVal val="visible"/>
                                      </p:to>
                                    </p:set>
                                    <p:animEffect transition="in" filter="diamond(in)">
                                      <p:cBhvr>
                                        <p:cTn id="769" dur="3500"/>
                                        <p:tgtEl>
                                          <p:spTgt spid="33"/>
                                        </p:tgtEl>
                                      </p:cBhvr>
                                    </p:animEffect>
                                  </p:childTnLst>
                                </p:cTn>
                              </p:par>
                              <p:par>
                                <p:cTn id="770" presetID="2" presetClass="entr" presetSubtype="9" fill="hold" grpId="0" nodeType="withEffect">
                                  <p:stCondLst>
                                    <p:cond delay="0"/>
                                  </p:stCondLst>
                                  <p:childTnLst>
                                    <p:set>
                                      <p:cBhvr>
                                        <p:cTn id="771" dur="1" fill="hold">
                                          <p:stCondLst>
                                            <p:cond delay="0"/>
                                          </p:stCondLst>
                                        </p:cTn>
                                        <p:tgtEl>
                                          <p:spTgt spid="32"/>
                                        </p:tgtEl>
                                        <p:attrNameLst>
                                          <p:attrName>style.visibility</p:attrName>
                                        </p:attrNameLst>
                                      </p:cBhvr>
                                      <p:to>
                                        <p:strVal val="visible"/>
                                      </p:to>
                                    </p:set>
                                    <p:anim calcmode="lin" valueType="num">
                                      <p:cBhvr additive="base">
                                        <p:cTn id="772" dur="3500" fill="hold"/>
                                        <p:tgtEl>
                                          <p:spTgt spid="32"/>
                                        </p:tgtEl>
                                        <p:attrNameLst>
                                          <p:attrName>ppt_x</p:attrName>
                                        </p:attrNameLst>
                                      </p:cBhvr>
                                      <p:tavLst>
                                        <p:tav tm="0">
                                          <p:val>
                                            <p:strVal val="0-#ppt_w/2"/>
                                          </p:val>
                                        </p:tav>
                                        <p:tav tm="100000">
                                          <p:val>
                                            <p:strVal val="#ppt_x"/>
                                          </p:val>
                                        </p:tav>
                                      </p:tavLst>
                                    </p:anim>
                                    <p:anim calcmode="lin" valueType="num">
                                      <p:cBhvr additive="base">
                                        <p:cTn id="773" dur="3500" fill="hold"/>
                                        <p:tgtEl>
                                          <p:spTgt spid="32"/>
                                        </p:tgtEl>
                                        <p:attrNameLst>
                                          <p:attrName>ppt_y</p:attrName>
                                        </p:attrNameLst>
                                      </p:cBhvr>
                                      <p:tavLst>
                                        <p:tav tm="0">
                                          <p:val>
                                            <p:strVal val="0-#ppt_h/2"/>
                                          </p:val>
                                        </p:tav>
                                        <p:tav tm="100000">
                                          <p:val>
                                            <p:strVal val="#ppt_y"/>
                                          </p:val>
                                        </p:tav>
                                      </p:tavLst>
                                    </p:anim>
                                  </p:childTnLst>
                                </p:cTn>
                              </p:par>
                              <p:par>
                                <p:cTn id="774" presetID="19" presetClass="entr" presetSubtype="10" fill="hold" grpId="1" nodeType="withEffect">
                                  <p:stCondLst>
                                    <p:cond delay="0"/>
                                  </p:stCondLst>
                                  <p:childTnLst>
                                    <p:set>
                                      <p:cBhvr>
                                        <p:cTn id="775" dur="1" fill="hold">
                                          <p:stCondLst>
                                            <p:cond delay="0"/>
                                          </p:stCondLst>
                                        </p:cTn>
                                        <p:tgtEl>
                                          <p:spTgt spid="32"/>
                                        </p:tgtEl>
                                        <p:attrNameLst>
                                          <p:attrName>style.visibility</p:attrName>
                                        </p:attrNameLst>
                                      </p:cBhvr>
                                      <p:to>
                                        <p:strVal val="visible"/>
                                      </p:to>
                                    </p:set>
                                    <p:anim calcmode="lin" valueType="num">
                                      <p:cBhvr>
                                        <p:cTn id="776" dur="3500" fill="hold"/>
                                        <p:tgtEl>
                                          <p:spTgt spid="32"/>
                                        </p:tgtEl>
                                        <p:attrNameLst>
                                          <p:attrName>ppt_w</p:attrName>
                                        </p:attrNameLst>
                                      </p:cBhvr>
                                      <p:tavLst>
                                        <p:tav tm="0" fmla="#ppt_w*sin(2.5*pi*$)">
                                          <p:val>
                                            <p:fltVal val="0"/>
                                          </p:val>
                                        </p:tav>
                                        <p:tav tm="100000">
                                          <p:val>
                                            <p:fltVal val="1"/>
                                          </p:val>
                                        </p:tav>
                                      </p:tavLst>
                                    </p:anim>
                                    <p:anim calcmode="lin" valueType="num">
                                      <p:cBhvr>
                                        <p:cTn id="777" dur="3500" fill="hold"/>
                                        <p:tgtEl>
                                          <p:spTgt spid="32"/>
                                        </p:tgtEl>
                                        <p:attrNameLst>
                                          <p:attrName>ppt_h</p:attrName>
                                        </p:attrNameLst>
                                      </p:cBhvr>
                                      <p:tavLst>
                                        <p:tav tm="0">
                                          <p:val>
                                            <p:strVal val="#ppt_h"/>
                                          </p:val>
                                        </p:tav>
                                        <p:tav tm="100000">
                                          <p:val>
                                            <p:strVal val="#ppt_h"/>
                                          </p:val>
                                        </p:tav>
                                      </p:tavLst>
                                    </p:anim>
                                  </p:childTnLst>
                                </p:cTn>
                              </p:par>
                              <p:par>
                                <p:cTn id="778" presetID="2" presetClass="exit" presetSubtype="2" fill="hold" grpId="2" nodeType="withEffect">
                                  <p:stCondLst>
                                    <p:cond delay="0"/>
                                  </p:stCondLst>
                                  <p:childTnLst>
                                    <p:anim calcmode="lin" valueType="num">
                                      <p:cBhvr additive="base">
                                        <p:cTn id="779" dur="3500"/>
                                        <p:tgtEl>
                                          <p:spTgt spid="32"/>
                                        </p:tgtEl>
                                        <p:attrNameLst>
                                          <p:attrName>ppt_x</p:attrName>
                                        </p:attrNameLst>
                                      </p:cBhvr>
                                      <p:tavLst>
                                        <p:tav tm="0">
                                          <p:val>
                                            <p:strVal val="ppt_x"/>
                                          </p:val>
                                        </p:tav>
                                        <p:tav tm="100000">
                                          <p:val>
                                            <p:strVal val="1+ppt_w/2"/>
                                          </p:val>
                                        </p:tav>
                                      </p:tavLst>
                                    </p:anim>
                                    <p:anim calcmode="lin" valueType="num">
                                      <p:cBhvr additive="base">
                                        <p:cTn id="780" dur="3500"/>
                                        <p:tgtEl>
                                          <p:spTgt spid="32"/>
                                        </p:tgtEl>
                                        <p:attrNameLst>
                                          <p:attrName>ppt_y</p:attrName>
                                        </p:attrNameLst>
                                      </p:cBhvr>
                                      <p:tavLst>
                                        <p:tav tm="0">
                                          <p:val>
                                            <p:strVal val="ppt_y"/>
                                          </p:val>
                                        </p:tav>
                                        <p:tav tm="100000">
                                          <p:val>
                                            <p:strVal val="ppt_y"/>
                                          </p:val>
                                        </p:tav>
                                      </p:tavLst>
                                    </p:anim>
                                    <p:set>
                                      <p:cBhvr>
                                        <p:cTn id="781" dur="1" fill="hold">
                                          <p:stCondLst>
                                            <p:cond delay="3499"/>
                                          </p:stCondLst>
                                        </p:cTn>
                                        <p:tgtEl>
                                          <p:spTgt spid="32"/>
                                        </p:tgtEl>
                                        <p:attrNameLst>
                                          <p:attrName>style.visibility</p:attrName>
                                        </p:attrNameLst>
                                      </p:cBhvr>
                                      <p:to>
                                        <p:strVal val="hidden"/>
                                      </p:to>
                                    </p:set>
                                  </p:childTnLst>
                                </p:cTn>
                              </p:par>
                              <p:par>
                                <p:cTn id="782" presetID="8" presetClass="entr" presetSubtype="16" fill="hold" grpId="3" nodeType="withEffect">
                                  <p:stCondLst>
                                    <p:cond delay="0"/>
                                  </p:stCondLst>
                                  <p:childTnLst>
                                    <p:set>
                                      <p:cBhvr>
                                        <p:cTn id="783" dur="1" fill="hold">
                                          <p:stCondLst>
                                            <p:cond delay="0"/>
                                          </p:stCondLst>
                                        </p:cTn>
                                        <p:tgtEl>
                                          <p:spTgt spid="32"/>
                                        </p:tgtEl>
                                        <p:attrNameLst>
                                          <p:attrName>style.visibility</p:attrName>
                                        </p:attrNameLst>
                                      </p:cBhvr>
                                      <p:to>
                                        <p:strVal val="visible"/>
                                      </p:to>
                                    </p:set>
                                    <p:animEffect transition="in" filter="diamond(in)">
                                      <p:cBhvr>
                                        <p:cTn id="784" dur="3500"/>
                                        <p:tgtEl>
                                          <p:spTgt spid="32"/>
                                        </p:tgtEl>
                                      </p:cBhvr>
                                    </p:animEffect>
                                  </p:childTnLst>
                                </p:cTn>
                              </p:par>
                              <p:par>
                                <p:cTn id="785" presetID="2" presetClass="entr" presetSubtype="9" fill="hold" grpId="0" nodeType="withEffect">
                                  <p:stCondLst>
                                    <p:cond delay="0"/>
                                  </p:stCondLst>
                                  <p:childTnLst>
                                    <p:set>
                                      <p:cBhvr>
                                        <p:cTn id="786" dur="1" fill="hold">
                                          <p:stCondLst>
                                            <p:cond delay="0"/>
                                          </p:stCondLst>
                                        </p:cTn>
                                        <p:tgtEl>
                                          <p:spTgt spid="31"/>
                                        </p:tgtEl>
                                        <p:attrNameLst>
                                          <p:attrName>style.visibility</p:attrName>
                                        </p:attrNameLst>
                                      </p:cBhvr>
                                      <p:to>
                                        <p:strVal val="visible"/>
                                      </p:to>
                                    </p:set>
                                    <p:anim calcmode="lin" valueType="num">
                                      <p:cBhvr additive="base">
                                        <p:cTn id="787" dur="3500" fill="hold"/>
                                        <p:tgtEl>
                                          <p:spTgt spid="31"/>
                                        </p:tgtEl>
                                        <p:attrNameLst>
                                          <p:attrName>ppt_x</p:attrName>
                                        </p:attrNameLst>
                                      </p:cBhvr>
                                      <p:tavLst>
                                        <p:tav tm="0">
                                          <p:val>
                                            <p:strVal val="0-#ppt_w/2"/>
                                          </p:val>
                                        </p:tav>
                                        <p:tav tm="100000">
                                          <p:val>
                                            <p:strVal val="#ppt_x"/>
                                          </p:val>
                                        </p:tav>
                                      </p:tavLst>
                                    </p:anim>
                                    <p:anim calcmode="lin" valueType="num">
                                      <p:cBhvr additive="base">
                                        <p:cTn id="788" dur="3500" fill="hold"/>
                                        <p:tgtEl>
                                          <p:spTgt spid="31"/>
                                        </p:tgtEl>
                                        <p:attrNameLst>
                                          <p:attrName>ppt_y</p:attrName>
                                        </p:attrNameLst>
                                      </p:cBhvr>
                                      <p:tavLst>
                                        <p:tav tm="0">
                                          <p:val>
                                            <p:strVal val="0-#ppt_h/2"/>
                                          </p:val>
                                        </p:tav>
                                        <p:tav tm="100000">
                                          <p:val>
                                            <p:strVal val="#ppt_y"/>
                                          </p:val>
                                        </p:tav>
                                      </p:tavLst>
                                    </p:anim>
                                  </p:childTnLst>
                                </p:cTn>
                              </p:par>
                              <p:par>
                                <p:cTn id="789" presetID="19" presetClass="entr" presetSubtype="10" fill="hold" grpId="1" nodeType="withEffect">
                                  <p:stCondLst>
                                    <p:cond delay="0"/>
                                  </p:stCondLst>
                                  <p:childTnLst>
                                    <p:set>
                                      <p:cBhvr>
                                        <p:cTn id="790" dur="1" fill="hold">
                                          <p:stCondLst>
                                            <p:cond delay="0"/>
                                          </p:stCondLst>
                                        </p:cTn>
                                        <p:tgtEl>
                                          <p:spTgt spid="31"/>
                                        </p:tgtEl>
                                        <p:attrNameLst>
                                          <p:attrName>style.visibility</p:attrName>
                                        </p:attrNameLst>
                                      </p:cBhvr>
                                      <p:to>
                                        <p:strVal val="visible"/>
                                      </p:to>
                                    </p:set>
                                    <p:anim calcmode="lin" valueType="num">
                                      <p:cBhvr>
                                        <p:cTn id="791" dur="3500" fill="hold"/>
                                        <p:tgtEl>
                                          <p:spTgt spid="31"/>
                                        </p:tgtEl>
                                        <p:attrNameLst>
                                          <p:attrName>ppt_w</p:attrName>
                                        </p:attrNameLst>
                                      </p:cBhvr>
                                      <p:tavLst>
                                        <p:tav tm="0" fmla="#ppt_w*sin(2.5*pi*$)">
                                          <p:val>
                                            <p:fltVal val="0"/>
                                          </p:val>
                                        </p:tav>
                                        <p:tav tm="100000">
                                          <p:val>
                                            <p:fltVal val="1"/>
                                          </p:val>
                                        </p:tav>
                                      </p:tavLst>
                                    </p:anim>
                                    <p:anim calcmode="lin" valueType="num">
                                      <p:cBhvr>
                                        <p:cTn id="792" dur="3500" fill="hold"/>
                                        <p:tgtEl>
                                          <p:spTgt spid="31"/>
                                        </p:tgtEl>
                                        <p:attrNameLst>
                                          <p:attrName>ppt_h</p:attrName>
                                        </p:attrNameLst>
                                      </p:cBhvr>
                                      <p:tavLst>
                                        <p:tav tm="0">
                                          <p:val>
                                            <p:strVal val="#ppt_h"/>
                                          </p:val>
                                        </p:tav>
                                        <p:tav tm="100000">
                                          <p:val>
                                            <p:strVal val="#ppt_h"/>
                                          </p:val>
                                        </p:tav>
                                      </p:tavLst>
                                    </p:anim>
                                  </p:childTnLst>
                                </p:cTn>
                              </p:par>
                              <p:par>
                                <p:cTn id="793" presetID="2" presetClass="exit" presetSubtype="2" fill="hold" grpId="2" nodeType="withEffect">
                                  <p:stCondLst>
                                    <p:cond delay="0"/>
                                  </p:stCondLst>
                                  <p:childTnLst>
                                    <p:anim calcmode="lin" valueType="num">
                                      <p:cBhvr additive="base">
                                        <p:cTn id="794" dur="3500"/>
                                        <p:tgtEl>
                                          <p:spTgt spid="31"/>
                                        </p:tgtEl>
                                        <p:attrNameLst>
                                          <p:attrName>ppt_x</p:attrName>
                                        </p:attrNameLst>
                                      </p:cBhvr>
                                      <p:tavLst>
                                        <p:tav tm="0">
                                          <p:val>
                                            <p:strVal val="ppt_x"/>
                                          </p:val>
                                        </p:tav>
                                        <p:tav tm="100000">
                                          <p:val>
                                            <p:strVal val="1+ppt_w/2"/>
                                          </p:val>
                                        </p:tav>
                                      </p:tavLst>
                                    </p:anim>
                                    <p:anim calcmode="lin" valueType="num">
                                      <p:cBhvr additive="base">
                                        <p:cTn id="795" dur="3500"/>
                                        <p:tgtEl>
                                          <p:spTgt spid="31"/>
                                        </p:tgtEl>
                                        <p:attrNameLst>
                                          <p:attrName>ppt_y</p:attrName>
                                        </p:attrNameLst>
                                      </p:cBhvr>
                                      <p:tavLst>
                                        <p:tav tm="0">
                                          <p:val>
                                            <p:strVal val="ppt_y"/>
                                          </p:val>
                                        </p:tav>
                                        <p:tav tm="100000">
                                          <p:val>
                                            <p:strVal val="ppt_y"/>
                                          </p:val>
                                        </p:tav>
                                      </p:tavLst>
                                    </p:anim>
                                    <p:set>
                                      <p:cBhvr>
                                        <p:cTn id="796" dur="1" fill="hold">
                                          <p:stCondLst>
                                            <p:cond delay="3499"/>
                                          </p:stCondLst>
                                        </p:cTn>
                                        <p:tgtEl>
                                          <p:spTgt spid="31"/>
                                        </p:tgtEl>
                                        <p:attrNameLst>
                                          <p:attrName>style.visibility</p:attrName>
                                        </p:attrNameLst>
                                      </p:cBhvr>
                                      <p:to>
                                        <p:strVal val="hidden"/>
                                      </p:to>
                                    </p:set>
                                  </p:childTnLst>
                                </p:cTn>
                              </p:par>
                              <p:par>
                                <p:cTn id="797" presetID="8" presetClass="entr" presetSubtype="16" fill="hold" grpId="3" nodeType="withEffect">
                                  <p:stCondLst>
                                    <p:cond delay="0"/>
                                  </p:stCondLst>
                                  <p:childTnLst>
                                    <p:set>
                                      <p:cBhvr>
                                        <p:cTn id="798" dur="1" fill="hold">
                                          <p:stCondLst>
                                            <p:cond delay="0"/>
                                          </p:stCondLst>
                                        </p:cTn>
                                        <p:tgtEl>
                                          <p:spTgt spid="31"/>
                                        </p:tgtEl>
                                        <p:attrNameLst>
                                          <p:attrName>style.visibility</p:attrName>
                                        </p:attrNameLst>
                                      </p:cBhvr>
                                      <p:to>
                                        <p:strVal val="visible"/>
                                      </p:to>
                                    </p:set>
                                    <p:animEffect transition="in" filter="diamond(in)">
                                      <p:cBhvr>
                                        <p:cTn id="799" dur="3500"/>
                                        <p:tgtEl>
                                          <p:spTgt spid="31"/>
                                        </p:tgtEl>
                                      </p:cBhvr>
                                    </p:animEffect>
                                  </p:childTnLst>
                                </p:cTn>
                              </p:par>
                              <p:par>
                                <p:cTn id="800" presetID="2" presetClass="entr" presetSubtype="9" fill="hold" grpId="0" nodeType="withEffect">
                                  <p:stCondLst>
                                    <p:cond delay="0"/>
                                  </p:stCondLst>
                                  <p:childTnLst>
                                    <p:set>
                                      <p:cBhvr>
                                        <p:cTn id="801" dur="1" fill="hold">
                                          <p:stCondLst>
                                            <p:cond delay="0"/>
                                          </p:stCondLst>
                                        </p:cTn>
                                        <p:tgtEl>
                                          <p:spTgt spid="35"/>
                                        </p:tgtEl>
                                        <p:attrNameLst>
                                          <p:attrName>style.visibility</p:attrName>
                                        </p:attrNameLst>
                                      </p:cBhvr>
                                      <p:to>
                                        <p:strVal val="visible"/>
                                      </p:to>
                                    </p:set>
                                    <p:anim calcmode="lin" valueType="num">
                                      <p:cBhvr additive="base">
                                        <p:cTn id="802" dur="3500" fill="hold"/>
                                        <p:tgtEl>
                                          <p:spTgt spid="35"/>
                                        </p:tgtEl>
                                        <p:attrNameLst>
                                          <p:attrName>ppt_x</p:attrName>
                                        </p:attrNameLst>
                                      </p:cBhvr>
                                      <p:tavLst>
                                        <p:tav tm="0">
                                          <p:val>
                                            <p:strVal val="0-#ppt_w/2"/>
                                          </p:val>
                                        </p:tav>
                                        <p:tav tm="100000">
                                          <p:val>
                                            <p:strVal val="#ppt_x"/>
                                          </p:val>
                                        </p:tav>
                                      </p:tavLst>
                                    </p:anim>
                                    <p:anim calcmode="lin" valueType="num">
                                      <p:cBhvr additive="base">
                                        <p:cTn id="803" dur="3500" fill="hold"/>
                                        <p:tgtEl>
                                          <p:spTgt spid="35"/>
                                        </p:tgtEl>
                                        <p:attrNameLst>
                                          <p:attrName>ppt_y</p:attrName>
                                        </p:attrNameLst>
                                      </p:cBhvr>
                                      <p:tavLst>
                                        <p:tav tm="0">
                                          <p:val>
                                            <p:strVal val="0-#ppt_h/2"/>
                                          </p:val>
                                        </p:tav>
                                        <p:tav tm="100000">
                                          <p:val>
                                            <p:strVal val="#ppt_y"/>
                                          </p:val>
                                        </p:tav>
                                      </p:tavLst>
                                    </p:anim>
                                  </p:childTnLst>
                                </p:cTn>
                              </p:par>
                              <p:par>
                                <p:cTn id="804" presetID="19" presetClass="entr" presetSubtype="10" fill="hold" grpId="1" nodeType="withEffect">
                                  <p:stCondLst>
                                    <p:cond delay="0"/>
                                  </p:stCondLst>
                                  <p:childTnLst>
                                    <p:set>
                                      <p:cBhvr>
                                        <p:cTn id="805" dur="1" fill="hold">
                                          <p:stCondLst>
                                            <p:cond delay="0"/>
                                          </p:stCondLst>
                                        </p:cTn>
                                        <p:tgtEl>
                                          <p:spTgt spid="35"/>
                                        </p:tgtEl>
                                        <p:attrNameLst>
                                          <p:attrName>style.visibility</p:attrName>
                                        </p:attrNameLst>
                                      </p:cBhvr>
                                      <p:to>
                                        <p:strVal val="visible"/>
                                      </p:to>
                                    </p:set>
                                    <p:anim calcmode="lin" valueType="num">
                                      <p:cBhvr>
                                        <p:cTn id="806" dur="3500" fill="hold"/>
                                        <p:tgtEl>
                                          <p:spTgt spid="35"/>
                                        </p:tgtEl>
                                        <p:attrNameLst>
                                          <p:attrName>ppt_w</p:attrName>
                                        </p:attrNameLst>
                                      </p:cBhvr>
                                      <p:tavLst>
                                        <p:tav tm="0" fmla="#ppt_w*sin(2.5*pi*$)">
                                          <p:val>
                                            <p:fltVal val="0"/>
                                          </p:val>
                                        </p:tav>
                                        <p:tav tm="100000">
                                          <p:val>
                                            <p:fltVal val="1"/>
                                          </p:val>
                                        </p:tav>
                                      </p:tavLst>
                                    </p:anim>
                                    <p:anim calcmode="lin" valueType="num">
                                      <p:cBhvr>
                                        <p:cTn id="807" dur="3500" fill="hold"/>
                                        <p:tgtEl>
                                          <p:spTgt spid="35"/>
                                        </p:tgtEl>
                                        <p:attrNameLst>
                                          <p:attrName>ppt_h</p:attrName>
                                        </p:attrNameLst>
                                      </p:cBhvr>
                                      <p:tavLst>
                                        <p:tav tm="0">
                                          <p:val>
                                            <p:strVal val="#ppt_h"/>
                                          </p:val>
                                        </p:tav>
                                        <p:tav tm="100000">
                                          <p:val>
                                            <p:strVal val="#ppt_h"/>
                                          </p:val>
                                        </p:tav>
                                      </p:tavLst>
                                    </p:anim>
                                  </p:childTnLst>
                                </p:cTn>
                              </p:par>
                              <p:par>
                                <p:cTn id="808" presetID="2" presetClass="exit" presetSubtype="2" fill="hold" grpId="2" nodeType="withEffect">
                                  <p:stCondLst>
                                    <p:cond delay="0"/>
                                  </p:stCondLst>
                                  <p:childTnLst>
                                    <p:anim calcmode="lin" valueType="num">
                                      <p:cBhvr additive="base">
                                        <p:cTn id="809" dur="3500"/>
                                        <p:tgtEl>
                                          <p:spTgt spid="35"/>
                                        </p:tgtEl>
                                        <p:attrNameLst>
                                          <p:attrName>ppt_x</p:attrName>
                                        </p:attrNameLst>
                                      </p:cBhvr>
                                      <p:tavLst>
                                        <p:tav tm="0">
                                          <p:val>
                                            <p:strVal val="ppt_x"/>
                                          </p:val>
                                        </p:tav>
                                        <p:tav tm="100000">
                                          <p:val>
                                            <p:strVal val="1+ppt_w/2"/>
                                          </p:val>
                                        </p:tav>
                                      </p:tavLst>
                                    </p:anim>
                                    <p:anim calcmode="lin" valueType="num">
                                      <p:cBhvr additive="base">
                                        <p:cTn id="810" dur="3500"/>
                                        <p:tgtEl>
                                          <p:spTgt spid="35"/>
                                        </p:tgtEl>
                                        <p:attrNameLst>
                                          <p:attrName>ppt_y</p:attrName>
                                        </p:attrNameLst>
                                      </p:cBhvr>
                                      <p:tavLst>
                                        <p:tav tm="0">
                                          <p:val>
                                            <p:strVal val="ppt_y"/>
                                          </p:val>
                                        </p:tav>
                                        <p:tav tm="100000">
                                          <p:val>
                                            <p:strVal val="ppt_y"/>
                                          </p:val>
                                        </p:tav>
                                      </p:tavLst>
                                    </p:anim>
                                    <p:set>
                                      <p:cBhvr>
                                        <p:cTn id="811" dur="1" fill="hold">
                                          <p:stCondLst>
                                            <p:cond delay="3499"/>
                                          </p:stCondLst>
                                        </p:cTn>
                                        <p:tgtEl>
                                          <p:spTgt spid="35"/>
                                        </p:tgtEl>
                                        <p:attrNameLst>
                                          <p:attrName>style.visibility</p:attrName>
                                        </p:attrNameLst>
                                      </p:cBhvr>
                                      <p:to>
                                        <p:strVal val="hidden"/>
                                      </p:to>
                                    </p:set>
                                  </p:childTnLst>
                                </p:cTn>
                              </p:par>
                              <p:par>
                                <p:cTn id="812" presetID="8" presetClass="entr" presetSubtype="16" fill="hold" grpId="3" nodeType="withEffect">
                                  <p:stCondLst>
                                    <p:cond delay="0"/>
                                  </p:stCondLst>
                                  <p:childTnLst>
                                    <p:set>
                                      <p:cBhvr>
                                        <p:cTn id="813" dur="1" fill="hold">
                                          <p:stCondLst>
                                            <p:cond delay="0"/>
                                          </p:stCondLst>
                                        </p:cTn>
                                        <p:tgtEl>
                                          <p:spTgt spid="35"/>
                                        </p:tgtEl>
                                        <p:attrNameLst>
                                          <p:attrName>style.visibility</p:attrName>
                                        </p:attrNameLst>
                                      </p:cBhvr>
                                      <p:to>
                                        <p:strVal val="visible"/>
                                      </p:to>
                                    </p:set>
                                    <p:animEffect transition="in" filter="diamond(in)">
                                      <p:cBhvr>
                                        <p:cTn id="814" dur="3500"/>
                                        <p:tgtEl>
                                          <p:spTgt spid="35"/>
                                        </p:tgtEl>
                                      </p:cBhvr>
                                    </p:animEffect>
                                  </p:childTnLst>
                                </p:cTn>
                              </p:par>
                              <p:par>
                                <p:cTn id="815" presetID="2" presetClass="entr" presetSubtype="9" fill="hold" grpId="0" nodeType="withEffect">
                                  <p:stCondLst>
                                    <p:cond delay="0"/>
                                  </p:stCondLst>
                                  <p:childTnLst>
                                    <p:set>
                                      <p:cBhvr>
                                        <p:cTn id="816" dur="1" fill="hold">
                                          <p:stCondLst>
                                            <p:cond delay="0"/>
                                          </p:stCondLst>
                                        </p:cTn>
                                        <p:tgtEl>
                                          <p:spTgt spid="36"/>
                                        </p:tgtEl>
                                        <p:attrNameLst>
                                          <p:attrName>style.visibility</p:attrName>
                                        </p:attrNameLst>
                                      </p:cBhvr>
                                      <p:to>
                                        <p:strVal val="visible"/>
                                      </p:to>
                                    </p:set>
                                    <p:anim calcmode="lin" valueType="num">
                                      <p:cBhvr additive="base">
                                        <p:cTn id="817" dur="3500" fill="hold"/>
                                        <p:tgtEl>
                                          <p:spTgt spid="36"/>
                                        </p:tgtEl>
                                        <p:attrNameLst>
                                          <p:attrName>ppt_x</p:attrName>
                                        </p:attrNameLst>
                                      </p:cBhvr>
                                      <p:tavLst>
                                        <p:tav tm="0">
                                          <p:val>
                                            <p:strVal val="0-#ppt_w/2"/>
                                          </p:val>
                                        </p:tav>
                                        <p:tav tm="100000">
                                          <p:val>
                                            <p:strVal val="#ppt_x"/>
                                          </p:val>
                                        </p:tav>
                                      </p:tavLst>
                                    </p:anim>
                                    <p:anim calcmode="lin" valueType="num">
                                      <p:cBhvr additive="base">
                                        <p:cTn id="818" dur="3500" fill="hold"/>
                                        <p:tgtEl>
                                          <p:spTgt spid="36"/>
                                        </p:tgtEl>
                                        <p:attrNameLst>
                                          <p:attrName>ppt_y</p:attrName>
                                        </p:attrNameLst>
                                      </p:cBhvr>
                                      <p:tavLst>
                                        <p:tav tm="0">
                                          <p:val>
                                            <p:strVal val="0-#ppt_h/2"/>
                                          </p:val>
                                        </p:tav>
                                        <p:tav tm="100000">
                                          <p:val>
                                            <p:strVal val="#ppt_y"/>
                                          </p:val>
                                        </p:tav>
                                      </p:tavLst>
                                    </p:anim>
                                  </p:childTnLst>
                                </p:cTn>
                              </p:par>
                              <p:par>
                                <p:cTn id="819" presetID="19" presetClass="entr" presetSubtype="10" fill="hold" grpId="1" nodeType="withEffect">
                                  <p:stCondLst>
                                    <p:cond delay="0"/>
                                  </p:stCondLst>
                                  <p:childTnLst>
                                    <p:set>
                                      <p:cBhvr>
                                        <p:cTn id="820" dur="1" fill="hold">
                                          <p:stCondLst>
                                            <p:cond delay="0"/>
                                          </p:stCondLst>
                                        </p:cTn>
                                        <p:tgtEl>
                                          <p:spTgt spid="36"/>
                                        </p:tgtEl>
                                        <p:attrNameLst>
                                          <p:attrName>style.visibility</p:attrName>
                                        </p:attrNameLst>
                                      </p:cBhvr>
                                      <p:to>
                                        <p:strVal val="visible"/>
                                      </p:to>
                                    </p:set>
                                    <p:anim calcmode="lin" valueType="num">
                                      <p:cBhvr>
                                        <p:cTn id="821" dur="3500" fill="hold"/>
                                        <p:tgtEl>
                                          <p:spTgt spid="36"/>
                                        </p:tgtEl>
                                        <p:attrNameLst>
                                          <p:attrName>ppt_w</p:attrName>
                                        </p:attrNameLst>
                                      </p:cBhvr>
                                      <p:tavLst>
                                        <p:tav tm="0" fmla="#ppt_w*sin(2.5*pi*$)">
                                          <p:val>
                                            <p:fltVal val="0"/>
                                          </p:val>
                                        </p:tav>
                                        <p:tav tm="100000">
                                          <p:val>
                                            <p:fltVal val="1"/>
                                          </p:val>
                                        </p:tav>
                                      </p:tavLst>
                                    </p:anim>
                                    <p:anim calcmode="lin" valueType="num">
                                      <p:cBhvr>
                                        <p:cTn id="822" dur="3500" fill="hold"/>
                                        <p:tgtEl>
                                          <p:spTgt spid="36"/>
                                        </p:tgtEl>
                                        <p:attrNameLst>
                                          <p:attrName>ppt_h</p:attrName>
                                        </p:attrNameLst>
                                      </p:cBhvr>
                                      <p:tavLst>
                                        <p:tav tm="0">
                                          <p:val>
                                            <p:strVal val="#ppt_h"/>
                                          </p:val>
                                        </p:tav>
                                        <p:tav tm="100000">
                                          <p:val>
                                            <p:strVal val="#ppt_h"/>
                                          </p:val>
                                        </p:tav>
                                      </p:tavLst>
                                    </p:anim>
                                  </p:childTnLst>
                                </p:cTn>
                              </p:par>
                              <p:par>
                                <p:cTn id="823" presetID="2" presetClass="exit" presetSubtype="2" fill="hold" grpId="2" nodeType="withEffect">
                                  <p:stCondLst>
                                    <p:cond delay="0"/>
                                  </p:stCondLst>
                                  <p:childTnLst>
                                    <p:anim calcmode="lin" valueType="num">
                                      <p:cBhvr additive="base">
                                        <p:cTn id="824" dur="3500"/>
                                        <p:tgtEl>
                                          <p:spTgt spid="36"/>
                                        </p:tgtEl>
                                        <p:attrNameLst>
                                          <p:attrName>ppt_x</p:attrName>
                                        </p:attrNameLst>
                                      </p:cBhvr>
                                      <p:tavLst>
                                        <p:tav tm="0">
                                          <p:val>
                                            <p:strVal val="ppt_x"/>
                                          </p:val>
                                        </p:tav>
                                        <p:tav tm="100000">
                                          <p:val>
                                            <p:strVal val="1+ppt_w/2"/>
                                          </p:val>
                                        </p:tav>
                                      </p:tavLst>
                                    </p:anim>
                                    <p:anim calcmode="lin" valueType="num">
                                      <p:cBhvr additive="base">
                                        <p:cTn id="825" dur="3500"/>
                                        <p:tgtEl>
                                          <p:spTgt spid="36"/>
                                        </p:tgtEl>
                                        <p:attrNameLst>
                                          <p:attrName>ppt_y</p:attrName>
                                        </p:attrNameLst>
                                      </p:cBhvr>
                                      <p:tavLst>
                                        <p:tav tm="0">
                                          <p:val>
                                            <p:strVal val="ppt_y"/>
                                          </p:val>
                                        </p:tav>
                                        <p:tav tm="100000">
                                          <p:val>
                                            <p:strVal val="ppt_y"/>
                                          </p:val>
                                        </p:tav>
                                      </p:tavLst>
                                    </p:anim>
                                    <p:set>
                                      <p:cBhvr>
                                        <p:cTn id="826" dur="1" fill="hold">
                                          <p:stCondLst>
                                            <p:cond delay="3499"/>
                                          </p:stCondLst>
                                        </p:cTn>
                                        <p:tgtEl>
                                          <p:spTgt spid="36"/>
                                        </p:tgtEl>
                                        <p:attrNameLst>
                                          <p:attrName>style.visibility</p:attrName>
                                        </p:attrNameLst>
                                      </p:cBhvr>
                                      <p:to>
                                        <p:strVal val="hidden"/>
                                      </p:to>
                                    </p:set>
                                  </p:childTnLst>
                                </p:cTn>
                              </p:par>
                              <p:par>
                                <p:cTn id="827" presetID="8" presetClass="entr" presetSubtype="16" fill="hold" grpId="3" nodeType="withEffect">
                                  <p:stCondLst>
                                    <p:cond delay="0"/>
                                  </p:stCondLst>
                                  <p:childTnLst>
                                    <p:set>
                                      <p:cBhvr>
                                        <p:cTn id="828" dur="1" fill="hold">
                                          <p:stCondLst>
                                            <p:cond delay="0"/>
                                          </p:stCondLst>
                                        </p:cTn>
                                        <p:tgtEl>
                                          <p:spTgt spid="36"/>
                                        </p:tgtEl>
                                        <p:attrNameLst>
                                          <p:attrName>style.visibility</p:attrName>
                                        </p:attrNameLst>
                                      </p:cBhvr>
                                      <p:to>
                                        <p:strVal val="visible"/>
                                      </p:to>
                                    </p:set>
                                    <p:animEffect transition="in" filter="diamond(in)">
                                      <p:cBhvr>
                                        <p:cTn id="829" dur="3500"/>
                                        <p:tgtEl>
                                          <p:spTgt spid="36"/>
                                        </p:tgtEl>
                                      </p:cBhvr>
                                    </p:animEffect>
                                  </p:childTnLst>
                                </p:cTn>
                              </p:par>
                              <p:par>
                                <p:cTn id="830" presetID="2" presetClass="entr" presetSubtype="9" fill="hold" grpId="0" nodeType="withEffect">
                                  <p:stCondLst>
                                    <p:cond delay="0"/>
                                  </p:stCondLst>
                                  <p:childTnLst>
                                    <p:set>
                                      <p:cBhvr>
                                        <p:cTn id="831" dur="1" fill="hold">
                                          <p:stCondLst>
                                            <p:cond delay="0"/>
                                          </p:stCondLst>
                                        </p:cTn>
                                        <p:tgtEl>
                                          <p:spTgt spid="37"/>
                                        </p:tgtEl>
                                        <p:attrNameLst>
                                          <p:attrName>style.visibility</p:attrName>
                                        </p:attrNameLst>
                                      </p:cBhvr>
                                      <p:to>
                                        <p:strVal val="visible"/>
                                      </p:to>
                                    </p:set>
                                    <p:anim calcmode="lin" valueType="num">
                                      <p:cBhvr additive="base">
                                        <p:cTn id="832" dur="3500" fill="hold"/>
                                        <p:tgtEl>
                                          <p:spTgt spid="37"/>
                                        </p:tgtEl>
                                        <p:attrNameLst>
                                          <p:attrName>ppt_x</p:attrName>
                                        </p:attrNameLst>
                                      </p:cBhvr>
                                      <p:tavLst>
                                        <p:tav tm="0">
                                          <p:val>
                                            <p:strVal val="0-#ppt_w/2"/>
                                          </p:val>
                                        </p:tav>
                                        <p:tav tm="100000">
                                          <p:val>
                                            <p:strVal val="#ppt_x"/>
                                          </p:val>
                                        </p:tav>
                                      </p:tavLst>
                                    </p:anim>
                                    <p:anim calcmode="lin" valueType="num">
                                      <p:cBhvr additive="base">
                                        <p:cTn id="833" dur="3500" fill="hold"/>
                                        <p:tgtEl>
                                          <p:spTgt spid="37"/>
                                        </p:tgtEl>
                                        <p:attrNameLst>
                                          <p:attrName>ppt_y</p:attrName>
                                        </p:attrNameLst>
                                      </p:cBhvr>
                                      <p:tavLst>
                                        <p:tav tm="0">
                                          <p:val>
                                            <p:strVal val="0-#ppt_h/2"/>
                                          </p:val>
                                        </p:tav>
                                        <p:tav tm="100000">
                                          <p:val>
                                            <p:strVal val="#ppt_y"/>
                                          </p:val>
                                        </p:tav>
                                      </p:tavLst>
                                    </p:anim>
                                  </p:childTnLst>
                                </p:cTn>
                              </p:par>
                              <p:par>
                                <p:cTn id="834" presetID="19" presetClass="entr" presetSubtype="10" fill="hold" grpId="1" nodeType="withEffect">
                                  <p:stCondLst>
                                    <p:cond delay="0"/>
                                  </p:stCondLst>
                                  <p:childTnLst>
                                    <p:set>
                                      <p:cBhvr>
                                        <p:cTn id="835" dur="1" fill="hold">
                                          <p:stCondLst>
                                            <p:cond delay="0"/>
                                          </p:stCondLst>
                                        </p:cTn>
                                        <p:tgtEl>
                                          <p:spTgt spid="37"/>
                                        </p:tgtEl>
                                        <p:attrNameLst>
                                          <p:attrName>style.visibility</p:attrName>
                                        </p:attrNameLst>
                                      </p:cBhvr>
                                      <p:to>
                                        <p:strVal val="visible"/>
                                      </p:to>
                                    </p:set>
                                    <p:anim calcmode="lin" valueType="num">
                                      <p:cBhvr>
                                        <p:cTn id="836" dur="3500" fill="hold"/>
                                        <p:tgtEl>
                                          <p:spTgt spid="37"/>
                                        </p:tgtEl>
                                        <p:attrNameLst>
                                          <p:attrName>ppt_w</p:attrName>
                                        </p:attrNameLst>
                                      </p:cBhvr>
                                      <p:tavLst>
                                        <p:tav tm="0" fmla="#ppt_w*sin(2.5*pi*$)">
                                          <p:val>
                                            <p:fltVal val="0"/>
                                          </p:val>
                                        </p:tav>
                                        <p:tav tm="100000">
                                          <p:val>
                                            <p:fltVal val="1"/>
                                          </p:val>
                                        </p:tav>
                                      </p:tavLst>
                                    </p:anim>
                                    <p:anim calcmode="lin" valueType="num">
                                      <p:cBhvr>
                                        <p:cTn id="837" dur="3500" fill="hold"/>
                                        <p:tgtEl>
                                          <p:spTgt spid="37"/>
                                        </p:tgtEl>
                                        <p:attrNameLst>
                                          <p:attrName>ppt_h</p:attrName>
                                        </p:attrNameLst>
                                      </p:cBhvr>
                                      <p:tavLst>
                                        <p:tav tm="0">
                                          <p:val>
                                            <p:strVal val="#ppt_h"/>
                                          </p:val>
                                        </p:tav>
                                        <p:tav tm="100000">
                                          <p:val>
                                            <p:strVal val="#ppt_h"/>
                                          </p:val>
                                        </p:tav>
                                      </p:tavLst>
                                    </p:anim>
                                  </p:childTnLst>
                                </p:cTn>
                              </p:par>
                              <p:par>
                                <p:cTn id="838" presetID="2" presetClass="exit" presetSubtype="2" fill="hold" grpId="2" nodeType="withEffect">
                                  <p:stCondLst>
                                    <p:cond delay="0"/>
                                  </p:stCondLst>
                                  <p:childTnLst>
                                    <p:anim calcmode="lin" valueType="num">
                                      <p:cBhvr additive="base">
                                        <p:cTn id="839" dur="3500"/>
                                        <p:tgtEl>
                                          <p:spTgt spid="37"/>
                                        </p:tgtEl>
                                        <p:attrNameLst>
                                          <p:attrName>ppt_x</p:attrName>
                                        </p:attrNameLst>
                                      </p:cBhvr>
                                      <p:tavLst>
                                        <p:tav tm="0">
                                          <p:val>
                                            <p:strVal val="ppt_x"/>
                                          </p:val>
                                        </p:tav>
                                        <p:tav tm="100000">
                                          <p:val>
                                            <p:strVal val="1+ppt_w/2"/>
                                          </p:val>
                                        </p:tav>
                                      </p:tavLst>
                                    </p:anim>
                                    <p:anim calcmode="lin" valueType="num">
                                      <p:cBhvr additive="base">
                                        <p:cTn id="840" dur="3500"/>
                                        <p:tgtEl>
                                          <p:spTgt spid="37"/>
                                        </p:tgtEl>
                                        <p:attrNameLst>
                                          <p:attrName>ppt_y</p:attrName>
                                        </p:attrNameLst>
                                      </p:cBhvr>
                                      <p:tavLst>
                                        <p:tav tm="0">
                                          <p:val>
                                            <p:strVal val="ppt_y"/>
                                          </p:val>
                                        </p:tav>
                                        <p:tav tm="100000">
                                          <p:val>
                                            <p:strVal val="ppt_y"/>
                                          </p:val>
                                        </p:tav>
                                      </p:tavLst>
                                    </p:anim>
                                    <p:set>
                                      <p:cBhvr>
                                        <p:cTn id="841" dur="1" fill="hold">
                                          <p:stCondLst>
                                            <p:cond delay="3499"/>
                                          </p:stCondLst>
                                        </p:cTn>
                                        <p:tgtEl>
                                          <p:spTgt spid="37"/>
                                        </p:tgtEl>
                                        <p:attrNameLst>
                                          <p:attrName>style.visibility</p:attrName>
                                        </p:attrNameLst>
                                      </p:cBhvr>
                                      <p:to>
                                        <p:strVal val="hidden"/>
                                      </p:to>
                                    </p:set>
                                  </p:childTnLst>
                                </p:cTn>
                              </p:par>
                              <p:par>
                                <p:cTn id="842" presetID="8" presetClass="entr" presetSubtype="16" fill="hold" grpId="3" nodeType="withEffect">
                                  <p:stCondLst>
                                    <p:cond delay="0"/>
                                  </p:stCondLst>
                                  <p:childTnLst>
                                    <p:set>
                                      <p:cBhvr>
                                        <p:cTn id="843" dur="1" fill="hold">
                                          <p:stCondLst>
                                            <p:cond delay="0"/>
                                          </p:stCondLst>
                                        </p:cTn>
                                        <p:tgtEl>
                                          <p:spTgt spid="37"/>
                                        </p:tgtEl>
                                        <p:attrNameLst>
                                          <p:attrName>style.visibility</p:attrName>
                                        </p:attrNameLst>
                                      </p:cBhvr>
                                      <p:to>
                                        <p:strVal val="visible"/>
                                      </p:to>
                                    </p:set>
                                    <p:animEffect transition="in" filter="diamond(in)">
                                      <p:cBhvr>
                                        <p:cTn id="844" dur="3500"/>
                                        <p:tgtEl>
                                          <p:spTgt spid="37"/>
                                        </p:tgtEl>
                                      </p:cBhvr>
                                    </p:animEffect>
                                  </p:childTnLst>
                                </p:cTn>
                              </p:par>
                              <p:par>
                                <p:cTn id="845" presetID="17" presetClass="entr" presetSubtype="10" fill="hold" nodeType="withEffect">
                                  <p:stCondLst>
                                    <p:cond delay="1250"/>
                                  </p:stCondLst>
                                  <p:childTnLst>
                                    <p:set>
                                      <p:cBhvr>
                                        <p:cTn id="846" dur="1" fill="hold">
                                          <p:stCondLst>
                                            <p:cond delay="0"/>
                                          </p:stCondLst>
                                        </p:cTn>
                                        <p:tgtEl>
                                          <p:spTgt spid="62"/>
                                        </p:tgtEl>
                                        <p:attrNameLst>
                                          <p:attrName>style.visibility</p:attrName>
                                        </p:attrNameLst>
                                      </p:cBhvr>
                                      <p:to>
                                        <p:strVal val="visible"/>
                                      </p:to>
                                    </p:set>
                                    <p:anim calcmode="lin" valueType="num">
                                      <p:cBhvr>
                                        <p:cTn id="847" dur="2150" fill="hold"/>
                                        <p:tgtEl>
                                          <p:spTgt spid="62"/>
                                        </p:tgtEl>
                                        <p:attrNameLst>
                                          <p:attrName>ppt_w</p:attrName>
                                        </p:attrNameLst>
                                      </p:cBhvr>
                                      <p:tavLst>
                                        <p:tav tm="0">
                                          <p:val>
                                            <p:fltVal val="0"/>
                                          </p:val>
                                        </p:tav>
                                        <p:tav tm="100000">
                                          <p:val>
                                            <p:strVal val="#ppt_w"/>
                                          </p:val>
                                        </p:tav>
                                      </p:tavLst>
                                    </p:anim>
                                    <p:anim calcmode="lin" valueType="num">
                                      <p:cBhvr>
                                        <p:cTn id="848" dur="2150" fill="hold"/>
                                        <p:tgtEl>
                                          <p:spTgt spid="62"/>
                                        </p:tgtEl>
                                        <p:attrNameLst>
                                          <p:attrName>ppt_h</p:attrName>
                                        </p:attrNameLst>
                                      </p:cBhvr>
                                      <p:tavLst>
                                        <p:tav tm="0">
                                          <p:val>
                                            <p:strVal val="#ppt_h"/>
                                          </p:val>
                                        </p:tav>
                                        <p:tav tm="100000">
                                          <p:val>
                                            <p:strVal val="#ppt_h"/>
                                          </p:val>
                                        </p:tav>
                                      </p:tavLst>
                                    </p:anim>
                                  </p:childTnLst>
                                </p:cTn>
                              </p:par>
                              <p:par>
                                <p:cTn id="849" presetID="23" presetClass="entr" presetSubtype="272" fill="hold" nodeType="withEffect">
                                  <p:stCondLst>
                                    <p:cond delay="1250"/>
                                  </p:stCondLst>
                                  <p:childTnLst>
                                    <p:set>
                                      <p:cBhvr>
                                        <p:cTn id="850" dur="1" fill="hold">
                                          <p:stCondLst>
                                            <p:cond delay="0"/>
                                          </p:stCondLst>
                                        </p:cTn>
                                        <p:tgtEl>
                                          <p:spTgt spid="62"/>
                                        </p:tgtEl>
                                        <p:attrNameLst>
                                          <p:attrName>style.visibility</p:attrName>
                                        </p:attrNameLst>
                                      </p:cBhvr>
                                      <p:to>
                                        <p:strVal val="visible"/>
                                      </p:to>
                                    </p:set>
                                    <p:anim calcmode="lin" valueType="num">
                                      <p:cBhvr>
                                        <p:cTn id="851" dur="2150" fill="hold"/>
                                        <p:tgtEl>
                                          <p:spTgt spid="62"/>
                                        </p:tgtEl>
                                        <p:attrNameLst>
                                          <p:attrName>ppt_w</p:attrName>
                                        </p:attrNameLst>
                                      </p:cBhvr>
                                      <p:tavLst>
                                        <p:tav tm="0">
                                          <p:val>
                                            <p:strVal val="2/3*#ppt_w"/>
                                          </p:val>
                                        </p:tav>
                                        <p:tav tm="100000">
                                          <p:val>
                                            <p:strVal val="#ppt_w"/>
                                          </p:val>
                                        </p:tav>
                                      </p:tavLst>
                                    </p:anim>
                                    <p:anim calcmode="lin" valueType="num">
                                      <p:cBhvr>
                                        <p:cTn id="852" dur="2150" fill="hold"/>
                                        <p:tgtEl>
                                          <p:spTgt spid="62"/>
                                        </p:tgtEl>
                                        <p:attrNameLst>
                                          <p:attrName>ppt_h</p:attrName>
                                        </p:attrNameLst>
                                      </p:cBhvr>
                                      <p:tavLst>
                                        <p:tav tm="0">
                                          <p:val>
                                            <p:strVal val="2/3*#ppt_h"/>
                                          </p:val>
                                        </p:tav>
                                        <p:tav tm="100000">
                                          <p:val>
                                            <p:strVal val="#ppt_h"/>
                                          </p:val>
                                        </p:tav>
                                      </p:tavLst>
                                    </p:anim>
                                  </p:childTnLst>
                                </p:cTn>
                              </p:par>
                              <p:par>
                                <p:cTn id="853" presetID="16" presetClass="entr" presetSubtype="37" fill="hold" nodeType="withEffect">
                                  <p:stCondLst>
                                    <p:cond delay="1250"/>
                                  </p:stCondLst>
                                  <p:childTnLst>
                                    <p:set>
                                      <p:cBhvr>
                                        <p:cTn id="854" dur="1" fill="hold">
                                          <p:stCondLst>
                                            <p:cond delay="0"/>
                                          </p:stCondLst>
                                        </p:cTn>
                                        <p:tgtEl>
                                          <p:spTgt spid="62"/>
                                        </p:tgtEl>
                                        <p:attrNameLst>
                                          <p:attrName>style.visibility</p:attrName>
                                        </p:attrNameLst>
                                      </p:cBhvr>
                                      <p:to>
                                        <p:strVal val="visible"/>
                                      </p:to>
                                    </p:set>
                                    <p:animEffect transition="in" filter="barn(outVertical)">
                                      <p:cBhvr>
                                        <p:cTn id="855" dur="2250"/>
                                        <p:tgtEl>
                                          <p:spTgt spid="62"/>
                                        </p:tgtEl>
                                      </p:cBhvr>
                                    </p:animEffect>
                                  </p:childTnLst>
                                </p:cTn>
                              </p:par>
                              <p:par>
                                <p:cTn id="856" presetID="9" presetClass="emph" presetSubtype="0" grpId="0" nodeType="withEffect">
                                  <p:stCondLst>
                                    <p:cond delay="0"/>
                                  </p:stCondLst>
                                  <p:childTnLst>
                                    <p:set>
                                      <p:cBhvr rctx="PPT">
                                        <p:cTn id="857" dur="indefinite"/>
                                        <p:tgtEl>
                                          <p:spTgt spid="67"/>
                                        </p:tgtEl>
                                        <p:attrNameLst>
                                          <p:attrName>style.opacity</p:attrName>
                                        </p:attrNameLst>
                                      </p:cBhvr>
                                      <p:to>
                                        <p:strVal val="0"/>
                                      </p:to>
                                    </p:set>
                                    <p:animEffect filter="image" prLst="opacity: 0">
                                      <p:cBhvr rctx="IE">
                                        <p:cTn id="858" dur="indefinite"/>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6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10 Grupo"/>
          <p:cNvGrpSpPr/>
          <p:nvPr/>
        </p:nvGrpSpPr>
        <p:grpSpPr>
          <a:xfrm>
            <a:off x="22285" y="9296"/>
            <a:ext cx="9144000" cy="5143500"/>
            <a:chOff x="0" y="0"/>
            <a:chExt cx="9144000" cy="5143500"/>
          </a:xfrm>
        </p:grpSpPr>
        <p:sp>
          <p:nvSpPr>
            <p:cNvPr id="12" name="11 Rectángulo"/>
            <p:cNvSpPr/>
            <p:nvPr/>
          </p:nvSpPr>
          <p:spPr>
            <a:xfrm flipH="1">
              <a:off x="0" y="2571750"/>
              <a:ext cx="4572000" cy="2571750"/>
            </a:xfrm>
            <a:prstGeom prst="rect">
              <a:avLst/>
            </a:prstGeom>
            <a:gradFill flip="none" rotWithShape="1">
              <a:gsLst>
                <a:gs pos="60000">
                  <a:srgbClr val="1F020A"/>
                </a:gs>
                <a:gs pos="26000">
                  <a:srgbClr val="C00000">
                    <a:lumMod val="38000"/>
                  </a:srgbClr>
                </a:gs>
                <a:gs pos="100000">
                  <a:srgbClr val="C00000">
                    <a:lumMod val="4000"/>
                  </a:srgbClr>
                </a:gs>
                <a:gs pos="100000">
                  <a:srgbClr val="DC1C08">
                    <a:lumMod val="49000"/>
                  </a:srgbClr>
                </a:gs>
                <a:gs pos="84000">
                  <a:srgbClr val="FEA402"/>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0" y="0"/>
              <a:ext cx="4572000" cy="2571750"/>
            </a:xfrm>
            <a:prstGeom prst="rect">
              <a:avLst/>
            </a:prstGeom>
            <a:gradFill flip="none" rotWithShape="1">
              <a:gsLst>
                <a:gs pos="60000">
                  <a:srgbClr val="1F020A"/>
                </a:gs>
                <a:gs pos="26000">
                  <a:srgbClr val="C00000">
                    <a:lumMod val="38000"/>
                  </a:srgbClr>
                </a:gs>
                <a:gs pos="100000">
                  <a:srgbClr val="C00000">
                    <a:lumMod val="4000"/>
                  </a:srgbClr>
                </a:gs>
                <a:gs pos="100000">
                  <a:srgbClr val="DC1C08">
                    <a:lumMod val="49000"/>
                  </a:srgbClr>
                </a:gs>
                <a:gs pos="84000">
                  <a:srgbClr val="FEA402"/>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572000" y="2571750"/>
              <a:ext cx="4572000" cy="2571750"/>
            </a:xfrm>
            <a:prstGeom prst="rect">
              <a:avLst/>
            </a:prstGeom>
            <a:gradFill flip="none" rotWithShape="1">
              <a:gsLst>
                <a:gs pos="60000">
                  <a:srgbClr val="1F020A"/>
                </a:gs>
                <a:gs pos="26000">
                  <a:srgbClr val="C00000">
                    <a:lumMod val="38000"/>
                  </a:srgbClr>
                </a:gs>
                <a:gs pos="100000">
                  <a:srgbClr val="C00000">
                    <a:lumMod val="4000"/>
                  </a:srgbClr>
                </a:gs>
                <a:gs pos="100000">
                  <a:srgbClr val="DC1C08">
                    <a:lumMod val="49000"/>
                  </a:srgbClr>
                </a:gs>
                <a:gs pos="84000">
                  <a:srgbClr val="FEA402"/>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flipH="1">
              <a:off x="4572000" y="0"/>
              <a:ext cx="4572000" cy="2571750"/>
            </a:xfrm>
            <a:prstGeom prst="rect">
              <a:avLst/>
            </a:prstGeom>
            <a:gradFill flip="none" rotWithShape="1">
              <a:gsLst>
                <a:gs pos="60000">
                  <a:srgbClr val="1F020A"/>
                </a:gs>
                <a:gs pos="26000">
                  <a:srgbClr val="C00000">
                    <a:lumMod val="38000"/>
                  </a:srgbClr>
                </a:gs>
                <a:gs pos="100000">
                  <a:srgbClr val="C00000">
                    <a:lumMod val="4000"/>
                  </a:srgbClr>
                </a:gs>
                <a:gs pos="100000">
                  <a:srgbClr val="DC1C08">
                    <a:lumMod val="49000"/>
                  </a:srgbClr>
                </a:gs>
                <a:gs pos="84000">
                  <a:srgbClr val="FEA402"/>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0" name="Forma libre 16"/>
          <p:cNvSpPr/>
          <p:nvPr/>
        </p:nvSpPr>
        <p:spPr>
          <a:xfrm>
            <a:off x="4067944" y="2067694"/>
            <a:ext cx="1008112" cy="936104"/>
          </a:xfrm>
          <a:custGeom>
            <a:avLst/>
            <a:gdLst>
              <a:gd name="connsiteX0" fmla="*/ 3066782 w 6064473"/>
              <a:gd name="connsiteY0" fmla="*/ 3370149 h 5697137"/>
              <a:gd name="connsiteX1" fmla="*/ 3184090 w 6064473"/>
              <a:gd name="connsiteY1" fmla="*/ 4082986 h 5697137"/>
              <a:gd name="connsiteX2" fmla="*/ 3069122 w 6064473"/>
              <a:gd name="connsiteY2" fmla="*/ 4920040 h 5697137"/>
              <a:gd name="connsiteX3" fmla="*/ 2952699 w 6064473"/>
              <a:gd name="connsiteY3" fmla="*/ 4429856 h 5697137"/>
              <a:gd name="connsiteX4" fmla="*/ 2952218 w 6064473"/>
              <a:gd name="connsiteY4" fmla="*/ 4418066 h 5697137"/>
              <a:gd name="connsiteX5" fmla="*/ 2951540 w 6064473"/>
              <a:gd name="connsiteY5" fmla="*/ 4424608 h 5697137"/>
              <a:gd name="connsiteX6" fmla="*/ 2927713 w 6064473"/>
              <a:gd name="connsiteY6" fmla="*/ 4579454 h 5697137"/>
              <a:gd name="connsiteX7" fmla="*/ 2552946 w 6064473"/>
              <a:gd name="connsiteY7" fmla="*/ 5695881 h 5697137"/>
              <a:gd name="connsiteX8" fmla="*/ 2600087 w 6064473"/>
              <a:gd name="connsiteY8" fmla="*/ 4455726 h 5697137"/>
              <a:gd name="connsiteX9" fmla="*/ 2944033 w 6064473"/>
              <a:gd name="connsiteY9" fmla="*/ 3572441 h 5697137"/>
              <a:gd name="connsiteX10" fmla="*/ 2974749 w 6064473"/>
              <a:gd name="connsiteY10" fmla="*/ 3683423 h 5697137"/>
              <a:gd name="connsiteX11" fmla="*/ 2975280 w 6064473"/>
              <a:gd name="connsiteY11" fmla="*/ 3689885 h 5697137"/>
              <a:gd name="connsiteX12" fmla="*/ 2989807 w 6064473"/>
              <a:gd name="connsiteY12" fmla="*/ 3604744 h 5697137"/>
              <a:gd name="connsiteX13" fmla="*/ 3066782 w 6064473"/>
              <a:gd name="connsiteY13" fmla="*/ 3370149 h 5697137"/>
              <a:gd name="connsiteX14" fmla="*/ 3415892 w 6064473"/>
              <a:gd name="connsiteY14" fmla="*/ 3204840 h 5697137"/>
              <a:gd name="connsiteX15" fmla="*/ 4025601 w 6064473"/>
              <a:gd name="connsiteY15" fmla="*/ 3615728 h 5697137"/>
              <a:gd name="connsiteX16" fmla="*/ 4579272 w 6064473"/>
              <a:gd name="connsiteY16" fmla="*/ 4272280 h 5697137"/>
              <a:gd name="connsiteX17" fmla="*/ 4128451 w 6064473"/>
              <a:gd name="connsiteY17" fmla="*/ 4015486 h 5697137"/>
              <a:gd name="connsiteX18" fmla="*/ 4053463 w 6064473"/>
              <a:gd name="connsiteY18" fmla="*/ 3952316 h 5697137"/>
              <a:gd name="connsiteX19" fmla="*/ 4133852 w 6064473"/>
              <a:gd name="connsiteY19" fmla="*/ 4041780 h 5697137"/>
              <a:gd name="connsiteX20" fmla="*/ 4230706 w 6064473"/>
              <a:gd name="connsiteY20" fmla="*/ 4159451 h 5697137"/>
              <a:gd name="connsiteX21" fmla="*/ 4842718 w 6064473"/>
              <a:gd name="connsiteY21" fmla="*/ 5203442 h 5697137"/>
              <a:gd name="connsiteX22" fmla="*/ 3915214 w 6064473"/>
              <a:gd name="connsiteY22" fmla="*/ 4294688 h 5697137"/>
              <a:gd name="connsiteX23" fmla="*/ 3740113 w 6064473"/>
              <a:gd name="connsiteY23" fmla="*/ 4039520 h 5697137"/>
              <a:gd name="connsiteX24" fmla="*/ 3679355 w 6064473"/>
              <a:gd name="connsiteY24" fmla="*/ 3937101 h 5697137"/>
              <a:gd name="connsiteX25" fmla="*/ 3720856 w 6064473"/>
              <a:gd name="connsiteY25" fmla="*/ 4021763 h 5697137"/>
              <a:gd name="connsiteX26" fmla="*/ 3937000 w 6064473"/>
              <a:gd name="connsiteY26" fmla="*/ 4718815 h 5697137"/>
              <a:gd name="connsiteX27" fmla="*/ 3613528 w 6064473"/>
              <a:gd name="connsiteY27" fmla="*/ 4323125 h 5697137"/>
              <a:gd name="connsiteX28" fmla="*/ 3576327 w 6064473"/>
              <a:gd name="connsiteY28" fmla="*/ 4254607 h 5697137"/>
              <a:gd name="connsiteX29" fmla="*/ 3602796 w 6064473"/>
              <a:gd name="connsiteY29" fmla="*/ 4324431 h 5697137"/>
              <a:gd name="connsiteX30" fmla="*/ 3652001 w 6064473"/>
              <a:gd name="connsiteY30" fmla="*/ 4475648 h 5697137"/>
              <a:gd name="connsiteX31" fmla="*/ 3825348 w 6064473"/>
              <a:gd name="connsiteY31" fmla="*/ 5647145 h 5697137"/>
              <a:gd name="connsiteX32" fmla="*/ 3302843 w 6064473"/>
              <a:gd name="connsiteY32" fmla="*/ 4493545 h 5697137"/>
              <a:gd name="connsiteX33" fmla="*/ 3208098 w 6064473"/>
              <a:gd name="connsiteY33" fmla="*/ 3547707 h 5697137"/>
              <a:gd name="connsiteX34" fmla="*/ 3314028 w 6064473"/>
              <a:gd name="connsiteY34" fmla="*/ 3683580 h 5697137"/>
              <a:gd name="connsiteX35" fmla="*/ 3321503 w 6064473"/>
              <a:gd name="connsiteY35" fmla="*/ 3696999 h 5697137"/>
              <a:gd name="connsiteX36" fmla="*/ 3310919 w 6064473"/>
              <a:gd name="connsiteY36" fmla="*/ 3665866 h 5697137"/>
              <a:gd name="connsiteX37" fmla="*/ 3245029 w 6064473"/>
              <a:gd name="connsiteY37" fmla="*/ 3318070 h 5697137"/>
              <a:gd name="connsiteX38" fmla="*/ 3554138 w 6064473"/>
              <a:gd name="connsiteY38" fmla="*/ 3711084 h 5697137"/>
              <a:gd name="connsiteX39" fmla="*/ 3572344 w 6064473"/>
              <a:gd name="connsiteY39" fmla="*/ 3741863 h 5697137"/>
              <a:gd name="connsiteX40" fmla="*/ 3522225 w 6064473"/>
              <a:gd name="connsiteY40" fmla="*/ 3640268 h 5697137"/>
              <a:gd name="connsiteX41" fmla="*/ 3462836 w 6064473"/>
              <a:gd name="connsiteY41" fmla="*/ 3436466 h 5697137"/>
              <a:gd name="connsiteX42" fmla="*/ 3477334 w 6064473"/>
              <a:gd name="connsiteY42" fmla="*/ 3437287 h 5697137"/>
              <a:gd name="connsiteX43" fmla="*/ 3601607 w 6064473"/>
              <a:gd name="connsiteY43" fmla="*/ 3519214 h 5697137"/>
              <a:gd name="connsiteX44" fmla="*/ 3625594 w 6064473"/>
              <a:gd name="connsiteY44" fmla="*/ 3539462 h 5697137"/>
              <a:gd name="connsiteX45" fmla="*/ 3598431 w 6064473"/>
              <a:gd name="connsiteY45" fmla="*/ 3507588 h 5697137"/>
              <a:gd name="connsiteX46" fmla="*/ 3405828 w 6064473"/>
              <a:gd name="connsiteY46" fmla="*/ 3206161 h 5697137"/>
              <a:gd name="connsiteX47" fmla="*/ 3415892 w 6064473"/>
              <a:gd name="connsiteY47" fmla="*/ 3204840 h 5697137"/>
              <a:gd name="connsiteX48" fmla="*/ 4026525 w 6064473"/>
              <a:gd name="connsiteY48" fmla="*/ 2976618 h 5697137"/>
              <a:gd name="connsiteX49" fmla="*/ 4862867 w 6064473"/>
              <a:gd name="connsiteY49" fmla="*/ 3047025 h 5697137"/>
              <a:gd name="connsiteX50" fmla="*/ 6063397 w 6064473"/>
              <a:gd name="connsiteY50" fmla="*/ 3426233 h 5697137"/>
              <a:gd name="connsiteX51" fmla="*/ 4738996 w 6064473"/>
              <a:gd name="connsiteY51" fmla="*/ 3351195 h 5697137"/>
              <a:gd name="connsiteX52" fmla="*/ 4427509 w 6064473"/>
              <a:gd name="connsiteY52" fmla="*/ 3274995 h 5697137"/>
              <a:gd name="connsiteX53" fmla="*/ 4409285 w 6064473"/>
              <a:gd name="connsiteY53" fmla="*/ 3269335 h 5697137"/>
              <a:gd name="connsiteX54" fmla="*/ 4522195 w 6064473"/>
              <a:gd name="connsiteY54" fmla="*/ 3315279 h 5697137"/>
              <a:gd name="connsiteX55" fmla="*/ 5043292 w 6064473"/>
              <a:gd name="connsiteY55" fmla="*/ 3638529 h 5697137"/>
              <a:gd name="connsiteX56" fmla="*/ 4383927 w 6064473"/>
              <a:gd name="connsiteY56" fmla="*/ 3504990 h 5697137"/>
              <a:gd name="connsiteX57" fmla="*/ 4303260 w 6064473"/>
              <a:gd name="connsiteY57" fmla="*/ 3474915 h 5697137"/>
              <a:gd name="connsiteX58" fmla="*/ 4428669 w 6064473"/>
              <a:gd name="connsiteY58" fmla="*/ 3536287 h 5697137"/>
              <a:gd name="connsiteX59" fmla="*/ 4689602 w 6064473"/>
              <a:gd name="connsiteY59" fmla="*/ 3680873 h 5697137"/>
              <a:gd name="connsiteX60" fmla="*/ 5656906 w 6064473"/>
              <a:gd name="connsiteY60" fmla="*/ 4456718 h 5697137"/>
              <a:gd name="connsiteX61" fmla="*/ 4450284 w 6064473"/>
              <a:gd name="connsiteY61" fmla="*/ 3914993 h 5697137"/>
              <a:gd name="connsiteX62" fmla="*/ 3701961 w 6064473"/>
              <a:gd name="connsiteY62" fmla="*/ 3260030 h 5697137"/>
              <a:gd name="connsiteX63" fmla="*/ 3741074 w 6064473"/>
              <a:gd name="connsiteY63" fmla="*/ 3257837 h 5697137"/>
              <a:gd name="connsiteX64" fmla="*/ 3905742 w 6064473"/>
              <a:gd name="connsiteY64" fmla="*/ 3306235 h 5697137"/>
              <a:gd name="connsiteX65" fmla="*/ 3943274 w 6064473"/>
              <a:gd name="connsiteY65" fmla="*/ 3320621 h 5697137"/>
              <a:gd name="connsiteX66" fmla="*/ 3840679 w 6064473"/>
              <a:gd name="connsiteY66" fmla="*/ 3264757 h 5697137"/>
              <a:gd name="connsiteX67" fmla="*/ 3547582 w 6064473"/>
              <a:gd name="connsiteY67" fmla="*/ 3050290 h 5697137"/>
              <a:gd name="connsiteX68" fmla="*/ 3574170 w 6064473"/>
              <a:gd name="connsiteY68" fmla="*/ 3043613 h 5697137"/>
              <a:gd name="connsiteX69" fmla="*/ 3874698 w 6064473"/>
              <a:gd name="connsiteY69" fmla="*/ 3093867 h 5697137"/>
              <a:gd name="connsiteX70" fmla="*/ 4003050 w 6064473"/>
              <a:gd name="connsiteY70" fmla="*/ 3128596 h 5697137"/>
              <a:gd name="connsiteX71" fmla="*/ 3979830 w 6064473"/>
              <a:gd name="connsiteY71" fmla="*/ 3119532 h 5697137"/>
              <a:gd name="connsiteX72" fmla="*/ 3787993 w 6064473"/>
              <a:gd name="connsiteY72" fmla="*/ 3006686 h 5697137"/>
              <a:gd name="connsiteX73" fmla="*/ 4026525 w 6064473"/>
              <a:gd name="connsiteY73" fmla="*/ 2976618 h 5697137"/>
              <a:gd name="connsiteX74" fmla="*/ 4317901 w 6064473"/>
              <a:gd name="connsiteY74" fmla="*/ 2747750 h 5697137"/>
              <a:gd name="connsiteX75" fmla="*/ 5191022 w 6064473"/>
              <a:gd name="connsiteY75" fmla="*/ 2857969 h 5697137"/>
              <a:gd name="connsiteX76" fmla="*/ 4271625 w 6064473"/>
              <a:gd name="connsiteY76" fmla="*/ 2978659 h 5697137"/>
              <a:gd name="connsiteX77" fmla="*/ 3574349 w 6064473"/>
              <a:gd name="connsiteY77" fmla="*/ 2860212 h 5697137"/>
              <a:gd name="connsiteX78" fmla="*/ 4317901 w 6064473"/>
              <a:gd name="connsiteY78" fmla="*/ 2747750 h 5697137"/>
              <a:gd name="connsiteX79" fmla="*/ 247270 w 6064473"/>
              <a:gd name="connsiteY79" fmla="*/ 2265169 h 5697137"/>
              <a:gd name="connsiteX80" fmla="*/ 1325478 w 6064473"/>
              <a:gd name="connsiteY80" fmla="*/ 2403738 h 5697137"/>
              <a:gd name="connsiteX81" fmla="*/ 2276481 w 6064473"/>
              <a:gd name="connsiteY81" fmla="*/ 2748245 h 5697137"/>
              <a:gd name="connsiteX82" fmla="*/ 2102548 w 6064473"/>
              <a:gd name="connsiteY82" fmla="*/ 2777055 h 5697137"/>
              <a:gd name="connsiteX83" fmla="*/ 2086205 w 6064473"/>
              <a:gd name="connsiteY83" fmla="*/ 2777374 h 5697137"/>
              <a:gd name="connsiteX84" fmla="*/ 2146796 w 6064473"/>
              <a:gd name="connsiteY84" fmla="*/ 2784719 h 5697137"/>
              <a:gd name="connsiteX85" fmla="*/ 2503007 w 6064473"/>
              <a:gd name="connsiteY85" fmla="*/ 2875999 h 5697137"/>
              <a:gd name="connsiteX86" fmla="*/ 2123732 w 6064473"/>
              <a:gd name="connsiteY86" fmla="*/ 2963026 h 5697137"/>
              <a:gd name="connsiteX87" fmla="*/ 2095732 w 6064473"/>
              <a:gd name="connsiteY87" fmla="*/ 2966039 h 5697137"/>
              <a:gd name="connsiteX88" fmla="*/ 2133189 w 6064473"/>
              <a:gd name="connsiteY88" fmla="*/ 2966423 h 5697137"/>
              <a:gd name="connsiteX89" fmla="*/ 2309500 w 6064473"/>
              <a:gd name="connsiteY89" fmla="*/ 2979876 h 5697137"/>
              <a:gd name="connsiteX90" fmla="*/ 2371075 w 6064473"/>
              <a:gd name="connsiteY90" fmla="*/ 3004840 h 5697137"/>
              <a:gd name="connsiteX91" fmla="*/ 2273631 w 6064473"/>
              <a:gd name="connsiteY91" fmla="*/ 3070739 h 5697137"/>
              <a:gd name="connsiteX92" fmla="*/ 2227309 w 6064473"/>
              <a:gd name="connsiteY92" fmla="*/ 3091327 h 5697137"/>
              <a:gd name="connsiteX93" fmla="*/ 2263094 w 6064473"/>
              <a:gd name="connsiteY93" fmla="*/ 3082100 h 5697137"/>
              <a:gd name="connsiteX94" fmla="*/ 2555252 w 6064473"/>
              <a:gd name="connsiteY94" fmla="*/ 3035143 h 5697137"/>
              <a:gd name="connsiteX95" fmla="*/ 2600737 w 6064473"/>
              <a:gd name="connsiteY95" fmla="*/ 3044688 h 5697137"/>
              <a:gd name="connsiteX96" fmla="*/ 2174414 w 6064473"/>
              <a:gd name="connsiteY96" fmla="*/ 3318972 h 5697137"/>
              <a:gd name="connsiteX97" fmla="*/ 2115051 w 6064473"/>
              <a:gd name="connsiteY97" fmla="*/ 3347227 h 5697137"/>
              <a:gd name="connsiteX98" fmla="*/ 2122943 w 6064473"/>
              <a:gd name="connsiteY98" fmla="*/ 3343791 h 5697137"/>
              <a:gd name="connsiteX99" fmla="*/ 2497131 w 6064473"/>
              <a:gd name="connsiteY99" fmla="*/ 3228143 h 5697137"/>
              <a:gd name="connsiteX100" fmla="*/ 2507890 w 6064473"/>
              <a:gd name="connsiteY100" fmla="*/ 3234424 h 5697137"/>
              <a:gd name="connsiteX101" fmla="*/ 2445956 w 6064473"/>
              <a:gd name="connsiteY101" fmla="*/ 3331053 h 5697137"/>
              <a:gd name="connsiteX102" fmla="*/ 2432246 w 6064473"/>
              <a:gd name="connsiteY102" fmla="*/ 3345106 h 5697137"/>
              <a:gd name="connsiteX103" fmla="*/ 2473538 w 6064473"/>
              <a:gd name="connsiteY103" fmla="*/ 3316436 h 5697137"/>
              <a:gd name="connsiteX104" fmla="*/ 2715833 w 6064473"/>
              <a:gd name="connsiteY104" fmla="*/ 3185756 h 5697137"/>
              <a:gd name="connsiteX105" fmla="*/ 2724026 w 6064473"/>
              <a:gd name="connsiteY105" fmla="*/ 3188778 h 5697137"/>
              <a:gd name="connsiteX106" fmla="*/ 2518568 w 6064473"/>
              <a:gd name="connsiteY106" fmla="*/ 3506562 h 5697137"/>
              <a:gd name="connsiteX107" fmla="*/ 2454522 w 6064473"/>
              <a:gd name="connsiteY107" fmla="*/ 3582799 h 5697137"/>
              <a:gd name="connsiteX108" fmla="*/ 2519370 w 6064473"/>
              <a:gd name="connsiteY108" fmla="*/ 3530412 h 5697137"/>
              <a:gd name="connsiteX109" fmla="*/ 2635777 w 6064473"/>
              <a:gd name="connsiteY109" fmla="*/ 3461174 h 5697137"/>
              <a:gd name="connsiteX110" fmla="*/ 2648092 w 6064473"/>
              <a:gd name="connsiteY110" fmla="*/ 3463661 h 5697137"/>
              <a:gd name="connsiteX111" fmla="*/ 2625872 w 6064473"/>
              <a:gd name="connsiteY111" fmla="*/ 3575186 h 5697137"/>
              <a:gd name="connsiteX112" fmla="*/ 2617058 w 6064473"/>
              <a:gd name="connsiteY112" fmla="*/ 3595732 h 5697137"/>
              <a:gd name="connsiteX113" fmla="*/ 2660091 w 6064473"/>
              <a:gd name="connsiteY113" fmla="*/ 3534559 h 5697137"/>
              <a:gd name="connsiteX114" fmla="*/ 2840819 w 6064473"/>
              <a:gd name="connsiteY114" fmla="*/ 3332039 h 5697137"/>
              <a:gd name="connsiteX115" fmla="*/ 2849597 w 6064473"/>
              <a:gd name="connsiteY115" fmla="*/ 3332179 h 5697137"/>
              <a:gd name="connsiteX116" fmla="*/ 2639640 w 6064473"/>
              <a:gd name="connsiteY116" fmla="*/ 4025194 h 5697137"/>
              <a:gd name="connsiteX117" fmla="*/ 2164356 w 6064473"/>
              <a:gd name="connsiteY117" fmla="*/ 4735962 h 5697137"/>
              <a:gd name="connsiteX118" fmla="*/ 2276371 w 6064473"/>
              <a:gd name="connsiteY118" fmla="*/ 4244834 h 5697137"/>
              <a:gd name="connsiteX119" fmla="*/ 2316133 w 6064473"/>
              <a:gd name="connsiteY119" fmla="*/ 4154694 h 5697137"/>
              <a:gd name="connsiteX120" fmla="*/ 2268382 w 6064473"/>
              <a:gd name="connsiteY120" fmla="*/ 4228955 h 5697137"/>
              <a:gd name="connsiteX121" fmla="*/ 2176318 w 6064473"/>
              <a:gd name="connsiteY121" fmla="*/ 4357971 h 5697137"/>
              <a:gd name="connsiteX122" fmla="*/ 1326682 w 6064473"/>
              <a:gd name="connsiteY122" fmla="*/ 5207238 h 5697137"/>
              <a:gd name="connsiteX123" fmla="*/ 1932445 w 6064473"/>
              <a:gd name="connsiteY123" fmla="*/ 4116660 h 5697137"/>
              <a:gd name="connsiteX124" fmla="*/ 2016236 w 6064473"/>
              <a:gd name="connsiteY124" fmla="*/ 4013549 h 5697137"/>
              <a:gd name="connsiteX125" fmla="*/ 1984285 w 6064473"/>
              <a:gd name="connsiteY125" fmla="*/ 4042225 h 5697137"/>
              <a:gd name="connsiteX126" fmla="*/ 1577500 w 6064473"/>
              <a:gd name="connsiteY126" fmla="*/ 4281483 h 5697137"/>
              <a:gd name="connsiteX127" fmla="*/ 1858672 w 6064473"/>
              <a:gd name="connsiteY127" fmla="*/ 3857128 h 5697137"/>
              <a:gd name="connsiteX128" fmla="*/ 1950371 w 6064473"/>
              <a:gd name="connsiteY128" fmla="*/ 3762899 h 5697137"/>
              <a:gd name="connsiteX129" fmla="*/ 1867551 w 6064473"/>
              <a:gd name="connsiteY129" fmla="*/ 3824297 h 5697137"/>
              <a:gd name="connsiteX130" fmla="*/ 1733017 w 6064473"/>
              <a:gd name="connsiteY130" fmla="*/ 3914704 h 5697137"/>
              <a:gd name="connsiteX131" fmla="*/ 616558 w 6064473"/>
              <a:gd name="connsiteY131" fmla="*/ 4431342 h 5697137"/>
              <a:gd name="connsiteX132" fmla="*/ 1590345 w 6064473"/>
              <a:gd name="connsiteY132" fmla="*/ 3611576 h 5697137"/>
              <a:gd name="connsiteX133" fmla="*/ 1844848 w 6064473"/>
              <a:gd name="connsiteY133" fmla="*/ 3470540 h 5697137"/>
              <a:gd name="connsiteX134" fmla="*/ 1965177 w 6064473"/>
              <a:gd name="connsiteY134" fmla="*/ 3413279 h 5697137"/>
              <a:gd name="connsiteX135" fmla="*/ 1956000 w 6064473"/>
              <a:gd name="connsiteY135" fmla="*/ 3417153 h 5697137"/>
              <a:gd name="connsiteX136" fmla="*/ 1103802 w 6064473"/>
              <a:gd name="connsiteY136" fmla="*/ 3630057 h 5697137"/>
              <a:gd name="connsiteX137" fmla="*/ 1671757 w 6064473"/>
              <a:gd name="connsiteY137" fmla="*/ 3282285 h 5697137"/>
              <a:gd name="connsiteX138" fmla="*/ 1709943 w 6064473"/>
              <a:gd name="connsiteY138" fmla="*/ 3266561 h 5697137"/>
              <a:gd name="connsiteX139" fmla="*/ 1701398 w 6064473"/>
              <a:gd name="connsiteY139" fmla="*/ 3269069 h 5697137"/>
              <a:gd name="connsiteX140" fmla="*/ 1369082 w 6064473"/>
              <a:gd name="connsiteY140" fmla="*/ 3346449 h 5697137"/>
              <a:gd name="connsiteX141" fmla="*/ 115773 w 6064473"/>
              <a:gd name="connsiteY141" fmla="*/ 3415278 h 5697137"/>
              <a:gd name="connsiteX142" fmla="*/ 1360547 w 6064473"/>
              <a:gd name="connsiteY142" fmla="*/ 3018077 h 5697137"/>
              <a:gd name="connsiteX143" fmla="*/ 1482106 w 6064473"/>
              <a:gd name="connsiteY143" fmla="*/ 2999349 h 5697137"/>
              <a:gd name="connsiteX144" fmla="*/ 1586944 w 6064473"/>
              <a:gd name="connsiteY144" fmla="*/ 2987778 h 5697137"/>
              <a:gd name="connsiteX145" fmla="*/ 1496576 w 6064473"/>
              <a:gd name="connsiteY145" fmla="*/ 2986854 h 5697137"/>
              <a:gd name="connsiteX146" fmla="*/ 886334 w 6064473"/>
              <a:gd name="connsiteY146" fmla="*/ 2878243 h 5697137"/>
              <a:gd name="connsiteX147" fmla="*/ 1549054 w 6064473"/>
              <a:gd name="connsiteY147" fmla="*/ 2760956 h 5697137"/>
              <a:gd name="connsiteX148" fmla="*/ 1613023 w 6064473"/>
              <a:gd name="connsiteY148" fmla="*/ 2759739 h 5697137"/>
              <a:gd name="connsiteX149" fmla="*/ 1543672 w 6064473"/>
              <a:gd name="connsiteY149" fmla="*/ 2754226 h 5697137"/>
              <a:gd name="connsiteX150" fmla="*/ 1201607 w 6064473"/>
              <a:gd name="connsiteY150" fmla="*/ 2707908 h 5697137"/>
              <a:gd name="connsiteX151" fmla="*/ 1076 w 6064473"/>
              <a:gd name="connsiteY151" fmla="*/ 2328698 h 5697137"/>
              <a:gd name="connsiteX152" fmla="*/ 247270 w 6064473"/>
              <a:gd name="connsiteY152" fmla="*/ 2265169 h 5697137"/>
              <a:gd name="connsiteX153" fmla="*/ 481677 w 6064473"/>
              <a:gd name="connsiteY153" fmla="*/ 1280623 h 5697137"/>
              <a:gd name="connsiteX154" fmla="*/ 556296 w 6064473"/>
              <a:gd name="connsiteY154" fmla="*/ 1286281 h 5697137"/>
              <a:gd name="connsiteX155" fmla="*/ 1652529 w 6064473"/>
              <a:gd name="connsiteY155" fmla="*/ 1827509 h 5697137"/>
              <a:gd name="connsiteX156" fmla="*/ 2410370 w 6064473"/>
              <a:gd name="connsiteY156" fmla="*/ 2472740 h 5697137"/>
              <a:gd name="connsiteX157" fmla="*/ 2289667 w 6064473"/>
              <a:gd name="connsiteY157" fmla="*/ 2456142 h 5697137"/>
              <a:gd name="connsiteX158" fmla="*/ 2237742 w 6064473"/>
              <a:gd name="connsiteY158" fmla="*/ 2439902 h 5697137"/>
              <a:gd name="connsiteX159" fmla="*/ 2263600 w 6064473"/>
              <a:gd name="connsiteY159" fmla="*/ 2453523 h 5697137"/>
              <a:gd name="connsiteX160" fmla="*/ 2559823 w 6064473"/>
              <a:gd name="connsiteY160" fmla="*/ 2664007 h 5697137"/>
              <a:gd name="connsiteX161" fmla="*/ 1825245 w 6064473"/>
              <a:gd name="connsiteY161" fmla="*/ 2506408 h 5697137"/>
              <a:gd name="connsiteX162" fmla="*/ 1055608 w 6064473"/>
              <a:gd name="connsiteY162" fmla="*/ 2096046 h 5697137"/>
              <a:gd name="connsiteX163" fmla="*/ 1134713 w 6064473"/>
              <a:gd name="connsiteY163" fmla="*/ 2069761 h 5697137"/>
              <a:gd name="connsiteX164" fmla="*/ 1655139 w 6064473"/>
              <a:gd name="connsiteY164" fmla="*/ 2199452 h 5697137"/>
              <a:gd name="connsiteX165" fmla="*/ 1697135 w 6064473"/>
              <a:gd name="connsiteY165" fmla="*/ 2214040 h 5697137"/>
              <a:gd name="connsiteX166" fmla="*/ 1562266 w 6064473"/>
              <a:gd name="connsiteY166" fmla="*/ 2146163 h 5697137"/>
              <a:gd name="connsiteX167" fmla="*/ 1416841 w 6064473"/>
              <a:gd name="connsiteY167" fmla="*/ 2064853 h 5697137"/>
              <a:gd name="connsiteX168" fmla="*/ 438299 w 6064473"/>
              <a:gd name="connsiteY168" fmla="*/ 1301603 h 5697137"/>
              <a:gd name="connsiteX169" fmla="*/ 481677 w 6064473"/>
              <a:gd name="connsiteY169" fmla="*/ 1280623 h 5697137"/>
              <a:gd name="connsiteX170" fmla="*/ 1219547 w 6064473"/>
              <a:gd name="connsiteY170" fmla="*/ 524210 h 5697137"/>
              <a:gd name="connsiteX171" fmla="*/ 2142884 w 6064473"/>
              <a:gd name="connsiteY171" fmla="*/ 1416728 h 5697137"/>
              <a:gd name="connsiteX172" fmla="*/ 2620283 w 6064473"/>
              <a:gd name="connsiteY172" fmla="*/ 2263394 h 5697137"/>
              <a:gd name="connsiteX173" fmla="*/ 2512246 w 6064473"/>
              <a:gd name="connsiteY173" fmla="*/ 2208580 h 5697137"/>
              <a:gd name="connsiteX174" fmla="*/ 2441239 w 6064473"/>
              <a:gd name="connsiteY174" fmla="*/ 2154003 h 5697137"/>
              <a:gd name="connsiteX175" fmla="*/ 2476022 w 6064473"/>
              <a:gd name="connsiteY175" fmla="*/ 2192573 h 5697137"/>
              <a:gd name="connsiteX176" fmla="*/ 2677308 w 6064473"/>
              <a:gd name="connsiteY176" fmla="*/ 2488739 h 5697137"/>
              <a:gd name="connsiteX177" fmla="*/ 2045875 w 6064473"/>
              <a:gd name="connsiteY177" fmla="*/ 2095884 h 5697137"/>
              <a:gd name="connsiteX178" fmla="*/ 1473340 w 6064473"/>
              <a:gd name="connsiteY178" fmla="*/ 1454373 h 5697137"/>
              <a:gd name="connsiteX179" fmla="*/ 1493085 w 6064473"/>
              <a:gd name="connsiteY179" fmla="*/ 1444969 h 5697137"/>
              <a:gd name="connsiteX180" fmla="*/ 1953739 w 6064473"/>
              <a:gd name="connsiteY180" fmla="*/ 1716428 h 5697137"/>
              <a:gd name="connsiteX181" fmla="*/ 2027330 w 6064473"/>
              <a:gd name="connsiteY181" fmla="*/ 1775444 h 5697137"/>
              <a:gd name="connsiteX182" fmla="*/ 1939147 w 6064473"/>
              <a:gd name="connsiteY182" fmla="*/ 1683239 h 5697137"/>
              <a:gd name="connsiteX183" fmla="*/ 1831753 w 6064473"/>
              <a:gd name="connsiteY183" fmla="*/ 1560250 h 5697137"/>
              <a:gd name="connsiteX184" fmla="*/ 1189371 w 6064473"/>
              <a:gd name="connsiteY184" fmla="*/ 531929 h 5697137"/>
              <a:gd name="connsiteX185" fmla="*/ 1219547 w 6064473"/>
              <a:gd name="connsiteY185" fmla="*/ 524210 h 5697137"/>
              <a:gd name="connsiteX186" fmla="*/ 4595007 w 6064473"/>
              <a:gd name="connsiteY186" fmla="*/ 380466 h 5697137"/>
              <a:gd name="connsiteX187" fmla="*/ 4624331 w 6064473"/>
              <a:gd name="connsiteY187" fmla="*/ 388084 h 5697137"/>
              <a:gd name="connsiteX188" fmla="*/ 4124273 w 6064473"/>
              <a:gd name="connsiteY188" fmla="*/ 1526659 h 5697137"/>
              <a:gd name="connsiteX189" fmla="*/ 4097974 w 6064473"/>
              <a:gd name="connsiteY189" fmla="*/ 1565715 h 5697137"/>
              <a:gd name="connsiteX190" fmla="*/ 4154052 w 6064473"/>
              <a:gd name="connsiteY190" fmla="*/ 1511473 h 5697137"/>
              <a:gd name="connsiteX191" fmla="*/ 4450631 w 6064473"/>
              <a:gd name="connsiteY191" fmla="*/ 1313535 h 5697137"/>
              <a:gd name="connsiteX192" fmla="*/ 4469654 w 6064473"/>
              <a:gd name="connsiteY192" fmla="*/ 1322456 h 5697137"/>
              <a:gd name="connsiteX193" fmla="*/ 4027056 w 6064473"/>
              <a:gd name="connsiteY193" fmla="*/ 1975580 h 5697137"/>
              <a:gd name="connsiteX194" fmla="*/ 3968255 w 6064473"/>
              <a:gd name="connsiteY194" fmla="*/ 2039318 h 5697137"/>
              <a:gd name="connsiteX195" fmla="*/ 3973911 w 6064473"/>
              <a:gd name="connsiteY195" fmla="*/ 2033837 h 5697137"/>
              <a:gd name="connsiteX196" fmla="*/ 4358717 w 6064473"/>
              <a:gd name="connsiteY196" fmla="*/ 1712787 h 5697137"/>
              <a:gd name="connsiteX197" fmla="*/ 5414579 w 6064473"/>
              <a:gd name="connsiteY197" fmla="*/ 1117333 h 5697137"/>
              <a:gd name="connsiteX198" fmla="*/ 5439076 w 6064473"/>
              <a:gd name="connsiteY198" fmla="*/ 1134525 h 5697137"/>
              <a:gd name="connsiteX199" fmla="*/ 4520011 w 6064473"/>
              <a:gd name="connsiteY199" fmla="*/ 2007938 h 5697137"/>
              <a:gd name="connsiteX200" fmla="*/ 4257333 w 6064473"/>
              <a:gd name="connsiteY200" fmla="*/ 2173193 h 5697137"/>
              <a:gd name="connsiteX201" fmla="*/ 4176798 w 6064473"/>
              <a:gd name="connsiteY201" fmla="*/ 2216825 h 5697137"/>
              <a:gd name="connsiteX202" fmla="*/ 4228768 w 6064473"/>
              <a:gd name="connsiteY202" fmla="*/ 2194011 h 5697137"/>
              <a:gd name="connsiteX203" fmla="*/ 4909716 w 6064473"/>
              <a:gd name="connsiteY203" fmla="*/ 1958919 h 5697137"/>
              <a:gd name="connsiteX204" fmla="*/ 4980529 w 6064473"/>
              <a:gd name="connsiteY204" fmla="*/ 1984310 h 5697137"/>
              <a:gd name="connsiteX205" fmla="*/ 4197506 w 6064473"/>
              <a:gd name="connsiteY205" fmla="*/ 2461749 h 5697137"/>
              <a:gd name="connsiteX206" fmla="*/ 4156052 w 6064473"/>
              <a:gd name="connsiteY206" fmla="*/ 2478431 h 5697137"/>
              <a:gd name="connsiteX207" fmla="*/ 4248901 w 6064473"/>
              <a:gd name="connsiteY207" fmla="*/ 2443362 h 5697137"/>
              <a:gd name="connsiteX208" fmla="*/ 4742112 w 6064473"/>
              <a:gd name="connsiteY208" fmla="*/ 2295775 h 5697137"/>
              <a:gd name="connsiteX209" fmla="*/ 5896339 w 6064473"/>
              <a:gd name="connsiteY209" fmla="*/ 2121302 h 5697137"/>
              <a:gd name="connsiteX210" fmla="*/ 5989519 w 6064473"/>
              <a:gd name="connsiteY210" fmla="*/ 2174591 h 5697137"/>
              <a:gd name="connsiteX211" fmla="*/ 4766233 w 6064473"/>
              <a:gd name="connsiteY211" fmla="*/ 2623828 h 5697137"/>
              <a:gd name="connsiteX212" fmla="*/ 3758458 w 6064473"/>
              <a:gd name="connsiteY212" fmla="*/ 2679274 h 5697137"/>
              <a:gd name="connsiteX213" fmla="*/ 3959376 w 6064473"/>
              <a:gd name="connsiteY213" fmla="*/ 2558302 h 5697137"/>
              <a:gd name="connsiteX214" fmla="*/ 4076928 w 6064473"/>
              <a:gd name="connsiteY214" fmla="*/ 2509039 h 5697137"/>
              <a:gd name="connsiteX215" fmla="*/ 3988572 w 6064473"/>
              <a:gd name="connsiteY215" fmla="*/ 2539474 h 5697137"/>
              <a:gd name="connsiteX216" fmla="*/ 3512274 w 6064473"/>
              <a:gd name="connsiteY216" fmla="*/ 2633014 h 5697137"/>
              <a:gd name="connsiteX217" fmla="*/ 3819084 w 6064473"/>
              <a:gd name="connsiteY217" fmla="*/ 2402215 h 5697137"/>
              <a:gd name="connsiteX218" fmla="*/ 3913651 w 6064473"/>
              <a:gd name="connsiteY218" fmla="*/ 2347603 h 5697137"/>
              <a:gd name="connsiteX219" fmla="*/ 3843298 w 6064473"/>
              <a:gd name="connsiteY219" fmla="*/ 2379185 h 5697137"/>
              <a:gd name="connsiteX220" fmla="*/ 3629149 w 6064473"/>
              <a:gd name="connsiteY220" fmla="*/ 2435746 h 5697137"/>
              <a:gd name="connsiteX221" fmla="*/ 3760048 w 6064473"/>
              <a:gd name="connsiteY221" fmla="*/ 2248543 h 5697137"/>
              <a:gd name="connsiteX222" fmla="*/ 3834916 w 6064473"/>
              <a:gd name="connsiteY222" fmla="*/ 2170312 h 5697137"/>
              <a:gd name="connsiteX223" fmla="*/ 3790396 w 6064473"/>
              <a:gd name="connsiteY223" fmla="*/ 2210438 h 5697137"/>
              <a:gd name="connsiteX224" fmla="*/ 3392362 w 6064473"/>
              <a:gd name="connsiteY224" fmla="*/ 2478099 h 5697137"/>
              <a:gd name="connsiteX225" fmla="*/ 3512907 w 6064473"/>
              <a:gd name="connsiteY225" fmla="*/ 2243292 h 5697137"/>
              <a:gd name="connsiteX226" fmla="*/ 3535303 w 6064473"/>
              <a:gd name="connsiteY226" fmla="*/ 2210889 h 5697137"/>
              <a:gd name="connsiteX227" fmla="*/ 3534027 w 6064473"/>
              <a:gd name="connsiteY227" fmla="*/ 2211912 h 5697137"/>
              <a:gd name="connsiteX228" fmla="*/ 3474050 w 6064473"/>
              <a:gd name="connsiteY228" fmla="*/ 2237424 h 5697137"/>
              <a:gd name="connsiteX229" fmla="*/ 3859292 w 6064473"/>
              <a:gd name="connsiteY229" fmla="*/ 1305809 h 5697137"/>
              <a:gd name="connsiteX230" fmla="*/ 4595007 w 6064473"/>
              <a:gd name="connsiteY230" fmla="*/ 380466 h 5697137"/>
              <a:gd name="connsiteX231" fmla="*/ 2303213 w 6064473"/>
              <a:gd name="connsiteY231" fmla="*/ 27742 h 5697137"/>
              <a:gd name="connsiteX232" fmla="*/ 2334441 w 6064473"/>
              <a:gd name="connsiteY232" fmla="*/ 32239 h 5697137"/>
              <a:gd name="connsiteX233" fmla="*/ 2801576 w 6064473"/>
              <a:gd name="connsiteY233" fmla="*/ 1190224 h 5697137"/>
              <a:gd name="connsiteX234" fmla="*/ 2876429 w 6064473"/>
              <a:gd name="connsiteY234" fmla="*/ 2137167 h 5697137"/>
              <a:gd name="connsiteX235" fmla="*/ 2773330 w 6064473"/>
              <a:gd name="connsiteY235" fmla="*/ 1999426 h 5697137"/>
              <a:gd name="connsiteX236" fmla="*/ 2772113 w 6064473"/>
              <a:gd name="connsiteY236" fmla="*/ 1997134 h 5697137"/>
              <a:gd name="connsiteX237" fmla="*/ 2778447 w 6064473"/>
              <a:gd name="connsiteY237" fmla="*/ 2017094 h 5697137"/>
              <a:gd name="connsiteX238" fmla="*/ 2837163 w 6064473"/>
              <a:gd name="connsiteY238" fmla="*/ 2366070 h 5697137"/>
              <a:gd name="connsiteX239" fmla="*/ 2426155 w 6064473"/>
              <a:gd name="connsiteY239" fmla="*/ 1761483 h 5697137"/>
              <a:gd name="connsiteX240" fmla="*/ 2174166 w 6064473"/>
              <a:gd name="connsiteY240" fmla="*/ 952503 h 5697137"/>
              <a:gd name="connsiteX241" fmla="*/ 2196193 w 6064473"/>
              <a:gd name="connsiteY241" fmla="*/ 951582 h 5697137"/>
              <a:gd name="connsiteX242" fmla="*/ 2502443 w 6064473"/>
              <a:gd name="connsiteY242" fmla="*/ 1378808 h 5697137"/>
              <a:gd name="connsiteX243" fmla="*/ 2517097 w 6064473"/>
              <a:gd name="connsiteY243" fmla="*/ 1407404 h 5697137"/>
              <a:gd name="connsiteX244" fmla="*/ 2497973 w 6064473"/>
              <a:gd name="connsiteY244" fmla="*/ 1353669 h 5697137"/>
              <a:gd name="connsiteX245" fmla="*/ 2451939 w 6064473"/>
              <a:gd name="connsiteY245" fmla="*/ 1201644 h 5697137"/>
              <a:gd name="connsiteX246" fmla="*/ 2303213 w 6064473"/>
              <a:gd name="connsiteY246" fmla="*/ 27742 h 5697137"/>
              <a:gd name="connsiteX247" fmla="*/ 3586630 w 6064473"/>
              <a:gd name="connsiteY247" fmla="*/ 1256 h 5697137"/>
              <a:gd name="connsiteX248" fmla="*/ 3539487 w 6064473"/>
              <a:gd name="connsiteY248" fmla="*/ 1241411 h 5697137"/>
              <a:gd name="connsiteX249" fmla="*/ 3508234 w 6064473"/>
              <a:gd name="connsiteY249" fmla="*/ 1381821 h 5697137"/>
              <a:gd name="connsiteX250" fmla="*/ 3500283 w 6064473"/>
              <a:gd name="connsiteY250" fmla="*/ 1409975 h 5697137"/>
              <a:gd name="connsiteX251" fmla="*/ 3541952 w 6064473"/>
              <a:gd name="connsiteY251" fmla="*/ 1308905 h 5697137"/>
              <a:gd name="connsiteX252" fmla="*/ 3793569 w 6064473"/>
              <a:gd name="connsiteY252" fmla="*/ 900950 h 5697137"/>
              <a:gd name="connsiteX253" fmla="*/ 3814686 w 6064473"/>
              <a:gd name="connsiteY253" fmla="*/ 902481 h 5697137"/>
              <a:gd name="connsiteX254" fmla="*/ 3616474 w 6064473"/>
              <a:gd name="connsiteY254" fmla="*/ 1771594 h 5697137"/>
              <a:gd name="connsiteX255" fmla="*/ 3260503 w 6064473"/>
              <a:gd name="connsiteY255" fmla="*/ 2358469 h 5697137"/>
              <a:gd name="connsiteX256" fmla="*/ 3305801 w 6064473"/>
              <a:gd name="connsiteY256" fmla="*/ 1987122 h 5697137"/>
              <a:gd name="connsiteX257" fmla="*/ 3323020 w 6064473"/>
              <a:gd name="connsiteY257" fmla="*/ 1919537 h 5697137"/>
              <a:gd name="connsiteX258" fmla="*/ 3311178 w 6064473"/>
              <a:gd name="connsiteY258" fmla="*/ 1947596 h 5697137"/>
              <a:gd name="connsiteX259" fmla="*/ 3195542 w 6064473"/>
              <a:gd name="connsiteY259" fmla="*/ 2124696 h 5697137"/>
              <a:gd name="connsiteX260" fmla="*/ 3160479 w 6064473"/>
              <a:gd name="connsiteY260" fmla="*/ 1960866 h 5697137"/>
              <a:gd name="connsiteX261" fmla="*/ 3158120 w 6064473"/>
              <a:gd name="connsiteY261" fmla="*/ 1912405 h 5697137"/>
              <a:gd name="connsiteX262" fmla="*/ 3150005 w 6064473"/>
              <a:gd name="connsiteY262" fmla="*/ 1973931 h 5697137"/>
              <a:gd name="connsiteX263" fmla="*/ 3054791 w 6064473"/>
              <a:gd name="connsiteY263" fmla="*/ 2315428 h 5697137"/>
              <a:gd name="connsiteX264" fmla="*/ 2937482 w 6064473"/>
              <a:gd name="connsiteY264" fmla="*/ 1602591 h 5697137"/>
              <a:gd name="connsiteX265" fmla="*/ 3052451 w 6064473"/>
              <a:gd name="connsiteY265" fmla="*/ 765536 h 5697137"/>
              <a:gd name="connsiteX266" fmla="*/ 3168874 w 6064473"/>
              <a:gd name="connsiteY266" fmla="*/ 1255721 h 5697137"/>
              <a:gd name="connsiteX267" fmla="*/ 3174773 w 6064473"/>
              <a:gd name="connsiteY267" fmla="*/ 1400403 h 5697137"/>
              <a:gd name="connsiteX268" fmla="*/ 3188035 w 6064473"/>
              <a:gd name="connsiteY268" fmla="*/ 1272529 h 5697137"/>
              <a:gd name="connsiteX269" fmla="*/ 3211862 w 6064473"/>
              <a:gd name="connsiteY269" fmla="*/ 1117684 h 5697137"/>
              <a:gd name="connsiteX270" fmla="*/ 3586630 w 6064473"/>
              <a:gd name="connsiteY270" fmla="*/ 1256 h 5697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Lst>
            <a:rect l="l" t="t" r="r" b="b"/>
            <a:pathLst>
              <a:path w="6064473" h="5697137">
                <a:moveTo>
                  <a:pt x="3066782" y="3370149"/>
                </a:moveTo>
                <a:cubicBezTo>
                  <a:pt x="3106924" y="3377543"/>
                  <a:pt x="3184090" y="3797103"/>
                  <a:pt x="3184090" y="4082986"/>
                </a:cubicBezTo>
                <a:cubicBezTo>
                  <a:pt x="3184090" y="4368868"/>
                  <a:pt x="3184936" y="4924477"/>
                  <a:pt x="3069122" y="4920040"/>
                </a:cubicBezTo>
                <a:cubicBezTo>
                  <a:pt x="2996739" y="4917267"/>
                  <a:pt x="2965811" y="4674561"/>
                  <a:pt x="2952699" y="4429856"/>
                </a:cubicBezTo>
                <a:lnTo>
                  <a:pt x="2952218" y="4418066"/>
                </a:lnTo>
                <a:lnTo>
                  <a:pt x="2951540" y="4424608"/>
                </a:lnTo>
                <a:cubicBezTo>
                  <a:pt x="2944734" y="4478387"/>
                  <a:pt x="2936806" y="4530508"/>
                  <a:pt x="2927713" y="4579454"/>
                </a:cubicBezTo>
                <a:cubicBezTo>
                  <a:pt x="2854968" y="4971016"/>
                  <a:pt x="2714779" y="5732233"/>
                  <a:pt x="2552946" y="5695881"/>
                </a:cubicBezTo>
                <a:cubicBezTo>
                  <a:pt x="2391112" y="5659529"/>
                  <a:pt x="2534907" y="4809633"/>
                  <a:pt x="2600087" y="4455726"/>
                </a:cubicBezTo>
                <a:cubicBezTo>
                  <a:pt x="2665269" y="4101820"/>
                  <a:pt x="2889429" y="3551820"/>
                  <a:pt x="2944033" y="3572441"/>
                </a:cubicBezTo>
                <a:cubicBezTo>
                  <a:pt x="2957684" y="3577597"/>
                  <a:pt x="2968036" y="3618640"/>
                  <a:pt x="2974749" y="3683423"/>
                </a:cubicBezTo>
                <a:lnTo>
                  <a:pt x="2975280" y="3689885"/>
                </a:lnTo>
                <a:lnTo>
                  <a:pt x="2989807" y="3604744"/>
                </a:lnTo>
                <a:cubicBezTo>
                  <a:pt x="3015725" y="3468991"/>
                  <a:pt x="3046710" y="3366452"/>
                  <a:pt x="3066782" y="3370149"/>
                </a:cubicBezTo>
                <a:close/>
                <a:moveTo>
                  <a:pt x="3415892" y="3204840"/>
                </a:moveTo>
                <a:cubicBezTo>
                  <a:pt x="3484768" y="3212637"/>
                  <a:pt x="3822962" y="3431088"/>
                  <a:pt x="4025601" y="3615728"/>
                </a:cubicBezTo>
                <a:cubicBezTo>
                  <a:pt x="4241749" y="3812677"/>
                  <a:pt x="4662413" y="4194857"/>
                  <a:pt x="4579272" y="4272280"/>
                </a:cubicBezTo>
                <a:cubicBezTo>
                  <a:pt x="4527310" y="4320669"/>
                  <a:pt x="4322500" y="4174956"/>
                  <a:pt x="4128451" y="4015486"/>
                </a:cubicBezTo>
                <a:lnTo>
                  <a:pt x="4053463" y="3952316"/>
                </a:lnTo>
                <a:lnTo>
                  <a:pt x="4133852" y="4041780"/>
                </a:lnTo>
                <a:cubicBezTo>
                  <a:pt x="4168322" y="4081707"/>
                  <a:pt x="4200937" y="4121217"/>
                  <a:pt x="4230706" y="4159451"/>
                </a:cubicBezTo>
                <a:cubicBezTo>
                  <a:pt x="4484736" y="4485708"/>
                  <a:pt x="4979406" y="5119132"/>
                  <a:pt x="4842718" y="5203442"/>
                </a:cubicBezTo>
                <a:cubicBezTo>
                  <a:pt x="4706030" y="5287750"/>
                  <a:pt x="4145194" y="4589184"/>
                  <a:pt x="3915214" y="4294688"/>
                </a:cubicBezTo>
                <a:cubicBezTo>
                  <a:pt x="3857719" y="4221064"/>
                  <a:pt x="3797411" y="4132022"/>
                  <a:pt x="3740113" y="4039520"/>
                </a:cubicBezTo>
                <a:lnTo>
                  <a:pt x="3679355" y="3937101"/>
                </a:lnTo>
                <a:lnTo>
                  <a:pt x="3720856" y="4021763"/>
                </a:lnTo>
                <a:cubicBezTo>
                  <a:pt x="3852123" y="4291676"/>
                  <a:pt x="4030376" y="4680870"/>
                  <a:pt x="3937000" y="4718815"/>
                </a:cubicBezTo>
                <a:cubicBezTo>
                  <a:pt x="3870303" y="4745918"/>
                  <a:pt x="3734305" y="4539070"/>
                  <a:pt x="3613528" y="4323125"/>
                </a:cubicBezTo>
                <a:lnTo>
                  <a:pt x="3576327" y="4254607"/>
                </a:lnTo>
                <a:lnTo>
                  <a:pt x="3602796" y="4324431"/>
                </a:lnTo>
                <a:cubicBezTo>
                  <a:pt x="3621199" y="4376361"/>
                  <a:pt x="3637844" y="4427225"/>
                  <a:pt x="3652001" y="4475648"/>
                </a:cubicBezTo>
                <a:cubicBezTo>
                  <a:pt x="3765261" y="4863036"/>
                  <a:pt x="3986541" y="5615646"/>
                  <a:pt x="3825348" y="5647145"/>
                </a:cubicBezTo>
                <a:cubicBezTo>
                  <a:pt x="3664153" y="5678644"/>
                  <a:pt x="3405718" y="4843451"/>
                  <a:pt x="3302843" y="4493545"/>
                </a:cubicBezTo>
                <a:cubicBezTo>
                  <a:pt x="3199969" y="4143638"/>
                  <a:pt x="3149905" y="3550689"/>
                  <a:pt x="3208098" y="3547707"/>
                </a:cubicBezTo>
                <a:cubicBezTo>
                  <a:pt x="3226284" y="3546775"/>
                  <a:pt x="3265393" y="3599214"/>
                  <a:pt x="3314028" y="3683580"/>
                </a:cubicBezTo>
                <a:lnTo>
                  <a:pt x="3321503" y="3696999"/>
                </a:lnTo>
                <a:lnTo>
                  <a:pt x="3310919" y="3665866"/>
                </a:lnTo>
                <a:cubicBezTo>
                  <a:pt x="3253996" y="3487337"/>
                  <a:pt x="3220282" y="3324154"/>
                  <a:pt x="3245029" y="3318070"/>
                </a:cubicBezTo>
                <a:cubicBezTo>
                  <a:pt x="3274726" y="3310769"/>
                  <a:pt x="3426450" y="3504624"/>
                  <a:pt x="3554138" y="3711084"/>
                </a:cubicBezTo>
                <a:lnTo>
                  <a:pt x="3572344" y="3741863"/>
                </a:lnTo>
                <a:lnTo>
                  <a:pt x="3522225" y="3640268"/>
                </a:lnTo>
                <a:cubicBezTo>
                  <a:pt x="3469463" y="3526305"/>
                  <a:pt x="3443118" y="3444918"/>
                  <a:pt x="3462836" y="3436466"/>
                </a:cubicBezTo>
                <a:cubicBezTo>
                  <a:pt x="3466122" y="3435058"/>
                  <a:pt x="3471005" y="3435374"/>
                  <a:pt x="3477334" y="3437287"/>
                </a:cubicBezTo>
                <a:cubicBezTo>
                  <a:pt x="3501067" y="3444458"/>
                  <a:pt x="3545135" y="3474062"/>
                  <a:pt x="3601607" y="3519214"/>
                </a:cubicBezTo>
                <a:lnTo>
                  <a:pt x="3625594" y="3539462"/>
                </a:lnTo>
                <a:lnTo>
                  <a:pt x="3598431" y="3507588"/>
                </a:lnTo>
                <a:cubicBezTo>
                  <a:pt x="3478028" y="3360869"/>
                  <a:pt x="3385050" y="3220412"/>
                  <a:pt x="3405828" y="3206161"/>
                </a:cubicBezTo>
                <a:cubicBezTo>
                  <a:pt x="3407906" y="3204737"/>
                  <a:pt x="3411301" y="3204320"/>
                  <a:pt x="3415892" y="3204840"/>
                </a:cubicBezTo>
                <a:close/>
                <a:moveTo>
                  <a:pt x="4026525" y="2976618"/>
                </a:moveTo>
                <a:cubicBezTo>
                  <a:pt x="4254371" y="2974925"/>
                  <a:pt x="4600616" y="2998304"/>
                  <a:pt x="4862867" y="3047025"/>
                </a:cubicBezTo>
                <a:cubicBezTo>
                  <a:pt x="5282467" y="3124979"/>
                  <a:pt x="6098161" y="3275371"/>
                  <a:pt x="6063397" y="3426233"/>
                </a:cubicBezTo>
                <a:cubicBezTo>
                  <a:pt x="6028633" y="3577097"/>
                  <a:pt x="5118230" y="3421119"/>
                  <a:pt x="4738996" y="3351195"/>
                </a:cubicBezTo>
                <a:cubicBezTo>
                  <a:pt x="4644187" y="3333714"/>
                  <a:pt x="4536055" y="3306610"/>
                  <a:pt x="4427509" y="3274995"/>
                </a:cubicBezTo>
                <a:lnTo>
                  <a:pt x="4409285" y="3269335"/>
                </a:lnTo>
                <a:lnTo>
                  <a:pt x="4522195" y="3315279"/>
                </a:lnTo>
                <a:cubicBezTo>
                  <a:pt x="4787051" y="3425255"/>
                  <a:pt x="5079584" y="3562800"/>
                  <a:pt x="5043292" y="3638529"/>
                </a:cubicBezTo>
                <a:cubicBezTo>
                  <a:pt x="5007000" y="3714257"/>
                  <a:pt x="4660217" y="3605475"/>
                  <a:pt x="4383927" y="3504990"/>
                </a:cubicBezTo>
                <a:lnTo>
                  <a:pt x="4303260" y="3474915"/>
                </a:lnTo>
                <a:lnTo>
                  <a:pt x="4428669" y="3536287"/>
                </a:lnTo>
                <a:cubicBezTo>
                  <a:pt x="4521113" y="3583257"/>
                  <a:pt x="4610794" y="3632482"/>
                  <a:pt x="4689602" y="3680873"/>
                </a:cubicBezTo>
                <a:cubicBezTo>
                  <a:pt x="5049870" y="3902086"/>
                  <a:pt x="5750688" y="4331072"/>
                  <a:pt x="5656906" y="4456718"/>
                </a:cubicBezTo>
                <a:cubicBezTo>
                  <a:pt x="5563124" y="4582366"/>
                  <a:pt x="4776108" y="4114440"/>
                  <a:pt x="4450284" y="3914993"/>
                </a:cubicBezTo>
                <a:cubicBezTo>
                  <a:pt x="4124460" y="3715544"/>
                  <a:pt x="3662075" y="3299050"/>
                  <a:pt x="3701961" y="3260030"/>
                </a:cubicBezTo>
                <a:cubicBezTo>
                  <a:pt x="3706947" y="3255152"/>
                  <a:pt x="3720489" y="3254614"/>
                  <a:pt x="3741074" y="3257837"/>
                </a:cubicBezTo>
                <a:cubicBezTo>
                  <a:pt x="3777098" y="3263477"/>
                  <a:pt x="3834690" y="3280640"/>
                  <a:pt x="3905742" y="3306235"/>
                </a:cubicBezTo>
                <a:lnTo>
                  <a:pt x="3943274" y="3320621"/>
                </a:lnTo>
                <a:lnTo>
                  <a:pt x="3840679" y="3264757"/>
                </a:lnTo>
                <a:cubicBezTo>
                  <a:pt x="3673157" y="3169588"/>
                  <a:pt x="3533569" y="3070769"/>
                  <a:pt x="3547582" y="3050290"/>
                </a:cubicBezTo>
                <a:cubicBezTo>
                  <a:pt x="3550384" y="3046193"/>
                  <a:pt x="3559618" y="3044037"/>
                  <a:pt x="3574170" y="3043613"/>
                </a:cubicBezTo>
                <a:cubicBezTo>
                  <a:pt x="3625105" y="3042129"/>
                  <a:pt x="3741190" y="3061858"/>
                  <a:pt x="3874698" y="3093867"/>
                </a:cubicBezTo>
                <a:lnTo>
                  <a:pt x="4003050" y="3128596"/>
                </a:lnTo>
                <a:lnTo>
                  <a:pt x="3979830" y="3119532"/>
                </a:lnTo>
                <a:cubicBezTo>
                  <a:pt x="3858720" y="3069063"/>
                  <a:pt x="3780251" y="3025697"/>
                  <a:pt x="3787993" y="3006686"/>
                </a:cubicBezTo>
                <a:cubicBezTo>
                  <a:pt x="3795735" y="2987676"/>
                  <a:pt x="3889818" y="2977634"/>
                  <a:pt x="4026525" y="2976618"/>
                </a:cubicBezTo>
                <a:close/>
                <a:moveTo>
                  <a:pt x="4317901" y="2747750"/>
                </a:moveTo>
                <a:cubicBezTo>
                  <a:pt x="4616101" y="2747750"/>
                  <a:pt x="5195650" y="2746940"/>
                  <a:pt x="5191022" y="2857969"/>
                </a:cubicBezTo>
                <a:cubicBezTo>
                  <a:pt x="5186395" y="2968998"/>
                  <a:pt x="4541071" y="2978284"/>
                  <a:pt x="4271625" y="2978659"/>
                </a:cubicBezTo>
                <a:cubicBezTo>
                  <a:pt x="4002180" y="2979032"/>
                  <a:pt x="3566637" y="2898697"/>
                  <a:pt x="3574349" y="2860212"/>
                </a:cubicBezTo>
                <a:cubicBezTo>
                  <a:pt x="3582062" y="2821728"/>
                  <a:pt x="4019700" y="2747750"/>
                  <a:pt x="4317901" y="2747750"/>
                </a:cubicBezTo>
                <a:close/>
                <a:moveTo>
                  <a:pt x="247270" y="2265169"/>
                </a:moveTo>
                <a:cubicBezTo>
                  <a:pt x="552970" y="2266918"/>
                  <a:pt x="1064754" y="2355665"/>
                  <a:pt x="1325478" y="2403738"/>
                </a:cubicBezTo>
                <a:cubicBezTo>
                  <a:pt x="1704712" y="2473663"/>
                  <a:pt x="2297126" y="2697550"/>
                  <a:pt x="2276481" y="2748245"/>
                </a:cubicBezTo>
                <a:cubicBezTo>
                  <a:pt x="2270030" y="2764088"/>
                  <a:pt x="2203619" y="2773702"/>
                  <a:pt x="2102548" y="2777055"/>
                </a:cubicBezTo>
                <a:lnTo>
                  <a:pt x="2086205" y="2777374"/>
                </a:lnTo>
                <a:lnTo>
                  <a:pt x="2146796" y="2784719"/>
                </a:lnTo>
                <a:cubicBezTo>
                  <a:pt x="2339501" y="2811546"/>
                  <a:pt x="2507828" y="2851946"/>
                  <a:pt x="2503007" y="2875999"/>
                </a:cubicBezTo>
                <a:cubicBezTo>
                  <a:pt x="2498187" y="2900052"/>
                  <a:pt x="2325426" y="2937970"/>
                  <a:pt x="2123732" y="2963026"/>
                </a:cubicBezTo>
                <a:lnTo>
                  <a:pt x="2095732" y="2966039"/>
                </a:lnTo>
                <a:lnTo>
                  <a:pt x="2133189" y="2966423"/>
                </a:lnTo>
                <a:cubicBezTo>
                  <a:pt x="2206181" y="2968474"/>
                  <a:pt x="2267435" y="2972999"/>
                  <a:pt x="2309500" y="2979876"/>
                </a:cubicBezTo>
                <a:cubicBezTo>
                  <a:pt x="2348329" y="2986225"/>
                  <a:pt x="2370808" y="2994578"/>
                  <a:pt x="2371075" y="3004840"/>
                </a:cubicBezTo>
                <a:cubicBezTo>
                  <a:pt x="2371430" y="3018522"/>
                  <a:pt x="2334991" y="3042018"/>
                  <a:pt x="2273631" y="3070739"/>
                </a:cubicBezTo>
                <a:lnTo>
                  <a:pt x="2227309" y="3091327"/>
                </a:lnTo>
                <a:lnTo>
                  <a:pt x="2263094" y="3082100"/>
                </a:lnTo>
                <a:cubicBezTo>
                  <a:pt x="2384623" y="3054494"/>
                  <a:pt x="2495702" y="3036466"/>
                  <a:pt x="2555252" y="3035143"/>
                </a:cubicBezTo>
                <a:cubicBezTo>
                  <a:pt x="2582736" y="3034533"/>
                  <a:pt x="2599245" y="3037480"/>
                  <a:pt x="2600737" y="3044688"/>
                </a:cubicBezTo>
                <a:cubicBezTo>
                  <a:pt x="2606709" y="3073517"/>
                  <a:pt x="2396464" y="3208095"/>
                  <a:pt x="2174414" y="3318972"/>
                </a:cubicBezTo>
                <a:lnTo>
                  <a:pt x="2115051" y="3347227"/>
                </a:lnTo>
                <a:lnTo>
                  <a:pt x="2122943" y="3343791"/>
                </a:lnTo>
                <a:cubicBezTo>
                  <a:pt x="2302160" y="3269332"/>
                  <a:pt x="2454976" y="3220228"/>
                  <a:pt x="2497131" y="3228143"/>
                </a:cubicBezTo>
                <a:cubicBezTo>
                  <a:pt x="2502751" y="3229198"/>
                  <a:pt x="2506404" y="3231267"/>
                  <a:pt x="2507890" y="3234424"/>
                </a:cubicBezTo>
                <a:cubicBezTo>
                  <a:pt x="2513835" y="3247054"/>
                  <a:pt x="2490204" y="3282119"/>
                  <a:pt x="2445956" y="3331053"/>
                </a:cubicBezTo>
                <a:lnTo>
                  <a:pt x="2432246" y="3345106"/>
                </a:lnTo>
                <a:lnTo>
                  <a:pt x="2473538" y="3316436"/>
                </a:lnTo>
                <a:cubicBezTo>
                  <a:pt x="2587152" y="3240388"/>
                  <a:pt x="2685864" y="3185697"/>
                  <a:pt x="2715833" y="3185756"/>
                </a:cubicBezTo>
                <a:cubicBezTo>
                  <a:pt x="2719829" y="3185763"/>
                  <a:pt x="2722602" y="3186745"/>
                  <a:pt x="2724026" y="3188778"/>
                </a:cubicBezTo>
                <a:cubicBezTo>
                  <a:pt x="2738266" y="3209114"/>
                  <a:pt x="2643414" y="3352641"/>
                  <a:pt x="2518568" y="3506562"/>
                </a:cubicBezTo>
                <a:lnTo>
                  <a:pt x="2454522" y="3582799"/>
                </a:lnTo>
                <a:lnTo>
                  <a:pt x="2519370" y="3530412"/>
                </a:lnTo>
                <a:cubicBezTo>
                  <a:pt x="2573126" y="3489674"/>
                  <a:pt x="2614712" y="3464213"/>
                  <a:pt x="2635777" y="3461174"/>
                </a:cubicBezTo>
                <a:cubicBezTo>
                  <a:pt x="2641394" y="3460363"/>
                  <a:pt x="2645553" y="3461147"/>
                  <a:pt x="2648092" y="3463661"/>
                </a:cubicBezTo>
                <a:cubicBezTo>
                  <a:pt x="2658254" y="3473716"/>
                  <a:pt x="2649114" y="3514558"/>
                  <a:pt x="2625872" y="3575186"/>
                </a:cubicBezTo>
                <a:lnTo>
                  <a:pt x="2617058" y="3595732"/>
                </a:lnTo>
                <a:lnTo>
                  <a:pt x="2660091" y="3534559"/>
                </a:lnTo>
                <a:cubicBezTo>
                  <a:pt x="2739543" y="3425724"/>
                  <a:pt x="2812653" y="3341853"/>
                  <a:pt x="2840819" y="3332039"/>
                </a:cubicBezTo>
                <a:cubicBezTo>
                  <a:pt x="2844574" y="3330730"/>
                  <a:pt x="2847531" y="3330738"/>
                  <a:pt x="2849597" y="3332179"/>
                </a:cubicBezTo>
                <a:cubicBezTo>
                  <a:pt x="2882652" y="3355234"/>
                  <a:pt x="2766426" y="3766437"/>
                  <a:pt x="2639640" y="4025194"/>
                </a:cubicBezTo>
                <a:cubicBezTo>
                  <a:pt x="2512854" y="4283950"/>
                  <a:pt x="2267214" y="4787184"/>
                  <a:pt x="2164356" y="4735962"/>
                </a:cubicBezTo>
                <a:cubicBezTo>
                  <a:pt x="2100071" y="4703949"/>
                  <a:pt x="2179715" y="4471665"/>
                  <a:pt x="2276371" y="4244834"/>
                </a:cubicBezTo>
                <a:lnTo>
                  <a:pt x="2316133" y="4154694"/>
                </a:lnTo>
                <a:lnTo>
                  <a:pt x="2268382" y="4228955"/>
                </a:lnTo>
                <a:cubicBezTo>
                  <a:pt x="2237753" y="4274349"/>
                  <a:pt x="2206849" y="4317813"/>
                  <a:pt x="2176318" y="4357971"/>
                </a:cubicBezTo>
                <a:cubicBezTo>
                  <a:pt x="1932075" y="4679236"/>
                  <a:pt x="1458381" y="5304283"/>
                  <a:pt x="1326682" y="5207238"/>
                </a:cubicBezTo>
                <a:cubicBezTo>
                  <a:pt x="1194986" y="5110193"/>
                  <a:pt x="1712211" y="4407256"/>
                  <a:pt x="1932445" y="4116660"/>
                </a:cubicBezTo>
                <a:lnTo>
                  <a:pt x="2016236" y="4013549"/>
                </a:lnTo>
                <a:lnTo>
                  <a:pt x="1984285" y="4042225"/>
                </a:lnTo>
                <a:cubicBezTo>
                  <a:pt x="1805291" y="4198917"/>
                  <a:pt x="1626403" y="4332719"/>
                  <a:pt x="1577500" y="4281483"/>
                </a:cubicBezTo>
                <a:cubicBezTo>
                  <a:pt x="1528597" y="4230247"/>
                  <a:pt x="1686623" y="4038326"/>
                  <a:pt x="1858672" y="3857128"/>
                </a:cubicBezTo>
                <a:lnTo>
                  <a:pt x="1950371" y="3762899"/>
                </a:lnTo>
                <a:lnTo>
                  <a:pt x="1867551" y="3824297"/>
                </a:lnTo>
                <a:cubicBezTo>
                  <a:pt x="1821887" y="3856675"/>
                  <a:pt x="1776669" y="3887167"/>
                  <a:pt x="1733017" y="3914704"/>
                </a:cubicBezTo>
                <a:cubicBezTo>
                  <a:pt x="1383801" y="4134997"/>
                  <a:pt x="705797" y="4564078"/>
                  <a:pt x="616558" y="4431342"/>
                </a:cubicBezTo>
                <a:cubicBezTo>
                  <a:pt x="527318" y="4298607"/>
                  <a:pt x="1275123" y="3811063"/>
                  <a:pt x="1590345" y="3611576"/>
                </a:cubicBezTo>
                <a:cubicBezTo>
                  <a:pt x="1664226" y="3564821"/>
                  <a:pt x="1752571" y="3516490"/>
                  <a:pt x="1844848" y="3470540"/>
                </a:cubicBezTo>
                <a:lnTo>
                  <a:pt x="1965177" y="3413279"/>
                </a:lnTo>
                <a:lnTo>
                  <a:pt x="1956000" y="3417153"/>
                </a:lnTo>
                <a:cubicBezTo>
                  <a:pt x="1679723" y="3524743"/>
                  <a:pt x="1143100" y="3734593"/>
                  <a:pt x="1103802" y="3630057"/>
                </a:cubicBezTo>
                <a:cubicBezTo>
                  <a:pt x="1074328" y="3551655"/>
                  <a:pt x="1401217" y="3396247"/>
                  <a:pt x="1671757" y="3282285"/>
                </a:cubicBezTo>
                <a:lnTo>
                  <a:pt x="1709943" y="3266561"/>
                </a:lnTo>
                <a:lnTo>
                  <a:pt x="1701398" y="3269069"/>
                </a:lnTo>
                <a:cubicBezTo>
                  <a:pt x="1587844" y="3300341"/>
                  <a:pt x="1473114" y="3327664"/>
                  <a:pt x="1369082" y="3346449"/>
                </a:cubicBezTo>
                <a:cubicBezTo>
                  <a:pt x="952954" y="3421588"/>
                  <a:pt x="144470" y="3568731"/>
                  <a:pt x="115773" y="3415278"/>
                </a:cubicBezTo>
                <a:cubicBezTo>
                  <a:pt x="87076" y="3261825"/>
                  <a:pt x="984663" y="3086483"/>
                  <a:pt x="1360547" y="3018077"/>
                </a:cubicBezTo>
                <a:cubicBezTo>
                  <a:pt x="1398723" y="3011129"/>
                  <a:pt x="1439553" y="3004892"/>
                  <a:pt x="1482106" y="2999349"/>
                </a:cubicBezTo>
                <a:lnTo>
                  <a:pt x="1586944" y="2987778"/>
                </a:lnTo>
                <a:lnTo>
                  <a:pt x="1496576" y="2986854"/>
                </a:lnTo>
                <a:cubicBezTo>
                  <a:pt x="1207992" y="2981878"/>
                  <a:pt x="882863" y="2961515"/>
                  <a:pt x="886334" y="2878243"/>
                </a:cubicBezTo>
                <a:cubicBezTo>
                  <a:pt x="889805" y="2794971"/>
                  <a:pt x="1253667" y="2768930"/>
                  <a:pt x="1549054" y="2760956"/>
                </a:cubicBezTo>
                <a:lnTo>
                  <a:pt x="1613023" y="2759739"/>
                </a:lnTo>
                <a:lnTo>
                  <a:pt x="1543672" y="2754226"/>
                </a:lnTo>
                <a:cubicBezTo>
                  <a:pt x="1424846" y="2742830"/>
                  <a:pt x="1306507" y="2727396"/>
                  <a:pt x="1201607" y="2707908"/>
                </a:cubicBezTo>
                <a:cubicBezTo>
                  <a:pt x="782006" y="2629954"/>
                  <a:pt x="-33688" y="2479562"/>
                  <a:pt x="1076" y="2328698"/>
                </a:cubicBezTo>
                <a:cubicBezTo>
                  <a:pt x="11940" y="2281554"/>
                  <a:pt x="108316" y="2264374"/>
                  <a:pt x="247270" y="2265169"/>
                </a:cubicBezTo>
                <a:close/>
                <a:moveTo>
                  <a:pt x="481677" y="1280623"/>
                </a:moveTo>
                <a:cubicBezTo>
                  <a:pt x="501663" y="1278302"/>
                  <a:pt x="526857" y="1280420"/>
                  <a:pt x="556296" y="1286281"/>
                </a:cubicBezTo>
                <a:cubicBezTo>
                  <a:pt x="811439" y="1337072"/>
                  <a:pt x="1385478" y="1668918"/>
                  <a:pt x="1652529" y="1827509"/>
                </a:cubicBezTo>
                <a:cubicBezTo>
                  <a:pt x="1981208" y="2022699"/>
                  <a:pt x="2449651" y="2433183"/>
                  <a:pt x="2410370" y="2472740"/>
                </a:cubicBezTo>
                <a:cubicBezTo>
                  <a:pt x="2400550" y="2482629"/>
                  <a:pt x="2356259" y="2475613"/>
                  <a:pt x="2289667" y="2456142"/>
                </a:cubicBezTo>
                <a:lnTo>
                  <a:pt x="2237742" y="2439902"/>
                </a:lnTo>
                <a:lnTo>
                  <a:pt x="2263600" y="2453523"/>
                </a:lnTo>
                <a:cubicBezTo>
                  <a:pt x="2432505" y="2546418"/>
                  <a:pt x="2573533" y="2643340"/>
                  <a:pt x="2559823" y="2664007"/>
                </a:cubicBezTo>
                <a:cubicBezTo>
                  <a:pt x="2537887" y="2697075"/>
                  <a:pt x="2102543" y="2611554"/>
                  <a:pt x="1825245" y="2506408"/>
                </a:cubicBezTo>
                <a:cubicBezTo>
                  <a:pt x="1547946" y="2401260"/>
                  <a:pt x="1008710" y="2197662"/>
                  <a:pt x="1055608" y="2096046"/>
                </a:cubicBezTo>
                <a:cubicBezTo>
                  <a:pt x="1064403" y="2076993"/>
                  <a:pt x="1092769" y="2069209"/>
                  <a:pt x="1134713" y="2069761"/>
                </a:cubicBezTo>
                <a:cubicBezTo>
                  <a:pt x="1248311" y="2071256"/>
                  <a:pt x="1461495" y="2133901"/>
                  <a:pt x="1655139" y="2199452"/>
                </a:cubicBezTo>
                <a:lnTo>
                  <a:pt x="1697135" y="2214040"/>
                </a:lnTo>
                <a:lnTo>
                  <a:pt x="1562266" y="2146163"/>
                </a:lnTo>
                <a:cubicBezTo>
                  <a:pt x="1511252" y="2119205"/>
                  <a:pt x="1462270" y="2091917"/>
                  <a:pt x="1416841" y="2064853"/>
                </a:cubicBezTo>
                <a:cubicBezTo>
                  <a:pt x="1053408" y="1848347"/>
                  <a:pt x="346451" y="1428523"/>
                  <a:pt x="438299" y="1301603"/>
                </a:cubicBezTo>
                <a:cubicBezTo>
                  <a:pt x="446911" y="1289705"/>
                  <a:pt x="461690" y="1282944"/>
                  <a:pt x="481677" y="1280623"/>
                </a:cubicBezTo>
                <a:close/>
                <a:moveTo>
                  <a:pt x="1219547" y="524210"/>
                </a:moveTo>
                <a:cubicBezTo>
                  <a:pt x="1394693" y="527995"/>
                  <a:pt x="1919305" y="1146188"/>
                  <a:pt x="2142884" y="1416728"/>
                </a:cubicBezTo>
                <a:cubicBezTo>
                  <a:pt x="2381370" y="1705306"/>
                  <a:pt x="2672138" y="2239474"/>
                  <a:pt x="2620283" y="2263394"/>
                </a:cubicBezTo>
                <a:cubicBezTo>
                  <a:pt x="2607319" y="2269374"/>
                  <a:pt x="2568020" y="2248400"/>
                  <a:pt x="2512246" y="2208580"/>
                </a:cubicBezTo>
                <a:lnTo>
                  <a:pt x="2441239" y="2154003"/>
                </a:lnTo>
                <a:lnTo>
                  <a:pt x="2476022" y="2192573"/>
                </a:lnTo>
                <a:cubicBezTo>
                  <a:pt x="2600641" y="2336019"/>
                  <a:pt x="2697665" y="2473939"/>
                  <a:pt x="2677308" y="2488739"/>
                </a:cubicBezTo>
                <a:cubicBezTo>
                  <a:pt x="2644738" y="2512420"/>
                  <a:pt x="2267662" y="2286983"/>
                  <a:pt x="2045875" y="2095884"/>
                </a:cubicBezTo>
                <a:cubicBezTo>
                  <a:pt x="1824088" y="1904784"/>
                  <a:pt x="1392482" y="1533986"/>
                  <a:pt x="1473340" y="1454373"/>
                </a:cubicBezTo>
                <a:cubicBezTo>
                  <a:pt x="1478394" y="1449398"/>
                  <a:pt x="1485032" y="1446321"/>
                  <a:pt x="1493085" y="1444969"/>
                </a:cubicBezTo>
                <a:cubicBezTo>
                  <a:pt x="1568586" y="1432286"/>
                  <a:pt x="1768497" y="1571086"/>
                  <a:pt x="1953739" y="1716428"/>
                </a:cubicBezTo>
                <a:lnTo>
                  <a:pt x="2027330" y="1775444"/>
                </a:lnTo>
                <a:lnTo>
                  <a:pt x="1939147" y="1683239"/>
                </a:lnTo>
                <a:cubicBezTo>
                  <a:pt x="1900893" y="1641549"/>
                  <a:pt x="1864684" y="1600215"/>
                  <a:pt x="1831753" y="1560250"/>
                </a:cubicBezTo>
                <a:cubicBezTo>
                  <a:pt x="1568301" y="1240530"/>
                  <a:pt x="1055337" y="619835"/>
                  <a:pt x="1189371" y="531929"/>
                </a:cubicBezTo>
                <a:cubicBezTo>
                  <a:pt x="1197748" y="526435"/>
                  <a:pt x="1207871" y="523957"/>
                  <a:pt x="1219547" y="524210"/>
                </a:cubicBezTo>
                <a:close/>
                <a:moveTo>
                  <a:pt x="4595007" y="380466"/>
                </a:moveTo>
                <a:cubicBezTo>
                  <a:pt x="4605769" y="380253"/>
                  <a:pt x="4615582" y="382705"/>
                  <a:pt x="4624331" y="388084"/>
                </a:cubicBezTo>
                <a:cubicBezTo>
                  <a:pt x="4764315" y="474135"/>
                  <a:pt x="4315987" y="1218435"/>
                  <a:pt x="4124273" y="1526659"/>
                </a:cubicBezTo>
                <a:lnTo>
                  <a:pt x="4097974" y="1565715"/>
                </a:lnTo>
                <a:lnTo>
                  <a:pt x="4154052" y="1511473"/>
                </a:lnTo>
                <a:cubicBezTo>
                  <a:pt x="4279106" y="1394565"/>
                  <a:pt x="4394795" y="1304790"/>
                  <a:pt x="4450631" y="1313535"/>
                </a:cubicBezTo>
                <a:cubicBezTo>
                  <a:pt x="4458076" y="1314701"/>
                  <a:pt x="4464457" y="1317618"/>
                  <a:pt x="4469654" y="1322456"/>
                </a:cubicBezTo>
                <a:cubicBezTo>
                  <a:pt x="4542413" y="1390190"/>
                  <a:pt x="4227264" y="1756124"/>
                  <a:pt x="4027056" y="1975580"/>
                </a:cubicBezTo>
                <a:lnTo>
                  <a:pt x="3968255" y="2039318"/>
                </a:lnTo>
                <a:lnTo>
                  <a:pt x="3973911" y="2033837"/>
                </a:lnTo>
                <a:cubicBezTo>
                  <a:pt x="4095671" y="1919826"/>
                  <a:pt x="4233381" y="1802619"/>
                  <a:pt x="4358717" y="1712787"/>
                </a:cubicBezTo>
                <a:cubicBezTo>
                  <a:pt x="4672056" y="1488207"/>
                  <a:pt x="5261894" y="1064185"/>
                  <a:pt x="5414579" y="1117333"/>
                </a:cubicBezTo>
                <a:cubicBezTo>
                  <a:pt x="5424758" y="1120876"/>
                  <a:pt x="5432994" y="1126540"/>
                  <a:pt x="5439076" y="1134525"/>
                </a:cubicBezTo>
                <a:cubicBezTo>
                  <a:pt x="5536384" y="1262288"/>
                  <a:pt x="4821665" y="1791068"/>
                  <a:pt x="4520011" y="2007938"/>
                </a:cubicBezTo>
                <a:cubicBezTo>
                  <a:pt x="4444597" y="2062155"/>
                  <a:pt x="4352891" y="2119077"/>
                  <a:pt x="4257333" y="2173193"/>
                </a:cubicBezTo>
                <a:lnTo>
                  <a:pt x="4176798" y="2216825"/>
                </a:lnTo>
                <a:lnTo>
                  <a:pt x="4228768" y="2194011"/>
                </a:lnTo>
                <a:cubicBezTo>
                  <a:pt x="4452900" y="2096142"/>
                  <a:pt x="4768225" y="1964048"/>
                  <a:pt x="4909716" y="1958919"/>
                </a:cubicBezTo>
                <a:cubicBezTo>
                  <a:pt x="4947032" y="1957566"/>
                  <a:pt x="4972258" y="1965044"/>
                  <a:pt x="4980529" y="1984310"/>
                </a:cubicBezTo>
                <a:cubicBezTo>
                  <a:pt x="5024645" y="2087065"/>
                  <a:pt x="4442215" y="2353632"/>
                  <a:pt x="4197506" y="2461749"/>
                </a:cubicBezTo>
                <a:lnTo>
                  <a:pt x="4156052" y="2478431"/>
                </a:lnTo>
                <a:lnTo>
                  <a:pt x="4248901" y="2443362"/>
                </a:lnTo>
                <a:cubicBezTo>
                  <a:pt x="4410243" y="2385388"/>
                  <a:pt x="4587730" y="2330473"/>
                  <a:pt x="4742112" y="2295775"/>
                </a:cubicBezTo>
                <a:cubicBezTo>
                  <a:pt x="5076605" y="2220595"/>
                  <a:pt x="5667312" y="2087059"/>
                  <a:pt x="5896339" y="2121302"/>
                </a:cubicBezTo>
                <a:cubicBezTo>
                  <a:pt x="5949191" y="2129203"/>
                  <a:pt x="5982782" y="2146040"/>
                  <a:pt x="5989519" y="2174591"/>
                </a:cubicBezTo>
                <a:cubicBezTo>
                  <a:pt x="6025447" y="2326863"/>
                  <a:pt x="5138077" y="2539715"/>
                  <a:pt x="4766233" y="2623828"/>
                </a:cubicBezTo>
                <a:cubicBezTo>
                  <a:pt x="4394390" y="2707942"/>
                  <a:pt x="3762477" y="2733949"/>
                  <a:pt x="3758458" y="2679274"/>
                </a:cubicBezTo>
                <a:cubicBezTo>
                  <a:pt x="3756950" y="2658771"/>
                  <a:pt x="3837006" y="2612727"/>
                  <a:pt x="3959376" y="2558302"/>
                </a:cubicBezTo>
                <a:lnTo>
                  <a:pt x="4076928" y="2509039"/>
                </a:lnTo>
                <a:lnTo>
                  <a:pt x="3988572" y="2539474"/>
                </a:lnTo>
                <a:cubicBezTo>
                  <a:pt x="3763721" y="2611766"/>
                  <a:pt x="3519578" y="2661559"/>
                  <a:pt x="3512274" y="2633014"/>
                </a:cubicBezTo>
                <a:cubicBezTo>
                  <a:pt x="3506186" y="2609227"/>
                  <a:pt x="3646688" y="2505664"/>
                  <a:pt x="3819084" y="2402215"/>
                </a:cubicBezTo>
                <a:lnTo>
                  <a:pt x="3913651" y="2347603"/>
                </a:lnTo>
                <a:lnTo>
                  <a:pt x="3843298" y="2379185"/>
                </a:lnTo>
                <a:cubicBezTo>
                  <a:pt x="3724607" y="2429142"/>
                  <a:pt x="3639229" y="2454193"/>
                  <a:pt x="3629149" y="2435746"/>
                </a:cubicBezTo>
                <a:cubicBezTo>
                  <a:pt x="3619068" y="2417299"/>
                  <a:pt x="3672142" y="2344709"/>
                  <a:pt x="3760048" y="2248543"/>
                </a:cubicBezTo>
                <a:lnTo>
                  <a:pt x="3834916" y="2170312"/>
                </a:lnTo>
                <a:lnTo>
                  <a:pt x="3790396" y="2210438"/>
                </a:lnTo>
                <a:cubicBezTo>
                  <a:pt x="3614179" y="2362602"/>
                  <a:pt x="3410921" y="2501494"/>
                  <a:pt x="3392362" y="2478099"/>
                </a:cubicBezTo>
                <a:cubicBezTo>
                  <a:pt x="3379989" y="2462503"/>
                  <a:pt x="3432462" y="2364254"/>
                  <a:pt x="3512907" y="2243292"/>
                </a:cubicBezTo>
                <a:lnTo>
                  <a:pt x="3535303" y="2210889"/>
                </a:lnTo>
                <a:lnTo>
                  <a:pt x="3534027" y="2211912"/>
                </a:lnTo>
                <a:cubicBezTo>
                  <a:pt x="3503625" y="2234487"/>
                  <a:pt x="3482330" y="2244325"/>
                  <a:pt x="3474050" y="2237424"/>
                </a:cubicBezTo>
                <a:cubicBezTo>
                  <a:pt x="3429886" y="2200615"/>
                  <a:pt x="3646585" y="1646625"/>
                  <a:pt x="3859292" y="1305809"/>
                </a:cubicBezTo>
                <a:cubicBezTo>
                  <a:pt x="4058705" y="986294"/>
                  <a:pt x="4433584" y="383645"/>
                  <a:pt x="4595007" y="380466"/>
                </a:cubicBezTo>
                <a:close/>
                <a:moveTo>
                  <a:pt x="2303213" y="27742"/>
                </a:moveTo>
                <a:cubicBezTo>
                  <a:pt x="2313332" y="25961"/>
                  <a:pt x="2323760" y="27571"/>
                  <a:pt x="2334441" y="32239"/>
                </a:cubicBezTo>
                <a:cubicBezTo>
                  <a:pt x="2494666" y="102268"/>
                  <a:pt x="2712011" y="860626"/>
                  <a:pt x="2801576" y="1190224"/>
                </a:cubicBezTo>
                <a:cubicBezTo>
                  <a:pt x="2897112" y="1541794"/>
                  <a:pt x="2934702" y="2135263"/>
                  <a:pt x="2876429" y="2137167"/>
                </a:cubicBezTo>
                <a:cubicBezTo>
                  <a:pt x="2858219" y="2137762"/>
                  <a:pt x="2820203" y="2084635"/>
                  <a:pt x="2773330" y="1999426"/>
                </a:cubicBezTo>
                <a:lnTo>
                  <a:pt x="2772113" y="1997134"/>
                </a:lnTo>
                <a:lnTo>
                  <a:pt x="2778447" y="2017094"/>
                </a:lnTo>
                <a:cubicBezTo>
                  <a:pt x="2831682" y="2196665"/>
                  <a:pt x="2862031" y="2360455"/>
                  <a:pt x="2837163" y="2366070"/>
                </a:cubicBezTo>
                <a:cubicBezTo>
                  <a:pt x="2797374" y="2375053"/>
                  <a:pt x="2548053" y="2022389"/>
                  <a:pt x="2426155" y="1761483"/>
                </a:cubicBezTo>
                <a:cubicBezTo>
                  <a:pt x="2304257" y="1500577"/>
                  <a:pt x="2066578" y="993841"/>
                  <a:pt x="2174166" y="952503"/>
                </a:cubicBezTo>
                <a:cubicBezTo>
                  <a:pt x="2180890" y="949919"/>
                  <a:pt x="2188259" y="949688"/>
                  <a:pt x="2196193" y="951582"/>
                </a:cubicBezTo>
                <a:cubicBezTo>
                  <a:pt x="2270572" y="969342"/>
                  <a:pt x="2394595" y="1173936"/>
                  <a:pt x="2502443" y="1378808"/>
                </a:cubicBezTo>
                <a:lnTo>
                  <a:pt x="2517097" y="1407404"/>
                </a:lnTo>
                <a:lnTo>
                  <a:pt x="2497973" y="1353669"/>
                </a:lnTo>
                <a:cubicBezTo>
                  <a:pt x="2480659" y="1301433"/>
                  <a:pt x="2465080" y="1250297"/>
                  <a:pt x="2451939" y="1201644"/>
                </a:cubicBezTo>
                <a:cubicBezTo>
                  <a:pt x="2346804" y="812426"/>
                  <a:pt x="2141307" y="56236"/>
                  <a:pt x="2303213" y="27742"/>
                </a:cubicBezTo>
                <a:close/>
                <a:moveTo>
                  <a:pt x="3586630" y="1256"/>
                </a:moveTo>
                <a:cubicBezTo>
                  <a:pt x="3748463" y="37608"/>
                  <a:pt x="3604669" y="887505"/>
                  <a:pt x="3539487" y="1241411"/>
                </a:cubicBezTo>
                <a:cubicBezTo>
                  <a:pt x="3531340" y="1285650"/>
                  <a:pt x="3520708" y="1332952"/>
                  <a:pt x="3508234" y="1381821"/>
                </a:cubicBezTo>
                <a:lnTo>
                  <a:pt x="3500283" y="1409975"/>
                </a:lnTo>
                <a:lnTo>
                  <a:pt x="3541952" y="1308905"/>
                </a:lnTo>
                <a:cubicBezTo>
                  <a:pt x="3628067" y="1106407"/>
                  <a:pt x="3724516" y="915580"/>
                  <a:pt x="3793569" y="900950"/>
                </a:cubicBezTo>
                <a:cubicBezTo>
                  <a:pt x="3800935" y="899389"/>
                  <a:pt x="3807990" y="899833"/>
                  <a:pt x="3814686" y="902481"/>
                </a:cubicBezTo>
                <a:cubicBezTo>
                  <a:pt x="3921833" y="944858"/>
                  <a:pt x="3708838" y="1528929"/>
                  <a:pt x="3616474" y="1771594"/>
                </a:cubicBezTo>
                <a:cubicBezTo>
                  <a:pt x="3524111" y="2014259"/>
                  <a:pt x="3295540" y="2378657"/>
                  <a:pt x="3260503" y="2358469"/>
                </a:cubicBezTo>
                <a:cubicBezTo>
                  <a:pt x="3238606" y="2345852"/>
                  <a:pt x="3260926" y="2177296"/>
                  <a:pt x="3305801" y="1987122"/>
                </a:cubicBezTo>
                <a:lnTo>
                  <a:pt x="3323020" y="1919537"/>
                </a:lnTo>
                <a:lnTo>
                  <a:pt x="3311178" y="1947596"/>
                </a:lnTo>
                <a:cubicBezTo>
                  <a:pt x="3260339" y="2059918"/>
                  <a:pt x="3216019" y="2132429"/>
                  <a:pt x="3195542" y="2124696"/>
                </a:cubicBezTo>
                <a:cubicBezTo>
                  <a:pt x="3178478" y="2118252"/>
                  <a:pt x="3166569" y="2055733"/>
                  <a:pt x="3160479" y="1960866"/>
                </a:cubicBezTo>
                <a:lnTo>
                  <a:pt x="3158120" y="1912405"/>
                </a:lnTo>
                <a:lnTo>
                  <a:pt x="3150005" y="1973931"/>
                </a:lnTo>
                <a:cubicBezTo>
                  <a:pt x="3122022" y="2158676"/>
                  <a:pt x="3079881" y="2320049"/>
                  <a:pt x="3054791" y="2315428"/>
                </a:cubicBezTo>
                <a:cubicBezTo>
                  <a:pt x="3014648" y="2308034"/>
                  <a:pt x="2937482" y="1888474"/>
                  <a:pt x="2937482" y="1602591"/>
                </a:cubicBezTo>
                <a:cubicBezTo>
                  <a:pt x="2937482" y="1316709"/>
                  <a:pt x="2936636" y="761099"/>
                  <a:pt x="3052451" y="765536"/>
                </a:cubicBezTo>
                <a:cubicBezTo>
                  <a:pt x="3124834" y="768309"/>
                  <a:pt x="3155762" y="1011015"/>
                  <a:pt x="3168874" y="1255721"/>
                </a:cubicBezTo>
                <a:lnTo>
                  <a:pt x="3174773" y="1400403"/>
                </a:lnTo>
                <a:lnTo>
                  <a:pt x="3188035" y="1272529"/>
                </a:lnTo>
                <a:cubicBezTo>
                  <a:pt x="3194841" y="1218750"/>
                  <a:pt x="3202769" y="1166629"/>
                  <a:pt x="3211862" y="1117684"/>
                </a:cubicBezTo>
                <a:cubicBezTo>
                  <a:pt x="3284606" y="726122"/>
                  <a:pt x="3424795" y="-35096"/>
                  <a:pt x="3586630" y="1256"/>
                </a:cubicBezTo>
                <a:close/>
              </a:path>
            </a:pathLst>
          </a:custGeom>
          <a:noFill/>
          <a:ln w="12700">
            <a:gradFill flip="none" rotWithShape="1">
              <a:gsLst>
                <a:gs pos="52000">
                  <a:srgbClr val="FFC000"/>
                </a:gs>
                <a:gs pos="88000">
                  <a:schemeClr val="accent6">
                    <a:lumMod val="50000"/>
                  </a:schemeClr>
                </a:gs>
              </a:gsLst>
              <a:path path="rect">
                <a:fillToRect l="50000" t="50000" r="50000" b="50000"/>
              </a:path>
              <a:tileRect/>
            </a:grad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pic>
        <p:nvPicPr>
          <p:cNvPr id="6" name="5 Imagen" descr="Diapositiva1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78988" cy="5143500"/>
          </a:xfrm>
          <a:prstGeom prst="rect">
            <a:avLst/>
          </a:prstGeom>
          <a:noFill/>
          <a:ln>
            <a:noFill/>
          </a:ln>
        </p:spPr>
      </p:pic>
      <p:sp>
        <p:nvSpPr>
          <p:cNvPr id="3" name="Forma libre 16"/>
          <p:cNvSpPr/>
          <p:nvPr/>
        </p:nvSpPr>
        <p:spPr>
          <a:xfrm>
            <a:off x="2411760" y="411510"/>
            <a:ext cx="4320480" cy="4320479"/>
          </a:xfrm>
          <a:custGeom>
            <a:avLst/>
            <a:gdLst>
              <a:gd name="connsiteX0" fmla="*/ 3066782 w 6064473"/>
              <a:gd name="connsiteY0" fmla="*/ 3370149 h 5697137"/>
              <a:gd name="connsiteX1" fmla="*/ 3184090 w 6064473"/>
              <a:gd name="connsiteY1" fmla="*/ 4082986 h 5697137"/>
              <a:gd name="connsiteX2" fmla="*/ 3069122 w 6064473"/>
              <a:gd name="connsiteY2" fmla="*/ 4920040 h 5697137"/>
              <a:gd name="connsiteX3" fmla="*/ 2952699 w 6064473"/>
              <a:gd name="connsiteY3" fmla="*/ 4429856 h 5697137"/>
              <a:gd name="connsiteX4" fmla="*/ 2952218 w 6064473"/>
              <a:gd name="connsiteY4" fmla="*/ 4418066 h 5697137"/>
              <a:gd name="connsiteX5" fmla="*/ 2951540 w 6064473"/>
              <a:gd name="connsiteY5" fmla="*/ 4424608 h 5697137"/>
              <a:gd name="connsiteX6" fmla="*/ 2927713 w 6064473"/>
              <a:gd name="connsiteY6" fmla="*/ 4579454 h 5697137"/>
              <a:gd name="connsiteX7" fmla="*/ 2552946 w 6064473"/>
              <a:gd name="connsiteY7" fmla="*/ 5695881 h 5697137"/>
              <a:gd name="connsiteX8" fmla="*/ 2600087 w 6064473"/>
              <a:gd name="connsiteY8" fmla="*/ 4455726 h 5697137"/>
              <a:gd name="connsiteX9" fmla="*/ 2944033 w 6064473"/>
              <a:gd name="connsiteY9" fmla="*/ 3572441 h 5697137"/>
              <a:gd name="connsiteX10" fmla="*/ 2974749 w 6064473"/>
              <a:gd name="connsiteY10" fmla="*/ 3683423 h 5697137"/>
              <a:gd name="connsiteX11" fmla="*/ 2975280 w 6064473"/>
              <a:gd name="connsiteY11" fmla="*/ 3689885 h 5697137"/>
              <a:gd name="connsiteX12" fmla="*/ 2989807 w 6064473"/>
              <a:gd name="connsiteY12" fmla="*/ 3604744 h 5697137"/>
              <a:gd name="connsiteX13" fmla="*/ 3066782 w 6064473"/>
              <a:gd name="connsiteY13" fmla="*/ 3370149 h 5697137"/>
              <a:gd name="connsiteX14" fmla="*/ 3415892 w 6064473"/>
              <a:gd name="connsiteY14" fmla="*/ 3204840 h 5697137"/>
              <a:gd name="connsiteX15" fmla="*/ 4025601 w 6064473"/>
              <a:gd name="connsiteY15" fmla="*/ 3615728 h 5697137"/>
              <a:gd name="connsiteX16" fmla="*/ 4579272 w 6064473"/>
              <a:gd name="connsiteY16" fmla="*/ 4272280 h 5697137"/>
              <a:gd name="connsiteX17" fmla="*/ 4128451 w 6064473"/>
              <a:gd name="connsiteY17" fmla="*/ 4015486 h 5697137"/>
              <a:gd name="connsiteX18" fmla="*/ 4053463 w 6064473"/>
              <a:gd name="connsiteY18" fmla="*/ 3952316 h 5697137"/>
              <a:gd name="connsiteX19" fmla="*/ 4133852 w 6064473"/>
              <a:gd name="connsiteY19" fmla="*/ 4041780 h 5697137"/>
              <a:gd name="connsiteX20" fmla="*/ 4230706 w 6064473"/>
              <a:gd name="connsiteY20" fmla="*/ 4159451 h 5697137"/>
              <a:gd name="connsiteX21" fmla="*/ 4842718 w 6064473"/>
              <a:gd name="connsiteY21" fmla="*/ 5203442 h 5697137"/>
              <a:gd name="connsiteX22" fmla="*/ 3915214 w 6064473"/>
              <a:gd name="connsiteY22" fmla="*/ 4294688 h 5697137"/>
              <a:gd name="connsiteX23" fmla="*/ 3740113 w 6064473"/>
              <a:gd name="connsiteY23" fmla="*/ 4039520 h 5697137"/>
              <a:gd name="connsiteX24" fmla="*/ 3679355 w 6064473"/>
              <a:gd name="connsiteY24" fmla="*/ 3937101 h 5697137"/>
              <a:gd name="connsiteX25" fmla="*/ 3720856 w 6064473"/>
              <a:gd name="connsiteY25" fmla="*/ 4021763 h 5697137"/>
              <a:gd name="connsiteX26" fmla="*/ 3937000 w 6064473"/>
              <a:gd name="connsiteY26" fmla="*/ 4718815 h 5697137"/>
              <a:gd name="connsiteX27" fmla="*/ 3613528 w 6064473"/>
              <a:gd name="connsiteY27" fmla="*/ 4323125 h 5697137"/>
              <a:gd name="connsiteX28" fmla="*/ 3576327 w 6064473"/>
              <a:gd name="connsiteY28" fmla="*/ 4254607 h 5697137"/>
              <a:gd name="connsiteX29" fmla="*/ 3602796 w 6064473"/>
              <a:gd name="connsiteY29" fmla="*/ 4324431 h 5697137"/>
              <a:gd name="connsiteX30" fmla="*/ 3652001 w 6064473"/>
              <a:gd name="connsiteY30" fmla="*/ 4475648 h 5697137"/>
              <a:gd name="connsiteX31" fmla="*/ 3825348 w 6064473"/>
              <a:gd name="connsiteY31" fmla="*/ 5647145 h 5697137"/>
              <a:gd name="connsiteX32" fmla="*/ 3302843 w 6064473"/>
              <a:gd name="connsiteY32" fmla="*/ 4493545 h 5697137"/>
              <a:gd name="connsiteX33" fmla="*/ 3208098 w 6064473"/>
              <a:gd name="connsiteY33" fmla="*/ 3547707 h 5697137"/>
              <a:gd name="connsiteX34" fmla="*/ 3314028 w 6064473"/>
              <a:gd name="connsiteY34" fmla="*/ 3683580 h 5697137"/>
              <a:gd name="connsiteX35" fmla="*/ 3321503 w 6064473"/>
              <a:gd name="connsiteY35" fmla="*/ 3696999 h 5697137"/>
              <a:gd name="connsiteX36" fmla="*/ 3310919 w 6064473"/>
              <a:gd name="connsiteY36" fmla="*/ 3665866 h 5697137"/>
              <a:gd name="connsiteX37" fmla="*/ 3245029 w 6064473"/>
              <a:gd name="connsiteY37" fmla="*/ 3318070 h 5697137"/>
              <a:gd name="connsiteX38" fmla="*/ 3554138 w 6064473"/>
              <a:gd name="connsiteY38" fmla="*/ 3711084 h 5697137"/>
              <a:gd name="connsiteX39" fmla="*/ 3572344 w 6064473"/>
              <a:gd name="connsiteY39" fmla="*/ 3741863 h 5697137"/>
              <a:gd name="connsiteX40" fmla="*/ 3522225 w 6064473"/>
              <a:gd name="connsiteY40" fmla="*/ 3640268 h 5697137"/>
              <a:gd name="connsiteX41" fmla="*/ 3462836 w 6064473"/>
              <a:gd name="connsiteY41" fmla="*/ 3436466 h 5697137"/>
              <a:gd name="connsiteX42" fmla="*/ 3477334 w 6064473"/>
              <a:gd name="connsiteY42" fmla="*/ 3437287 h 5697137"/>
              <a:gd name="connsiteX43" fmla="*/ 3601607 w 6064473"/>
              <a:gd name="connsiteY43" fmla="*/ 3519214 h 5697137"/>
              <a:gd name="connsiteX44" fmla="*/ 3625594 w 6064473"/>
              <a:gd name="connsiteY44" fmla="*/ 3539462 h 5697137"/>
              <a:gd name="connsiteX45" fmla="*/ 3598431 w 6064473"/>
              <a:gd name="connsiteY45" fmla="*/ 3507588 h 5697137"/>
              <a:gd name="connsiteX46" fmla="*/ 3405828 w 6064473"/>
              <a:gd name="connsiteY46" fmla="*/ 3206161 h 5697137"/>
              <a:gd name="connsiteX47" fmla="*/ 3415892 w 6064473"/>
              <a:gd name="connsiteY47" fmla="*/ 3204840 h 5697137"/>
              <a:gd name="connsiteX48" fmla="*/ 4026525 w 6064473"/>
              <a:gd name="connsiteY48" fmla="*/ 2976618 h 5697137"/>
              <a:gd name="connsiteX49" fmla="*/ 4862867 w 6064473"/>
              <a:gd name="connsiteY49" fmla="*/ 3047025 h 5697137"/>
              <a:gd name="connsiteX50" fmla="*/ 6063397 w 6064473"/>
              <a:gd name="connsiteY50" fmla="*/ 3426233 h 5697137"/>
              <a:gd name="connsiteX51" fmla="*/ 4738996 w 6064473"/>
              <a:gd name="connsiteY51" fmla="*/ 3351195 h 5697137"/>
              <a:gd name="connsiteX52" fmla="*/ 4427509 w 6064473"/>
              <a:gd name="connsiteY52" fmla="*/ 3274995 h 5697137"/>
              <a:gd name="connsiteX53" fmla="*/ 4409285 w 6064473"/>
              <a:gd name="connsiteY53" fmla="*/ 3269335 h 5697137"/>
              <a:gd name="connsiteX54" fmla="*/ 4522195 w 6064473"/>
              <a:gd name="connsiteY54" fmla="*/ 3315279 h 5697137"/>
              <a:gd name="connsiteX55" fmla="*/ 5043292 w 6064473"/>
              <a:gd name="connsiteY55" fmla="*/ 3638529 h 5697137"/>
              <a:gd name="connsiteX56" fmla="*/ 4383927 w 6064473"/>
              <a:gd name="connsiteY56" fmla="*/ 3504990 h 5697137"/>
              <a:gd name="connsiteX57" fmla="*/ 4303260 w 6064473"/>
              <a:gd name="connsiteY57" fmla="*/ 3474915 h 5697137"/>
              <a:gd name="connsiteX58" fmla="*/ 4428669 w 6064473"/>
              <a:gd name="connsiteY58" fmla="*/ 3536287 h 5697137"/>
              <a:gd name="connsiteX59" fmla="*/ 4689602 w 6064473"/>
              <a:gd name="connsiteY59" fmla="*/ 3680873 h 5697137"/>
              <a:gd name="connsiteX60" fmla="*/ 5656906 w 6064473"/>
              <a:gd name="connsiteY60" fmla="*/ 4456718 h 5697137"/>
              <a:gd name="connsiteX61" fmla="*/ 4450284 w 6064473"/>
              <a:gd name="connsiteY61" fmla="*/ 3914993 h 5697137"/>
              <a:gd name="connsiteX62" fmla="*/ 3701961 w 6064473"/>
              <a:gd name="connsiteY62" fmla="*/ 3260030 h 5697137"/>
              <a:gd name="connsiteX63" fmla="*/ 3741074 w 6064473"/>
              <a:gd name="connsiteY63" fmla="*/ 3257837 h 5697137"/>
              <a:gd name="connsiteX64" fmla="*/ 3905742 w 6064473"/>
              <a:gd name="connsiteY64" fmla="*/ 3306235 h 5697137"/>
              <a:gd name="connsiteX65" fmla="*/ 3943274 w 6064473"/>
              <a:gd name="connsiteY65" fmla="*/ 3320621 h 5697137"/>
              <a:gd name="connsiteX66" fmla="*/ 3840679 w 6064473"/>
              <a:gd name="connsiteY66" fmla="*/ 3264757 h 5697137"/>
              <a:gd name="connsiteX67" fmla="*/ 3547582 w 6064473"/>
              <a:gd name="connsiteY67" fmla="*/ 3050290 h 5697137"/>
              <a:gd name="connsiteX68" fmla="*/ 3574170 w 6064473"/>
              <a:gd name="connsiteY68" fmla="*/ 3043613 h 5697137"/>
              <a:gd name="connsiteX69" fmla="*/ 3874698 w 6064473"/>
              <a:gd name="connsiteY69" fmla="*/ 3093867 h 5697137"/>
              <a:gd name="connsiteX70" fmla="*/ 4003050 w 6064473"/>
              <a:gd name="connsiteY70" fmla="*/ 3128596 h 5697137"/>
              <a:gd name="connsiteX71" fmla="*/ 3979830 w 6064473"/>
              <a:gd name="connsiteY71" fmla="*/ 3119532 h 5697137"/>
              <a:gd name="connsiteX72" fmla="*/ 3787993 w 6064473"/>
              <a:gd name="connsiteY72" fmla="*/ 3006686 h 5697137"/>
              <a:gd name="connsiteX73" fmla="*/ 4026525 w 6064473"/>
              <a:gd name="connsiteY73" fmla="*/ 2976618 h 5697137"/>
              <a:gd name="connsiteX74" fmla="*/ 4317901 w 6064473"/>
              <a:gd name="connsiteY74" fmla="*/ 2747750 h 5697137"/>
              <a:gd name="connsiteX75" fmla="*/ 5191022 w 6064473"/>
              <a:gd name="connsiteY75" fmla="*/ 2857969 h 5697137"/>
              <a:gd name="connsiteX76" fmla="*/ 4271625 w 6064473"/>
              <a:gd name="connsiteY76" fmla="*/ 2978659 h 5697137"/>
              <a:gd name="connsiteX77" fmla="*/ 3574349 w 6064473"/>
              <a:gd name="connsiteY77" fmla="*/ 2860212 h 5697137"/>
              <a:gd name="connsiteX78" fmla="*/ 4317901 w 6064473"/>
              <a:gd name="connsiteY78" fmla="*/ 2747750 h 5697137"/>
              <a:gd name="connsiteX79" fmla="*/ 247270 w 6064473"/>
              <a:gd name="connsiteY79" fmla="*/ 2265169 h 5697137"/>
              <a:gd name="connsiteX80" fmla="*/ 1325478 w 6064473"/>
              <a:gd name="connsiteY80" fmla="*/ 2403738 h 5697137"/>
              <a:gd name="connsiteX81" fmla="*/ 2276481 w 6064473"/>
              <a:gd name="connsiteY81" fmla="*/ 2748245 h 5697137"/>
              <a:gd name="connsiteX82" fmla="*/ 2102548 w 6064473"/>
              <a:gd name="connsiteY82" fmla="*/ 2777055 h 5697137"/>
              <a:gd name="connsiteX83" fmla="*/ 2086205 w 6064473"/>
              <a:gd name="connsiteY83" fmla="*/ 2777374 h 5697137"/>
              <a:gd name="connsiteX84" fmla="*/ 2146796 w 6064473"/>
              <a:gd name="connsiteY84" fmla="*/ 2784719 h 5697137"/>
              <a:gd name="connsiteX85" fmla="*/ 2503007 w 6064473"/>
              <a:gd name="connsiteY85" fmla="*/ 2875999 h 5697137"/>
              <a:gd name="connsiteX86" fmla="*/ 2123732 w 6064473"/>
              <a:gd name="connsiteY86" fmla="*/ 2963026 h 5697137"/>
              <a:gd name="connsiteX87" fmla="*/ 2095732 w 6064473"/>
              <a:gd name="connsiteY87" fmla="*/ 2966039 h 5697137"/>
              <a:gd name="connsiteX88" fmla="*/ 2133189 w 6064473"/>
              <a:gd name="connsiteY88" fmla="*/ 2966423 h 5697137"/>
              <a:gd name="connsiteX89" fmla="*/ 2309500 w 6064473"/>
              <a:gd name="connsiteY89" fmla="*/ 2979876 h 5697137"/>
              <a:gd name="connsiteX90" fmla="*/ 2371075 w 6064473"/>
              <a:gd name="connsiteY90" fmla="*/ 3004840 h 5697137"/>
              <a:gd name="connsiteX91" fmla="*/ 2273631 w 6064473"/>
              <a:gd name="connsiteY91" fmla="*/ 3070739 h 5697137"/>
              <a:gd name="connsiteX92" fmla="*/ 2227309 w 6064473"/>
              <a:gd name="connsiteY92" fmla="*/ 3091327 h 5697137"/>
              <a:gd name="connsiteX93" fmla="*/ 2263094 w 6064473"/>
              <a:gd name="connsiteY93" fmla="*/ 3082100 h 5697137"/>
              <a:gd name="connsiteX94" fmla="*/ 2555252 w 6064473"/>
              <a:gd name="connsiteY94" fmla="*/ 3035143 h 5697137"/>
              <a:gd name="connsiteX95" fmla="*/ 2600737 w 6064473"/>
              <a:gd name="connsiteY95" fmla="*/ 3044688 h 5697137"/>
              <a:gd name="connsiteX96" fmla="*/ 2174414 w 6064473"/>
              <a:gd name="connsiteY96" fmla="*/ 3318972 h 5697137"/>
              <a:gd name="connsiteX97" fmla="*/ 2115051 w 6064473"/>
              <a:gd name="connsiteY97" fmla="*/ 3347227 h 5697137"/>
              <a:gd name="connsiteX98" fmla="*/ 2122943 w 6064473"/>
              <a:gd name="connsiteY98" fmla="*/ 3343791 h 5697137"/>
              <a:gd name="connsiteX99" fmla="*/ 2497131 w 6064473"/>
              <a:gd name="connsiteY99" fmla="*/ 3228143 h 5697137"/>
              <a:gd name="connsiteX100" fmla="*/ 2507890 w 6064473"/>
              <a:gd name="connsiteY100" fmla="*/ 3234424 h 5697137"/>
              <a:gd name="connsiteX101" fmla="*/ 2445956 w 6064473"/>
              <a:gd name="connsiteY101" fmla="*/ 3331053 h 5697137"/>
              <a:gd name="connsiteX102" fmla="*/ 2432246 w 6064473"/>
              <a:gd name="connsiteY102" fmla="*/ 3345106 h 5697137"/>
              <a:gd name="connsiteX103" fmla="*/ 2473538 w 6064473"/>
              <a:gd name="connsiteY103" fmla="*/ 3316436 h 5697137"/>
              <a:gd name="connsiteX104" fmla="*/ 2715833 w 6064473"/>
              <a:gd name="connsiteY104" fmla="*/ 3185756 h 5697137"/>
              <a:gd name="connsiteX105" fmla="*/ 2724026 w 6064473"/>
              <a:gd name="connsiteY105" fmla="*/ 3188778 h 5697137"/>
              <a:gd name="connsiteX106" fmla="*/ 2518568 w 6064473"/>
              <a:gd name="connsiteY106" fmla="*/ 3506562 h 5697137"/>
              <a:gd name="connsiteX107" fmla="*/ 2454522 w 6064473"/>
              <a:gd name="connsiteY107" fmla="*/ 3582799 h 5697137"/>
              <a:gd name="connsiteX108" fmla="*/ 2519370 w 6064473"/>
              <a:gd name="connsiteY108" fmla="*/ 3530412 h 5697137"/>
              <a:gd name="connsiteX109" fmla="*/ 2635777 w 6064473"/>
              <a:gd name="connsiteY109" fmla="*/ 3461174 h 5697137"/>
              <a:gd name="connsiteX110" fmla="*/ 2648092 w 6064473"/>
              <a:gd name="connsiteY110" fmla="*/ 3463661 h 5697137"/>
              <a:gd name="connsiteX111" fmla="*/ 2625872 w 6064473"/>
              <a:gd name="connsiteY111" fmla="*/ 3575186 h 5697137"/>
              <a:gd name="connsiteX112" fmla="*/ 2617058 w 6064473"/>
              <a:gd name="connsiteY112" fmla="*/ 3595732 h 5697137"/>
              <a:gd name="connsiteX113" fmla="*/ 2660091 w 6064473"/>
              <a:gd name="connsiteY113" fmla="*/ 3534559 h 5697137"/>
              <a:gd name="connsiteX114" fmla="*/ 2840819 w 6064473"/>
              <a:gd name="connsiteY114" fmla="*/ 3332039 h 5697137"/>
              <a:gd name="connsiteX115" fmla="*/ 2849597 w 6064473"/>
              <a:gd name="connsiteY115" fmla="*/ 3332179 h 5697137"/>
              <a:gd name="connsiteX116" fmla="*/ 2639640 w 6064473"/>
              <a:gd name="connsiteY116" fmla="*/ 4025194 h 5697137"/>
              <a:gd name="connsiteX117" fmla="*/ 2164356 w 6064473"/>
              <a:gd name="connsiteY117" fmla="*/ 4735962 h 5697137"/>
              <a:gd name="connsiteX118" fmla="*/ 2276371 w 6064473"/>
              <a:gd name="connsiteY118" fmla="*/ 4244834 h 5697137"/>
              <a:gd name="connsiteX119" fmla="*/ 2316133 w 6064473"/>
              <a:gd name="connsiteY119" fmla="*/ 4154694 h 5697137"/>
              <a:gd name="connsiteX120" fmla="*/ 2268382 w 6064473"/>
              <a:gd name="connsiteY120" fmla="*/ 4228955 h 5697137"/>
              <a:gd name="connsiteX121" fmla="*/ 2176318 w 6064473"/>
              <a:gd name="connsiteY121" fmla="*/ 4357971 h 5697137"/>
              <a:gd name="connsiteX122" fmla="*/ 1326682 w 6064473"/>
              <a:gd name="connsiteY122" fmla="*/ 5207238 h 5697137"/>
              <a:gd name="connsiteX123" fmla="*/ 1932445 w 6064473"/>
              <a:gd name="connsiteY123" fmla="*/ 4116660 h 5697137"/>
              <a:gd name="connsiteX124" fmla="*/ 2016236 w 6064473"/>
              <a:gd name="connsiteY124" fmla="*/ 4013549 h 5697137"/>
              <a:gd name="connsiteX125" fmla="*/ 1984285 w 6064473"/>
              <a:gd name="connsiteY125" fmla="*/ 4042225 h 5697137"/>
              <a:gd name="connsiteX126" fmla="*/ 1577500 w 6064473"/>
              <a:gd name="connsiteY126" fmla="*/ 4281483 h 5697137"/>
              <a:gd name="connsiteX127" fmla="*/ 1858672 w 6064473"/>
              <a:gd name="connsiteY127" fmla="*/ 3857128 h 5697137"/>
              <a:gd name="connsiteX128" fmla="*/ 1950371 w 6064473"/>
              <a:gd name="connsiteY128" fmla="*/ 3762899 h 5697137"/>
              <a:gd name="connsiteX129" fmla="*/ 1867551 w 6064473"/>
              <a:gd name="connsiteY129" fmla="*/ 3824297 h 5697137"/>
              <a:gd name="connsiteX130" fmla="*/ 1733017 w 6064473"/>
              <a:gd name="connsiteY130" fmla="*/ 3914704 h 5697137"/>
              <a:gd name="connsiteX131" fmla="*/ 616558 w 6064473"/>
              <a:gd name="connsiteY131" fmla="*/ 4431342 h 5697137"/>
              <a:gd name="connsiteX132" fmla="*/ 1590345 w 6064473"/>
              <a:gd name="connsiteY132" fmla="*/ 3611576 h 5697137"/>
              <a:gd name="connsiteX133" fmla="*/ 1844848 w 6064473"/>
              <a:gd name="connsiteY133" fmla="*/ 3470540 h 5697137"/>
              <a:gd name="connsiteX134" fmla="*/ 1965177 w 6064473"/>
              <a:gd name="connsiteY134" fmla="*/ 3413279 h 5697137"/>
              <a:gd name="connsiteX135" fmla="*/ 1956000 w 6064473"/>
              <a:gd name="connsiteY135" fmla="*/ 3417153 h 5697137"/>
              <a:gd name="connsiteX136" fmla="*/ 1103802 w 6064473"/>
              <a:gd name="connsiteY136" fmla="*/ 3630057 h 5697137"/>
              <a:gd name="connsiteX137" fmla="*/ 1671757 w 6064473"/>
              <a:gd name="connsiteY137" fmla="*/ 3282285 h 5697137"/>
              <a:gd name="connsiteX138" fmla="*/ 1709943 w 6064473"/>
              <a:gd name="connsiteY138" fmla="*/ 3266561 h 5697137"/>
              <a:gd name="connsiteX139" fmla="*/ 1701398 w 6064473"/>
              <a:gd name="connsiteY139" fmla="*/ 3269069 h 5697137"/>
              <a:gd name="connsiteX140" fmla="*/ 1369082 w 6064473"/>
              <a:gd name="connsiteY140" fmla="*/ 3346449 h 5697137"/>
              <a:gd name="connsiteX141" fmla="*/ 115773 w 6064473"/>
              <a:gd name="connsiteY141" fmla="*/ 3415278 h 5697137"/>
              <a:gd name="connsiteX142" fmla="*/ 1360547 w 6064473"/>
              <a:gd name="connsiteY142" fmla="*/ 3018077 h 5697137"/>
              <a:gd name="connsiteX143" fmla="*/ 1482106 w 6064473"/>
              <a:gd name="connsiteY143" fmla="*/ 2999349 h 5697137"/>
              <a:gd name="connsiteX144" fmla="*/ 1586944 w 6064473"/>
              <a:gd name="connsiteY144" fmla="*/ 2987778 h 5697137"/>
              <a:gd name="connsiteX145" fmla="*/ 1496576 w 6064473"/>
              <a:gd name="connsiteY145" fmla="*/ 2986854 h 5697137"/>
              <a:gd name="connsiteX146" fmla="*/ 886334 w 6064473"/>
              <a:gd name="connsiteY146" fmla="*/ 2878243 h 5697137"/>
              <a:gd name="connsiteX147" fmla="*/ 1549054 w 6064473"/>
              <a:gd name="connsiteY147" fmla="*/ 2760956 h 5697137"/>
              <a:gd name="connsiteX148" fmla="*/ 1613023 w 6064473"/>
              <a:gd name="connsiteY148" fmla="*/ 2759739 h 5697137"/>
              <a:gd name="connsiteX149" fmla="*/ 1543672 w 6064473"/>
              <a:gd name="connsiteY149" fmla="*/ 2754226 h 5697137"/>
              <a:gd name="connsiteX150" fmla="*/ 1201607 w 6064473"/>
              <a:gd name="connsiteY150" fmla="*/ 2707908 h 5697137"/>
              <a:gd name="connsiteX151" fmla="*/ 1076 w 6064473"/>
              <a:gd name="connsiteY151" fmla="*/ 2328698 h 5697137"/>
              <a:gd name="connsiteX152" fmla="*/ 247270 w 6064473"/>
              <a:gd name="connsiteY152" fmla="*/ 2265169 h 5697137"/>
              <a:gd name="connsiteX153" fmla="*/ 481677 w 6064473"/>
              <a:gd name="connsiteY153" fmla="*/ 1280623 h 5697137"/>
              <a:gd name="connsiteX154" fmla="*/ 556296 w 6064473"/>
              <a:gd name="connsiteY154" fmla="*/ 1286281 h 5697137"/>
              <a:gd name="connsiteX155" fmla="*/ 1652529 w 6064473"/>
              <a:gd name="connsiteY155" fmla="*/ 1827509 h 5697137"/>
              <a:gd name="connsiteX156" fmla="*/ 2410370 w 6064473"/>
              <a:gd name="connsiteY156" fmla="*/ 2472740 h 5697137"/>
              <a:gd name="connsiteX157" fmla="*/ 2289667 w 6064473"/>
              <a:gd name="connsiteY157" fmla="*/ 2456142 h 5697137"/>
              <a:gd name="connsiteX158" fmla="*/ 2237742 w 6064473"/>
              <a:gd name="connsiteY158" fmla="*/ 2439902 h 5697137"/>
              <a:gd name="connsiteX159" fmla="*/ 2263600 w 6064473"/>
              <a:gd name="connsiteY159" fmla="*/ 2453523 h 5697137"/>
              <a:gd name="connsiteX160" fmla="*/ 2559823 w 6064473"/>
              <a:gd name="connsiteY160" fmla="*/ 2664007 h 5697137"/>
              <a:gd name="connsiteX161" fmla="*/ 1825245 w 6064473"/>
              <a:gd name="connsiteY161" fmla="*/ 2506408 h 5697137"/>
              <a:gd name="connsiteX162" fmla="*/ 1055608 w 6064473"/>
              <a:gd name="connsiteY162" fmla="*/ 2096046 h 5697137"/>
              <a:gd name="connsiteX163" fmla="*/ 1134713 w 6064473"/>
              <a:gd name="connsiteY163" fmla="*/ 2069761 h 5697137"/>
              <a:gd name="connsiteX164" fmla="*/ 1655139 w 6064473"/>
              <a:gd name="connsiteY164" fmla="*/ 2199452 h 5697137"/>
              <a:gd name="connsiteX165" fmla="*/ 1697135 w 6064473"/>
              <a:gd name="connsiteY165" fmla="*/ 2214040 h 5697137"/>
              <a:gd name="connsiteX166" fmla="*/ 1562266 w 6064473"/>
              <a:gd name="connsiteY166" fmla="*/ 2146163 h 5697137"/>
              <a:gd name="connsiteX167" fmla="*/ 1416841 w 6064473"/>
              <a:gd name="connsiteY167" fmla="*/ 2064853 h 5697137"/>
              <a:gd name="connsiteX168" fmla="*/ 438299 w 6064473"/>
              <a:gd name="connsiteY168" fmla="*/ 1301603 h 5697137"/>
              <a:gd name="connsiteX169" fmla="*/ 481677 w 6064473"/>
              <a:gd name="connsiteY169" fmla="*/ 1280623 h 5697137"/>
              <a:gd name="connsiteX170" fmla="*/ 1219547 w 6064473"/>
              <a:gd name="connsiteY170" fmla="*/ 524210 h 5697137"/>
              <a:gd name="connsiteX171" fmla="*/ 2142884 w 6064473"/>
              <a:gd name="connsiteY171" fmla="*/ 1416728 h 5697137"/>
              <a:gd name="connsiteX172" fmla="*/ 2620283 w 6064473"/>
              <a:gd name="connsiteY172" fmla="*/ 2263394 h 5697137"/>
              <a:gd name="connsiteX173" fmla="*/ 2512246 w 6064473"/>
              <a:gd name="connsiteY173" fmla="*/ 2208580 h 5697137"/>
              <a:gd name="connsiteX174" fmla="*/ 2441239 w 6064473"/>
              <a:gd name="connsiteY174" fmla="*/ 2154003 h 5697137"/>
              <a:gd name="connsiteX175" fmla="*/ 2476022 w 6064473"/>
              <a:gd name="connsiteY175" fmla="*/ 2192573 h 5697137"/>
              <a:gd name="connsiteX176" fmla="*/ 2677308 w 6064473"/>
              <a:gd name="connsiteY176" fmla="*/ 2488739 h 5697137"/>
              <a:gd name="connsiteX177" fmla="*/ 2045875 w 6064473"/>
              <a:gd name="connsiteY177" fmla="*/ 2095884 h 5697137"/>
              <a:gd name="connsiteX178" fmla="*/ 1473340 w 6064473"/>
              <a:gd name="connsiteY178" fmla="*/ 1454373 h 5697137"/>
              <a:gd name="connsiteX179" fmla="*/ 1493085 w 6064473"/>
              <a:gd name="connsiteY179" fmla="*/ 1444969 h 5697137"/>
              <a:gd name="connsiteX180" fmla="*/ 1953739 w 6064473"/>
              <a:gd name="connsiteY180" fmla="*/ 1716428 h 5697137"/>
              <a:gd name="connsiteX181" fmla="*/ 2027330 w 6064473"/>
              <a:gd name="connsiteY181" fmla="*/ 1775444 h 5697137"/>
              <a:gd name="connsiteX182" fmla="*/ 1939147 w 6064473"/>
              <a:gd name="connsiteY182" fmla="*/ 1683239 h 5697137"/>
              <a:gd name="connsiteX183" fmla="*/ 1831753 w 6064473"/>
              <a:gd name="connsiteY183" fmla="*/ 1560250 h 5697137"/>
              <a:gd name="connsiteX184" fmla="*/ 1189371 w 6064473"/>
              <a:gd name="connsiteY184" fmla="*/ 531929 h 5697137"/>
              <a:gd name="connsiteX185" fmla="*/ 1219547 w 6064473"/>
              <a:gd name="connsiteY185" fmla="*/ 524210 h 5697137"/>
              <a:gd name="connsiteX186" fmla="*/ 4595007 w 6064473"/>
              <a:gd name="connsiteY186" fmla="*/ 380466 h 5697137"/>
              <a:gd name="connsiteX187" fmla="*/ 4624331 w 6064473"/>
              <a:gd name="connsiteY187" fmla="*/ 388084 h 5697137"/>
              <a:gd name="connsiteX188" fmla="*/ 4124273 w 6064473"/>
              <a:gd name="connsiteY188" fmla="*/ 1526659 h 5697137"/>
              <a:gd name="connsiteX189" fmla="*/ 4097974 w 6064473"/>
              <a:gd name="connsiteY189" fmla="*/ 1565715 h 5697137"/>
              <a:gd name="connsiteX190" fmla="*/ 4154052 w 6064473"/>
              <a:gd name="connsiteY190" fmla="*/ 1511473 h 5697137"/>
              <a:gd name="connsiteX191" fmla="*/ 4450631 w 6064473"/>
              <a:gd name="connsiteY191" fmla="*/ 1313535 h 5697137"/>
              <a:gd name="connsiteX192" fmla="*/ 4469654 w 6064473"/>
              <a:gd name="connsiteY192" fmla="*/ 1322456 h 5697137"/>
              <a:gd name="connsiteX193" fmla="*/ 4027056 w 6064473"/>
              <a:gd name="connsiteY193" fmla="*/ 1975580 h 5697137"/>
              <a:gd name="connsiteX194" fmla="*/ 3968255 w 6064473"/>
              <a:gd name="connsiteY194" fmla="*/ 2039318 h 5697137"/>
              <a:gd name="connsiteX195" fmla="*/ 3973911 w 6064473"/>
              <a:gd name="connsiteY195" fmla="*/ 2033837 h 5697137"/>
              <a:gd name="connsiteX196" fmla="*/ 4358717 w 6064473"/>
              <a:gd name="connsiteY196" fmla="*/ 1712787 h 5697137"/>
              <a:gd name="connsiteX197" fmla="*/ 5414579 w 6064473"/>
              <a:gd name="connsiteY197" fmla="*/ 1117333 h 5697137"/>
              <a:gd name="connsiteX198" fmla="*/ 5439076 w 6064473"/>
              <a:gd name="connsiteY198" fmla="*/ 1134525 h 5697137"/>
              <a:gd name="connsiteX199" fmla="*/ 4520011 w 6064473"/>
              <a:gd name="connsiteY199" fmla="*/ 2007938 h 5697137"/>
              <a:gd name="connsiteX200" fmla="*/ 4257333 w 6064473"/>
              <a:gd name="connsiteY200" fmla="*/ 2173193 h 5697137"/>
              <a:gd name="connsiteX201" fmla="*/ 4176798 w 6064473"/>
              <a:gd name="connsiteY201" fmla="*/ 2216825 h 5697137"/>
              <a:gd name="connsiteX202" fmla="*/ 4228768 w 6064473"/>
              <a:gd name="connsiteY202" fmla="*/ 2194011 h 5697137"/>
              <a:gd name="connsiteX203" fmla="*/ 4909716 w 6064473"/>
              <a:gd name="connsiteY203" fmla="*/ 1958919 h 5697137"/>
              <a:gd name="connsiteX204" fmla="*/ 4980529 w 6064473"/>
              <a:gd name="connsiteY204" fmla="*/ 1984310 h 5697137"/>
              <a:gd name="connsiteX205" fmla="*/ 4197506 w 6064473"/>
              <a:gd name="connsiteY205" fmla="*/ 2461749 h 5697137"/>
              <a:gd name="connsiteX206" fmla="*/ 4156052 w 6064473"/>
              <a:gd name="connsiteY206" fmla="*/ 2478431 h 5697137"/>
              <a:gd name="connsiteX207" fmla="*/ 4248901 w 6064473"/>
              <a:gd name="connsiteY207" fmla="*/ 2443362 h 5697137"/>
              <a:gd name="connsiteX208" fmla="*/ 4742112 w 6064473"/>
              <a:gd name="connsiteY208" fmla="*/ 2295775 h 5697137"/>
              <a:gd name="connsiteX209" fmla="*/ 5896339 w 6064473"/>
              <a:gd name="connsiteY209" fmla="*/ 2121302 h 5697137"/>
              <a:gd name="connsiteX210" fmla="*/ 5989519 w 6064473"/>
              <a:gd name="connsiteY210" fmla="*/ 2174591 h 5697137"/>
              <a:gd name="connsiteX211" fmla="*/ 4766233 w 6064473"/>
              <a:gd name="connsiteY211" fmla="*/ 2623828 h 5697137"/>
              <a:gd name="connsiteX212" fmla="*/ 3758458 w 6064473"/>
              <a:gd name="connsiteY212" fmla="*/ 2679274 h 5697137"/>
              <a:gd name="connsiteX213" fmla="*/ 3959376 w 6064473"/>
              <a:gd name="connsiteY213" fmla="*/ 2558302 h 5697137"/>
              <a:gd name="connsiteX214" fmla="*/ 4076928 w 6064473"/>
              <a:gd name="connsiteY214" fmla="*/ 2509039 h 5697137"/>
              <a:gd name="connsiteX215" fmla="*/ 3988572 w 6064473"/>
              <a:gd name="connsiteY215" fmla="*/ 2539474 h 5697137"/>
              <a:gd name="connsiteX216" fmla="*/ 3512274 w 6064473"/>
              <a:gd name="connsiteY216" fmla="*/ 2633014 h 5697137"/>
              <a:gd name="connsiteX217" fmla="*/ 3819084 w 6064473"/>
              <a:gd name="connsiteY217" fmla="*/ 2402215 h 5697137"/>
              <a:gd name="connsiteX218" fmla="*/ 3913651 w 6064473"/>
              <a:gd name="connsiteY218" fmla="*/ 2347603 h 5697137"/>
              <a:gd name="connsiteX219" fmla="*/ 3843298 w 6064473"/>
              <a:gd name="connsiteY219" fmla="*/ 2379185 h 5697137"/>
              <a:gd name="connsiteX220" fmla="*/ 3629149 w 6064473"/>
              <a:gd name="connsiteY220" fmla="*/ 2435746 h 5697137"/>
              <a:gd name="connsiteX221" fmla="*/ 3760048 w 6064473"/>
              <a:gd name="connsiteY221" fmla="*/ 2248543 h 5697137"/>
              <a:gd name="connsiteX222" fmla="*/ 3834916 w 6064473"/>
              <a:gd name="connsiteY222" fmla="*/ 2170312 h 5697137"/>
              <a:gd name="connsiteX223" fmla="*/ 3790396 w 6064473"/>
              <a:gd name="connsiteY223" fmla="*/ 2210438 h 5697137"/>
              <a:gd name="connsiteX224" fmla="*/ 3392362 w 6064473"/>
              <a:gd name="connsiteY224" fmla="*/ 2478099 h 5697137"/>
              <a:gd name="connsiteX225" fmla="*/ 3512907 w 6064473"/>
              <a:gd name="connsiteY225" fmla="*/ 2243292 h 5697137"/>
              <a:gd name="connsiteX226" fmla="*/ 3535303 w 6064473"/>
              <a:gd name="connsiteY226" fmla="*/ 2210889 h 5697137"/>
              <a:gd name="connsiteX227" fmla="*/ 3534027 w 6064473"/>
              <a:gd name="connsiteY227" fmla="*/ 2211912 h 5697137"/>
              <a:gd name="connsiteX228" fmla="*/ 3474050 w 6064473"/>
              <a:gd name="connsiteY228" fmla="*/ 2237424 h 5697137"/>
              <a:gd name="connsiteX229" fmla="*/ 3859292 w 6064473"/>
              <a:gd name="connsiteY229" fmla="*/ 1305809 h 5697137"/>
              <a:gd name="connsiteX230" fmla="*/ 4595007 w 6064473"/>
              <a:gd name="connsiteY230" fmla="*/ 380466 h 5697137"/>
              <a:gd name="connsiteX231" fmla="*/ 2303213 w 6064473"/>
              <a:gd name="connsiteY231" fmla="*/ 27742 h 5697137"/>
              <a:gd name="connsiteX232" fmla="*/ 2334441 w 6064473"/>
              <a:gd name="connsiteY232" fmla="*/ 32239 h 5697137"/>
              <a:gd name="connsiteX233" fmla="*/ 2801576 w 6064473"/>
              <a:gd name="connsiteY233" fmla="*/ 1190224 h 5697137"/>
              <a:gd name="connsiteX234" fmla="*/ 2876429 w 6064473"/>
              <a:gd name="connsiteY234" fmla="*/ 2137167 h 5697137"/>
              <a:gd name="connsiteX235" fmla="*/ 2773330 w 6064473"/>
              <a:gd name="connsiteY235" fmla="*/ 1999426 h 5697137"/>
              <a:gd name="connsiteX236" fmla="*/ 2772113 w 6064473"/>
              <a:gd name="connsiteY236" fmla="*/ 1997134 h 5697137"/>
              <a:gd name="connsiteX237" fmla="*/ 2778447 w 6064473"/>
              <a:gd name="connsiteY237" fmla="*/ 2017094 h 5697137"/>
              <a:gd name="connsiteX238" fmla="*/ 2837163 w 6064473"/>
              <a:gd name="connsiteY238" fmla="*/ 2366070 h 5697137"/>
              <a:gd name="connsiteX239" fmla="*/ 2426155 w 6064473"/>
              <a:gd name="connsiteY239" fmla="*/ 1761483 h 5697137"/>
              <a:gd name="connsiteX240" fmla="*/ 2174166 w 6064473"/>
              <a:gd name="connsiteY240" fmla="*/ 952503 h 5697137"/>
              <a:gd name="connsiteX241" fmla="*/ 2196193 w 6064473"/>
              <a:gd name="connsiteY241" fmla="*/ 951582 h 5697137"/>
              <a:gd name="connsiteX242" fmla="*/ 2502443 w 6064473"/>
              <a:gd name="connsiteY242" fmla="*/ 1378808 h 5697137"/>
              <a:gd name="connsiteX243" fmla="*/ 2517097 w 6064473"/>
              <a:gd name="connsiteY243" fmla="*/ 1407404 h 5697137"/>
              <a:gd name="connsiteX244" fmla="*/ 2497973 w 6064473"/>
              <a:gd name="connsiteY244" fmla="*/ 1353669 h 5697137"/>
              <a:gd name="connsiteX245" fmla="*/ 2451939 w 6064473"/>
              <a:gd name="connsiteY245" fmla="*/ 1201644 h 5697137"/>
              <a:gd name="connsiteX246" fmla="*/ 2303213 w 6064473"/>
              <a:gd name="connsiteY246" fmla="*/ 27742 h 5697137"/>
              <a:gd name="connsiteX247" fmla="*/ 3586630 w 6064473"/>
              <a:gd name="connsiteY247" fmla="*/ 1256 h 5697137"/>
              <a:gd name="connsiteX248" fmla="*/ 3539487 w 6064473"/>
              <a:gd name="connsiteY248" fmla="*/ 1241411 h 5697137"/>
              <a:gd name="connsiteX249" fmla="*/ 3508234 w 6064473"/>
              <a:gd name="connsiteY249" fmla="*/ 1381821 h 5697137"/>
              <a:gd name="connsiteX250" fmla="*/ 3500283 w 6064473"/>
              <a:gd name="connsiteY250" fmla="*/ 1409975 h 5697137"/>
              <a:gd name="connsiteX251" fmla="*/ 3541952 w 6064473"/>
              <a:gd name="connsiteY251" fmla="*/ 1308905 h 5697137"/>
              <a:gd name="connsiteX252" fmla="*/ 3793569 w 6064473"/>
              <a:gd name="connsiteY252" fmla="*/ 900950 h 5697137"/>
              <a:gd name="connsiteX253" fmla="*/ 3814686 w 6064473"/>
              <a:gd name="connsiteY253" fmla="*/ 902481 h 5697137"/>
              <a:gd name="connsiteX254" fmla="*/ 3616474 w 6064473"/>
              <a:gd name="connsiteY254" fmla="*/ 1771594 h 5697137"/>
              <a:gd name="connsiteX255" fmla="*/ 3260503 w 6064473"/>
              <a:gd name="connsiteY255" fmla="*/ 2358469 h 5697137"/>
              <a:gd name="connsiteX256" fmla="*/ 3305801 w 6064473"/>
              <a:gd name="connsiteY256" fmla="*/ 1987122 h 5697137"/>
              <a:gd name="connsiteX257" fmla="*/ 3323020 w 6064473"/>
              <a:gd name="connsiteY257" fmla="*/ 1919537 h 5697137"/>
              <a:gd name="connsiteX258" fmla="*/ 3311178 w 6064473"/>
              <a:gd name="connsiteY258" fmla="*/ 1947596 h 5697137"/>
              <a:gd name="connsiteX259" fmla="*/ 3195542 w 6064473"/>
              <a:gd name="connsiteY259" fmla="*/ 2124696 h 5697137"/>
              <a:gd name="connsiteX260" fmla="*/ 3160479 w 6064473"/>
              <a:gd name="connsiteY260" fmla="*/ 1960866 h 5697137"/>
              <a:gd name="connsiteX261" fmla="*/ 3158120 w 6064473"/>
              <a:gd name="connsiteY261" fmla="*/ 1912405 h 5697137"/>
              <a:gd name="connsiteX262" fmla="*/ 3150005 w 6064473"/>
              <a:gd name="connsiteY262" fmla="*/ 1973931 h 5697137"/>
              <a:gd name="connsiteX263" fmla="*/ 3054791 w 6064473"/>
              <a:gd name="connsiteY263" fmla="*/ 2315428 h 5697137"/>
              <a:gd name="connsiteX264" fmla="*/ 2937482 w 6064473"/>
              <a:gd name="connsiteY264" fmla="*/ 1602591 h 5697137"/>
              <a:gd name="connsiteX265" fmla="*/ 3052451 w 6064473"/>
              <a:gd name="connsiteY265" fmla="*/ 765536 h 5697137"/>
              <a:gd name="connsiteX266" fmla="*/ 3168874 w 6064473"/>
              <a:gd name="connsiteY266" fmla="*/ 1255721 h 5697137"/>
              <a:gd name="connsiteX267" fmla="*/ 3174773 w 6064473"/>
              <a:gd name="connsiteY267" fmla="*/ 1400403 h 5697137"/>
              <a:gd name="connsiteX268" fmla="*/ 3188035 w 6064473"/>
              <a:gd name="connsiteY268" fmla="*/ 1272529 h 5697137"/>
              <a:gd name="connsiteX269" fmla="*/ 3211862 w 6064473"/>
              <a:gd name="connsiteY269" fmla="*/ 1117684 h 5697137"/>
              <a:gd name="connsiteX270" fmla="*/ 3586630 w 6064473"/>
              <a:gd name="connsiteY270" fmla="*/ 1256 h 5697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Lst>
            <a:rect l="l" t="t" r="r" b="b"/>
            <a:pathLst>
              <a:path w="6064473" h="5697137">
                <a:moveTo>
                  <a:pt x="3066782" y="3370149"/>
                </a:moveTo>
                <a:cubicBezTo>
                  <a:pt x="3106924" y="3377543"/>
                  <a:pt x="3184090" y="3797103"/>
                  <a:pt x="3184090" y="4082986"/>
                </a:cubicBezTo>
                <a:cubicBezTo>
                  <a:pt x="3184090" y="4368868"/>
                  <a:pt x="3184936" y="4924477"/>
                  <a:pt x="3069122" y="4920040"/>
                </a:cubicBezTo>
                <a:cubicBezTo>
                  <a:pt x="2996739" y="4917267"/>
                  <a:pt x="2965811" y="4674561"/>
                  <a:pt x="2952699" y="4429856"/>
                </a:cubicBezTo>
                <a:lnTo>
                  <a:pt x="2952218" y="4418066"/>
                </a:lnTo>
                <a:lnTo>
                  <a:pt x="2951540" y="4424608"/>
                </a:lnTo>
                <a:cubicBezTo>
                  <a:pt x="2944734" y="4478387"/>
                  <a:pt x="2936806" y="4530508"/>
                  <a:pt x="2927713" y="4579454"/>
                </a:cubicBezTo>
                <a:cubicBezTo>
                  <a:pt x="2854968" y="4971016"/>
                  <a:pt x="2714779" y="5732233"/>
                  <a:pt x="2552946" y="5695881"/>
                </a:cubicBezTo>
                <a:cubicBezTo>
                  <a:pt x="2391112" y="5659529"/>
                  <a:pt x="2534907" y="4809633"/>
                  <a:pt x="2600087" y="4455726"/>
                </a:cubicBezTo>
                <a:cubicBezTo>
                  <a:pt x="2665269" y="4101820"/>
                  <a:pt x="2889429" y="3551820"/>
                  <a:pt x="2944033" y="3572441"/>
                </a:cubicBezTo>
                <a:cubicBezTo>
                  <a:pt x="2957684" y="3577597"/>
                  <a:pt x="2968036" y="3618640"/>
                  <a:pt x="2974749" y="3683423"/>
                </a:cubicBezTo>
                <a:lnTo>
                  <a:pt x="2975280" y="3689885"/>
                </a:lnTo>
                <a:lnTo>
                  <a:pt x="2989807" y="3604744"/>
                </a:lnTo>
                <a:cubicBezTo>
                  <a:pt x="3015725" y="3468991"/>
                  <a:pt x="3046710" y="3366452"/>
                  <a:pt x="3066782" y="3370149"/>
                </a:cubicBezTo>
                <a:close/>
                <a:moveTo>
                  <a:pt x="3415892" y="3204840"/>
                </a:moveTo>
                <a:cubicBezTo>
                  <a:pt x="3484768" y="3212637"/>
                  <a:pt x="3822962" y="3431088"/>
                  <a:pt x="4025601" y="3615728"/>
                </a:cubicBezTo>
                <a:cubicBezTo>
                  <a:pt x="4241749" y="3812677"/>
                  <a:pt x="4662413" y="4194857"/>
                  <a:pt x="4579272" y="4272280"/>
                </a:cubicBezTo>
                <a:cubicBezTo>
                  <a:pt x="4527310" y="4320669"/>
                  <a:pt x="4322500" y="4174956"/>
                  <a:pt x="4128451" y="4015486"/>
                </a:cubicBezTo>
                <a:lnTo>
                  <a:pt x="4053463" y="3952316"/>
                </a:lnTo>
                <a:lnTo>
                  <a:pt x="4133852" y="4041780"/>
                </a:lnTo>
                <a:cubicBezTo>
                  <a:pt x="4168322" y="4081707"/>
                  <a:pt x="4200937" y="4121217"/>
                  <a:pt x="4230706" y="4159451"/>
                </a:cubicBezTo>
                <a:cubicBezTo>
                  <a:pt x="4484736" y="4485708"/>
                  <a:pt x="4979406" y="5119132"/>
                  <a:pt x="4842718" y="5203442"/>
                </a:cubicBezTo>
                <a:cubicBezTo>
                  <a:pt x="4706030" y="5287750"/>
                  <a:pt x="4145194" y="4589184"/>
                  <a:pt x="3915214" y="4294688"/>
                </a:cubicBezTo>
                <a:cubicBezTo>
                  <a:pt x="3857719" y="4221064"/>
                  <a:pt x="3797411" y="4132022"/>
                  <a:pt x="3740113" y="4039520"/>
                </a:cubicBezTo>
                <a:lnTo>
                  <a:pt x="3679355" y="3937101"/>
                </a:lnTo>
                <a:lnTo>
                  <a:pt x="3720856" y="4021763"/>
                </a:lnTo>
                <a:cubicBezTo>
                  <a:pt x="3852123" y="4291676"/>
                  <a:pt x="4030376" y="4680870"/>
                  <a:pt x="3937000" y="4718815"/>
                </a:cubicBezTo>
                <a:cubicBezTo>
                  <a:pt x="3870303" y="4745918"/>
                  <a:pt x="3734305" y="4539070"/>
                  <a:pt x="3613528" y="4323125"/>
                </a:cubicBezTo>
                <a:lnTo>
                  <a:pt x="3576327" y="4254607"/>
                </a:lnTo>
                <a:lnTo>
                  <a:pt x="3602796" y="4324431"/>
                </a:lnTo>
                <a:cubicBezTo>
                  <a:pt x="3621199" y="4376361"/>
                  <a:pt x="3637844" y="4427225"/>
                  <a:pt x="3652001" y="4475648"/>
                </a:cubicBezTo>
                <a:cubicBezTo>
                  <a:pt x="3765261" y="4863036"/>
                  <a:pt x="3986541" y="5615646"/>
                  <a:pt x="3825348" y="5647145"/>
                </a:cubicBezTo>
                <a:cubicBezTo>
                  <a:pt x="3664153" y="5678644"/>
                  <a:pt x="3405718" y="4843451"/>
                  <a:pt x="3302843" y="4493545"/>
                </a:cubicBezTo>
                <a:cubicBezTo>
                  <a:pt x="3199969" y="4143638"/>
                  <a:pt x="3149905" y="3550689"/>
                  <a:pt x="3208098" y="3547707"/>
                </a:cubicBezTo>
                <a:cubicBezTo>
                  <a:pt x="3226284" y="3546775"/>
                  <a:pt x="3265393" y="3599214"/>
                  <a:pt x="3314028" y="3683580"/>
                </a:cubicBezTo>
                <a:lnTo>
                  <a:pt x="3321503" y="3696999"/>
                </a:lnTo>
                <a:lnTo>
                  <a:pt x="3310919" y="3665866"/>
                </a:lnTo>
                <a:cubicBezTo>
                  <a:pt x="3253996" y="3487337"/>
                  <a:pt x="3220282" y="3324154"/>
                  <a:pt x="3245029" y="3318070"/>
                </a:cubicBezTo>
                <a:cubicBezTo>
                  <a:pt x="3274726" y="3310769"/>
                  <a:pt x="3426450" y="3504624"/>
                  <a:pt x="3554138" y="3711084"/>
                </a:cubicBezTo>
                <a:lnTo>
                  <a:pt x="3572344" y="3741863"/>
                </a:lnTo>
                <a:lnTo>
                  <a:pt x="3522225" y="3640268"/>
                </a:lnTo>
                <a:cubicBezTo>
                  <a:pt x="3469463" y="3526305"/>
                  <a:pt x="3443118" y="3444918"/>
                  <a:pt x="3462836" y="3436466"/>
                </a:cubicBezTo>
                <a:cubicBezTo>
                  <a:pt x="3466122" y="3435058"/>
                  <a:pt x="3471005" y="3435374"/>
                  <a:pt x="3477334" y="3437287"/>
                </a:cubicBezTo>
                <a:cubicBezTo>
                  <a:pt x="3501067" y="3444458"/>
                  <a:pt x="3545135" y="3474062"/>
                  <a:pt x="3601607" y="3519214"/>
                </a:cubicBezTo>
                <a:lnTo>
                  <a:pt x="3625594" y="3539462"/>
                </a:lnTo>
                <a:lnTo>
                  <a:pt x="3598431" y="3507588"/>
                </a:lnTo>
                <a:cubicBezTo>
                  <a:pt x="3478028" y="3360869"/>
                  <a:pt x="3385050" y="3220412"/>
                  <a:pt x="3405828" y="3206161"/>
                </a:cubicBezTo>
                <a:cubicBezTo>
                  <a:pt x="3407906" y="3204737"/>
                  <a:pt x="3411301" y="3204320"/>
                  <a:pt x="3415892" y="3204840"/>
                </a:cubicBezTo>
                <a:close/>
                <a:moveTo>
                  <a:pt x="4026525" y="2976618"/>
                </a:moveTo>
                <a:cubicBezTo>
                  <a:pt x="4254371" y="2974925"/>
                  <a:pt x="4600616" y="2998304"/>
                  <a:pt x="4862867" y="3047025"/>
                </a:cubicBezTo>
                <a:cubicBezTo>
                  <a:pt x="5282467" y="3124979"/>
                  <a:pt x="6098161" y="3275371"/>
                  <a:pt x="6063397" y="3426233"/>
                </a:cubicBezTo>
                <a:cubicBezTo>
                  <a:pt x="6028633" y="3577097"/>
                  <a:pt x="5118230" y="3421119"/>
                  <a:pt x="4738996" y="3351195"/>
                </a:cubicBezTo>
                <a:cubicBezTo>
                  <a:pt x="4644187" y="3333714"/>
                  <a:pt x="4536055" y="3306610"/>
                  <a:pt x="4427509" y="3274995"/>
                </a:cubicBezTo>
                <a:lnTo>
                  <a:pt x="4409285" y="3269335"/>
                </a:lnTo>
                <a:lnTo>
                  <a:pt x="4522195" y="3315279"/>
                </a:lnTo>
                <a:cubicBezTo>
                  <a:pt x="4787051" y="3425255"/>
                  <a:pt x="5079584" y="3562800"/>
                  <a:pt x="5043292" y="3638529"/>
                </a:cubicBezTo>
                <a:cubicBezTo>
                  <a:pt x="5007000" y="3714257"/>
                  <a:pt x="4660217" y="3605475"/>
                  <a:pt x="4383927" y="3504990"/>
                </a:cubicBezTo>
                <a:lnTo>
                  <a:pt x="4303260" y="3474915"/>
                </a:lnTo>
                <a:lnTo>
                  <a:pt x="4428669" y="3536287"/>
                </a:lnTo>
                <a:cubicBezTo>
                  <a:pt x="4521113" y="3583257"/>
                  <a:pt x="4610794" y="3632482"/>
                  <a:pt x="4689602" y="3680873"/>
                </a:cubicBezTo>
                <a:cubicBezTo>
                  <a:pt x="5049870" y="3902086"/>
                  <a:pt x="5750688" y="4331072"/>
                  <a:pt x="5656906" y="4456718"/>
                </a:cubicBezTo>
                <a:cubicBezTo>
                  <a:pt x="5563124" y="4582366"/>
                  <a:pt x="4776108" y="4114440"/>
                  <a:pt x="4450284" y="3914993"/>
                </a:cubicBezTo>
                <a:cubicBezTo>
                  <a:pt x="4124460" y="3715544"/>
                  <a:pt x="3662075" y="3299050"/>
                  <a:pt x="3701961" y="3260030"/>
                </a:cubicBezTo>
                <a:cubicBezTo>
                  <a:pt x="3706947" y="3255152"/>
                  <a:pt x="3720489" y="3254614"/>
                  <a:pt x="3741074" y="3257837"/>
                </a:cubicBezTo>
                <a:cubicBezTo>
                  <a:pt x="3777098" y="3263477"/>
                  <a:pt x="3834690" y="3280640"/>
                  <a:pt x="3905742" y="3306235"/>
                </a:cubicBezTo>
                <a:lnTo>
                  <a:pt x="3943274" y="3320621"/>
                </a:lnTo>
                <a:lnTo>
                  <a:pt x="3840679" y="3264757"/>
                </a:lnTo>
                <a:cubicBezTo>
                  <a:pt x="3673157" y="3169588"/>
                  <a:pt x="3533569" y="3070769"/>
                  <a:pt x="3547582" y="3050290"/>
                </a:cubicBezTo>
                <a:cubicBezTo>
                  <a:pt x="3550384" y="3046193"/>
                  <a:pt x="3559618" y="3044037"/>
                  <a:pt x="3574170" y="3043613"/>
                </a:cubicBezTo>
                <a:cubicBezTo>
                  <a:pt x="3625105" y="3042129"/>
                  <a:pt x="3741190" y="3061858"/>
                  <a:pt x="3874698" y="3093867"/>
                </a:cubicBezTo>
                <a:lnTo>
                  <a:pt x="4003050" y="3128596"/>
                </a:lnTo>
                <a:lnTo>
                  <a:pt x="3979830" y="3119532"/>
                </a:lnTo>
                <a:cubicBezTo>
                  <a:pt x="3858720" y="3069063"/>
                  <a:pt x="3780251" y="3025697"/>
                  <a:pt x="3787993" y="3006686"/>
                </a:cubicBezTo>
                <a:cubicBezTo>
                  <a:pt x="3795735" y="2987676"/>
                  <a:pt x="3889818" y="2977634"/>
                  <a:pt x="4026525" y="2976618"/>
                </a:cubicBezTo>
                <a:close/>
                <a:moveTo>
                  <a:pt x="4317901" y="2747750"/>
                </a:moveTo>
                <a:cubicBezTo>
                  <a:pt x="4616101" y="2747750"/>
                  <a:pt x="5195650" y="2746940"/>
                  <a:pt x="5191022" y="2857969"/>
                </a:cubicBezTo>
                <a:cubicBezTo>
                  <a:pt x="5186395" y="2968998"/>
                  <a:pt x="4541071" y="2978284"/>
                  <a:pt x="4271625" y="2978659"/>
                </a:cubicBezTo>
                <a:cubicBezTo>
                  <a:pt x="4002180" y="2979032"/>
                  <a:pt x="3566637" y="2898697"/>
                  <a:pt x="3574349" y="2860212"/>
                </a:cubicBezTo>
                <a:cubicBezTo>
                  <a:pt x="3582062" y="2821728"/>
                  <a:pt x="4019700" y="2747750"/>
                  <a:pt x="4317901" y="2747750"/>
                </a:cubicBezTo>
                <a:close/>
                <a:moveTo>
                  <a:pt x="247270" y="2265169"/>
                </a:moveTo>
                <a:cubicBezTo>
                  <a:pt x="552970" y="2266918"/>
                  <a:pt x="1064754" y="2355665"/>
                  <a:pt x="1325478" y="2403738"/>
                </a:cubicBezTo>
                <a:cubicBezTo>
                  <a:pt x="1704712" y="2473663"/>
                  <a:pt x="2297126" y="2697550"/>
                  <a:pt x="2276481" y="2748245"/>
                </a:cubicBezTo>
                <a:cubicBezTo>
                  <a:pt x="2270030" y="2764088"/>
                  <a:pt x="2203619" y="2773702"/>
                  <a:pt x="2102548" y="2777055"/>
                </a:cubicBezTo>
                <a:lnTo>
                  <a:pt x="2086205" y="2777374"/>
                </a:lnTo>
                <a:lnTo>
                  <a:pt x="2146796" y="2784719"/>
                </a:lnTo>
                <a:cubicBezTo>
                  <a:pt x="2339501" y="2811546"/>
                  <a:pt x="2507828" y="2851946"/>
                  <a:pt x="2503007" y="2875999"/>
                </a:cubicBezTo>
                <a:cubicBezTo>
                  <a:pt x="2498187" y="2900052"/>
                  <a:pt x="2325426" y="2937970"/>
                  <a:pt x="2123732" y="2963026"/>
                </a:cubicBezTo>
                <a:lnTo>
                  <a:pt x="2095732" y="2966039"/>
                </a:lnTo>
                <a:lnTo>
                  <a:pt x="2133189" y="2966423"/>
                </a:lnTo>
                <a:cubicBezTo>
                  <a:pt x="2206181" y="2968474"/>
                  <a:pt x="2267435" y="2972999"/>
                  <a:pt x="2309500" y="2979876"/>
                </a:cubicBezTo>
                <a:cubicBezTo>
                  <a:pt x="2348329" y="2986225"/>
                  <a:pt x="2370808" y="2994578"/>
                  <a:pt x="2371075" y="3004840"/>
                </a:cubicBezTo>
                <a:cubicBezTo>
                  <a:pt x="2371430" y="3018522"/>
                  <a:pt x="2334991" y="3042018"/>
                  <a:pt x="2273631" y="3070739"/>
                </a:cubicBezTo>
                <a:lnTo>
                  <a:pt x="2227309" y="3091327"/>
                </a:lnTo>
                <a:lnTo>
                  <a:pt x="2263094" y="3082100"/>
                </a:lnTo>
                <a:cubicBezTo>
                  <a:pt x="2384623" y="3054494"/>
                  <a:pt x="2495702" y="3036466"/>
                  <a:pt x="2555252" y="3035143"/>
                </a:cubicBezTo>
                <a:cubicBezTo>
                  <a:pt x="2582736" y="3034533"/>
                  <a:pt x="2599245" y="3037480"/>
                  <a:pt x="2600737" y="3044688"/>
                </a:cubicBezTo>
                <a:cubicBezTo>
                  <a:pt x="2606709" y="3073517"/>
                  <a:pt x="2396464" y="3208095"/>
                  <a:pt x="2174414" y="3318972"/>
                </a:cubicBezTo>
                <a:lnTo>
                  <a:pt x="2115051" y="3347227"/>
                </a:lnTo>
                <a:lnTo>
                  <a:pt x="2122943" y="3343791"/>
                </a:lnTo>
                <a:cubicBezTo>
                  <a:pt x="2302160" y="3269332"/>
                  <a:pt x="2454976" y="3220228"/>
                  <a:pt x="2497131" y="3228143"/>
                </a:cubicBezTo>
                <a:cubicBezTo>
                  <a:pt x="2502751" y="3229198"/>
                  <a:pt x="2506404" y="3231267"/>
                  <a:pt x="2507890" y="3234424"/>
                </a:cubicBezTo>
                <a:cubicBezTo>
                  <a:pt x="2513835" y="3247054"/>
                  <a:pt x="2490204" y="3282119"/>
                  <a:pt x="2445956" y="3331053"/>
                </a:cubicBezTo>
                <a:lnTo>
                  <a:pt x="2432246" y="3345106"/>
                </a:lnTo>
                <a:lnTo>
                  <a:pt x="2473538" y="3316436"/>
                </a:lnTo>
                <a:cubicBezTo>
                  <a:pt x="2587152" y="3240388"/>
                  <a:pt x="2685864" y="3185697"/>
                  <a:pt x="2715833" y="3185756"/>
                </a:cubicBezTo>
                <a:cubicBezTo>
                  <a:pt x="2719829" y="3185763"/>
                  <a:pt x="2722602" y="3186745"/>
                  <a:pt x="2724026" y="3188778"/>
                </a:cubicBezTo>
                <a:cubicBezTo>
                  <a:pt x="2738266" y="3209114"/>
                  <a:pt x="2643414" y="3352641"/>
                  <a:pt x="2518568" y="3506562"/>
                </a:cubicBezTo>
                <a:lnTo>
                  <a:pt x="2454522" y="3582799"/>
                </a:lnTo>
                <a:lnTo>
                  <a:pt x="2519370" y="3530412"/>
                </a:lnTo>
                <a:cubicBezTo>
                  <a:pt x="2573126" y="3489674"/>
                  <a:pt x="2614712" y="3464213"/>
                  <a:pt x="2635777" y="3461174"/>
                </a:cubicBezTo>
                <a:cubicBezTo>
                  <a:pt x="2641394" y="3460363"/>
                  <a:pt x="2645553" y="3461147"/>
                  <a:pt x="2648092" y="3463661"/>
                </a:cubicBezTo>
                <a:cubicBezTo>
                  <a:pt x="2658254" y="3473716"/>
                  <a:pt x="2649114" y="3514558"/>
                  <a:pt x="2625872" y="3575186"/>
                </a:cubicBezTo>
                <a:lnTo>
                  <a:pt x="2617058" y="3595732"/>
                </a:lnTo>
                <a:lnTo>
                  <a:pt x="2660091" y="3534559"/>
                </a:lnTo>
                <a:cubicBezTo>
                  <a:pt x="2739543" y="3425724"/>
                  <a:pt x="2812653" y="3341853"/>
                  <a:pt x="2840819" y="3332039"/>
                </a:cubicBezTo>
                <a:cubicBezTo>
                  <a:pt x="2844574" y="3330730"/>
                  <a:pt x="2847531" y="3330738"/>
                  <a:pt x="2849597" y="3332179"/>
                </a:cubicBezTo>
                <a:cubicBezTo>
                  <a:pt x="2882652" y="3355234"/>
                  <a:pt x="2766426" y="3766437"/>
                  <a:pt x="2639640" y="4025194"/>
                </a:cubicBezTo>
                <a:cubicBezTo>
                  <a:pt x="2512854" y="4283950"/>
                  <a:pt x="2267214" y="4787184"/>
                  <a:pt x="2164356" y="4735962"/>
                </a:cubicBezTo>
                <a:cubicBezTo>
                  <a:pt x="2100071" y="4703949"/>
                  <a:pt x="2179715" y="4471665"/>
                  <a:pt x="2276371" y="4244834"/>
                </a:cubicBezTo>
                <a:lnTo>
                  <a:pt x="2316133" y="4154694"/>
                </a:lnTo>
                <a:lnTo>
                  <a:pt x="2268382" y="4228955"/>
                </a:lnTo>
                <a:cubicBezTo>
                  <a:pt x="2237753" y="4274349"/>
                  <a:pt x="2206849" y="4317813"/>
                  <a:pt x="2176318" y="4357971"/>
                </a:cubicBezTo>
                <a:cubicBezTo>
                  <a:pt x="1932075" y="4679236"/>
                  <a:pt x="1458381" y="5304283"/>
                  <a:pt x="1326682" y="5207238"/>
                </a:cubicBezTo>
                <a:cubicBezTo>
                  <a:pt x="1194986" y="5110193"/>
                  <a:pt x="1712211" y="4407256"/>
                  <a:pt x="1932445" y="4116660"/>
                </a:cubicBezTo>
                <a:lnTo>
                  <a:pt x="2016236" y="4013549"/>
                </a:lnTo>
                <a:lnTo>
                  <a:pt x="1984285" y="4042225"/>
                </a:lnTo>
                <a:cubicBezTo>
                  <a:pt x="1805291" y="4198917"/>
                  <a:pt x="1626403" y="4332719"/>
                  <a:pt x="1577500" y="4281483"/>
                </a:cubicBezTo>
                <a:cubicBezTo>
                  <a:pt x="1528597" y="4230247"/>
                  <a:pt x="1686623" y="4038326"/>
                  <a:pt x="1858672" y="3857128"/>
                </a:cubicBezTo>
                <a:lnTo>
                  <a:pt x="1950371" y="3762899"/>
                </a:lnTo>
                <a:lnTo>
                  <a:pt x="1867551" y="3824297"/>
                </a:lnTo>
                <a:cubicBezTo>
                  <a:pt x="1821887" y="3856675"/>
                  <a:pt x="1776669" y="3887167"/>
                  <a:pt x="1733017" y="3914704"/>
                </a:cubicBezTo>
                <a:cubicBezTo>
                  <a:pt x="1383801" y="4134997"/>
                  <a:pt x="705797" y="4564078"/>
                  <a:pt x="616558" y="4431342"/>
                </a:cubicBezTo>
                <a:cubicBezTo>
                  <a:pt x="527318" y="4298607"/>
                  <a:pt x="1275123" y="3811063"/>
                  <a:pt x="1590345" y="3611576"/>
                </a:cubicBezTo>
                <a:cubicBezTo>
                  <a:pt x="1664226" y="3564821"/>
                  <a:pt x="1752571" y="3516490"/>
                  <a:pt x="1844848" y="3470540"/>
                </a:cubicBezTo>
                <a:lnTo>
                  <a:pt x="1965177" y="3413279"/>
                </a:lnTo>
                <a:lnTo>
                  <a:pt x="1956000" y="3417153"/>
                </a:lnTo>
                <a:cubicBezTo>
                  <a:pt x="1679723" y="3524743"/>
                  <a:pt x="1143100" y="3734593"/>
                  <a:pt x="1103802" y="3630057"/>
                </a:cubicBezTo>
                <a:cubicBezTo>
                  <a:pt x="1074328" y="3551655"/>
                  <a:pt x="1401217" y="3396247"/>
                  <a:pt x="1671757" y="3282285"/>
                </a:cubicBezTo>
                <a:lnTo>
                  <a:pt x="1709943" y="3266561"/>
                </a:lnTo>
                <a:lnTo>
                  <a:pt x="1701398" y="3269069"/>
                </a:lnTo>
                <a:cubicBezTo>
                  <a:pt x="1587844" y="3300341"/>
                  <a:pt x="1473114" y="3327664"/>
                  <a:pt x="1369082" y="3346449"/>
                </a:cubicBezTo>
                <a:cubicBezTo>
                  <a:pt x="952954" y="3421588"/>
                  <a:pt x="144470" y="3568731"/>
                  <a:pt x="115773" y="3415278"/>
                </a:cubicBezTo>
                <a:cubicBezTo>
                  <a:pt x="87076" y="3261825"/>
                  <a:pt x="984663" y="3086483"/>
                  <a:pt x="1360547" y="3018077"/>
                </a:cubicBezTo>
                <a:cubicBezTo>
                  <a:pt x="1398723" y="3011129"/>
                  <a:pt x="1439553" y="3004892"/>
                  <a:pt x="1482106" y="2999349"/>
                </a:cubicBezTo>
                <a:lnTo>
                  <a:pt x="1586944" y="2987778"/>
                </a:lnTo>
                <a:lnTo>
                  <a:pt x="1496576" y="2986854"/>
                </a:lnTo>
                <a:cubicBezTo>
                  <a:pt x="1207992" y="2981878"/>
                  <a:pt x="882863" y="2961515"/>
                  <a:pt x="886334" y="2878243"/>
                </a:cubicBezTo>
                <a:cubicBezTo>
                  <a:pt x="889805" y="2794971"/>
                  <a:pt x="1253667" y="2768930"/>
                  <a:pt x="1549054" y="2760956"/>
                </a:cubicBezTo>
                <a:lnTo>
                  <a:pt x="1613023" y="2759739"/>
                </a:lnTo>
                <a:lnTo>
                  <a:pt x="1543672" y="2754226"/>
                </a:lnTo>
                <a:cubicBezTo>
                  <a:pt x="1424846" y="2742830"/>
                  <a:pt x="1306507" y="2727396"/>
                  <a:pt x="1201607" y="2707908"/>
                </a:cubicBezTo>
                <a:cubicBezTo>
                  <a:pt x="782006" y="2629954"/>
                  <a:pt x="-33688" y="2479562"/>
                  <a:pt x="1076" y="2328698"/>
                </a:cubicBezTo>
                <a:cubicBezTo>
                  <a:pt x="11940" y="2281554"/>
                  <a:pt x="108316" y="2264374"/>
                  <a:pt x="247270" y="2265169"/>
                </a:cubicBezTo>
                <a:close/>
                <a:moveTo>
                  <a:pt x="481677" y="1280623"/>
                </a:moveTo>
                <a:cubicBezTo>
                  <a:pt x="501663" y="1278302"/>
                  <a:pt x="526857" y="1280420"/>
                  <a:pt x="556296" y="1286281"/>
                </a:cubicBezTo>
                <a:cubicBezTo>
                  <a:pt x="811439" y="1337072"/>
                  <a:pt x="1385478" y="1668918"/>
                  <a:pt x="1652529" y="1827509"/>
                </a:cubicBezTo>
                <a:cubicBezTo>
                  <a:pt x="1981208" y="2022699"/>
                  <a:pt x="2449651" y="2433183"/>
                  <a:pt x="2410370" y="2472740"/>
                </a:cubicBezTo>
                <a:cubicBezTo>
                  <a:pt x="2400550" y="2482629"/>
                  <a:pt x="2356259" y="2475613"/>
                  <a:pt x="2289667" y="2456142"/>
                </a:cubicBezTo>
                <a:lnTo>
                  <a:pt x="2237742" y="2439902"/>
                </a:lnTo>
                <a:lnTo>
                  <a:pt x="2263600" y="2453523"/>
                </a:lnTo>
                <a:cubicBezTo>
                  <a:pt x="2432505" y="2546418"/>
                  <a:pt x="2573533" y="2643340"/>
                  <a:pt x="2559823" y="2664007"/>
                </a:cubicBezTo>
                <a:cubicBezTo>
                  <a:pt x="2537887" y="2697075"/>
                  <a:pt x="2102543" y="2611554"/>
                  <a:pt x="1825245" y="2506408"/>
                </a:cubicBezTo>
                <a:cubicBezTo>
                  <a:pt x="1547946" y="2401260"/>
                  <a:pt x="1008710" y="2197662"/>
                  <a:pt x="1055608" y="2096046"/>
                </a:cubicBezTo>
                <a:cubicBezTo>
                  <a:pt x="1064403" y="2076993"/>
                  <a:pt x="1092769" y="2069209"/>
                  <a:pt x="1134713" y="2069761"/>
                </a:cubicBezTo>
                <a:cubicBezTo>
                  <a:pt x="1248311" y="2071256"/>
                  <a:pt x="1461495" y="2133901"/>
                  <a:pt x="1655139" y="2199452"/>
                </a:cubicBezTo>
                <a:lnTo>
                  <a:pt x="1697135" y="2214040"/>
                </a:lnTo>
                <a:lnTo>
                  <a:pt x="1562266" y="2146163"/>
                </a:lnTo>
                <a:cubicBezTo>
                  <a:pt x="1511252" y="2119205"/>
                  <a:pt x="1462270" y="2091917"/>
                  <a:pt x="1416841" y="2064853"/>
                </a:cubicBezTo>
                <a:cubicBezTo>
                  <a:pt x="1053408" y="1848347"/>
                  <a:pt x="346451" y="1428523"/>
                  <a:pt x="438299" y="1301603"/>
                </a:cubicBezTo>
                <a:cubicBezTo>
                  <a:pt x="446911" y="1289705"/>
                  <a:pt x="461690" y="1282944"/>
                  <a:pt x="481677" y="1280623"/>
                </a:cubicBezTo>
                <a:close/>
                <a:moveTo>
                  <a:pt x="1219547" y="524210"/>
                </a:moveTo>
                <a:cubicBezTo>
                  <a:pt x="1394693" y="527995"/>
                  <a:pt x="1919305" y="1146188"/>
                  <a:pt x="2142884" y="1416728"/>
                </a:cubicBezTo>
                <a:cubicBezTo>
                  <a:pt x="2381370" y="1705306"/>
                  <a:pt x="2672138" y="2239474"/>
                  <a:pt x="2620283" y="2263394"/>
                </a:cubicBezTo>
                <a:cubicBezTo>
                  <a:pt x="2607319" y="2269374"/>
                  <a:pt x="2568020" y="2248400"/>
                  <a:pt x="2512246" y="2208580"/>
                </a:cubicBezTo>
                <a:lnTo>
                  <a:pt x="2441239" y="2154003"/>
                </a:lnTo>
                <a:lnTo>
                  <a:pt x="2476022" y="2192573"/>
                </a:lnTo>
                <a:cubicBezTo>
                  <a:pt x="2600641" y="2336019"/>
                  <a:pt x="2697665" y="2473939"/>
                  <a:pt x="2677308" y="2488739"/>
                </a:cubicBezTo>
                <a:cubicBezTo>
                  <a:pt x="2644738" y="2512420"/>
                  <a:pt x="2267662" y="2286983"/>
                  <a:pt x="2045875" y="2095884"/>
                </a:cubicBezTo>
                <a:cubicBezTo>
                  <a:pt x="1824088" y="1904784"/>
                  <a:pt x="1392482" y="1533986"/>
                  <a:pt x="1473340" y="1454373"/>
                </a:cubicBezTo>
                <a:cubicBezTo>
                  <a:pt x="1478394" y="1449398"/>
                  <a:pt x="1485032" y="1446321"/>
                  <a:pt x="1493085" y="1444969"/>
                </a:cubicBezTo>
                <a:cubicBezTo>
                  <a:pt x="1568586" y="1432286"/>
                  <a:pt x="1768497" y="1571086"/>
                  <a:pt x="1953739" y="1716428"/>
                </a:cubicBezTo>
                <a:lnTo>
                  <a:pt x="2027330" y="1775444"/>
                </a:lnTo>
                <a:lnTo>
                  <a:pt x="1939147" y="1683239"/>
                </a:lnTo>
                <a:cubicBezTo>
                  <a:pt x="1900893" y="1641549"/>
                  <a:pt x="1864684" y="1600215"/>
                  <a:pt x="1831753" y="1560250"/>
                </a:cubicBezTo>
                <a:cubicBezTo>
                  <a:pt x="1568301" y="1240530"/>
                  <a:pt x="1055337" y="619835"/>
                  <a:pt x="1189371" y="531929"/>
                </a:cubicBezTo>
                <a:cubicBezTo>
                  <a:pt x="1197748" y="526435"/>
                  <a:pt x="1207871" y="523957"/>
                  <a:pt x="1219547" y="524210"/>
                </a:cubicBezTo>
                <a:close/>
                <a:moveTo>
                  <a:pt x="4595007" y="380466"/>
                </a:moveTo>
                <a:cubicBezTo>
                  <a:pt x="4605769" y="380253"/>
                  <a:pt x="4615582" y="382705"/>
                  <a:pt x="4624331" y="388084"/>
                </a:cubicBezTo>
                <a:cubicBezTo>
                  <a:pt x="4764315" y="474135"/>
                  <a:pt x="4315987" y="1218435"/>
                  <a:pt x="4124273" y="1526659"/>
                </a:cubicBezTo>
                <a:lnTo>
                  <a:pt x="4097974" y="1565715"/>
                </a:lnTo>
                <a:lnTo>
                  <a:pt x="4154052" y="1511473"/>
                </a:lnTo>
                <a:cubicBezTo>
                  <a:pt x="4279106" y="1394565"/>
                  <a:pt x="4394795" y="1304790"/>
                  <a:pt x="4450631" y="1313535"/>
                </a:cubicBezTo>
                <a:cubicBezTo>
                  <a:pt x="4458076" y="1314701"/>
                  <a:pt x="4464457" y="1317618"/>
                  <a:pt x="4469654" y="1322456"/>
                </a:cubicBezTo>
                <a:cubicBezTo>
                  <a:pt x="4542413" y="1390190"/>
                  <a:pt x="4227264" y="1756124"/>
                  <a:pt x="4027056" y="1975580"/>
                </a:cubicBezTo>
                <a:lnTo>
                  <a:pt x="3968255" y="2039318"/>
                </a:lnTo>
                <a:lnTo>
                  <a:pt x="3973911" y="2033837"/>
                </a:lnTo>
                <a:cubicBezTo>
                  <a:pt x="4095671" y="1919826"/>
                  <a:pt x="4233381" y="1802619"/>
                  <a:pt x="4358717" y="1712787"/>
                </a:cubicBezTo>
                <a:cubicBezTo>
                  <a:pt x="4672056" y="1488207"/>
                  <a:pt x="5261894" y="1064185"/>
                  <a:pt x="5414579" y="1117333"/>
                </a:cubicBezTo>
                <a:cubicBezTo>
                  <a:pt x="5424758" y="1120876"/>
                  <a:pt x="5432994" y="1126540"/>
                  <a:pt x="5439076" y="1134525"/>
                </a:cubicBezTo>
                <a:cubicBezTo>
                  <a:pt x="5536384" y="1262288"/>
                  <a:pt x="4821665" y="1791068"/>
                  <a:pt x="4520011" y="2007938"/>
                </a:cubicBezTo>
                <a:cubicBezTo>
                  <a:pt x="4444597" y="2062155"/>
                  <a:pt x="4352891" y="2119077"/>
                  <a:pt x="4257333" y="2173193"/>
                </a:cubicBezTo>
                <a:lnTo>
                  <a:pt x="4176798" y="2216825"/>
                </a:lnTo>
                <a:lnTo>
                  <a:pt x="4228768" y="2194011"/>
                </a:lnTo>
                <a:cubicBezTo>
                  <a:pt x="4452900" y="2096142"/>
                  <a:pt x="4768225" y="1964048"/>
                  <a:pt x="4909716" y="1958919"/>
                </a:cubicBezTo>
                <a:cubicBezTo>
                  <a:pt x="4947032" y="1957566"/>
                  <a:pt x="4972258" y="1965044"/>
                  <a:pt x="4980529" y="1984310"/>
                </a:cubicBezTo>
                <a:cubicBezTo>
                  <a:pt x="5024645" y="2087065"/>
                  <a:pt x="4442215" y="2353632"/>
                  <a:pt x="4197506" y="2461749"/>
                </a:cubicBezTo>
                <a:lnTo>
                  <a:pt x="4156052" y="2478431"/>
                </a:lnTo>
                <a:lnTo>
                  <a:pt x="4248901" y="2443362"/>
                </a:lnTo>
                <a:cubicBezTo>
                  <a:pt x="4410243" y="2385388"/>
                  <a:pt x="4587730" y="2330473"/>
                  <a:pt x="4742112" y="2295775"/>
                </a:cubicBezTo>
                <a:cubicBezTo>
                  <a:pt x="5076605" y="2220595"/>
                  <a:pt x="5667312" y="2087059"/>
                  <a:pt x="5896339" y="2121302"/>
                </a:cubicBezTo>
                <a:cubicBezTo>
                  <a:pt x="5949191" y="2129203"/>
                  <a:pt x="5982782" y="2146040"/>
                  <a:pt x="5989519" y="2174591"/>
                </a:cubicBezTo>
                <a:cubicBezTo>
                  <a:pt x="6025447" y="2326863"/>
                  <a:pt x="5138077" y="2539715"/>
                  <a:pt x="4766233" y="2623828"/>
                </a:cubicBezTo>
                <a:cubicBezTo>
                  <a:pt x="4394390" y="2707942"/>
                  <a:pt x="3762477" y="2733949"/>
                  <a:pt x="3758458" y="2679274"/>
                </a:cubicBezTo>
                <a:cubicBezTo>
                  <a:pt x="3756950" y="2658771"/>
                  <a:pt x="3837006" y="2612727"/>
                  <a:pt x="3959376" y="2558302"/>
                </a:cubicBezTo>
                <a:lnTo>
                  <a:pt x="4076928" y="2509039"/>
                </a:lnTo>
                <a:lnTo>
                  <a:pt x="3988572" y="2539474"/>
                </a:lnTo>
                <a:cubicBezTo>
                  <a:pt x="3763721" y="2611766"/>
                  <a:pt x="3519578" y="2661559"/>
                  <a:pt x="3512274" y="2633014"/>
                </a:cubicBezTo>
                <a:cubicBezTo>
                  <a:pt x="3506186" y="2609227"/>
                  <a:pt x="3646688" y="2505664"/>
                  <a:pt x="3819084" y="2402215"/>
                </a:cubicBezTo>
                <a:lnTo>
                  <a:pt x="3913651" y="2347603"/>
                </a:lnTo>
                <a:lnTo>
                  <a:pt x="3843298" y="2379185"/>
                </a:lnTo>
                <a:cubicBezTo>
                  <a:pt x="3724607" y="2429142"/>
                  <a:pt x="3639229" y="2454193"/>
                  <a:pt x="3629149" y="2435746"/>
                </a:cubicBezTo>
                <a:cubicBezTo>
                  <a:pt x="3619068" y="2417299"/>
                  <a:pt x="3672142" y="2344709"/>
                  <a:pt x="3760048" y="2248543"/>
                </a:cubicBezTo>
                <a:lnTo>
                  <a:pt x="3834916" y="2170312"/>
                </a:lnTo>
                <a:lnTo>
                  <a:pt x="3790396" y="2210438"/>
                </a:lnTo>
                <a:cubicBezTo>
                  <a:pt x="3614179" y="2362602"/>
                  <a:pt x="3410921" y="2501494"/>
                  <a:pt x="3392362" y="2478099"/>
                </a:cubicBezTo>
                <a:cubicBezTo>
                  <a:pt x="3379989" y="2462503"/>
                  <a:pt x="3432462" y="2364254"/>
                  <a:pt x="3512907" y="2243292"/>
                </a:cubicBezTo>
                <a:lnTo>
                  <a:pt x="3535303" y="2210889"/>
                </a:lnTo>
                <a:lnTo>
                  <a:pt x="3534027" y="2211912"/>
                </a:lnTo>
                <a:cubicBezTo>
                  <a:pt x="3503625" y="2234487"/>
                  <a:pt x="3482330" y="2244325"/>
                  <a:pt x="3474050" y="2237424"/>
                </a:cubicBezTo>
                <a:cubicBezTo>
                  <a:pt x="3429886" y="2200615"/>
                  <a:pt x="3646585" y="1646625"/>
                  <a:pt x="3859292" y="1305809"/>
                </a:cubicBezTo>
                <a:cubicBezTo>
                  <a:pt x="4058705" y="986294"/>
                  <a:pt x="4433584" y="383645"/>
                  <a:pt x="4595007" y="380466"/>
                </a:cubicBezTo>
                <a:close/>
                <a:moveTo>
                  <a:pt x="2303213" y="27742"/>
                </a:moveTo>
                <a:cubicBezTo>
                  <a:pt x="2313332" y="25961"/>
                  <a:pt x="2323760" y="27571"/>
                  <a:pt x="2334441" y="32239"/>
                </a:cubicBezTo>
                <a:cubicBezTo>
                  <a:pt x="2494666" y="102268"/>
                  <a:pt x="2712011" y="860626"/>
                  <a:pt x="2801576" y="1190224"/>
                </a:cubicBezTo>
                <a:cubicBezTo>
                  <a:pt x="2897112" y="1541794"/>
                  <a:pt x="2934702" y="2135263"/>
                  <a:pt x="2876429" y="2137167"/>
                </a:cubicBezTo>
                <a:cubicBezTo>
                  <a:pt x="2858219" y="2137762"/>
                  <a:pt x="2820203" y="2084635"/>
                  <a:pt x="2773330" y="1999426"/>
                </a:cubicBezTo>
                <a:lnTo>
                  <a:pt x="2772113" y="1997134"/>
                </a:lnTo>
                <a:lnTo>
                  <a:pt x="2778447" y="2017094"/>
                </a:lnTo>
                <a:cubicBezTo>
                  <a:pt x="2831682" y="2196665"/>
                  <a:pt x="2862031" y="2360455"/>
                  <a:pt x="2837163" y="2366070"/>
                </a:cubicBezTo>
                <a:cubicBezTo>
                  <a:pt x="2797374" y="2375053"/>
                  <a:pt x="2548053" y="2022389"/>
                  <a:pt x="2426155" y="1761483"/>
                </a:cubicBezTo>
                <a:cubicBezTo>
                  <a:pt x="2304257" y="1500577"/>
                  <a:pt x="2066578" y="993841"/>
                  <a:pt x="2174166" y="952503"/>
                </a:cubicBezTo>
                <a:cubicBezTo>
                  <a:pt x="2180890" y="949919"/>
                  <a:pt x="2188259" y="949688"/>
                  <a:pt x="2196193" y="951582"/>
                </a:cubicBezTo>
                <a:cubicBezTo>
                  <a:pt x="2270572" y="969342"/>
                  <a:pt x="2394595" y="1173936"/>
                  <a:pt x="2502443" y="1378808"/>
                </a:cubicBezTo>
                <a:lnTo>
                  <a:pt x="2517097" y="1407404"/>
                </a:lnTo>
                <a:lnTo>
                  <a:pt x="2497973" y="1353669"/>
                </a:lnTo>
                <a:cubicBezTo>
                  <a:pt x="2480659" y="1301433"/>
                  <a:pt x="2465080" y="1250297"/>
                  <a:pt x="2451939" y="1201644"/>
                </a:cubicBezTo>
                <a:cubicBezTo>
                  <a:pt x="2346804" y="812426"/>
                  <a:pt x="2141307" y="56236"/>
                  <a:pt x="2303213" y="27742"/>
                </a:cubicBezTo>
                <a:close/>
                <a:moveTo>
                  <a:pt x="3586630" y="1256"/>
                </a:moveTo>
                <a:cubicBezTo>
                  <a:pt x="3748463" y="37608"/>
                  <a:pt x="3604669" y="887505"/>
                  <a:pt x="3539487" y="1241411"/>
                </a:cubicBezTo>
                <a:cubicBezTo>
                  <a:pt x="3531340" y="1285650"/>
                  <a:pt x="3520708" y="1332952"/>
                  <a:pt x="3508234" y="1381821"/>
                </a:cubicBezTo>
                <a:lnTo>
                  <a:pt x="3500283" y="1409975"/>
                </a:lnTo>
                <a:lnTo>
                  <a:pt x="3541952" y="1308905"/>
                </a:lnTo>
                <a:cubicBezTo>
                  <a:pt x="3628067" y="1106407"/>
                  <a:pt x="3724516" y="915580"/>
                  <a:pt x="3793569" y="900950"/>
                </a:cubicBezTo>
                <a:cubicBezTo>
                  <a:pt x="3800935" y="899389"/>
                  <a:pt x="3807990" y="899833"/>
                  <a:pt x="3814686" y="902481"/>
                </a:cubicBezTo>
                <a:cubicBezTo>
                  <a:pt x="3921833" y="944858"/>
                  <a:pt x="3708838" y="1528929"/>
                  <a:pt x="3616474" y="1771594"/>
                </a:cubicBezTo>
                <a:cubicBezTo>
                  <a:pt x="3524111" y="2014259"/>
                  <a:pt x="3295540" y="2378657"/>
                  <a:pt x="3260503" y="2358469"/>
                </a:cubicBezTo>
                <a:cubicBezTo>
                  <a:pt x="3238606" y="2345852"/>
                  <a:pt x="3260926" y="2177296"/>
                  <a:pt x="3305801" y="1987122"/>
                </a:cubicBezTo>
                <a:lnTo>
                  <a:pt x="3323020" y="1919537"/>
                </a:lnTo>
                <a:lnTo>
                  <a:pt x="3311178" y="1947596"/>
                </a:lnTo>
                <a:cubicBezTo>
                  <a:pt x="3260339" y="2059918"/>
                  <a:pt x="3216019" y="2132429"/>
                  <a:pt x="3195542" y="2124696"/>
                </a:cubicBezTo>
                <a:cubicBezTo>
                  <a:pt x="3178478" y="2118252"/>
                  <a:pt x="3166569" y="2055733"/>
                  <a:pt x="3160479" y="1960866"/>
                </a:cubicBezTo>
                <a:lnTo>
                  <a:pt x="3158120" y="1912405"/>
                </a:lnTo>
                <a:lnTo>
                  <a:pt x="3150005" y="1973931"/>
                </a:lnTo>
                <a:cubicBezTo>
                  <a:pt x="3122022" y="2158676"/>
                  <a:pt x="3079881" y="2320049"/>
                  <a:pt x="3054791" y="2315428"/>
                </a:cubicBezTo>
                <a:cubicBezTo>
                  <a:pt x="3014648" y="2308034"/>
                  <a:pt x="2937482" y="1888474"/>
                  <a:pt x="2937482" y="1602591"/>
                </a:cubicBezTo>
                <a:cubicBezTo>
                  <a:pt x="2937482" y="1316709"/>
                  <a:pt x="2936636" y="761099"/>
                  <a:pt x="3052451" y="765536"/>
                </a:cubicBezTo>
                <a:cubicBezTo>
                  <a:pt x="3124834" y="768309"/>
                  <a:pt x="3155762" y="1011015"/>
                  <a:pt x="3168874" y="1255721"/>
                </a:cubicBezTo>
                <a:lnTo>
                  <a:pt x="3174773" y="1400403"/>
                </a:lnTo>
                <a:lnTo>
                  <a:pt x="3188035" y="1272529"/>
                </a:lnTo>
                <a:cubicBezTo>
                  <a:pt x="3194841" y="1218750"/>
                  <a:pt x="3202769" y="1166629"/>
                  <a:pt x="3211862" y="1117684"/>
                </a:cubicBezTo>
                <a:cubicBezTo>
                  <a:pt x="3284606" y="726122"/>
                  <a:pt x="3424795" y="-35096"/>
                  <a:pt x="3586630" y="1256"/>
                </a:cubicBezTo>
                <a:close/>
              </a:path>
            </a:pathLst>
          </a:custGeom>
          <a:noFill/>
          <a:ln w="25400">
            <a:gradFill flip="none" rotWithShape="1">
              <a:gsLst>
                <a:gs pos="35001">
                  <a:srgbClr val="FFFF00"/>
                </a:gs>
                <a:gs pos="52000">
                  <a:srgbClr val="FFC000"/>
                </a:gs>
                <a:gs pos="73000">
                  <a:srgbClr val="EE3F17">
                    <a:lumMod val="91000"/>
                    <a:lumOff val="9000"/>
                  </a:srgbClr>
                </a:gs>
                <a:gs pos="88000">
                  <a:schemeClr val="accent6">
                    <a:lumMod val="50000"/>
                  </a:schemeClr>
                </a:gs>
              </a:gsLst>
              <a:path path="rect">
                <a:fillToRect l="50000" t="50000" r="50000" b="50000"/>
              </a:path>
              <a:tileRect/>
            </a:grad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16"/>
          <p:cNvSpPr/>
          <p:nvPr/>
        </p:nvSpPr>
        <p:spPr>
          <a:xfrm rot="698958">
            <a:off x="1843867" y="171707"/>
            <a:ext cx="5256584" cy="4896544"/>
          </a:xfrm>
          <a:custGeom>
            <a:avLst/>
            <a:gdLst>
              <a:gd name="connsiteX0" fmla="*/ 3066782 w 6064473"/>
              <a:gd name="connsiteY0" fmla="*/ 3370149 h 5697137"/>
              <a:gd name="connsiteX1" fmla="*/ 3184090 w 6064473"/>
              <a:gd name="connsiteY1" fmla="*/ 4082986 h 5697137"/>
              <a:gd name="connsiteX2" fmla="*/ 3069122 w 6064473"/>
              <a:gd name="connsiteY2" fmla="*/ 4920040 h 5697137"/>
              <a:gd name="connsiteX3" fmla="*/ 2952699 w 6064473"/>
              <a:gd name="connsiteY3" fmla="*/ 4429856 h 5697137"/>
              <a:gd name="connsiteX4" fmla="*/ 2952218 w 6064473"/>
              <a:gd name="connsiteY4" fmla="*/ 4418066 h 5697137"/>
              <a:gd name="connsiteX5" fmla="*/ 2951540 w 6064473"/>
              <a:gd name="connsiteY5" fmla="*/ 4424608 h 5697137"/>
              <a:gd name="connsiteX6" fmla="*/ 2927713 w 6064473"/>
              <a:gd name="connsiteY6" fmla="*/ 4579454 h 5697137"/>
              <a:gd name="connsiteX7" fmla="*/ 2552946 w 6064473"/>
              <a:gd name="connsiteY7" fmla="*/ 5695881 h 5697137"/>
              <a:gd name="connsiteX8" fmla="*/ 2600087 w 6064473"/>
              <a:gd name="connsiteY8" fmla="*/ 4455726 h 5697137"/>
              <a:gd name="connsiteX9" fmla="*/ 2944033 w 6064473"/>
              <a:gd name="connsiteY9" fmla="*/ 3572441 h 5697137"/>
              <a:gd name="connsiteX10" fmla="*/ 2974749 w 6064473"/>
              <a:gd name="connsiteY10" fmla="*/ 3683423 h 5697137"/>
              <a:gd name="connsiteX11" fmla="*/ 2975280 w 6064473"/>
              <a:gd name="connsiteY11" fmla="*/ 3689885 h 5697137"/>
              <a:gd name="connsiteX12" fmla="*/ 2989807 w 6064473"/>
              <a:gd name="connsiteY12" fmla="*/ 3604744 h 5697137"/>
              <a:gd name="connsiteX13" fmla="*/ 3066782 w 6064473"/>
              <a:gd name="connsiteY13" fmla="*/ 3370149 h 5697137"/>
              <a:gd name="connsiteX14" fmla="*/ 3415892 w 6064473"/>
              <a:gd name="connsiteY14" fmla="*/ 3204840 h 5697137"/>
              <a:gd name="connsiteX15" fmla="*/ 4025601 w 6064473"/>
              <a:gd name="connsiteY15" fmla="*/ 3615728 h 5697137"/>
              <a:gd name="connsiteX16" fmla="*/ 4579272 w 6064473"/>
              <a:gd name="connsiteY16" fmla="*/ 4272280 h 5697137"/>
              <a:gd name="connsiteX17" fmla="*/ 4128451 w 6064473"/>
              <a:gd name="connsiteY17" fmla="*/ 4015486 h 5697137"/>
              <a:gd name="connsiteX18" fmla="*/ 4053463 w 6064473"/>
              <a:gd name="connsiteY18" fmla="*/ 3952316 h 5697137"/>
              <a:gd name="connsiteX19" fmla="*/ 4133852 w 6064473"/>
              <a:gd name="connsiteY19" fmla="*/ 4041780 h 5697137"/>
              <a:gd name="connsiteX20" fmla="*/ 4230706 w 6064473"/>
              <a:gd name="connsiteY20" fmla="*/ 4159451 h 5697137"/>
              <a:gd name="connsiteX21" fmla="*/ 4842718 w 6064473"/>
              <a:gd name="connsiteY21" fmla="*/ 5203442 h 5697137"/>
              <a:gd name="connsiteX22" fmla="*/ 3915214 w 6064473"/>
              <a:gd name="connsiteY22" fmla="*/ 4294688 h 5697137"/>
              <a:gd name="connsiteX23" fmla="*/ 3740113 w 6064473"/>
              <a:gd name="connsiteY23" fmla="*/ 4039520 h 5697137"/>
              <a:gd name="connsiteX24" fmla="*/ 3679355 w 6064473"/>
              <a:gd name="connsiteY24" fmla="*/ 3937101 h 5697137"/>
              <a:gd name="connsiteX25" fmla="*/ 3720856 w 6064473"/>
              <a:gd name="connsiteY25" fmla="*/ 4021763 h 5697137"/>
              <a:gd name="connsiteX26" fmla="*/ 3937000 w 6064473"/>
              <a:gd name="connsiteY26" fmla="*/ 4718815 h 5697137"/>
              <a:gd name="connsiteX27" fmla="*/ 3613528 w 6064473"/>
              <a:gd name="connsiteY27" fmla="*/ 4323125 h 5697137"/>
              <a:gd name="connsiteX28" fmla="*/ 3576327 w 6064473"/>
              <a:gd name="connsiteY28" fmla="*/ 4254607 h 5697137"/>
              <a:gd name="connsiteX29" fmla="*/ 3602796 w 6064473"/>
              <a:gd name="connsiteY29" fmla="*/ 4324431 h 5697137"/>
              <a:gd name="connsiteX30" fmla="*/ 3652001 w 6064473"/>
              <a:gd name="connsiteY30" fmla="*/ 4475648 h 5697137"/>
              <a:gd name="connsiteX31" fmla="*/ 3825348 w 6064473"/>
              <a:gd name="connsiteY31" fmla="*/ 5647145 h 5697137"/>
              <a:gd name="connsiteX32" fmla="*/ 3302843 w 6064473"/>
              <a:gd name="connsiteY32" fmla="*/ 4493545 h 5697137"/>
              <a:gd name="connsiteX33" fmla="*/ 3208098 w 6064473"/>
              <a:gd name="connsiteY33" fmla="*/ 3547707 h 5697137"/>
              <a:gd name="connsiteX34" fmla="*/ 3314028 w 6064473"/>
              <a:gd name="connsiteY34" fmla="*/ 3683580 h 5697137"/>
              <a:gd name="connsiteX35" fmla="*/ 3321503 w 6064473"/>
              <a:gd name="connsiteY35" fmla="*/ 3696999 h 5697137"/>
              <a:gd name="connsiteX36" fmla="*/ 3310919 w 6064473"/>
              <a:gd name="connsiteY36" fmla="*/ 3665866 h 5697137"/>
              <a:gd name="connsiteX37" fmla="*/ 3245029 w 6064473"/>
              <a:gd name="connsiteY37" fmla="*/ 3318070 h 5697137"/>
              <a:gd name="connsiteX38" fmla="*/ 3554138 w 6064473"/>
              <a:gd name="connsiteY38" fmla="*/ 3711084 h 5697137"/>
              <a:gd name="connsiteX39" fmla="*/ 3572344 w 6064473"/>
              <a:gd name="connsiteY39" fmla="*/ 3741863 h 5697137"/>
              <a:gd name="connsiteX40" fmla="*/ 3522225 w 6064473"/>
              <a:gd name="connsiteY40" fmla="*/ 3640268 h 5697137"/>
              <a:gd name="connsiteX41" fmla="*/ 3462836 w 6064473"/>
              <a:gd name="connsiteY41" fmla="*/ 3436466 h 5697137"/>
              <a:gd name="connsiteX42" fmla="*/ 3477334 w 6064473"/>
              <a:gd name="connsiteY42" fmla="*/ 3437287 h 5697137"/>
              <a:gd name="connsiteX43" fmla="*/ 3601607 w 6064473"/>
              <a:gd name="connsiteY43" fmla="*/ 3519214 h 5697137"/>
              <a:gd name="connsiteX44" fmla="*/ 3625594 w 6064473"/>
              <a:gd name="connsiteY44" fmla="*/ 3539462 h 5697137"/>
              <a:gd name="connsiteX45" fmla="*/ 3598431 w 6064473"/>
              <a:gd name="connsiteY45" fmla="*/ 3507588 h 5697137"/>
              <a:gd name="connsiteX46" fmla="*/ 3405828 w 6064473"/>
              <a:gd name="connsiteY46" fmla="*/ 3206161 h 5697137"/>
              <a:gd name="connsiteX47" fmla="*/ 3415892 w 6064473"/>
              <a:gd name="connsiteY47" fmla="*/ 3204840 h 5697137"/>
              <a:gd name="connsiteX48" fmla="*/ 4026525 w 6064473"/>
              <a:gd name="connsiteY48" fmla="*/ 2976618 h 5697137"/>
              <a:gd name="connsiteX49" fmla="*/ 4862867 w 6064473"/>
              <a:gd name="connsiteY49" fmla="*/ 3047025 h 5697137"/>
              <a:gd name="connsiteX50" fmla="*/ 6063397 w 6064473"/>
              <a:gd name="connsiteY50" fmla="*/ 3426233 h 5697137"/>
              <a:gd name="connsiteX51" fmla="*/ 4738996 w 6064473"/>
              <a:gd name="connsiteY51" fmla="*/ 3351195 h 5697137"/>
              <a:gd name="connsiteX52" fmla="*/ 4427509 w 6064473"/>
              <a:gd name="connsiteY52" fmla="*/ 3274995 h 5697137"/>
              <a:gd name="connsiteX53" fmla="*/ 4409285 w 6064473"/>
              <a:gd name="connsiteY53" fmla="*/ 3269335 h 5697137"/>
              <a:gd name="connsiteX54" fmla="*/ 4522195 w 6064473"/>
              <a:gd name="connsiteY54" fmla="*/ 3315279 h 5697137"/>
              <a:gd name="connsiteX55" fmla="*/ 5043292 w 6064473"/>
              <a:gd name="connsiteY55" fmla="*/ 3638529 h 5697137"/>
              <a:gd name="connsiteX56" fmla="*/ 4383927 w 6064473"/>
              <a:gd name="connsiteY56" fmla="*/ 3504990 h 5697137"/>
              <a:gd name="connsiteX57" fmla="*/ 4303260 w 6064473"/>
              <a:gd name="connsiteY57" fmla="*/ 3474915 h 5697137"/>
              <a:gd name="connsiteX58" fmla="*/ 4428669 w 6064473"/>
              <a:gd name="connsiteY58" fmla="*/ 3536287 h 5697137"/>
              <a:gd name="connsiteX59" fmla="*/ 4689602 w 6064473"/>
              <a:gd name="connsiteY59" fmla="*/ 3680873 h 5697137"/>
              <a:gd name="connsiteX60" fmla="*/ 5656906 w 6064473"/>
              <a:gd name="connsiteY60" fmla="*/ 4456718 h 5697137"/>
              <a:gd name="connsiteX61" fmla="*/ 4450284 w 6064473"/>
              <a:gd name="connsiteY61" fmla="*/ 3914993 h 5697137"/>
              <a:gd name="connsiteX62" fmla="*/ 3701961 w 6064473"/>
              <a:gd name="connsiteY62" fmla="*/ 3260030 h 5697137"/>
              <a:gd name="connsiteX63" fmla="*/ 3741074 w 6064473"/>
              <a:gd name="connsiteY63" fmla="*/ 3257837 h 5697137"/>
              <a:gd name="connsiteX64" fmla="*/ 3905742 w 6064473"/>
              <a:gd name="connsiteY64" fmla="*/ 3306235 h 5697137"/>
              <a:gd name="connsiteX65" fmla="*/ 3943274 w 6064473"/>
              <a:gd name="connsiteY65" fmla="*/ 3320621 h 5697137"/>
              <a:gd name="connsiteX66" fmla="*/ 3840679 w 6064473"/>
              <a:gd name="connsiteY66" fmla="*/ 3264757 h 5697137"/>
              <a:gd name="connsiteX67" fmla="*/ 3547582 w 6064473"/>
              <a:gd name="connsiteY67" fmla="*/ 3050290 h 5697137"/>
              <a:gd name="connsiteX68" fmla="*/ 3574170 w 6064473"/>
              <a:gd name="connsiteY68" fmla="*/ 3043613 h 5697137"/>
              <a:gd name="connsiteX69" fmla="*/ 3874698 w 6064473"/>
              <a:gd name="connsiteY69" fmla="*/ 3093867 h 5697137"/>
              <a:gd name="connsiteX70" fmla="*/ 4003050 w 6064473"/>
              <a:gd name="connsiteY70" fmla="*/ 3128596 h 5697137"/>
              <a:gd name="connsiteX71" fmla="*/ 3979830 w 6064473"/>
              <a:gd name="connsiteY71" fmla="*/ 3119532 h 5697137"/>
              <a:gd name="connsiteX72" fmla="*/ 3787993 w 6064473"/>
              <a:gd name="connsiteY72" fmla="*/ 3006686 h 5697137"/>
              <a:gd name="connsiteX73" fmla="*/ 4026525 w 6064473"/>
              <a:gd name="connsiteY73" fmla="*/ 2976618 h 5697137"/>
              <a:gd name="connsiteX74" fmla="*/ 4317901 w 6064473"/>
              <a:gd name="connsiteY74" fmla="*/ 2747750 h 5697137"/>
              <a:gd name="connsiteX75" fmla="*/ 5191022 w 6064473"/>
              <a:gd name="connsiteY75" fmla="*/ 2857969 h 5697137"/>
              <a:gd name="connsiteX76" fmla="*/ 4271625 w 6064473"/>
              <a:gd name="connsiteY76" fmla="*/ 2978659 h 5697137"/>
              <a:gd name="connsiteX77" fmla="*/ 3574349 w 6064473"/>
              <a:gd name="connsiteY77" fmla="*/ 2860212 h 5697137"/>
              <a:gd name="connsiteX78" fmla="*/ 4317901 w 6064473"/>
              <a:gd name="connsiteY78" fmla="*/ 2747750 h 5697137"/>
              <a:gd name="connsiteX79" fmla="*/ 247270 w 6064473"/>
              <a:gd name="connsiteY79" fmla="*/ 2265169 h 5697137"/>
              <a:gd name="connsiteX80" fmla="*/ 1325478 w 6064473"/>
              <a:gd name="connsiteY80" fmla="*/ 2403738 h 5697137"/>
              <a:gd name="connsiteX81" fmla="*/ 2276481 w 6064473"/>
              <a:gd name="connsiteY81" fmla="*/ 2748245 h 5697137"/>
              <a:gd name="connsiteX82" fmla="*/ 2102548 w 6064473"/>
              <a:gd name="connsiteY82" fmla="*/ 2777055 h 5697137"/>
              <a:gd name="connsiteX83" fmla="*/ 2086205 w 6064473"/>
              <a:gd name="connsiteY83" fmla="*/ 2777374 h 5697137"/>
              <a:gd name="connsiteX84" fmla="*/ 2146796 w 6064473"/>
              <a:gd name="connsiteY84" fmla="*/ 2784719 h 5697137"/>
              <a:gd name="connsiteX85" fmla="*/ 2503007 w 6064473"/>
              <a:gd name="connsiteY85" fmla="*/ 2875999 h 5697137"/>
              <a:gd name="connsiteX86" fmla="*/ 2123732 w 6064473"/>
              <a:gd name="connsiteY86" fmla="*/ 2963026 h 5697137"/>
              <a:gd name="connsiteX87" fmla="*/ 2095732 w 6064473"/>
              <a:gd name="connsiteY87" fmla="*/ 2966039 h 5697137"/>
              <a:gd name="connsiteX88" fmla="*/ 2133189 w 6064473"/>
              <a:gd name="connsiteY88" fmla="*/ 2966423 h 5697137"/>
              <a:gd name="connsiteX89" fmla="*/ 2309500 w 6064473"/>
              <a:gd name="connsiteY89" fmla="*/ 2979876 h 5697137"/>
              <a:gd name="connsiteX90" fmla="*/ 2371075 w 6064473"/>
              <a:gd name="connsiteY90" fmla="*/ 3004840 h 5697137"/>
              <a:gd name="connsiteX91" fmla="*/ 2273631 w 6064473"/>
              <a:gd name="connsiteY91" fmla="*/ 3070739 h 5697137"/>
              <a:gd name="connsiteX92" fmla="*/ 2227309 w 6064473"/>
              <a:gd name="connsiteY92" fmla="*/ 3091327 h 5697137"/>
              <a:gd name="connsiteX93" fmla="*/ 2263094 w 6064473"/>
              <a:gd name="connsiteY93" fmla="*/ 3082100 h 5697137"/>
              <a:gd name="connsiteX94" fmla="*/ 2555252 w 6064473"/>
              <a:gd name="connsiteY94" fmla="*/ 3035143 h 5697137"/>
              <a:gd name="connsiteX95" fmla="*/ 2600737 w 6064473"/>
              <a:gd name="connsiteY95" fmla="*/ 3044688 h 5697137"/>
              <a:gd name="connsiteX96" fmla="*/ 2174414 w 6064473"/>
              <a:gd name="connsiteY96" fmla="*/ 3318972 h 5697137"/>
              <a:gd name="connsiteX97" fmla="*/ 2115051 w 6064473"/>
              <a:gd name="connsiteY97" fmla="*/ 3347227 h 5697137"/>
              <a:gd name="connsiteX98" fmla="*/ 2122943 w 6064473"/>
              <a:gd name="connsiteY98" fmla="*/ 3343791 h 5697137"/>
              <a:gd name="connsiteX99" fmla="*/ 2497131 w 6064473"/>
              <a:gd name="connsiteY99" fmla="*/ 3228143 h 5697137"/>
              <a:gd name="connsiteX100" fmla="*/ 2507890 w 6064473"/>
              <a:gd name="connsiteY100" fmla="*/ 3234424 h 5697137"/>
              <a:gd name="connsiteX101" fmla="*/ 2445956 w 6064473"/>
              <a:gd name="connsiteY101" fmla="*/ 3331053 h 5697137"/>
              <a:gd name="connsiteX102" fmla="*/ 2432246 w 6064473"/>
              <a:gd name="connsiteY102" fmla="*/ 3345106 h 5697137"/>
              <a:gd name="connsiteX103" fmla="*/ 2473538 w 6064473"/>
              <a:gd name="connsiteY103" fmla="*/ 3316436 h 5697137"/>
              <a:gd name="connsiteX104" fmla="*/ 2715833 w 6064473"/>
              <a:gd name="connsiteY104" fmla="*/ 3185756 h 5697137"/>
              <a:gd name="connsiteX105" fmla="*/ 2724026 w 6064473"/>
              <a:gd name="connsiteY105" fmla="*/ 3188778 h 5697137"/>
              <a:gd name="connsiteX106" fmla="*/ 2518568 w 6064473"/>
              <a:gd name="connsiteY106" fmla="*/ 3506562 h 5697137"/>
              <a:gd name="connsiteX107" fmla="*/ 2454522 w 6064473"/>
              <a:gd name="connsiteY107" fmla="*/ 3582799 h 5697137"/>
              <a:gd name="connsiteX108" fmla="*/ 2519370 w 6064473"/>
              <a:gd name="connsiteY108" fmla="*/ 3530412 h 5697137"/>
              <a:gd name="connsiteX109" fmla="*/ 2635777 w 6064473"/>
              <a:gd name="connsiteY109" fmla="*/ 3461174 h 5697137"/>
              <a:gd name="connsiteX110" fmla="*/ 2648092 w 6064473"/>
              <a:gd name="connsiteY110" fmla="*/ 3463661 h 5697137"/>
              <a:gd name="connsiteX111" fmla="*/ 2625872 w 6064473"/>
              <a:gd name="connsiteY111" fmla="*/ 3575186 h 5697137"/>
              <a:gd name="connsiteX112" fmla="*/ 2617058 w 6064473"/>
              <a:gd name="connsiteY112" fmla="*/ 3595732 h 5697137"/>
              <a:gd name="connsiteX113" fmla="*/ 2660091 w 6064473"/>
              <a:gd name="connsiteY113" fmla="*/ 3534559 h 5697137"/>
              <a:gd name="connsiteX114" fmla="*/ 2840819 w 6064473"/>
              <a:gd name="connsiteY114" fmla="*/ 3332039 h 5697137"/>
              <a:gd name="connsiteX115" fmla="*/ 2849597 w 6064473"/>
              <a:gd name="connsiteY115" fmla="*/ 3332179 h 5697137"/>
              <a:gd name="connsiteX116" fmla="*/ 2639640 w 6064473"/>
              <a:gd name="connsiteY116" fmla="*/ 4025194 h 5697137"/>
              <a:gd name="connsiteX117" fmla="*/ 2164356 w 6064473"/>
              <a:gd name="connsiteY117" fmla="*/ 4735962 h 5697137"/>
              <a:gd name="connsiteX118" fmla="*/ 2276371 w 6064473"/>
              <a:gd name="connsiteY118" fmla="*/ 4244834 h 5697137"/>
              <a:gd name="connsiteX119" fmla="*/ 2316133 w 6064473"/>
              <a:gd name="connsiteY119" fmla="*/ 4154694 h 5697137"/>
              <a:gd name="connsiteX120" fmla="*/ 2268382 w 6064473"/>
              <a:gd name="connsiteY120" fmla="*/ 4228955 h 5697137"/>
              <a:gd name="connsiteX121" fmla="*/ 2176318 w 6064473"/>
              <a:gd name="connsiteY121" fmla="*/ 4357971 h 5697137"/>
              <a:gd name="connsiteX122" fmla="*/ 1326682 w 6064473"/>
              <a:gd name="connsiteY122" fmla="*/ 5207238 h 5697137"/>
              <a:gd name="connsiteX123" fmla="*/ 1932445 w 6064473"/>
              <a:gd name="connsiteY123" fmla="*/ 4116660 h 5697137"/>
              <a:gd name="connsiteX124" fmla="*/ 2016236 w 6064473"/>
              <a:gd name="connsiteY124" fmla="*/ 4013549 h 5697137"/>
              <a:gd name="connsiteX125" fmla="*/ 1984285 w 6064473"/>
              <a:gd name="connsiteY125" fmla="*/ 4042225 h 5697137"/>
              <a:gd name="connsiteX126" fmla="*/ 1577500 w 6064473"/>
              <a:gd name="connsiteY126" fmla="*/ 4281483 h 5697137"/>
              <a:gd name="connsiteX127" fmla="*/ 1858672 w 6064473"/>
              <a:gd name="connsiteY127" fmla="*/ 3857128 h 5697137"/>
              <a:gd name="connsiteX128" fmla="*/ 1950371 w 6064473"/>
              <a:gd name="connsiteY128" fmla="*/ 3762899 h 5697137"/>
              <a:gd name="connsiteX129" fmla="*/ 1867551 w 6064473"/>
              <a:gd name="connsiteY129" fmla="*/ 3824297 h 5697137"/>
              <a:gd name="connsiteX130" fmla="*/ 1733017 w 6064473"/>
              <a:gd name="connsiteY130" fmla="*/ 3914704 h 5697137"/>
              <a:gd name="connsiteX131" fmla="*/ 616558 w 6064473"/>
              <a:gd name="connsiteY131" fmla="*/ 4431342 h 5697137"/>
              <a:gd name="connsiteX132" fmla="*/ 1590345 w 6064473"/>
              <a:gd name="connsiteY132" fmla="*/ 3611576 h 5697137"/>
              <a:gd name="connsiteX133" fmla="*/ 1844848 w 6064473"/>
              <a:gd name="connsiteY133" fmla="*/ 3470540 h 5697137"/>
              <a:gd name="connsiteX134" fmla="*/ 1965177 w 6064473"/>
              <a:gd name="connsiteY134" fmla="*/ 3413279 h 5697137"/>
              <a:gd name="connsiteX135" fmla="*/ 1956000 w 6064473"/>
              <a:gd name="connsiteY135" fmla="*/ 3417153 h 5697137"/>
              <a:gd name="connsiteX136" fmla="*/ 1103802 w 6064473"/>
              <a:gd name="connsiteY136" fmla="*/ 3630057 h 5697137"/>
              <a:gd name="connsiteX137" fmla="*/ 1671757 w 6064473"/>
              <a:gd name="connsiteY137" fmla="*/ 3282285 h 5697137"/>
              <a:gd name="connsiteX138" fmla="*/ 1709943 w 6064473"/>
              <a:gd name="connsiteY138" fmla="*/ 3266561 h 5697137"/>
              <a:gd name="connsiteX139" fmla="*/ 1701398 w 6064473"/>
              <a:gd name="connsiteY139" fmla="*/ 3269069 h 5697137"/>
              <a:gd name="connsiteX140" fmla="*/ 1369082 w 6064473"/>
              <a:gd name="connsiteY140" fmla="*/ 3346449 h 5697137"/>
              <a:gd name="connsiteX141" fmla="*/ 115773 w 6064473"/>
              <a:gd name="connsiteY141" fmla="*/ 3415278 h 5697137"/>
              <a:gd name="connsiteX142" fmla="*/ 1360547 w 6064473"/>
              <a:gd name="connsiteY142" fmla="*/ 3018077 h 5697137"/>
              <a:gd name="connsiteX143" fmla="*/ 1482106 w 6064473"/>
              <a:gd name="connsiteY143" fmla="*/ 2999349 h 5697137"/>
              <a:gd name="connsiteX144" fmla="*/ 1586944 w 6064473"/>
              <a:gd name="connsiteY144" fmla="*/ 2987778 h 5697137"/>
              <a:gd name="connsiteX145" fmla="*/ 1496576 w 6064473"/>
              <a:gd name="connsiteY145" fmla="*/ 2986854 h 5697137"/>
              <a:gd name="connsiteX146" fmla="*/ 886334 w 6064473"/>
              <a:gd name="connsiteY146" fmla="*/ 2878243 h 5697137"/>
              <a:gd name="connsiteX147" fmla="*/ 1549054 w 6064473"/>
              <a:gd name="connsiteY147" fmla="*/ 2760956 h 5697137"/>
              <a:gd name="connsiteX148" fmla="*/ 1613023 w 6064473"/>
              <a:gd name="connsiteY148" fmla="*/ 2759739 h 5697137"/>
              <a:gd name="connsiteX149" fmla="*/ 1543672 w 6064473"/>
              <a:gd name="connsiteY149" fmla="*/ 2754226 h 5697137"/>
              <a:gd name="connsiteX150" fmla="*/ 1201607 w 6064473"/>
              <a:gd name="connsiteY150" fmla="*/ 2707908 h 5697137"/>
              <a:gd name="connsiteX151" fmla="*/ 1076 w 6064473"/>
              <a:gd name="connsiteY151" fmla="*/ 2328698 h 5697137"/>
              <a:gd name="connsiteX152" fmla="*/ 247270 w 6064473"/>
              <a:gd name="connsiteY152" fmla="*/ 2265169 h 5697137"/>
              <a:gd name="connsiteX153" fmla="*/ 481677 w 6064473"/>
              <a:gd name="connsiteY153" fmla="*/ 1280623 h 5697137"/>
              <a:gd name="connsiteX154" fmla="*/ 556296 w 6064473"/>
              <a:gd name="connsiteY154" fmla="*/ 1286281 h 5697137"/>
              <a:gd name="connsiteX155" fmla="*/ 1652529 w 6064473"/>
              <a:gd name="connsiteY155" fmla="*/ 1827509 h 5697137"/>
              <a:gd name="connsiteX156" fmla="*/ 2410370 w 6064473"/>
              <a:gd name="connsiteY156" fmla="*/ 2472740 h 5697137"/>
              <a:gd name="connsiteX157" fmla="*/ 2289667 w 6064473"/>
              <a:gd name="connsiteY157" fmla="*/ 2456142 h 5697137"/>
              <a:gd name="connsiteX158" fmla="*/ 2237742 w 6064473"/>
              <a:gd name="connsiteY158" fmla="*/ 2439902 h 5697137"/>
              <a:gd name="connsiteX159" fmla="*/ 2263600 w 6064473"/>
              <a:gd name="connsiteY159" fmla="*/ 2453523 h 5697137"/>
              <a:gd name="connsiteX160" fmla="*/ 2559823 w 6064473"/>
              <a:gd name="connsiteY160" fmla="*/ 2664007 h 5697137"/>
              <a:gd name="connsiteX161" fmla="*/ 1825245 w 6064473"/>
              <a:gd name="connsiteY161" fmla="*/ 2506408 h 5697137"/>
              <a:gd name="connsiteX162" fmla="*/ 1055608 w 6064473"/>
              <a:gd name="connsiteY162" fmla="*/ 2096046 h 5697137"/>
              <a:gd name="connsiteX163" fmla="*/ 1134713 w 6064473"/>
              <a:gd name="connsiteY163" fmla="*/ 2069761 h 5697137"/>
              <a:gd name="connsiteX164" fmla="*/ 1655139 w 6064473"/>
              <a:gd name="connsiteY164" fmla="*/ 2199452 h 5697137"/>
              <a:gd name="connsiteX165" fmla="*/ 1697135 w 6064473"/>
              <a:gd name="connsiteY165" fmla="*/ 2214040 h 5697137"/>
              <a:gd name="connsiteX166" fmla="*/ 1562266 w 6064473"/>
              <a:gd name="connsiteY166" fmla="*/ 2146163 h 5697137"/>
              <a:gd name="connsiteX167" fmla="*/ 1416841 w 6064473"/>
              <a:gd name="connsiteY167" fmla="*/ 2064853 h 5697137"/>
              <a:gd name="connsiteX168" fmla="*/ 438299 w 6064473"/>
              <a:gd name="connsiteY168" fmla="*/ 1301603 h 5697137"/>
              <a:gd name="connsiteX169" fmla="*/ 481677 w 6064473"/>
              <a:gd name="connsiteY169" fmla="*/ 1280623 h 5697137"/>
              <a:gd name="connsiteX170" fmla="*/ 1219547 w 6064473"/>
              <a:gd name="connsiteY170" fmla="*/ 524210 h 5697137"/>
              <a:gd name="connsiteX171" fmla="*/ 2142884 w 6064473"/>
              <a:gd name="connsiteY171" fmla="*/ 1416728 h 5697137"/>
              <a:gd name="connsiteX172" fmla="*/ 2620283 w 6064473"/>
              <a:gd name="connsiteY172" fmla="*/ 2263394 h 5697137"/>
              <a:gd name="connsiteX173" fmla="*/ 2512246 w 6064473"/>
              <a:gd name="connsiteY173" fmla="*/ 2208580 h 5697137"/>
              <a:gd name="connsiteX174" fmla="*/ 2441239 w 6064473"/>
              <a:gd name="connsiteY174" fmla="*/ 2154003 h 5697137"/>
              <a:gd name="connsiteX175" fmla="*/ 2476022 w 6064473"/>
              <a:gd name="connsiteY175" fmla="*/ 2192573 h 5697137"/>
              <a:gd name="connsiteX176" fmla="*/ 2677308 w 6064473"/>
              <a:gd name="connsiteY176" fmla="*/ 2488739 h 5697137"/>
              <a:gd name="connsiteX177" fmla="*/ 2045875 w 6064473"/>
              <a:gd name="connsiteY177" fmla="*/ 2095884 h 5697137"/>
              <a:gd name="connsiteX178" fmla="*/ 1473340 w 6064473"/>
              <a:gd name="connsiteY178" fmla="*/ 1454373 h 5697137"/>
              <a:gd name="connsiteX179" fmla="*/ 1493085 w 6064473"/>
              <a:gd name="connsiteY179" fmla="*/ 1444969 h 5697137"/>
              <a:gd name="connsiteX180" fmla="*/ 1953739 w 6064473"/>
              <a:gd name="connsiteY180" fmla="*/ 1716428 h 5697137"/>
              <a:gd name="connsiteX181" fmla="*/ 2027330 w 6064473"/>
              <a:gd name="connsiteY181" fmla="*/ 1775444 h 5697137"/>
              <a:gd name="connsiteX182" fmla="*/ 1939147 w 6064473"/>
              <a:gd name="connsiteY182" fmla="*/ 1683239 h 5697137"/>
              <a:gd name="connsiteX183" fmla="*/ 1831753 w 6064473"/>
              <a:gd name="connsiteY183" fmla="*/ 1560250 h 5697137"/>
              <a:gd name="connsiteX184" fmla="*/ 1189371 w 6064473"/>
              <a:gd name="connsiteY184" fmla="*/ 531929 h 5697137"/>
              <a:gd name="connsiteX185" fmla="*/ 1219547 w 6064473"/>
              <a:gd name="connsiteY185" fmla="*/ 524210 h 5697137"/>
              <a:gd name="connsiteX186" fmla="*/ 4595007 w 6064473"/>
              <a:gd name="connsiteY186" fmla="*/ 380466 h 5697137"/>
              <a:gd name="connsiteX187" fmla="*/ 4624331 w 6064473"/>
              <a:gd name="connsiteY187" fmla="*/ 388084 h 5697137"/>
              <a:gd name="connsiteX188" fmla="*/ 4124273 w 6064473"/>
              <a:gd name="connsiteY188" fmla="*/ 1526659 h 5697137"/>
              <a:gd name="connsiteX189" fmla="*/ 4097974 w 6064473"/>
              <a:gd name="connsiteY189" fmla="*/ 1565715 h 5697137"/>
              <a:gd name="connsiteX190" fmla="*/ 4154052 w 6064473"/>
              <a:gd name="connsiteY190" fmla="*/ 1511473 h 5697137"/>
              <a:gd name="connsiteX191" fmla="*/ 4450631 w 6064473"/>
              <a:gd name="connsiteY191" fmla="*/ 1313535 h 5697137"/>
              <a:gd name="connsiteX192" fmla="*/ 4469654 w 6064473"/>
              <a:gd name="connsiteY192" fmla="*/ 1322456 h 5697137"/>
              <a:gd name="connsiteX193" fmla="*/ 4027056 w 6064473"/>
              <a:gd name="connsiteY193" fmla="*/ 1975580 h 5697137"/>
              <a:gd name="connsiteX194" fmla="*/ 3968255 w 6064473"/>
              <a:gd name="connsiteY194" fmla="*/ 2039318 h 5697137"/>
              <a:gd name="connsiteX195" fmla="*/ 3973911 w 6064473"/>
              <a:gd name="connsiteY195" fmla="*/ 2033837 h 5697137"/>
              <a:gd name="connsiteX196" fmla="*/ 4358717 w 6064473"/>
              <a:gd name="connsiteY196" fmla="*/ 1712787 h 5697137"/>
              <a:gd name="connsiteX197" fmla="*/ 5414579 w 6064473"/>
              <a:gd name="connsiteY197" fmla="*/ 1117333 h 5697137"/>
              <a:gd name="connsiteX198" fmla="*/ 5439076 w 6064473"/>
              <a:gd name="connsiteY198" fmla="*/ 1134525 h 5697137"/>
              <a:gd name="connsiteX199" fmla="*/ 4520011 w 6064473"/>
              <a:gd name="connsiteY199" fmla="*/ 2007938 h 5697137"/>
              <a:gd name="connsiteX200" fmla="*/ 4257333 w 6064473"/>
              <a:gd name="connsiteY200" fmla="*/ 2173193 h 5697137"/>
              <a:gd name="connsiteX201" fmla="*/ 4176798 w 6064473"/>
              <a:gd name="connsiteY201" fmla="*/ 2216825 h 5697137"/>
              <a:gd name="connsiteX202" fmla="*/ 4228768 w 6064473"/>
              <a:gd name="connsiteY202" fmla="*/ 2194011 h 5697137"/>
              <a:gd name="connsiteX203" fmla="*/ 4909716 w 6064473"/>
              <a:gd name="connsiteY203" fmla="*/ 1958919 h 5697137"/>
              <a:gd name="connsiteX204" fmla="*/ 4980529 w 6064473"/>
              <a:gd name="connsiteY204" fmla="*/ 1984310 h 5697137"/>
              <a:gd name="connsiteX205" fmla="*/ 4197506 w 6064473"/>
              <a:gd name="connsiteY205" fmla="*/ 2461749 h 5697137"/>
              <a:gd name="connsiteX206" fmla="*/ 4156052 w 6064473"/>
              <a:gd name="connsiteY206" fmla="*/ 2478431 h 5697137"/>
              <a:gd name="connsiteX207" fmla="*/ 4248901 w 6064473"/>
              <a:gd name="connsiteY207" fmla="*/ 2443362 h 5697137"/>
              <a:gd name="connsiteX208" fmla="*/ 4742112 w 6064473"/>
              <a:gd name="connsiteY208" fmla="*/ 2295775 h 5697137"/>
              <a:gd name="connsiteX209" fmla="*/ 5896339 w 6064473"/>
              <a:gd name="connsiteY209" fmla="*/ 2121302 h 5697137"/>
              <a:gd name="connsiteX210" fmla="*/ 5989519 w 6064473"/>
              <a:gd name="connsiteY210" fmla="*/ 2174591 h 5697137"/>
              <a:gd name="connsiteX211" fmla="*/ 4766233 w 6064473"/>
              <a:gd name="connsiteY211" fmla="*/ 2623828 h 5697137"/>
              <a:gd name="connsiteX212" fmla="*/ 3758458 w 6064473"/>
              <a:gd name="connsiteY212" fmla="*/ 2679274 h 5697137"/>
              <a:gd name="connsiteX213" fmla="*/ 3959376 w 6064473"/>
              <a:gd name="connsiteY213" fmla="*/ 2558302 h 5697137"/>
              <a:gd name="connsiteX214" fmla="*/ 4076928 w 6064473"/>
              <a:gd name="connsiteY214" fmla="*/ 2509039 h 5697137"/>
              <a:gd name="connsiteX215" fmla="*/ 3988572 w 6064473"/>
              <a:gd name="connsiteY215" fmla="*/ 2539474 h 5697137"/>
              <a:gd name="connsiteX216" fmla="*/ 3512274 w 6064473"/>
              <a:gd name="connsiteY216" fmla="*/ 2633014 h 5697137"/>
              <a:gd name="connsiteX217" fmla="*/ 3819084 w 6064473"/>
              <a:gd name="connsiteY217" fmla="*/ 2402215 h 5697137"/>
              <a:gd name="connsiteX218" fmla="*/ 3913651 w 6064473"/>
              <a:gd name="connsiteY218" fmla="*/ 2347603 h 5697137"/>
              <a:gd name="connsiteX219" fmla="*/ 3843298 w 6064473"/>
              <a:gd name="connsiteY219" fmla="*/ 2379185 h 5697137"/>
              <a:gd name="connsiteX220" fmla="*/ 3629149 w 6064473"/>
              <a:gd name="connsiteY220" fmla="*/ 2435746 h 5697137"/>
              <a:gd name="connsiteX221" fmla="*/ 3760048 w 6064473"/>
              <a:gd name="connsiteY221" fmla="*/ 2248543 h 5697137"/>
              <a:gd name="connsiteX222" fmla="*/ 3834916 w 6064473"/>
              <a:gd name="connsiteY222" fmla="*/ 2170312 h 5697137"/>
              <a:gd name="connsiteX223" fmla="*/ 3790396 w 6064473"/>
              <a:gd name="connsiteY223" fmla="*/ 2210438 h 5697137"/>
              <a:gd name="connsiteX224" fmla="*/ 3392362 w 6064473"/>
              <a:gd name="connsiteY224" fmla="*/ 2478099 h 5697137"/>
              <a:gd name="connsiteX225" fmla="*/ 3512907 w 6064473"/>
              <a:gd name="connsiteY225" fmla="*/ 2243292 h 5697137"/>
              <a:gd name="connsiteX226" fmla="*/ 3535303 w 6064473"/>
              <a:gd name="connsiteY226" fmla="*/ 2210889 h 5697137"/>
              <a:gd name="connsiteX227" fmla="*/ 3534027 w 6064473"/>
              <a:gd name="connsiteY227" fmla="*/ 2211912 h 5697137"/>
              <a:gd name="connsiteX228" fmla="*/ 3474050 w 6064473"/>
              <a:gd name="connsiteY228" fmla="*/ 2237424 h 5697137"/>
              <a:gd name="connsiteX229" fmla="*/ 3859292 w 6064473"/>
              <a:gd name="connsiteY229" fmla="*/ 1305809 h 5697137"/>
              <a:gd name="connsiteX230" fmla="*/ 4595007 w 6064473"/>
              <a:gd name="connsiteY230" fmla="*/ 380466 h 5697137"/>
              <a:gd name="connsiteX231" fmla="*/ 2303213 w 6064473"/>
              <a:gd name="connsiteY231" fmla="*/ 27742 h 5697137"/>
              <a:gd name="connsiteX232" fmla="*/ 2334441 w 6064473"/>
              <a:gd name="connsiteY232" fmla="*/ 32239 h 5697137"/>
              <a:gd name="connsiteX233" fmla="*/ 2801576 w 6064473"/>
              <a:gd name="connsiteY233" fmla="*/ 1190224 h 5697137"/>
              <a:gd name="connsiteX234" fmla="*/ 2876429 w 6064473"/>
              <a:gd name="connsiteY234" fmla="*/ 2137167 h 5697137"/>
              <a:gd name="connsiteX235" fmla="*/ 2773330 w 6064473"/>
              <a:gd name="connsiteY235" fmla="*/ 1999426 h 5697137"/>
              <a:gd name="connsiteX236" fmla="*/ 2772113 w 6064473"/>
              <a:gd name="connsiteY236" fmla="*/ 1997134 h 5697137"/>
              <a:gd name="connsiteX237" fmla="*/ 2778447 w 6064473"/>
              <a:gd name="connsiteY237" fmla="*/ 2017094 h 5697137"/>
              <a:gd name="connsiteX238" fmla="*/ 2837163 w 6064473"/>
              <a:gd name="connsiteY238" fmla="*/ 2366070 h 5697137"/>
              <a:gd name="connsiteX239" fmla="*/ 2426155 w 6064473"/>
              <a:gd name="connsiteY239" fmla="*/ 1761483 h 5697137"/>
              <a:gd name="connsiteX240" fmla="*/ 2174166 w 6064473"/>
              <a:gd name="connsiteY240" fmla="*/ 952503 h 5697137"/>
              <a:gd name="connsiteX241" fmla="*/ 2196193 w 6064473"/>
              <a:gd name="connsiteY241" fmla="*/ 951582 h 5697137"/>
              <a:gd name="connsiteX242" fmla="*/ 2502443 w 6064473"/>
              <a:gd name="connsiteY242" fmla="*/ 1378808 h 5697137"/>
              <a:gd name="connsiteX243" fmla="*/ 2517097 w 6064473"/>
              <a:gd name="connsiteY243" fmla="*/ 1407404 h 5697137"/>
              <a:gd name="connsiteX244" fmla="*/ 2497973 w 6064473"/>
              <a:gd name="connsiteY244" fmla="*/ 1353669 h 5697137"/>
              <a:gd name="connsiteX245" fmla="*/ 2451939 w 6064473"/>
              <a:gd name="connsiteY245" fmla="*/ 1201644 h 5697137"/>
              <a:gd name="connsiteX246" fmla="*/ 2303213 w 6064473"/>
              <a:gd name="connsiteY246" fmla="*/ 27742 h 5697137"/>
              <a:gd name="connsiteX247" fmla="*/ 3586630 w 6064473"/>
              <a:gd name="connsiteY247" fmla="*/ 1256 h 5697137"/>
              <a:gd name="connsiteX248" fmla="*/ 3539487 w 6064473"/>
              <a:gd name="connsiteY248" fmla="*/ 1241411 h 5697137"/>
              <a:gd name="connsiteX249" fmla="*/ 3508234 w 6064473"/>
              <a:gd name="connsiteY249" fmla="*/ 1381821 h 5697137"/>
              <a:gd name="connsiteX250" fmla="*/ 3500283 w 6064473"/>
              <a:gd name="connsiteY250" fmla="*/ 1409975 h 5697137"/>
              <a:gd name="connsiteX251" fmla="*/ 3541952 w 6064473"/>
              <a:gd name="connsiteY251" fmla="*/ 1308905 h 5697137"/>
              <a:gd name="connsiteX252" fmla="*/ 3793569 w 6064473"/>
              <a:gd name="connsiteY252" fmla="*/ 900950 h 5697137"/>
              <a:gd name="connsiteX253" fmla="*/ 3814686 w 6064473"/>
              <a:gd name="connsiteY253" fmla="*/ 902481 h 5697137"/>
              <a:gd name="connsiteX254" fmla="*/ 3616474 w 6064473"/>
              <a:gd name="connsiteY254" fmla="*/ 1771594 h 5697137"/>
              <a:gd name="connsiteX255" fmla="*/ 3260503 w 6064473"/>
              <a:gd name="connsiteY255" fmla="*/ 2358469 h 5697137"/>
              <a:gd name="connsiteX256" fmla="*/ 3305801 w 6064473"/>
              <a:gd name="connsiteY256" fmla="*/ 1987122 h 5697137"/>
              <a:gd name="connsiteX257" fmla="*/ 3323020 w 6064473"/>
              <a:gd name="connsiteY257" fmla="*/ 1919537 h 5697137"/>
              <a:gd name="connsiteX258" fmla="*/ 3311178 w 6064473"/>
              <a:gd name="connsiteY258" fmla="*/ 1947596 h 5697137"/>
              <a:gd name="connsiteX259" fmla="*/ 3195542 w 6064473"/>
              <a:gd name="connsiteY259" fmla="*/ 2124696 h 5697137"/>
              <a:gd name="connsiteX260" fmla="*/ 3160479 w 6064473"/>
              <a:gd name="connsiteY260" fmla="*/ 1960866 h 5697137"/>
              <a:gd name="connsiteX261" fmla="*/ 3158120 w 6064473"/>
              <a:gd name="connsiteY261" fmla="*/ 1912405 h 5697137"/>
              <a:gd name="connsiteX262" fmla="*/ 3150005 w 6064473"/>
              <a:gd name="connsiteY262" fmla="*/ 1973931 h 5697137"/>
              <a:gd name="connsiteX263" fmla="*/ 3054791 w 6064473"/>
              <a:gd name="connsiteY263" fmla="*/ 2315428 h 5697137"/>
              <a:gd name="connsiteX264" fmla="*/ 2937482 w 6064473"/>
              <a:gd name="connsiteY264" fmla="*/ 1602591 h 5697137"/>
              <a:gd name="connsiteX265" fmla="*/ 3052451 w 6064473"/>
              <a:gd name="connsiteY265" fmla="*/ 765536 h 5697137"/>
              <a:gd name="connsiteX266" fmla="*/ 3168874 w 6064473"/>
              <a:gd name="connsiteY266" fmla="*/ 1255721 h 5697137"/>
              <a:gd name="connsiteX267" fmla="*/ 3174773 w 6064473"/>
              <a:gd name="connsiteY267" fmla="*/ 1400403 h 5697137"/>
              <a:gd name="connsiteX268" fmla="*/ 3188035 w 6064473"/>
              <a:gd name="connsiteY268" fmla="*/ 1272529 h 5697137"/>
              <a:gd name="connsiteX269" fmla="*/ 3211862 w 6064473"/>
              <a:gd name="connsiteY269" fmla="*/ 1117684 h 5697137"/>
              <a:gd name="connsiteX270" fmla="*/ 3586630 w 6064473"/>
              <a:gd name="connsiteY270" fmla="*/ 1256 h 5697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Lst>
            <a:rect l="l" t="t" r="r" b="b"/>
            <a:pathLst>
              <a:path w="6064473" h="5697137">
                <a:moveTo>
                  <a:pt x="3066782" y="3370149"/>
                </a:moveTo>
                <a:cubicBezTo>
                  <a:pt x="3106924" y="3377543"/>
                  <a:pt x="3184090" y="3797103"/>
                  <a:pt x="3184090" y="4082986"/>
                </a:cubicBezTo>
                <a:cubicBezTo>
                  <a:pt x="3184090" y="4368868"/>
                  <a:pt x="3184936" y="4924477"/>
                  <a:pt x="3069122" y="4920040"/>
                </a:cubicBezTo>
                <a:cubicBezTo>
                  <a:pt x="2996739" y="4917267"/>
                  <a:pt x="2965811" y="4674561"/>
                  <a:pt x="2952699" y="4429856"/>
                </a:cubicBezTo>
                <a:lnTo>
                  <a:pt x="2952218" y="4418066"/>
                </a:lnTo>
                <a:lnTo>
                  <a:pt x="2951540" y="4424608"/>
                </a:lnTo>
                <a:cubicBezTo>
                  <a:pt x="2944734" y="4478387"/>
                  <a:pt x="2936806" y="4530508"/>
                  <a:pt x="2927713" y="4579454"/>
                </a:cubicBezTo>
                <a:cubicBezTo>
                  <a:pt x="2854968" y="4971016"/>
                  <a:pt x="2714779" y="5732233"/>
                  <a:pt x="2552946" y="5695881"/>
                </a:cubicBezTo>
                <a:cubicBezTo>
                  <a:pt x="2391112" y="5659529"/>
                  <a:pt x="2534907" y="4809633"/>
                  <a:pt x="2600087" y="4455726"/>
                </a:cubicBezTo>
                <a:cubicBezTo>
                  <a:pt x="2665269" y="4101820"/>
                  <a:pt x="2889429" y="3551820"/>
                  <a:pt x="2944033" y="3572441"/>
                </a:cubicBezTo>
                <a:cubicBezTo>
                  <a:pt x="2957684" y="3577597"/>
                  <a:pt x="2968036" y="3618640"/>
                  <a:pt x="2974749" y="3683423"/>
                </a:cubicBezTo>
                <a:lnTo>
                  <a:pt x="2975280" y="3689885"/>
                </a:lnTo>
                <a:lnTo>
                  <a:pt x="2989807" y="3604744"/>
                </a:lnTo>
                <a:cubicBezTo>
                  <a:pt x="3015725" y="3468991"/>
                  <a:pt x="3046710" y="3366452"/>
                  <a:pt x="3066782" y="3370149"/>
                </a:cubicBezTo>
                <a:close/>
                <a:moveTo>
                  <a:pt x="3415892" y="3204840"/>
                </a:moveTo>
                <a:cubicBezTo>
                  <a:pt x="3484768" y="3212637"/>
                  <a:pt x="3822962" y="3431088"/>
                  <a:pt x="4025601" y="3615728"/>
                </a:cubicBezTo>
                <a:cubicBezTo>
                  <a:pt x="4241749" y="3812677"/>
                  <a:pt x="4662413" y="4194857"/>
                  <a:pt x="4579272" y="4272280"/>
                </a:cubicBezTo>
                <a:cubicBezTo>
                  <a:pt x="4527310" y="4320669"/>
                  <a:pt x="4322500" y="4174956"/>
                  <a:pt x="4128451" y="4015486"/>
                </a:cubicBezTo>
                <a:lnTo>
                  <a:pt x="4053463" y="3952316"/>
                </a:lnTo>
                <a:lnTo>
                  <a:pt x="4133852" y="4041780"/>
                </a:lnTo>
                <a:cubicBezTo>
                  <a:pt x="4168322" y="4081707"/>
                  <a:pt x="4200937" y="4121217"/>
                  <a:pt x="4230706" y="4159451"/>
                </a:cubicBezTo>
                <a:cubicBezTo>
                  <a:pt x="4484736" y="4485708"/>
                  <a:pt x="4979406" y="5119132"/>
                  <a:pt x="4842718" y="5203442"/>
                </a:cubicBezTo>
                <a:cubicBezTo>
                  <a:pt x="4706030" y="5287750"/>
                  <a:pt x="4145194" y="4589184"/>
                  <a:pt x="3915214" y="4294688"/>
                </a:cubicBezTo>
                <a:cubicBezTo>
                  <a:pt x="3857719" y="4221064"/>
                  <a:pt x="3797411" y="4132022"/>
                  <a:pt x="3740113" y="4039520"/>
                </a:cubicBezTo>
                <a:lnTo>
                  <a:pt x="3679355" y="3937101"/>
                </a:lnTo>
                <a:lnTo>
                  <a:pt x="3720856" y="4021763"/>
                </a:lnTo>
                <a:cubicBezTo>
                  <a:pt x="3852123" y="4291676"/>
                  <a:pt x="4030376" y="4680870"/>
                  <a:pt x="3937000" y="4718815"/>
                </a:cubicBezTo>
                <a:cubicBezTo>
                  <a:pt x="3870303" y="4745918"/>
                  <a:pt x="3734305" y="4539070"/>
                  <a:pt x="3613528" y="4323125"/>
                </a:cubicBezTo>
                <a:lnTo>
                  <a:pt x="3576327" y="4254607"/>
                </a:lnTo>
                <a:lnTo>
                  <a:pt x="3602796" y="4324431"/>
                </a:lnTo>
                <a:cubicBezTo>
                  <a:pt x="3621199" y="4376361"/>
                  <a:pt x="3637844" y="4427225"/>
                  <a:pt x="3652001" y="4475648"/>
                </a:cubicBezTo>
                <a:cubicBezTo>
                  <a:pt x="3765261" y="4863036"/>
                  <a:pt x="3986541" y="5615646"/>
                  <a:pt x="3825348" y="5647145"/>
                </a:cubicBezTo>
                <a:cubicBezTo>
                  <a:pt x="3664153" y="5678644"/>
                  <a:pt x="3405718" y="4843451"/>
                  <a:pt x="3302843" y="4493545"/>
                </a:cubicBezTo>
                <a:cubicBezTo>
                  <a:pt x="3199969" y="4143638"/>
                  <a:pt x="3149905" y="3550689"/>
                  <a:pt x="3208098" y="3547707"/>
                </a:cubicBezTo>
                <a:cubicBezTo>
                  <a:pt x="3226284" y="3546775"/>
                  <a:pt x="3265393" y="3599214"/>
                  <a:pt x="3314028" y="3683580"/>
                </a:cubicBezTo>
                <a:lnTo>
                  <a:pt x="3321503" y="3696999"/>
                </a:lnTo>
                <a:lnTo>
                  <a:pt x="3310919" y="3665866"/>
                </a:lnTo>
                <a:cubicBezTo>
                  <a:pt x="3253996" y="3487337"/>
                  <a:pt x="3220282" y="3324154"/>
                  <a:pt x="3245029" y="3318070"/>
                </a:cubicBezTo>
                <a:cubicBezTo>
                  <a:pt x="3274726" y="3310769"/>
                  <a:pt x="3426450" y="3504624"/>
                  <a:pt x="3554138" y="3711084"/>
                </a:cubicBezTo>
                <a:lnTo>
                  <a:pt x="3572344" y="3741863"/>
                </a:lnTo>
                <a:lnTo>
                  <a:pt x="3522225" y="3640268"/>
                </a:lnTo>
                <a:cubicBezTo>
                  <a:pt x="3469463" y="3526305"/>
                  <a:pt x="3443118" y="3444918"/>
                  <a:pt x="3462836" y="3436466"/>
                </a:cubicBezTo>
                <a:cubicBezTo>
                  <a:pt x="3466122" y="3435058"/>
                  <a:pt x="3471005" y="3435374"/>
                  <a:pt x="3477334" y="3437287"/>
                </a:cubicBezTo>
                <a:cubicBezTo>
                  <a:pt x="3501067" y="3444458"/>
                  <a:pt x="3545135" y="3474062"/>
                  <a:pt x="3601607" y="3519214"/>
                </a:cubicBezTo>
                <a:lnTo>
                  <a:pt x="3625594" y="3539462"/>
                </a:lnTo>
                <a:lnTo>
                  <a:pt x="3598431" y="3507588"/>
                </a:lnTo>
                <a:cubicBezTo>
                  <a:pt x="3478028" y="3360869"/>
                  <a:pt x="3385050" y="3220412"/>
                  <a:pt x="3405828" y="3206161"/>
                </a:cubicBezTo>
                <a:cubicBezTo>
                  <a:pt x="3407906" y="3204737"/>
                  <a:pt x="3411301" y="3204320"/>
                  <a:pt x="3415892" y="3204840"/>
                </a:cubicBezTo>
                <a:close/>
                <a:moveTo>
                  <a:pt x="4026525" y="2976618"/>
                </a:moveTo>
                <a:cubicBezTo>
                  <a:pt x="4254371" y="2974925"/>
                  <a:pt x="4600616" y="2998304"/>
                  <a:pt x="4862867" y="3047025"/>
                </a:cubicBezTo>
                <a:cubicBezTo>
                  <a:pt x="5282467" y="3124979"/>
                  <a:pt x="6098161" y="3275371"/>
                  <a:pt x="6063397" y="3426233"/>
                </a:cubicBezTo>
                <a:cubicBezTo>
                  <a:pt x="6028633" y="3577097"/>
                  <a:pt x="5118230" y="3421119"/>
                  <a:pt x="4738996" y="3351195"/>
                </a:cubicBezTo>
                <a:cubicBezTo>
                  <a:pt x="4644187" y="3333714"/>
                  <a:pt x="4536055" y="3306610"/>
                  <a:pt x="4427509" y="3274995"/>
                </a:cubicBezTo>
                <a:lnTo>
                  <a:pt x="4409285" y="3269335"/>
                </a:lnTo>
                <a:lnTo>
                  <a:pt x="4522195" y="3315279"/>
                </a:lnTo>
                <a:cubicBezTo>
                  <a:pt x="4787051" y="3425255"/>
                  <a:pt x="5079584" y="3562800"/>
                  <a:pt x="5043292" y="3638529"/>
                </a:cubicBezTo>
                <a:cubicBezTo>
                  <a:pt x="5007000" y="3714257"/>
                  <a:pt x="4660217" y="3605475"/>
                  <a:pt x="4383927" y="3504990"/>
                </a:cubicBezTo>
                <a:lnTo>
                  <a:pt x="4303260" y="3474915"/>
                </a:lnTo>
                <a:lnTo>
                  <a:pt x="4428669" y="3536287"/>
                </a:lnTo>
                <a:cubicBezTo>
                  <a:pt x="4521113" y="3583257"/>
                  <a:pt x="4610794" y="3632482"/>
                  <a:pt x="4689602" y="3680873"/>
                </a:cubicBezTo>
                <a:cubicBezTo>
                  <a:pt x="5049870" y="3902086"/>
                  <a:pt x="5750688" y="4331072"/>
                  <a:pt x="5656906" y="4456718"/>
                </a:cubicBezTo>
                <a:cubicBezTo>
                  <a:pt x="5563124" y="4582366"/>
                  <a:pt x="4776108" y="4114440"/>
                  <a:pt x="4450284" y="3914993"/>
                </a:cubicBezTo>
                <a:cubicBezTo>
                  <a:pt x="4124460" y="3715544"/>
                  <a:pt x="3662075" y="3299050"/>
                  <a:pt x="3701961" y="3260030"/>
                </a:cubicBezTo>
                <a:cubicBezTo>
                  <a:pt x="3706947" y="3255152"/>
                  <a:pt x="3720489" y="3254614"/>
                  <a:pt x="3741074" y="3257837"/>
                </a:cubicBezTo>
                <a:cubicBezTo>
                  <a:pt x="3777098" y="3263477"/>
                  <a:pt x="3834690" y="3280640"/>
                  <a:pt x="3905742" y="3306235"/>
                </a:cubicBezTo>
                <a:lnTo>
                  <a:pt x="3943274" y="3320621"/>
                </a:lnTo>
                <a:lnTo>
                  <a:pt x="3840679" y="3264757"/>
                </a:lnTo>
                <a:cubicBezTo>
                  <a:pt x="3673157" y="3169588"/>
                  <a:pt x="3533569" y="3070769"/>
                  <a:pt x="3547582" y="3050290"/>
                </a:cubicBezTo>
                <a:cubicBezTo>
                  <a:pt x="3550384" y="3046193"/>
                  <a:pt x="3559618" y="3044037"/>
                  <a:pt x="3574170" y="3043613"/>
                </a:cubicBezTo>
                <a:cubicBezTo>
                  <a:pt x="3625105" y="3042129"/>
                  <a:pt x="3741190" y="3061858"/>
                  <a:pt x="3874698" y="3093867"/>
                </a:cubicBezTo>
                <a:lnTo>
                  <a:pt x="4003050" y="3128596"/>
                </a:lnTo>
                <a:lnTo>
                  <a:pt x="3979830" y="3119532"/>
                </a:lnTo>
                <a:cubicBezTo>
                  <a:pt x="3858720" y="3069063"/>
                  <a:pt x="3780251" y="3025697"/>
                  <a:pt x="3787993" y="3006686"/>
                </a:cubicBezTo>
                <a:cubicBezTo>
                  <a:pt x="3795735" y="2987676"/>
                  <a:pt x="3889818" y="2977634"/>
                  <a:pt x="4026525" y="2976618"/>
                </a:cubicBezTo>
                <a:close/>
                <a:moveTo>
                  <a:pt x="4317901" y="2747750"/>
                </a:moveTo>
                <a:cubicBezTo>
                  <a:pt x="4616101" y="2747750"/>
                  <a:pt x="5195650" y="2746940"/>
                  <a:pt x="5191022" y="2857969"/>
                </a:cubicBezTo>
                <a:cubicBezTo>
                  <a:pt x="5186395" y="2968998"/>
                  <a:pt x="4541071" y="2978284"/>
                  <a:pt x="4271625" y="2978659"/>
                </a:cubicBezTo>
                <a:cubicBezTo>
                  <a:pt x="4002180" y="2979032"/>
                  <a:pt x="3566637" y="2898697"/>
                  <a:pt x="3574349" y="2860212"/>
                </a:cubicBezTo>
                <a:cubicBezTo>
                  <a:pt x="3582062" y="2821728"/>
                  <a:pt x="4019700" y="2747750"/>
                  <a:pt x="4317901" y="2747750"/>
                </a:cubicBezTo>
                <a:close/>
                <a:moveTo>
                  <a:pt x="247270" y="2265169"/>
                </a:moveTo>
                <a:cubicBezTo>
                  <a:pt x="552970" y="2266918"/>
                  <a:pt x="1064754" y="2355665"/>
                  <a:pt x="1325478" y="2403738"/>
                </a:cubicBezTo>
                <a:cubicBezTo>
                  <a:pt x="1704712" y="2473663"/>
                  <a:pt x="2297126" y="2697550"/>
                  <a:pt x="2276481" y="2748245"/>
                </a:cubicBezTo>
                <a:cubicBezTo>
                  <a:pt x="2270030" y="2764088"/>
                  <a:pt x="2203619" y="2773702"/>
                  <a:pt x="2102548" y="2777055"/>
                </a:cubicBezTo>
                <a:lnTo>
                  <a:pt x="2086205" y="2777374"/>
                </a:lnTo>
                <a:lnTo>
                  <a:pt x="2146796" y="2784719"/>
                </a:lnTo>
                <a:cubicBezTo>
                  <a:pt x="2339501" y="2811546"/>
                  <a:pt x="2507828" y="2851946"/>
                  <a:pt x="2503007" y="2875999"/>
                </a:cubicBezTo>
                <a:cubicBezTo>
                  <a:pt x="2498187" y="2900052"/>
                  <a:pt x="2325426" y="2937970"/>
                  <a:pt x="2123732" y="2963026"/>
                </a:cubicBezTo>
                <a:lnTo>
                  <a:pt x="2095732" y="2966039"/>
                </a:lnTo>
                <a:lnTo>
                  <a:pt x="2133189" y="2966423"/>
                </a:lnTo>
                <a:cubicBezTo>
                  <a:pt x="2206181" y="2968474"/>
                  <a:pt x="2267435" y="2972999"/>
                  <a:pt x="2309500" y="2979876"/>
                </a:cubicBezTo>
                <a:cubicBezTo>
                  <a:pt x="2348329" y="2986225"/>
                  <a:pt x="2370808" y="2994578"/>
                  <a:pt x="2371075" y="3004840"/>
                </a:cubicBezTo>
                <a:cubicBezTo>
                  <a:pt x="2371430" y="3018522"/>
                  <a:pt x="2334991" y="3042018"/>
                  <a:pt x="2273631" y="3070739"/>
                </a:cubicBezTo>
                <a:lnTo>
                  <a:pt x="2227309" y="3091327"/>
                </a:lnTo>
                <a:lnTo>
                  <a:pt x="2263094" y="3082100"/>
                </a:lnTo>
                <a:cubicBezTo>
                  <a:pt x="2384623" y="3054494"/>
                  <a:pt x="2495702" y="3036466"/>
                  <a:pt x="2555252" y="3035143"/>
                </a:cubicBezTo>
                <a:cubicBezTo>
                  <a:pt x="2582736" y="3034533"/>
                  <a:pt x="2599245" y="3037480"/>
                  <a:pt x="2600737" y="3044688"/>
                </a:cubicBezTo>
                <a:cubicBezTo>
                  <a:pt x="2606709" y="3073517"/>
                  <a:pt x="2396464" y="3208095"/>
                  <a:pt x="2174414" y="3318972"/>
                </a:cubicBezTo>
                <a:lnTo>
                  <a:pt x="2115051" y="3347227"/>
                </a:lnTo>
                <a:lnTo>
                  <a:pt x="2122943" y="3343791"/>
                </a:lnTo>
                <a:cubicBezTo>
                  <a:pt x="2302160" y="3269332"/>
                  <a:pt x="2454976" y="3220228"/>
                  <a:pt x="2497131" y="3228143"/>
                </a:cubicBezTo>
                <a:cubicBezTo>
                  <a:pt x="2502751" y="3229198"/>
                  <a:pt x="2506404" y="3231267"/>
                  <a:pt x="2507890" y="3234424"/>
                </a:cubicBezTo>
                <a:cubicBezTo>
                  <a:pt x="2513835" y="3247054"/>
                  <a:pt x="2490204" y="3282119"/>
                  <a:pt x="2445956" y="3331053"/>
                </a:cubicBezTo>
                <a:lnTo>
                  <a:pt x="2432246" y="3345106"/>
                </a:lnTo>
                <a:lnTo>
                  <a:pt x="2473538" y="3316436"/>
                </a:lnTo>
                <a:cubicBezTo>
                  <a:pt x="2587152" y="3240388"/>
                  <a:pt x="2685864" y="3185697"/>
                  <a:pt x="2715833" y="3185756"/>
                </a:cubicBezTo>
                <a:cubicBezTo>
                  <a:pt x="2719829" y="3185763"/>
                  <a:pt x="2722602" y="3186745"/>
                  <a:pt x="2724026" y="3188778"/>
                </a:cubicBezTo>
                <a:cubicBezTo>
                  <a:pt x="2738266" y="3209114"/>
                  <a:pt x="2643414" y="3352641"/>
                  <a:pt x="2518568" y="3506562"/>
                </a:cubicBezTo>
                <a:lnTo>
                  <a:pt x="2454522" y="3582799"/>
                </a:lnTo>
                <a:lnTo>
                  <a:pt x="2519370" y="3530412"/>
                </a:lnTo>
                <a:cubicBezTo>
                  <a:pt x="2573126" y="3489674"/>
                  <a:pt x="2614712" y="3464213"/>
                  <a:pt x="2635777" y="3461174"/>
                </a:cubicBezTo>
                <a:cubicBezTo>
                  <a:pt x="2641394" y="3460363"/>
                  <a:pt x="2645553" y="3461147"/>
                  <a:pt x="2648092" y="3463661"/>
                </a:cubicBezTo>
                <a:cubicBezTo>
                  <a:pt x="2658254" y="3473716"/>
                  <a:pt x="2649114" y="3514558"/>
                  <a:pt x="2625872" y="3575186"/>
                </a:cubicBezTo>
                <a:lnTo>
                  <a:pt x="2617058" y="3595732"/>
                </a:lnTo>
                <a:lnTo>
                  <a:pt x="2660091" y="3534559"/>
                </a:lnTo>
                <a:cubicBezTo>
                  <a:pt x="2739543" y="3425724"/>
                  <a:pt x="2812653" y="3341853"/>
                  <a:pt x="2840819" y="3332039"/>
                </a:cubicBezTo>
                <a:cubicBezTo>
                  <a:pt x="2844574" y="3330730"/>
                  <a:pt x="2847531" y="3330738"/>
                  <a:pt x="2849597" y="3332179"/>
                </a:cubicBezTo>
                <a:cubicBezTo>
                  <a:pt x="2882652" y="3355234"/>
                  <a:pt x="2766426" y="3766437"/>
                  <a:pt x="2639640" y="4025194"/>
                </a:cubicBezTo>
                <a:cubicBezTo>
                  <a:pt x="2512854" y="4283950"/>
                  <a:pt x="2267214" y="4787184"/>
                  <a:pt x="2164356" y="4735962"/>
                </a:cubicBezTo>
                <a:cubicBezTo>
                  <a:pt x="2100071" y="4703949"/>
                  <a:pt x="2179715" y="4471665"/>
                  <a:pt x="2276371" y="4244834"/>
                </a:cubicBezTo>
                <a:lnTo>
                  <a:pt x="2316133" y="4154694"/>
                </a:lnTo>
                <a:lnTo>
                  <a:pt x="2268382" y="4228955"/>
                </a:lnTo>
                <a:cubicBezTo>
                  <a:pt x="2237753" y="4274349"/>
                  <a:pt x="2206849" y="4317813"/>
                  <a:pt x="2176318" y="4357971"/>
                </a:cubicBezTo>
                <a:cubicBezTo>
                  <a:pt x="1932075" y="4679236"/>
                  <a:pt x="1458381" y="5304283"/>
                  <a:pt x="1326682" y="5207238"/>
                </a:cubicBezTo>
                <a:cubicBezTo>
                  <a:pt x="1194986" y="5110193"/>
                  <a:pt x="1712211" y="4407256"/>
                  <a:pt x="1932445" y="4116660"/>
                </a:cubicBezTo>
                <a:lnTo>
                  <a:pt x="2016236" y="4013549"/>
                </a:lnTo>
                <a:lnTo>
                  <a:pt x="1984285" y="4042225"/>
                </a:lnTo>
                <a:cubicBezTo>
                  <a:pt x="1805291" y="4198917"/>
                  <a:pt x="1626403" y="4332719"/>
                  <a:pt x="1577500" y="4281483"/>
                </a:cubicBezTo>
                <a:cubicBezTo>
                  <a:pt x="1528597" y="4230247"/>
                  <a:pt x="1686623" y="4038326"/>
                  <a:pt x="1858672" y="3857128"/>
                </a:cubicBezTo>
                <a:lnTo>
                  <a:pt x="1950371" y="3762899"/>
                </a:lnTo>
                <a:lnTo>
                  <a:pt x="1867551" y="3824297"/>
                </a:lnTo>
                <a:cubicBezTo>
                  <a:pt x="1821887" y="3856675"/>
                  <a:pt x="1776669" y="3887167"/>
                  <a:pt x="1733017" y="3914704"/>
                </a:cubicBezTo>
                <a:cubicBezTo>
                  <a:pt x="1383801" y="4134997"/>
                  <a:pt x="705797" y="4564078"/>
                  <a:pt x="616558" y="4431342"/>
                </a:cubicBezTo>
                <a:cubicBezTo>
                  <a:pt x="527318" y="4298607"/>
                  <a:pt x="1275123" y="3811063"/>
                  <a:pt x="1590345" y="3611576"/>
                </a:cubicBezTo>
                <a:cubicBezTo>
                  <a:pt x="1664226" y="3564821"/>
                  <a:pt x="1752571" y="3516490"/>
                  <a:pt x="1844848" y="3470540"/>
                </a:cubicBezTo>
                <a:lnTo>
                  <a:pt x="1965177" y="3413279"/>
                </a:lnTo>
                <a:lnTo>
                  <a:pt x="1956000" y="3417153"/>
                </a:lnTo>
                <a:cubicBezTo>
                  <a:pt x="1679723" y="3524743"/>
                  <a:pt x="1143100" y="3734593"/>
                  <a:pt x="1103802" y="3630057"/>
                </a:cubicBezTo>
                <a:cubicBezTo>
                  <a:pt x="1074328" y="3551655"/>
                  <a:pt x="1401217" y="3396247"/>
                  <a:pt x="1671757" y="3282285"/>
                </a:cubicBezTo>
                <a:lnTo>
                  <a:pt x="1709943" y="3266561"/>
                </a:lnTo>
                <a:lnTo>
                  <a:pt x="1701398" y="3269069"/>
                </a:lnTo>
                <a:cubicBezTo>
                  <a:pt x="1587844" y="3300341"/>
                  <a:pt x="1473114" y="3327664"/>
                  <a:pt x="1369082" y="3346449"/>
                </a:cubicBezTo>
                <a:cubicBezTo>
                  <a:pt x="952954" y="3421588"/>
                  <a:pt x="144470" y="3568731"/>
                  <a:pt x="115773" y="3415278"/>
                </a:cubicBezTo>
                <a:cubicBezTo>
                  <a:pt x="87076" y="3261825"/>
                  <a:pt x="984663" y="3086483"/>
                  <a:pt x="1360547" y="3018077"/>
                </a:cubicBezTo>
                <a:cubicBezTo>
                  <a:pt x="1398723" y="3011129"/>
                  <a:pt x="1439553" y="3004892"/>
                  <a:pt x="1482106" y="2999349"/>
                </a:cubicBezTo>
                <a:lnTo>
                  <a:pt x="1586944" y="2987778"/>
                </a:lnTo>
                <a:lnTo>
                  <a:pt x="1496576" y="2986854"/>
                </a:lnTo>
                <a:cubicBezTo>
                  <a:pt x="1207992" y="2981878"/>
                  <a:pt x="882863" y="2961515"/>
                  <a:pt x="886334" y="2878243"/>
                </a:cubicBezTo>
                <a:cubicBezTo>
                  <a:pt x="889805" y="2794971"/>
                  <a:pt x="1253667" y="2768930"/>
                  <a:pt x="1549054" y="2760956"/>
                </a:cubicBezTo>
                <a:lnTo>
                  <a:pt x="1613023" y="2759739"/>
                </a:lnTo>
                <a:lnTo>
                  <a:pt x="1543672" y="2754226"/>
                </a:lnTo>
                <a:cubicBezTo>
                  <a:pt x="1424846" y="2742830"/>
                  <a:pt x="1306507" y="2727396"/>
                  <a:pt x="1201607" y="2707908"/>
                </a:cubicBezTo>
                <a:cubicBezTo>
                  <a:pt x="782006" y="2629954"/>
                  <a:pt x="-33688" y="2479562"/>
                  <a:pt x="1076" y="2328698"/>
                </a:cubicBezTo>
                <a:cubicBezTo>
                  <a:pt x="11940" y="2281554"/>
                  <a:pt x="108316" y="2264374"/>
                  <a:pt x="247270" y="2265169"/>
                </a:cubicBezTo>
                <a:close/>
                <a:moveTo>
                  <a:pt x="481677" y="1280623"/>
                </a:moveTo>
                <a:cubicBezTo>
                  <a:pt x="501663" y="1278302"/>
                  <a:pt x="526857" y="1280420"/>
                  <a:pt x="556296" y="1286281"/>
                </a:cubicBezTo>
                <a:cubicBezTo>
                  <a:pt x="811439" y="1337072"/>
                  <a:pt x="1385478" y="1668918"/>
                  <a:pt x="1652529" y="1827509"/>
                </a:cubicBezTo>
                <a:cubicBezTo>
                  <a:pt x="1981208" y="2022699"/>
                  <a:pt x="2449651" y="2433183"/>
                  <a:pt x="2410370" y="2472740"/>
                </a:cubicBezTo>
                <a:cubicBezTo>
                  <a:pt x="2400550" y="2482629"/>
                  <a:pt x="2356259" y="2475613"/>
                  <a:pt x="2289667" y="2456142"/>
                </a:cubicBezTo>
                <a:lnTo>
                  <a:pt x="2237742" y="2439902"/>
                </a:lnTo>
                <a:lnTo>
                  <a:pt x="2263600" y="2453523"/>
                </a:lnTo>
                <a:cubicBezTo>
                  <a:pt x="2432505" y="2546418"/>
                  <a:pt x="2573533" y="2643340"/>
                  <a:pt x="2559823" y="2664007"/>
                </a:cubicBezTo>
                <a:cubicBezTo>
                  <a:pt x="2537887" y="2697075"/>
                  <a:pt x="2102543" y="2611554"/>
                  <a:pt x="1825245" y="2506408"/>
                </a:cubicBezTo>
                <a:cubicBezTo>
                  <a:pt x="1547946" y="2401260"/>
                  <a:pt x="1008710" y="2197662"/>
                  <a:pt x="1055608" y="2096046"/>
                </a:cubicBezTo>
                <a:cubicBezTo>
                  <a:pt x="1064403" y="2076993"/>
                  <a:pt x="1092769" y="2069209"/>
                  <a:pt x="1134713" y="2069761"/>
                </a:cubicBezTo>
                <a:cubicBezTo>
                  <a:pt x="1248311" y="2071256"/>
                  <a:pt x="1461495" y="2133901"/>
                  <a:pt x="1655139" y="2199452"/>
                </a:cubicBezTo>
                <a:lnTo>
                  <a:pt x="1697135" y="2214040"/>
                </a:lnTo>
                <a:lnTo>
                  <a:pt x="1562266" y="2146163"/>
                </a:lnTo>
                <a:cubicBezTo>
                  <a:pt x="1511252" y="2119205"/>
                  <a:pt x="1462270" y="2091917"/>
                  <a:pt x="1416841" y="2064853"/>
                </a:cubicBezTo>
                <a:cubicBezTo>
                  <a:pt x="1053408" y="1848347"/>
                  <a:pt x="346451" y="1428523"/>
                  <a:pt x="438299" y="1301603"/>
                </a:cubicBezTo>
                <a:cubicBezTo>
                  <a:pt x="446911" y="1289705"/>
                  <a:pt x="461690" y="1282944"/>
                  <a:pt x="481677" y="1280623"/>
                </a:cubicBezTo>
                <a:close/>
                <a:moveTo>
                  <a:pt x="1219547" y="524210"/>
                </a:moveTo>
                <a:cubicBezTo>
                  <a:pt x="1394693" y="527995"/>
                  <a:pt x="1919305" y="1146188"/>
                  <a:pt x="2142884" y="1416728"/>
                </a:cubicBezTo>
                <a:cubicBezTo>
                  <a:pt x="2381370" y="1705306"/>
                  <a:pt x="2672138" y="2239474"/>
                  <a:pt x="2620283" y="2263394"/>
                </a:cubicBezTo>
                <a:cubicBezTo>
                  <a:pt x="2607319" y="2269374"/>
                  <a:pt x="2568020" y="2248400"/>
                  <a:pt x="2512246" y="2208580"/>
                </a:cubicBezTo>
                <a:lnTo>
                  <a:pt x="2441239" y="2154003"/>
                </a:lnTo>
                <a:lnTo>
                  <a:pt x="2476022" y="2192573"/>
                </a:lnTo>
                <a:cubicBezTo>
                  <a:pt x="2600641" y="2336019"/>
                  <a:pt x="2697665" y="2473939"/>
                  <a:pt x="2677308" y="2488739"/>
                </a:cubicBezTo>
                <a:cubicBezTo>
                  <a:pt x="2644738" y="2512420"/>
                  <a:pt x="2267662" y="2286983"/>
                  <a:pt x="2045875" y="2095884"/>
                </a:cubicBezTo>
                <a:cubicBezTo>
                  <a:pt x="1824088" y="1904784"/>
                  <a:pt x="1392482" y="1533986"/>
                  <a:pt x="1473340" y="1454373"/>
                </a:cubicBezTo>
                <a:cubicBezTo>
                  <a:pt x="1478394" y="1449398"/>
                  <a:pt x="1485032" y="1446321"/>
                  <a:pt x="1493085" y="1444969"/>
                </a:cubicBezTo>
                <a:cubicBezTo>
                  <a:pt x="1568586" y="1432286"/>
                  <a:pt x="1768497" y="1571086"/>
                  <a:pt x="1953739" y="1716428"/>
                </a:cubicBezTo>
                <a:lnTo>
                  <a:pt x="2027330" y="1775444"/>
                </a:lnTo>
                <a:lnTo>
                  <a:pt x="1939147" y="1683239"/>
                </a:lnTo>
                <a:cubicBezTo>
                  <a:pt x="1900893" y="1641549"/>
                  <a:pt x="1864684" y="1600215"/>
                  <a:pt x="1831753" y="1560250"/>
                </a:cubicBezTo>
                <a:cubicBezTo>
                  <a:pt x="1568301" y="1240530"/>
                  <a:pt x="1055337" y="619835"/>
                  <a:pt x="1189371" y="531929"/>
                </a:cubicBezTo>
                <a:cubicBezTo>
                  <a:pt x="1197748" y="526435"/>
                  <a:pt x="1207871" y="523957"/>
                  <a:pt x="1219547" y="524210"/>
                </a:cubicBezTo>
                <a:close/>
                <a:moveTo>
                  <a:pt x="4595007" y="380466"/>
                </a:moveTo>
                <a:cubicBezTo>
                  <a:pt x="4605769" y="380253"/>
                  <a:pt x="4615582" y="382705"/>
                  <a:pt x="4624331" y="388084"/>
                </a:cubicBezTo>
                <a:cubicBezTo>
                  <a:pt x="4764315" y="474135"/>
                  <a:pt x="4315987" y="1218435"/>
                  <a:pt x="4124273" y="1526659"/>
                </a:cubicBezTo>
                <a:lnTo>
                  <a:pt x="4097974" y="1565715"/>
                </a:lnTo>
                <a:lnTo>
                  <a:pt x="4154052" y="1511473"/>
                </a:lnTo>
                <a:cubicBezTo>
                  <a:pt x="4279106" y="1394565"/>
                  <a:pt x="4394795" y="1304790"/>
                  <a:pt x="4450631" y="1313535"/>
                </a:cubicBezTo>
                <a:cubicBezTo>
                  <a:pt x="4458076" y="1314701"/>
                  <a:pt x="4464457" y="1317618"/>
                  <a:pt x="4469654" y="1322456"/>
                </a:cubicBezTo>
                <a:cubicBezTo>
                  <a:pt x="4542413" y="1390190"/>
                  <a:pt x="4227264" y="1756124"/>
                  <a:pt x="4027056" y="1975580"/>
                </a:cubicBezTo>
                <a:lnTo>
                  <a:pt x="3968255" y="2039318"/>
                </a:lnTo>
                <a:lnTo>
                  <a:pt x="3973911" y="2033837"/>
                </a:lnTo>
                <a:cubicBezTo>
                  <a:pt x="4095671" y="1919826"/>
                  <a:pt x="4233381" y="1802619"/>
                  <a:pt x="4358717" y="1712787"/>
                </a:cubicBezTo>
                <a:cubicBezTo>
                  <a:pt x="4672056" y="1488207"/>
                  <a:pt x="5261894" y="1064185"/>
                  <a:pt x="5414579" y="1117333"/>
                </a:cubicBezTo>
                <a:cubicBezTo>
                  <a:pt x="5424758" y="1120876"/>
                  <a:pt x="5432994" y="1126540"/>
                  <a:pt x="5439076" y="1134525"/>
                </a:cubicBezTo>
                <a:cubicBezTo>
                  <a:pt x="5536384" y="1262288"/>
                  <a:pt x="4821665" y="1791068"/>
                  <a:pt x="4520011" y="2007938"/>
                </a:cubicBezTo>
                <a:cubicBezTo>
                  <a:pt x="4444597" y="2062155"/>
                  <a:pt x="4352891" y="2119077"/>
                  <a:pt x="4257333" y="2173193"/>
                </a:cubicBezTo>
                <a:lnTo>
                  <a:pt x="4176798" y="2216825"/>
                </a:lnTo>
                <a:lnTo>
                  <a:pt x="4228768" y="2194011"/>
                </a:lnTo>
                <a:cubicBezTo>
                  <a:pt x="4452900" y="2096142"/>
                  <a:pt x="4768225" y="1964048"/>
                  <a:pt x="4909716" y="1958919"/>
                </a:cubicBezTo>
                <a:cubicBezTo>
                  <a:pt x="4947032" y="1957566"/>
                  <a:pt x="4972258" y="1965044"/>
                  <a:pt x="4980529" y="1984310"/>
                </a:cubicBezTo>
                <a:cubicBezTo>
                  <a:pt x="5024645" y="2087065"/>
                  <a:pt x="4442215" y="2353632"/>
                  <a:pt x="4197506" y="2461749"/>
                </a:cubicBezTo>
                <a:lnTo>
                  <a:pt x="4156052" y="2478431"/>
                </a:lnTo>
                <a:lnTo>
                  <a:pt x="4248901" y="2443362"/>
                </a:lnTo>
                <a:cubicBezTo>
                  <a:pt x="4410243" y="2385388"/>
                  <a:pt x="4587730" y="2330473"/>
                  <a:pt x="4742112" y="2295775"/>
                </a:cubicBezTo>
                <a:cubicBezTo>
                  <a:pt x="5076605" y="2220595"/>
                  <a:pt x="5667312" y="2087059"/>
                  <a:pt x="5896339" y="2121302"/>
                </a:cubicBezTo>
                <a:cubicBezTo>
                  <a:pt x="5949191" y="2129203"/>
                  <a:pt x="5982782" y="2146040"/>
                  <a:pt x="5989519" y="2174591"/>
                </a:cubicBezTo>
                <a:cubicBezTo>
                  <a:pt x="6025447" y="2326863"/>
                  <a:pt x="5138077" y="2539715"/>
                  <a:pt x="4766233" y="2623828"/>
                </a:cubicBezTo>
                <a:cubicBezTo>
                  <a:pt x="4394390" y="2707942"/>
                  <a:pt x="3762477" y="2733949"/>
                  <a:pt x="3758458" y="2679274"/>
                </a:cubicBezTo>
                <a:cubicBezTo>
                  <a:pt x="3756950" y="2658771"/>
                  <a:pt x="3837006" y="2612727"/>
                  <a:pt x="3959376" y="2558302"/>
                </a:cubicBezTo>
                <a:lnTo>
                  <a:pt x="4076928" y="2509039"/>
                </a:lnTo>
                <a:lnTo>
                  <a:pt x="3988572" y="2539474"/>
                </a:lnTo>
                <a:cubicBezTo>
                  <a:pt x="3763721" y="2611766"/>
                  <a:pt x="3519578" y="2661559"/>
                  <a:pt x="3512274" y="2633014"/>
                </a:cubicBezTo>
                <a:cubicBezTo>
                  <a:pt x="3506186" y="2609227"/>
                  <a:pt x="3646688" y="2505664"/>
                  <a:pt x="3819084" y="2402215"/>
                </a:cubicBezTo>
                <a:lnTo>
                  <a:pt x="3913651" y="2347603"/>
                </a:lnTo>
                <a:lnTo>
                  <a:pt x="3843298" y="2379185"/>
                </a:lnTo>
                <a:cubicBezTo>
                  <a:pt x="3724607" y="2429142"/>
                  <a:pt x="3639229" y="2454193"/>
                  <a:pt x="3629149" y="2435746"/>
                </a:cubicBezTo>
                <a:cubicBezTo>
                  <a:pt x="3619068" y="2417299"/>
                  <a:pt x="3672142" y="2344709"/>
                  <a:pt x="3760048" y="2248543"/>
                </a:cubicBezTo>
                <a:lnTo>
                  <a:pt x="3834916" y="2170312"/>
                </a:lnTo>
                <a:lnTo>
                  <a:pt x="3790396" y="2210438"/>
                </a:lnTo>
                <a:cubicBezTo>
                  <a:pt x="3614179" y="2362602"/>
                  <a:pt x="3410921" y="2501494"/>
                  <a:pt x="3392362" y="2478099"/>
                </a:cubicBezTo>
                <a:cubicBezTo>
                  <a:pt x="3379989" y="2462503"/>
                  <a:pt x="3432462" y="2364254"/>
                  <a:pt x="3512907" y="2243292"/>
                </a:cubicBezTo>
                <a:lnTo>
                  <a:pt x="3535303" y="2210889"/>
                </a:lnTo>
                <a:lnTo>
                  <a:pt x="3534027" y="2211912"/>
                </a:lnTo>
                <a:cubicBezTo>
                  <a:pt x="3503625" y="2234487"/>
                  <a:pt x="3482330" y="2244325"/>
                  <a:pt x="3474050" y="2237424"/>
                </a:cubicBezTo>
                <a:cubicBezTo>
                  <a:pt x="3429886" y="2200615"/>
                  <a:pt x="3646585" y="1646625"/>
                  <a:pt x="3859292" y="1305809"/>
                </a:cubicBezTo>
                <a:cubicBezTo>
                  <a:pt x="4058705" y="986294"/>
                  <a:pt x="4433584" y="383645"/>
                  <a:pt x="4595007" y="380466"/>
                </a:cubicBezTo>
                <a:close/>
                <a:moveTo>
                  <a:pt x="2303213" y="27742"/>
                </a:moveTo>
                <a:cubicBezTo>
                  <a:pt x="2313332" y="25961"/>
                  <a:pt x="2323760" y="27571"/>
                  <a:pt x="2334441" y="32239"/>
                </a:cubicBezTo>
                <a:cubicBezTo>
                  <a:pt x="2494666" y="102268"/>
                  <a:pt x="2712011" y="860626"/>
                  <a:pt x="2801576" y="1190224"/>
                </a:cubicBezTo>
                <a:cubicBezTo>
                  <a:pt x="2897112" y="1541794"/>
                  <a:pt x="2934702" y="2135263"/>
                  <a:pt x="2876429" y="2137167"/>
                </a:cubicBezTo>
                <a:cubicBezTo>
                  <a:pt x="2858219" y="2137762"/>
                  <a:pt x="2820203" y="2084635"/>
                  <a:pt x="2773330" y="1999426"/>
                </a:cubicBezTo>
                <a:lnTo>
                  <a:pt x="2772113" y="1997134"/>
                </a:lnTo>
                <a:lnTo>
                  <a:pt x="2778447" y="2017094"/>
                </a:lnTo>
                <a:cubicBezTo>
                  <a:pt x="2831682" y="2196665"/>
                  <a:pt x="2862031" y="2360455"/>
                  <a:pt x="2837163" y="2366070"/>
                </a:cubicBezTo>
                <a:cubicBezTo>
                  <a:pt x="2797374" y="2375053"/>
                  <a:pt x="2548053" y="2022389"/>
                  <a:pt x="2426155" y="1761483"/>
                </a:cubicBezTo>
                <a:cubicBezTo>
                  <a:pt x="2304257" y="1500577"/>
                  <a:pt x="2066578" y="993841"/>
                  <a:pt x="2174166" y="952503"/>
                </a:cubicBezTo>
                <a:cubicBezTo>
                  <a:pt x="2180890" y="949919"/>
                  <a:pt x="2188259" y="949688"/>
                  <a:pt x="2196193" y="951582"/>
                </a:cubicBezTo>
                <a:cubicBezTo>
                  <a:pt x="2270572" y="969342"/>
                  <a:pt x="2394595" y="1173936"/>
                  <a:pt x="2502443" y="1378808"/>
                </a:cubicBezTo>
                <a:lnTo>
                  <a:pt x="2517097" y="1407404"/>
                </a:lnTo>
                <a:lnTo>
                  <a:pt x="2497973" y="1353669"/>
                </a:lnTo>
                <a:cubicBezTo>
                  <a:pt x="2480659" y="1301433"/>
                  <a:pt x="2465080" y="1250297"/>
                  <a:pt x="2451939" y="1201644"/>
                </a:cubicBezTo>
                <a:cubicBezTo>
                  <a:pt x="2346804" y="812426"/>
                  <a:pt x="2141307" y="56236"/>
                  <a:pt x="2303213" y="27742"/>
                </a:cubicBezTo>
                <a:close/>
                <a:moveTo>
                  <a:pt x="3586630" y="1256"/>
                </a:moveTo>
                <a:cubicBezTo>
                  <a:pt x="3748463" y="37608"/>
                  <a:pt x="3604669" y="887505"/>
                  <a:pt x="3539487" y="1241411"/>
                </a:cubicBezTo>
                <a:cubicBezTo>
                  <a:pt x="3531340" y="1285650"/>
                  <a:pt x="3520708" y="1332952"/>
                  <a:pt x="3508234" y="1381821"/>
                </a:cubicBezTo>
                <a:lnTo>
                  <a:pt x="3500283" y="1409975"/>
                </a:lnTo>
                <a:lnTo>
                  <a:pt x="3541952" y="1308905"/>
                </a:lnTo>
                <a:cubicBezTo>
                  <a:pt x="3628067" y="1106407"/>
                  <a:pt x="3724516" y="915580"/>
                  <a:pt x="3793569" y="900950"/>
                </a:cubicBezTo>
                <a:cubicBezTo>
                  <a:pt x="3800935" y="899389"/>
                  <a:pt x="3807990" y="899833"/>
                  <a:pt x="3814686" y="902481"/>
                </a:cubicBezTo>
                <a:cubicBezTo>
                  <a:pt x="3921833" y="944858"/>
                  <a:pt x="3708838" y="1528929"/>
                  <a:pt x="3616474" y="1771594"/>
                </a:cubicBezTo>
                <a:cubicBezTo>
                  <a:pt x="3524111" y="2014259"/>
                  <a:pt x="3295540" y="2378657"/>
                  <a:pt x="3260503" y="2358469"/>
                </a:cubicBezTo>
                <a:cubicBezTo>
                  <a:pt x="3238606" y="2345852"/>
                  <a:pt x="3260926" y="2177296"/>
                  <a:pt x="3305801" y="1987122"/>
                </a:cubicBezTo>
                <a:lnTo>
                  <a:pt x="3323020" y="1919537"/>
                </a:lnTo>
                <a:lnTo>
                  <a:pt x="3311178" y="1947596"/>
                </a:lnTo>
                <a:cubicBezTo>
                  <a:pt x="3260339" y="2059918"/>
                  <a:pt x="3216019" y="2132429"/>
                  <a:pt x="3195542" y="2124696"/>
                </a:cubicBezTo>
                <a:cubicBezTo>
                  <a:pt x="3178478" y="2118252"/>
                  <a:pt x="3166569" y="2055733"/>
                  <a:pt x="3160479" y="1960866"/>
                </a:cubicBezTo>
                <a:lnTo>
                  <a:pt x="3158120" y="1912405"/>
                </a:lnTo>
                <a:lnTo>
                  <a:pt x="3150005" y="1973931"/>
                </a:lnTo>
                <a:cubicBezTo>
                  <a:pt x="3122022" y="2158676"/>
                  <a:pt x="3079881" y="2320049"/>
                  <a:pt x="3054791" y="2315428"/>
                </a:cubicBezTo>
                <a:cubicBezTo>
                  <a:pt x="3014648" y="2308034"/>
                  <a:pt x="2937482" y="1888474"/>
                  <a:pt x="2937482" y="1602591"/>
                </a:cubicBezTo>
                <a:cubicBezTo>
                  <a:pt x="2937482" y="1316709"/>
                  <a:pt x="2936636" y="761099"/>
                  <a:pt x="3052451" y="765536"/>
                </a:cubicBezTo>
                <a:cubicBezTo>
                  <a:pt x="3124834" y="768309"/>
                  <a:pt x="3155762" y="1011015"/>
                  <a:pt x="3168874" y="1255721"/>
                </a:cubicBezTo>
                <a:lnTo>
                  <a:pt x="3174773" y="1400403"/>
                </a:lnTo>
                <a:lnTo>
                  <a:pt x="3188035" y="1272529"/>
                </a:lnTo>
                <a:cubicBezTo>
                  <a:pt x="3194841" y="1218750"/>
                  <a:pt x="3202769" y="1166629"/>
                  <a:pt x="3211862" y="1117684"/>
                </a:cubicBezTo>
                <a:cubicBezTo>
                  <a:pt x="3284606" y="726122"/>
                  <a:pt x="3424795" y="-35096"/>
                  <a:pt x="3586630" y="1256"/>
                </a:cubicBezTo>
                <a:close/>
              </a:path>
            </a:pathLst>
          </a:custGeom>
          <a:gradFill flip="none" rotWithShape="1">
            <a:gsLst>
              <a:gs pos="57000">
                <a:srgbClr val="FFC000">
                  <a:alpha val="28000"/>
                </a:srgbClr>
              </a:gs>
              <a:gs pos="2000">
                <a:srgbClr val="FFC000"/>
              </a:gs>
              <a:gs pos="84000">
                <a:srgbClr val="FFCC00">
                  <a:alpha val="0"/>
                </a:srgbClr>
              </a:gs>
              <a:gs pos="7000">
                <a:srgbClr val="FFCC00">
                  <a:alpha val="0"/>
                </a:srgbClr>
              </a:gs>
            </a:gsLst>
            <a:path path="circle">
              <a:fillToRect l="50000" t="50000" r="50000" b="50000"/>
            </a:path>
            <a:tileRect/>
          </a:gradFill>
          <a:ln w="6350">
            <a:gradFill>
              <a:gsLst>
                <a:gs pos="0">
                  <a:srgbClr val="FFC000"/>
                </a:gs>
                <a:gs pos="50000">
                  <a:srgbClr val="FFC000"/>
                </a:gs>
                <a:gs pos="100000">
                  <a:srgbClr val="FFC000"/>
                </a:gs>
              </a:gsLst>
              <a:lin ang="5400000" scaled="0"/>
            </a:grad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6" name="15 Rectángulo"/>
          <p:cNvSpPr/>
          <p:nvPr/>
        </p:nvSpPr>
        <p:spPr>
          <a:xfrm>
            <a:off x="-83602" y="-164554"/>
            <a:ext cx="9336122" cy="5472608"/>
          </a:xfrm>
          <a:prstGeom prst="rect">
            <a:avLst/>
          </a:prstGeom>
          <a:gradFill flip="none" rotWithShape="1">
            <a:gsLst>
              <a:gs pos="0">
                <a:schemeClr val="accent6">
                  <a:lumMod val="50000"/>
                </a:schemeClr>
              </a:gs>
              <a:gs pos="27000">
                <a:srgbClr val="FFC000"/>
              </a:gs>
              <a:gs pos="49000">
                <a:schemeClr val="accent6">
                  <a:lumMod val="50000"/>
                </a:schemeClr>
              </a:gs>
              <a:gs pos="76000">
                <a:srgbClr val="FFC000"/>
              </a:gs>
              <a:gs pos="100000">
                <a:schemeClr val="accent6">
                  <a:lumMod val="5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127158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500" fill="hold"/>
                                        <p:tgtEl>
                                          <p:spTgt spid="3"/>
                                        </p:tgtEl>
                                        <p:attrNameLst>
                                          <p:attrName>ppt_w</p:attrName>
                                        </p:attrNameLst>
                                      </p:cBhvr>
                                      <p:tavLst>
                                        <p:tav tm="0">
                                          <p:val>
                                            <p:fltVal val="0"/>
                                          </p:val>
                                        </p:tav>
                                        <p:tav tm="100000">
                                          <p:val>
                                            <p:strVal val="#ppt_w"/>
                                          </p:val>
                                        </p:tav>
                                      </p:tavLst>
                                    </p:anim>
                                    <p:anim calcmode="lin" valueType="num">
                                      <p:cBhvr>
                                        <p:cTn id="8" dur="2500" fill="hold"/>
                                        <p:tgtEl>
                                          <p:spTgt spid="3"/>
                                        </p:tgtEl>
                                        <p:attrNameLst>
                                          <p:attrName>ppt_h</p:attrName>
                                        </p:attrNameLst>
                                      </p:cBhvr>
                                      <p:tavLst>
                                        <p:tav tm="0">
                                          <p:val>
                                            <p:fltVal val="0"/>
                                          </p:val>
                                        </p:tav>
                                        <p:tav tm="100000">
                                          <p:val>
                                            <p:strVal val="#ppt_h"/>
                                          </p:val>
                                        </p:tav>
                                      </p:tavLst>
                                    </p:anim>
                                  </p:childTnLst>
                                </p:cTn>
                              </p:par>
                              <p:par>
                                <p:cTn id="9" presetID="23" presetClass="entr" presetSubtype="32"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500" fill="hold"/>
                                        <p:tgtEl>
                                          <p:spTgt spid="4"/>
                                        </p:tgtEl>
                                        <p:attrNameLst>
                                          <p:attrName>ppt_w</p:attrName>
                                        </p:attrNameLst>
                                      </p:cBhvr>
                                      <p:tavLst>
                                        <p:tav tm="0">
                                          <p:val>
                                            <p:strVal val="4*#ppt_w"/>
                                          </p:val>
                                        </p:tav>
                                        <p:tav tm="100000">
                                          <p:val>
                                            <p:strVal val="#ppt_w"/>
                                          </p:val>
                                        </p:tav>
                                      </p:tavLst>
                                    </p:anim>
                                    <p:anim calcmode="lin" valueType="num">
                                      <p:cBhvr>
                                        <p:cTn id="12" dur="2500" fill="hold"/>
                                        <p:tgtEl>
                                          <p:spTgt spid="4"/>
                                        </p:tgtEl>
                                        <p:attrNameLst>
                                          <p:attrName>ppt_h</p:attrName>
                                        </p:attrNameLst>
                                      </p:cBhvr>
                                      <p:tavLst>
                                        <p:tav tm="0">
                                          <p:val>
                                            <p:strVal val="4*#ppt_h"/>
                                          </p:val>
                                        </p:tav>
                                        <p:tav tm="100000">
                                          <p:val>
                                            <p:strVal val="#ppt_h"/>
                                          </p:val>
                                        </p:tav>
                                      </p:tavLst>
                                    </p:anim>
                                  </p:childTnLst>
                                </p:cTn>
                              </p:par>
                              <p:par>
                                <p:cTn id="13" presetID="8" presetClass="emph" presetSubtype="0" fill="hold" grpId="2" nodeType="withEffect">
                                  <p:stCondLst>
                                    <p:cond delay="0"/>
                                  </p:stCondLst>
                                  <p:childTnLst>
                                    <p:animRot by="21600000">
                                      <p:cBhvr>
                                        <p:cTn id="14" dur="2500" fill="hold"/>
                                        <p:tgtEl>
                                          <p:spTgt spid="3"/>
                                        </p:tgtEl>
                                        <p:attrNameLst>
                                          <p:attrName>r</p:attrName>
                                        </p:attrNameLst>
                                      </p:cBhvr>
                                    </p:animRot>
                                  </p:childTnLst>
                                </p:cTn>
                              </p:par>
                              <p:par>
                                <p:cTn id="15" presetID="9" presetClass="emph" presetSubtype="0" grpId="0" nodeType="withEffect">
                                  <p:stCondLst>
                                    <p:cond delay="0"/>
                                  </p:stCondLst>
                                  <p:childTnLst>
                                    <p:set>
                                      <p:cBhvr rctx="PPT">
                                        <p:cTn id="16" dur="indefinite"/>
                                        <p:tgtEl>
                                          <p:spTgt spid="16"/>
                                        </p:tgtEl>
                                        <p:attrNameLst>
                                          <p:attrName>style.opacity</p:attrName>
                                        </p:attrNameLst>
                                      </p:cBhvr>
                                      <p:to>
                                        <p:strVal val="0"/>
                                      </p:to>
                                    </p:set>
                                    <p:animEffect filter="image" prLst="opacity: 0">
                                      <p:cBhvr rctx="IE">
                                        <p:cTn id="17" dur="indefinite"/>
                                        <p:tgtEl>
                                          <p:spTgt spid="16"/>
                                        </p:tgtEl>
                                      </p:cBhvr>
                                    </p:animEffect>
                                  </p:childTnLst>
                                </p:cTn>
                              </p:par>
                            </p:childTnLst>
                          </p:cTn>
                        </p:par>
                        <p:par>
                          <p:cTn id="18" fill="hold">
                            <p:stCondLst>
                              <p:cond delay="2500"/>
                            </p:stCondLst>
                            <p:childTnLst>
                              <p:par>
                                <p:cTn id="19" presetID="23" presetClass="exit" presetSubtype="544" fill="hold" grpId="1" nodeType="afterEffect">
                                  <p:stCondLst>
                                    <p:cond delay="0"/>
                                  </p:stCondLst>
                                  <p:childTnLst>
                                    <p:anim calcmode="lin" valueType="num">
                                      <p:cBhvr>
                                        <p:cTn id="20" dur="2500"/>
                                        <p:tgtEl>
                                          <p:spTgt spid="3"/>
                                        </p:tgtEl>
                                        <p:attrNameLst>
                                          <p:attrName>ppt_w</p:attrName>
                                        </p:attrNameLst>
                                      </p:cBhvr>
                                      <p:tavLst>
                                        <p:tav tm="0">
                                          <p:val>
                                            <p:strVal val="ppt_w"/>
                                          </p:val>
                                        </p:tav>
                                        <p:tav tm="100000">
                                          <p:val>
                                            <p:fltVal val="0"/>
                                          </p:val>
                                        </p:tav>
                                      </p:tavLst>
                                    </p:anim>
                                    <p:anim calcmode="lin" valueType="num">
                                      <p:cBhvr>
                                        <p:cTn id="21" dur="2500"/>
                                        <p:tgtEl>
                                          <p:spTgt spid="3"/>
                                        </p:tgtEl>
                                        <p:attrNameLst>
                                          <p:attrName>ppt_h</p:attrName>
                                        </p:attrNameLst>
                                      </p:cBhvr>
                                      <p:tavLst>
                                        <p:tav tm="0">
                                          <p:val>
                                            <p:strVal val="ppt_h"/>
                                          </p:val>
                                        </p:tav>
                                        <p:tav tm="100000">
                                          <p:val>
                                            <p:fltVal val="0"/>
                                          </p:val>
                                        </p:tav>
                                      </p:tavLst>
                                    </p:anim>
                                    <p:anim calcmode="lin" valueType="num">
                                      <p:cBhvr>
                                        <p:cTn id="22" dur="2500"/>
                                        <p:tgtEl>
                                          <p:spTgt spid="3"/>
                                        </p:tgtEl>
                                        <p:attrNameLst>
                                          <p:attrName>ppt_x</p:attrName>
                                        </p:attrNameLst>
                                      </p:cBhvr>
                                      <p:tavLst>
                                        <p:tav tm="0">
                                          <p:val>
                                            <p:strVal val="ppt_x"/>
                                          </p:val>
                                        </p:tav>
                                        <p:tav tm="100000">
                                          <p:val>
                                            <p:fltVal val="0.5"/>
                                          </p:val>
                                        </p:tav>
                                      </p:tavLst>
                                    </p:anim>
                                    <p:anim calcmode="lin" valueType="num">
                                      <p:cBhvr>
                                        <p:cTn id="23" dur="2500"/>
                                        <p:tgtEl>
                                          <p:spTgt spid="3"/>
                                        </p:tgtEl>
                                        <p:attrNameLst>
                                          <p:attrName>ppt_y</p:attrName>
                                        </p:attrNameLst>
                                      </p:cBhvr>
                                      <p:tavLst>
                                        <p:tav tm="0">
                                          <p:val>
                                            <p:strVal val="ppt_y"/>
                                          </p:val>
                                        </p:tav>
                                        <p:tav tm="100000">
                                          <p:val>
                                            <p:fltVal val="0.5"/>
                                          </p:val>
                                        </p:tav>
                                      </p:tavLst>
                                    </p:anim>
                                    <p:set>
                                      <p:cBhvr>
                                        <p:cTn id="24" dur="1" fill="hold">
                                          <p:stCondLst>
                                            <p:cond delay="2499"/>
                                          </p:stCondLst>
                                        </p:cTn>
                                        <p:tgtEl>
                                          <p:spTgt spid="3"/>
                                        </p:tgtEl>
                                        <p:attrNameLst>
                                          <p:attrName>style.visibility</p:attrName>
                                        </p:attrNameLst>
                                      </p:cBhvr>
                                      <p:to>
                                        <p:strVal val="hidden"/>
                                      </p:to>
                                    </p:set>
                                  </p:childTnLst>
                                </p:cTn>
                              </p:par>
                              <p:par>
                                <p:cTn id="25" presetID="23" presetClass="exit" presetSubtype="16" fill="hold" grpId="1" nodeType="withEffect">
                                  <p:stCondLst>
                                    <p:cond delay="0"/>
                                  </p:stCondLst>
                                  <p:childTnLst>
                                    <p:anim calcmode="lin" valueType="num">
                                      <p:cBhvr>
                                        <p:cTn id="26" dur="2500"/>
                                        <p:tgtEl>
                                          <p:spTgt spid="4"/>
                                        </p:tgtEl>
                                        <p:attrNameLst>
                                          <p:attrName>ppt_w</p:attrName>
                                        </p:attrNameLst>
                                      </p:cBhvr>
                                      <p:tavLst>
                                        <p:tav tm="0">
                                          <p:val>
                                            <p:strVal val="ppt_w"/>
                                          </p:val>
                                        </p:tav>
                                        <p:tav tm="100000">
                                          <p:val>
                                            <p:strVal val="4*ppt_w"/>
                                          </p:val>
                                        </p:tav>
                                      </p:tavLst>
                                    </p:anim>
                                    <p:anim calcmode="lin" valueType="num">
                                      <p:cBhvr>
                                        <p:cTn id="27" dur="2500"/>
                                        <p:tgtEl>
                                          <p:spTgt spid="4"/>
                                        </p:tgtEl>
                                        <p:attrNameLst>
                                          <p:attrName>ppt_h</p:attrName>
                                        </p:attrNameLst>
                                      </p:cBhvr>
                                      <p:tavLst>
                                        <p:tav tm="0">
                                          <p:val>
                                            <p:strVal val="ppt_h"/>
                                          </p:val>
                                        </p:tav>
                                        <p:tav tm="100000">
                                          <p:val>
                                            <p:strVal val="4*ppt_h"/>
                                          </p:val>
                                        </p:tav>
                                      </p:tavLst>
                                    </p:anim>
                                    <p:set>
                                      <p:cBhvr>
                                        <p:cTn id="28" dur="1" fill="hold">
                                          <p:stCondLst>
                                            <p:cond delay="2499"/>
                                          </p:stCondLst>
                                        </p:cTn>
                                        <p:tgtEl>
                                          <p:spTgt spid="4"/>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2500" fill="hold"/>
                                        <p:tgtEl>
                                          <p:spTgt spid="6"/>
                                        </p:tgtEl>
                                        <p:attrNameLst>
                                          <p:attrName>ppt_w</p:attrName>
                                        </p:attrNameLst>
                                      </p:cBhvr>
                                      <p:tavLst>
                                        <p:tav tm="0">
                                          <p:val>
                                            <p:strVal val="4/3*#ppt_w"/>
                                          </p:val>
                                        </p:tav>
                                        <p:tav tm="100000">
                                          <p:val>
                                            <p:strVal val="#ppt_w"/>
                                          </p:val>
                                        </p:tav>
                                      </p:tavLst>
                                    </p:anim>
                                    <p:anim calcmode="lin" valueType="num">
                                      <p:cBhvr>
                                        <p:cTn id="32" dur="2500" fill="hold"/>
                                        <p:tgtEl>
                                          <p:spTgt spid="6"/>
                                        </p:tgtEl>
                                        <p:attrNameLst>
                                          <p:attrName>ppt_h</p:attrName>
                                        </p:attrNameLst>
                                      </p:cBhvr>
                                      <p:tavLst>
                                        <p:tav tm="0">
                                          <p:val>
                                            <p:strVal val="4/3*#ppt_h"/>
                                          </p:val>
                                        </p:tav>
                                        <p:tav tm="100000">
                                          <p:val>
                                            <p:strVal val="#ppt_h"/>
                                          </p:val>
                                        </p:tav>
                                      </p:tavLst>
                                    </p:anim>
                                  </p:childTnLst>
                                </p:cTn>
                              </p:par>
                              <p:par>
                                <p:cTn id="33" presetID="10" presetClass="entr" presetSubtype="0"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2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3 Rectángulo"/>
          <p:cNvSpPr/>
          <p:nvPr/>
        </p:nvSpPr>
        <p:spPr>
          <a:xfrm>
            <a:off x="2771800" y="1131590"/>
            <a:ext cx="5400600" cy="2862322"/>
          </a:xfrm>
          <a:prstGeom prst="rect">
            <a:avLst/>
          </a:prstGeom>
        </p:spPr>
        <p:txBody>
          <a:bodyPr wrap="square">
            <a:spAutoFit/>
            <a:scene3d>
              <a:camera prst="obliqueBottomLeft"/>
              <a:lightRig rig="threePt" dir="t"/>
            </a:scene3d>
            <a:sp3d extrusionH="31750">
              <a:extrusionClr>
                <a:srgbClr val="FFFF00"/>
              </a:extrusionClr>
            </a:sp3d>
          </a:bodyPr>
          <a:lstStyle/>
          <a:p>
            <a:pPr algn="ctr"/>
            <a:r>
              <a:rPr lang="es-ES" sz="2000" b="1" dirty="0" smtClean="0">
                <a:solidFill>
                  <a:srgbClr val="482400"/>
                </a:solidFill>
                <a:latin typeface="Hobo Std" pitchFamily="34" charset="0"/>
              </a:rPr>
              <a:t>Ayudan </a:t>
            </a:r>
            <a:r>
              <a:rPr lang="es-ES" sz="2000" b="1" dirty="0">
                <a:solidFill>
                  <a:srgbClr val="482400"/>
                </a:solidFill>
                <a:latin typeface="Hobo Std" pitchFamily="34" charset="0"/>
              </a:rPr>
              <a:t>a controlar el peso</a:t>
            </a:r>
          </a:p>
          <a:p>
            <a:pPr algn="ctr"/>
            <a:endParaRPr lang="es-ES" sz="1600" dirty="0">
              <a:solidFill>
                <a:srgbClr val="482400"/>
              </a:solidFill>
              <a:latin typeface="Hobo Std" pitchFamily="34" charset="0"/>
            </a:endParaRPr>
          </a:p>
          <a:p>
            <a:pPr algn="ctr"/>
            <a:r>
              <a:rPr lang="es-ES" sz="1600" dirty="0">
                <a:solidFill>
                  <a:srgbClr val="482400"/>
                </a:solidFill>
                <a:latin typeface="Hobo Std" pitchFamily="34" charset="0"/>
              </a:rPr>
              <a:t>El triptófano, presente en estas semillas, ayuda a controlar el peso porque permite regular el apetito. Por tanto, es considerado un alimento saciable.</a:t>
            </a:r>
          </a:p>
          <a:p>
            <a:pPr algn="ctr"/>
            <a:endParaRPr lang="es-ES" sz="1600" dirty="0">
              <a:solidFill>
                <a:srgbClr val="482400"/>
              </a:solidFill>
              <a:latin typeface="Hobo Std" pitchFamily="34" charset="0"/>
            </a:endParaRPr>
          </a:p>
          <a:p>
            <a:pPr algn="ctr"/>
            <a:r>
              <a:rPr lang="es-ES" sz="1600" dirty="0">
                <a:solidFill>
                  <a:srgbClr val="482400"/>
                </a:solidFill>
                <a:latin typeface="Hobo Std" pitchFamily="34" charset="0"/>
              </a:rPr>
              <a:t>Las pipas también contienen ácido </a:t>
            </a:r>
            <a:r>
              <a:rPr lang="es-ES" sz="1600" dirty="0" err="1">
                <a:solidFill>
                  <a:srgbClr val="482400"/>
                </a:solidFill>
                <a:latin typeface="Hobo Std" pitchFamily="34" charset="0"/>
              </a:rPr>
              <a:t>clorogénico</a:t>
            </a:r>
            <a:r>
              <a:rPr lang="es-ES" sz="1600" dirty="0">
                <a:solidFill>
                  <a:srgbClr val="482400"/>
                </a:solidFill>
                <a:latin typeface="Hobo Std" pitchFamily="34" charset="0"/>
              </a:rPr>
              <a:t> y algunas evidencias científicas sugieren que este componente puede ser útil para la pérdida de peso. Además, este alimento es rico en grasas saludables que también son ideales para perder grasa. </a:t>
            </a:r>
          </a:p>
        </p:txBody>
      </p:sp>
    </p:spTree>
    <p:extLst>
      <p:ext uri="{BB962C8B-B14F-4D97-AF65-F5344CB8AC3E}">
        <p14:creationId xmlns:p14="http://schemas.microsoft.com/office/powerpoint/2010/main" val="819318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800" fill="hold"/>
                                        <p:tgtEl>
                                          <p:spTgt spid="4"/>
                                        </p:tgtEl>
                                        <p:attrNameLst>
                                          <p:attrName>ppt_w</p:attrName>
                                        </p:attrNameLst>
                                      </p:cBhvr>
                                      <p:tavLst>
                                        <p:tav tm="0">
                                          <p:val>
                                            <p:fltVal val="0"/>
                                          </p:val>
                                        </p:tav>
                                        <p:tav tm="100000">
                                          <p:val>
                                            <p:strVal val="#ppt_w"/>
                                          </p:val>
                                        </p:tav>
                                      </p:tavLst>
                                    </p:anim>
                                    <p:anim calcmode="lin" valueType="num">
                                      <p:cBhvr>
                                        <p:cTn id="8"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6" name="125 Grupo"/>
          <p:cNvGrpSpPr/>
          <p:nvPr/>
        </p:nvGrpSpPr>
        <p:grpSpPr>
          <a:xfrm>
            <a:off x="0" y="0"/>
            <a:ext cx="9153125" cy="5137660"/>
            <a:chOff x="0" y="0"/>
            <a:chExt cx="9153125" cy="5137660"/>
          </a:xfrm>
        </p:grpSpPr>
        <p:sp>
          <p:nvSpPr>
            <p:cNvPr id="127" name="126 Rectángulo"/>
            <p:cNvSpPr/>
            <p:nvPr/>
          </p:nvSpPr>
          <p:spPr>
            <a:xfrm flipH="1">
              <a:off x="9907" y="4272858"/>
              <a:ext cx="4571609" cy="864802"/>
            </a:xfrm>
            <a:prstGeom prst="rect">
              <a:avLst/>
            </a:prstGeom>
            <a:gradFill flip="none" rotWithShape="1">
              <a:gsLst>
                <a:gs pos="79000">
                  <a:srgbClr val="1F020A"/>
                </a:gs>
                <a:gs pos="26000">
                  <a:srgbClr val="C00000">
                    <a:lumMod val="38000"/>
                  </a:srgbClr>
                </a:gs>
                <a:gs pos="100000">
                  <a:srgbClr val="C00000">
                    <a:lumMod val="4000"/>
                  </a:srgbClr>
                </a:gs>
                <a:gs pos="100000">
                  <a:srgbClr val="DC1C08">
                    <a:lumMod val="49000"/>
                  </a:srgbClr>
                </a:gs>
                <a:gs pos="95000">
                  <a:srgbClr val="FFCC00"/>
                </a:gs>
              </a:gsLst>
              <a:path path="rect">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8" name="127 Rectángulo"/>
            <p:cNvSpPr/>
            <p:nvPr/>
          </p:nvSpPr>
          <p:spPr>
            <a:xfrm rot="10800000" flipH="1">
              <a:off x="4581516" y="3408056"/>
              <a:ext cx="4571609" cy="864802"/>
            </a:xfrm>
            <a:prstGeom prst="rect">
              <a:avLst/>
            </a:prstGeom>
            <a:gradFill flip="none" rotWithShape="1">
              <a:gsLst>
                <a:gs pos="79000">
                  <a:srgbClr val="1F020A"/>
                </a:gs>
                <a:gs pos="26000">
                  <a:srgbClr val="C00000">
                    <a:lumMod val="38000"/>
                  </a:srgbClr>
                </a:gs>
                <a:gs pos="100000">
                  <a:srgbClr val="C00000">
                    <a:lumMod val="4000"/>
                  </a:srgbClr>
                </a:gs>
                <a:gs pos="100000">
                  <a:srgbClr val="DC1C08">
                    <a:lumMod val="49000"/>
                  </a:srgbClr>
                </a:gs>
                <a:gs pos="95000">
                  <a:srgbClr val="FFCC00"/>
                </a:gs>
              </a:gsLst>
              <a:path path="rect">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9" name="128 Rectángulo"/>
            <p:cNvSpPr/>
            <p:nvPr/>
          </p:nvSpPr>
          <p:spPr>
            <a:xfrm>
              <a:off x="4581516" y="4272858"/>
              <a:ext cx="4571609" cy="864802"/>
            </a:xfrm>
            <a:prstGeom prst="rect">
              <a:avLst/>
            </a:prstGeom>
            <a:gradFill flip="none" rotWithShape="1">
              <a:gsLst>
                <a:gs pos="79000">
                  <a:srgbClr val="1F020A"/>
                </a:gs>
                <a:gs pos="26000">
                  <a:srgbClr val="C00000">
                    <a:lumMod val="38000"/>
                  </a:srgbClr>
                </a:gs>
                <a:gs pos="100000">
                  <a:srgbClr val="C00000">
                    <a:lumMod val="4000"/>
                  </a:srgbClr>
                </a:gs>
                <a:gs pos="100000">
                  <a:srgbClr val="DC1C08">
                    <a:lumMod val="49000"/>
                  </a:srgbClr>
                </a:gs>
                <a:gs pos="95000">
                  <a:srgbClr val="FFCC00"/>
                </a:gs>
              </a:gsLst>
              <a:path path="rect">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0" name="129 Rectángulo"/>
            <p:cNvSpPr/>
            <p:nvPr/>
          </p:nvSpPr>
          <p:spPr>
            <a:xfrm rot="10800000">
              <a:off x="9907" y="3408056"/>
              <a:ext cx="4571609" cy="864802"/>
            </a:xfrm>
            <a:prstGeom prst="rect">
              <a:avLst/>
            </a:prstGeom>
            <a:gradFill flip="none" rotWithShape="1">
              <a:gsLst>
                <a:gs pos="79000">
                  <a:srgbClr val="1F020A"/>
                </a:gs>
                <a:gs pos="26000">
                  <a:srgbClr val="C00000">
                    <a:lumMod val="38000"/>
                  </a:srgbClr>
                </a:gs>
                <a:gs pos="100000">
                  <a:srgbClr val="C00000">
                    <a:lumMod val="4000"/>
                  </a:srgbClr>
                </a:gs>
                <a:gs pos="100000">
                  <a:srgbClr val="DC1C08">
                    <a:lumMod val="49000"/>
                  </a:srgbClr>
                </a:gs>
                <a:gs pos="95000">
                  <a:srgbClr val="FFCC00"/>
                </a:gs>
              </a:gsLst>
              <a:path path="rect">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1" name="130 Rectángulo"/>
            <p:cNvSpPr/>
            <p:nvPr/>
          </p:nvSpPr>
          <p:spPr>
            <a:xfrm flipH="1">
              <a:off x="0" y="2549094"/>
              <a:ext cx="4571609" cy="864802"/>
            </a:xfrm>
            <a:prstGeom prst="rect">
              <a:avLst/>
            </a:prstGeom>
            <a:gradFill flip="none" rotWithShape="1">
              <a:gsLst>
                <a:gs pos="79000">
                  <a:srgbClr val="1F020A"/>
                </a:gs>
                <a:gs pos="26000">
                  <a:srgbClr val="C00000">
                    <a:lumMod val="38000"/>
                  </a:srgbClr>
                </a:gs>
                <a:gs pos="100000">
                  <a:srgbClr val="C00000">
                    <a:lumMod val="4000"/>
                  </a:srgbClr>
                </a:gs>
                <a:gs pos="100000">
                  <a:srgbClr val="DC1C08">
                    <a:lumMod val="49000"/>
                  </a:srgbClr>
                </a:gs>
                <a:gs pos="95000">
                  <a:srgbClr val="FFCC00"/>
                </a:gs>
              </a:gsLst>
              <a:path path="rect">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2" name="131 Rectángulo"/>
            <p:cNvSpPr/>
            <p:nvPr/>
          </p:nvSpPr>
          <p:spPr>
            <a:xfrm rot="10800000" flipH="1">
              <a:off x="4571609" y="1684291"/>
              <a:ext cx="4571609" cy="864802"/>
            </a:xfrm>
            <a:prstGeom prst="rect">
              <a:avLst/>
            </a:prstGeom>
            <a:gradFill flip="none" rotWithShape="1">
              <a:gsLst>
                <a:gs pos="79000">
                  <a:srgbClr val="1F020A"/>
                </a:gs>
                <a:gs pos="26000">
                  <a:srgbClr val="C00000">
                    <a:lumMod val="38000"/>
                  </a:srgbClr>
                </a:gs>
                <a:gs pos="100000">
                  <a:srgbClr val="C00000">
                    <a:lumMod val="4000"/>
                  </a:srgbClr>
                </a:gs>
                <a:gs pos="100000">
                  <a:srgbClr val="DC1C08">
                    <a:lumMod val="49000"/>
                  </a:srgbClr>
                </a:gs>
                <a:gs pos="95000">
                  <a:srgbClr val="FFCC00"/>
                </a:gs>
              </a:gsLst>
              <a:path path="rect">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3" name="132 Rectángulo"/>
            <p:cNvSpPr/>
            <p:nvPr/>
          </p:nvSpPr>
          <p:spPr>
            <a:xfrm>
              <a:off x="4571609" y="2549094"/>
              <a:ext cx="4571609" cy="864802"/>
            </a:xfrm>
            <a:prstGeom prst="rect">
              <a:avLst/>
            </a:prstGeom>
            <a:gradFill flip="none" rotWithShape="1">
              <a:gsLst>
                <a:gs pos="79000">
                  <a:srgbClr val="1F020A"/>
                </a:gs>
                <a:gs pos="26000">
                  <a:srgbClr val="C00000">
                    <a:lumMod val="38000"/>
                  </a:srgbClr>
                </a:gs>
                <a:gs pos="100000">
                  <a:srgbClr val="C00000">
                    <a:lumMod val="4000"/>
                  </a:srgbClr>
                </a:gs>
                <a:gs pos="100000">
                  <a:srgbClr val="DC1C08">
                    <a:lumMod val="49000"/>
                  </a:srgbClr>
                </a:gs>
                <a:gs pos="95000">
                  <a:srgbClr val="FFCC00"/>
                </a:gs>
              </a:gsLst>
              <a:path path="rect">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4" name="133 Rectángulo"/>
            <p:cNvSpPr/>
            <p:nvPr/>
          </p:nvSpPr>
          <p:spPr>
            <a:xfrm rot="10800000">
              <a:off x="0" y="1684291"/>
              <a:ext cx="4571609" cy="864802"/>
            </a:xfrm>
            <a:prstGeom prst="rect">
              <a:avLst/>
            </a:prstGeom>
            <a:gradFill flip="none" rotWithShape="1">
              <a:gsLst>
                <a:gs pos="79000">
                  <a:srgbClr val="1F020A"/>
                </a:gs>
                <a:gs pos="26000">
                  <a:srgbClr val="C00000">
                    <a:lumMod val="38000"/>
                  </a:srgbClr>
                </a:gs>
                <a:gs pos="100000">
                  <a:srgbClr val="C00000">
                    <a:lumMod val="4000"/>
                  </a:srgbClr>
                </a:gs>
                <a:gs pos="100000">
                  <a:srgbClr val="DC1C08">
                    <a:lumMod val="49000"/>
                  </a:srgbClr>
                </a:gs>
                <a:gs pos="95000">
                  <a:srgbClr val="FFCC00"/>
                </a:gs>
              </a:gsLst>
              <a:path path="rect">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5" name="134 Rectángulo"/>
            <p:cNvSpPr/>
            <p:nvPr/>
          </p:nvSpPr>
          <p:spPr>
            <a:xfrm flipH="1">
              <a:off x="782" y="864802"/>
              <a:ext cx="4571609" cy="864802"/>
            </a:xfrm>
            <a:prstGeom prst="rect">
              <a:avLst/>
            </a:prstGeom>
            <a:gradFill flip="none" rotWithShape="1">
              <a:gsLst>
                <a:gs pos="79000">
                  <a:srgbClr val="1F020A"/>
                </a:gs>
                <a:gs pos="26000">
                  <a:srgbClr val="C00000">
                    <a:lumMod val="38000"/>
                  </a:srgbClr>
                </a:gs>
                <a:gs pos="100000">
                  <a:srgbClr val="C00000">
                    <a:lumMod val="4000"/>
                  </a:srgbClr>
                </a:gs>
                <a:gs pos="100000">
                  <a:srgbClr val="DC1C08">
                    <a:lumMod val="49000"/>
                  </a:srgbClr>
                </a:gs>
                <a:gs pos="95000">
                  <a:srgbClr val="FFCC00"/>
                </a:gs>
              </a:gsLst>
              <a:path path="rect">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6" name="135 Rectángulo"/>
            <p:cNvSpPr/>
            <p:nvPr/>
          </p:nvSpPr>
          <p:spPr>
            <a:xfrm rot="10800000" flipH="1">
              <a:off x="4572391" y="0"/>
              <a:ext cx="4571609" cy="864802"/>
            </a:xfrm>
            <a:prstGeom prst="rect">
              <a:avLst/>
            </a:prstGeom>
            <a:gradFill flip="none" rotWithShape="1">
              <a:gsLst>
                <a:gs pos="79000">
                  <a:srgbClr val="1F020A"/>
                </a:gs>
                <a:gs pos="26000">
                  <a:srgbClr val="C00000">
                    <a:lumMod val="38000"/>
                  </a:srgbClr>
                </a:gs>
                <a:gs pos="100000">
                  <a:srgbClr val="C00000">
                    <a:lumMod val="4000"/>
                  </a:srgbClr>
                </a:gs>
                <a:gs pos="100000">
                  <a:srgbClr val="DC1C08">
                    <a:lumMod val="49000"/>
                  </a:srgbClr>
                </a:gs>
                <a:gs pos="95000">
                  <a:srgbClr val="FFCC00"/>
                </a:gs>
              </a:gsLst>
              <a:path path="rect">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7" name="136 Rectángulo"/>
            <p:cNvSpPr/>
            <p:nvPr/>
          </p:nvSpPr>
          <p:spPr>
            <a:xfrm>
              <a:off x="4572391" y="864802"/>
              <a:ext cx="4571609" cy="864802"/>
            </a:xfrm>
            <a:prstGeom prst="rect">
              <a:avLst/>
            </a:prstGeom>
            <a:gradFill flip="none" rotWithShape="1">
              <a:gsLst>
                <a:gs pos="79000">
                  <a:srgbClr val="1F020A"/>
                </a:gs>
                <a:gs pos="26000">
                  <a:srgbClr val="C00000">
                    <a:lumMod val="38000"/>
                  </a:srgbClr>
                </a:gs>
                <a:gs pos="100000">
                  <a:srgbClr val="C00000">
                    <a:lumMod val="4000"/>
                  </a:srgbClr>
                </a:gs>
                <a:gs pos="100000">
                  <a:srgbClr val="DC1C08">
                    <a:lumMod val="49000"/>
                  </a:srgbClr>
                </a:gs>
                <a:gs pos="95000">
                  <a:srgbClr val="FFCC00"/>
                </a:gs>
              </a:gsLst>
              <a:path path="rect">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8" name="137 Rectángulo"/>
            <p:cNvSpPr/>
            <p:nvPr/>
          </p:nvSpPr>
          <p:spPr>
            <a:xfrm rot="10800000">
              <a:off x="782" y="0"/>
              <a:ext cx="4571609" cy="864802"/>
            </a:xfrm>
            <a:prstGeom prst="rect">
              <a:avLst/>
            </a:prstGeom>
            <a:gradFill flip="none" rotWithShape="1">
              <a:gsLst>
                <a:gs pos="79000">
                  <a:srgbClr val="1F020A"/>
                </a:gs>
                <a:gs pos="26000">
                  <a:srgbClr val="C00000">
                    <a:lumMod val="38000"/>
                  </a:srgbClr>
                </a:gs>
                <a:gs pos="100000">
                  <a:srgbClr val="C00000">
                    <a:lumMod val="4000"/>
                  </a:srgbClr>
                </a:gs>
                <a:gs pos="100000">
                  <a:srgbClr val="DC1C08">
                    <a:lumMod val="49000"/>
                  </a:srgbClr>
                </a:gs>
                <a:gs pos="95000">
                  <a:srgbClr val="FFCC00"/>
                </a:gs>
              </a:gsLst>
              <a:path path="rect">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88" name="87 Imagen" descr="Diapositiva1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82788" cy="5143500"/>
          </a:xfrm>
          <a:prstGeom prst="rect">
            <a:avLst/>
          </a:prstGeom>
          <a:noFill/>
          <a:ln>
            <a:noFill/>
          </a:ln>
        </p:spPr>
      </p:pic>
      <p:sp>
        <p:nvSpPr>
          <p:cNvPr id="2" name="1 Arco de bloque"/>
          <p:cNvSpPr/>
          <p:nvPr/>
        </p:nvSpPr>
        <p:spPr>
          <a:xfrm flipH="1">
            <a:off x="44696" y="267494"/>
            <a:ext cx="831527"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 name="2 Arco de bloque"/>
          <p:cNvSpPr/>
          <p:nvPr/>
        </p:nvSpPr>
        <p:spPr>
          <a:xfrm flipH="1">
            <a:off x="620762" y="267493"/>
            <a:ext cx="831525"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rco de bloque"/>
          <p:cNvSpPr/>
          <p:nvPr/>
        </p:nvSpPr>
        <p:spPr>
          <a:xfrm flipH="1">
            <a:off x="1196826" y="267493"/>
            <a:ext cx="831525"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rco de bloque"/>
          <p:cNvSpPr/>
          <p:nvPr/>
        </p:nvSpPr>
        <p:spPr>
          <a:xfrm flipH="1">
            <a:off x="1844898" y="267493"/>
            <a:ext cx="831525"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rco de bloque"/>
          <p:cNvSpPr/>
          <p:nvPr/>
        </p:nvSpPr>
        <p:spPr>
          <a:xfrm flipH="1">
            <a:off x="2420962" y="267495"/>
            <a:ext cx="831525"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rco de bloque"/>
          <p:cNvSpPr/>
          <p:nvPr/>
        </p:nvSpPr>
        <p:spPr>
          <a:xfrm flipH="1">
            <a:off x="2997026" y="267495"/>
            <a:ext cx="831525"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rco de bloque"/>
          <p:cNvSpPr/>
          <p:nvPr/>
        </p:nvSpPr>
        <p:spPr>
          <a:xfrm flipH="1">
            <a:off x="3573090" y="267495"/>
            <a:ext cx="831525"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rco de bloque"/>
          <p:cNvSpPr/>
          <p:nvPr/>
        </p:nvSpPr>
        <p:spPr>
          <a:xfrm flipH="1">
            <a:off x="4149154" y="267495"/>
            <a:ext cx="831525"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rco de bloque"/>
          <p:cNvSpPr/>
          <p:nvPr/>
        </p:nvSpPr>
        <p:spPr>
          <a:xfrm flipH="1">
            <a:off x="4725218" y="267495"/>
            <a:ext cx="831525"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rco de bloque"/>
          <p:cNvSpPr/>
          <p:nvPr/>
        </p:nvSpPr>
        <p:spPr>
          <a:xfrm flipH="1">
            <a:off x="5326450" y="267495"/>
            <a:ext cx="831525"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rco de bloque"/>
          <p:cNvSpPr/>
          <p:nvPr/>
        </p:nvSpPr>
        <p:spPr>
          <a:xfrm flipH="1">
            <a:off x="5902450" y="267495"/>
            <a:ext cx="831525"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rco de bloque"/>
          <p:cNvSpPr/>
          <p:nvPr/>
        </p:nvSpPr>
        <p:spPr>
          <a:xfrm flipH="1">
            <a:off x="6442450" y="267495"/>
            <a:ext cx="831525"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rco de bloque"/>
          <p:cNvSpPr/>
          <p:nvPr/>
        </p:nvSpPr>
        <p:spPr>
          <a:xfrm flipH="1">
            <a:off x="7064970" y="267495"/>
            <a:ext cx="831525"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rco de bloque"/>
          <p:cNvSpPr/>
          <p:nvPr/>
        </p:nvSpPr>
        <p:spPr>
          <a:xfrm flipH="1">
            <a:off x="7641034" y="267495"/>
            <a:ext cx="831525"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rco de bloque"/>
          <p:cNvSpPr/>
          <p:nvPr/>
        </p:nvSpPr>
        <p:spPr>
          <a:xfrm flipH="1">
            <a:off x="8217099" y="267494"/>
            <a:ext cx="831525"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rco de bloque"/>
          <p:cNvSpPr/>
          <p:nvPr/>
        </p:nvSpPr>
        <p:spPr>
          <a:xfrm flipH="1">
            <a:off x="8285790" y="1091399"/>
            <a:ext cx="831523" cy="1568793"/>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rco de bloque"/>
          <p:cNvSpPr/>
          <p:nvPr/>
        </p:nvSpPr>
        <p:spPr>
          <a:xfrm flipH="1">
            <a:off x="7619464" y="1160176"/>
            <a:ext cx="831520" cy="1458026"/>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flipH="1">
            <a:off x="7043400" y="1160176"/>
            <a:ext cx="831520" cy="1458026"/>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rco de bloque"/>
          <p:cNvSpPr/>
          <p:nvPr/>
        </p:nvSpPr>
        <p:spPr>
          <a:xfrm flipH="1">
            <a:off x="6395328" y="1160176"/>
            <a:ext cx="831520" cy="1458026"/>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rco de bloque"/>
          <p:cNvSpPr/>
          <p:nvPr/>
        </p:nvSpPr>
        <p:spPr>
          <a:xfrm flipH="1">
            <a:off x="5819264" y="1160176"/>
            <a:ext cx="831520" cy="1458026"/>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rco de bloque"/>
          <p:cNvSpPr/>
          <p:nvPr/>
        </p:nvSpPr>
        <p:spPr>
          <a:xfrm flipH="1">
            <a:off x="5243200" y="1160176"/>
            <a:ext cx="831520" cy="1458026"/>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rco de bloque"/>
          <p:cNvSpPr/>
          <p:nvPr/>
        </p:nvSpPr>
        <p:spPr>
          <a:xfrm flipH="1">
            <a:off x="4667136" y="1160176"/>
            <a:ext cx="831520" cy="1458026"/>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rco de bloque"/>
          <p:cNvSpPr/>
          <p:nvPr/>
        </p:nvSpPr>
        <p:spPr>
          <a:xfrm flipH="1">
            <a:off x="4091072" y="1160176"/>
            <a:ext cx="831520" cy="1458026"/>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rco de bloque"/>
          <p:cNvSpPr/>
          <p:nvPr/>
        </p:nvSpPr>
        <p:spPr>
          <a:xfrm flipH="1">
            <a:off x="3515008" y="1160176"/>
            <a:ext cx="831520" cy="1458026"/>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rco de bloque"/>
          <p:cNvSpPr/>
          <p:nvPr/>
        </p:nvSpPr>
        <p:spPr>
          <a:xfrm flipH="1">
            <a:off x="2913776" y="1160176"/>
            <a:ext cx="831520" cy="1458026"/>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rco de bloque"/>
          <p:cNvSpPr/>
          <p:nvPr/>
        </p:nvSpPr>
        <p:spPr>
          <a:xfrm flipH="1">
            <a:off x="2337773" y="1160179"/>
            <a:ext cx="831525" cy="1458026"/>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rco de bloque"/>
          <p:cNvSpPr/>
          <p:nvPr/>
        </p:nvSpPr>
        <p:spPr>
          <a:xfrm flipH="1">
            <a:off x="1797776" y="1160176"/>
            <a:ext cx="831520" cy="1458026"/>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flipH="1">
            <a:off x="1175253" y="1160179"/>
            <a:ext cx="831525" cy="1458026"/>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rco de bloque"/>
          <p:cNvSpPr/>
          <p:nvPr/>
        </p:nvSpPr>
        <p:spPr>
          <a:xfrm flipH="1">
            <a:off x="599189" y="1160179"/>
            <a:ext cx="831525" cy="1458026"/>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rco de bloque"/>
          <p:cNvSpPr/>
          <p:nvPr/>
        </p:nvSpPr>
        <p:spPr>
          <a:xfrm flipH="1">
            <a:off x="23125" y="1160179"/>
            <a:ext cx="831525" cy="1458026"/>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rco de bloque"/>
          <p:cNvSpPr/>
          <p:nvPr/>
        </p:nvSpPr>
        <p:spPr>
          <a:xfrm flipH="1">
            <a:off x="44697" y="1923678"/>
            <a:ext cx="831527"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rco de bloque"/>
          <p:cNvSpPr/>
          <p:nvPr/>
        </p:nvSpPr>
        <p:spPr>
          <a:xfrm flipH="1">
            <a:off x="620763" y="1923677"/>
            <a:ext cx="831525"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rco de bloque"/>
          <p:cNvSpPr/>
          <p:nvPr/>
        </p:nvSpPr>
        <p:spPr>
          <a:xfrm flipH="1">
            <a:off x="1196827" y="1923677"/>
            <a:ext cx="831525"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rco de bloque"/>
          <p:cNvSpPr/>
          <p:nvPr/>
        </p:nvSpPr>
        <p:spPr>
          <a:xfrm flipH="1">
            <a:off x="1844899" y="1923677"/>
            <a:ext cx="831525"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rco de bloque"/>
          <p:cNvSpPr/>
          <p:nvPr/>
        </p:nvSpPr>
        <p:spPr>
          <a:xfrm flipH="1">
            <a:off x="2420963" y="1923679"/>
            <a:ext cx="831525"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rco de bloque"/>
          <p:cNvSpPr/>
          <p:nvPr/>
        </p:nvSpPr>
        <p:spPr>
          <a:xfrm flipH="1">
            <a:off x="2997027" y="1923679"/>
            <a:ext cx="831525"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rco de bloque"/>
          <p:cNvSpPr/>
          <p:nvPr/>
        </p:nvSpPr>
        <p:spPr>
          <a:xfrm flipH="1">
            <a:off x="3573091" y="1923679"/>
            <a:ext cx="831525"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Arco de bloque"/>
          <p:cNvSpPr/>
          <p:nvPr/>
        </p:nvSpPr>
        <p:spPr>
          <a:xfrm flipH="1">
            <a:off x="4149155" y="1923679"/>
            <a:ext cx="831525"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Arco de bloque"/>
          <p:cNvSpPr/>
          <p:nvPr/>
        </p:nvSpPr>
        <p:spPr>
          <a:xfrm flipH="1">
            <a:off x="4725219" y="1923679"/>
            <a:ext cx="831525"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Arco de bloque"/>
          <p:cNvSpPr/>
          <p:nvPr/>
        </p:nvSpPr>
        <p:spPr>
          <a:xfrm flipH="1">
            <a:off x="5326451" y="1923679"/>
            <a:ext cx="831525"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Arco de bloque"/>
          <p:cNvSpPr/>
          <p:nvPr/>
        </p:nvSpPr>
        <p:spPr>
          <a:xfrm flipH="1">
            <a:off x="5902451" y="1923679"/>
            <a:ext cx="831525"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8" name="47 Arco de bloque"/>
          <p:cNvSpPr/>
          <p:nvPr/>
        </p:nvSpPr>
        <p:spPr>
          <a:xfrm flipH="1">
            <a:off x="6442451" y="1923679"/>
            <a:ext cx="831525"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9" name="48 Arco de bloque"/>
          <p:cNvSpPr/>
          <p:nvPr/>
        </p:nvSpPr>
        <p:spPr>
          <a:xfrm flipH="1">
            <a:off x="7064971" y="1923679"/>
            <a:ext cx="831525"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0" name="49 Arco de bloque"/>
          <p:cNvSpPr/>
          <p:nvPr/>
        </p:nvSpPr>
        <p:spPr>
          <a:xfrm flipH="1">
            <a:off x="7641035" y="1923679"/>
            <a:ext cx="831525"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1" name="50 Arco de bloque"/>
          <p:cNvSpPr/>
          <p:nvPr/>
        </p:nvSpPr>
        <p:spPr>
          <a:xfrm flipH="1">
            <a:off x="8217100" y="1923678"/>
            <a:ext cx="831525"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2" name="51 Arco de bloque"/>
          <p:cNvSpPr/>
          <p:nvPr/>
        </p:nvSpPr>
        <p:spPr>
          <a:xfrm flipH="1">
            <a:off x="8306234" y="2747583"/>
            <a:ext cx="831523" cy="1568793"/>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6" name="55 Arco de bloque"/>
          <p:cNvSpPr/>
          <p:nvPr/>
        </p:nvSpPr>
        <p:spPr>
          <a:xfrm flipH="1">
            <a:off x="7639908" y="2816360"/>
            <a:ext cx="831520" cy="1458026"/>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7" name="56 Arco de bloque"/>
          <p:cNvSpPr/>
          <p:nvPr/>
        </p:nvSpPr>
        <p:spPr>
          <a:xfrm flipH="1">
            <a:off x="7063844" y="2816360"/>
            <a:ext cx="831520" cy="1458026"/>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8" name="57 Arco de bloque"/>
          <p:cNvSpPr/>
          <p:nvPr/>
        </p:nvSpPr>
        <p:spPr>
          <a:xfrm flipH="1">
            <a:off x="6415772" y="2816360"/>
            <a:ext cx="831520" cy="1458026"/>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9" name="58 Arco de bloque"/>
          <p:cNvSpPr/>
          <p:nvPr/>
        </p:nvSpPr>
        <p:spPr>
          <a:xfrm flipH="1">
            <a:off x="5839708" y="2816360"/>
            <a:ext cx="831520" cy="1458026"/>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0" name="59 Arco de bloque"/>
          <p:cNvSpPr/>
          <p:nvPr/>
        </p:nvSpPr>
        <p:spPr>
          <a:xfrm flipH="1">
            <a:off x="5263644" y="2816360"/>
            <a:ext cx="831520" cy="1458026"/>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1" name="60 Arco de bloque"/>
          <p:cNvSpPr/>
          <p:nvPr/>
        </p:nvSpPr>
        <p:spPr>
          <a:xfrm flipH="1">
            <a:off x="4687580" y="2816360"/>
            <a:ext cx="831520" cy="1458026"/>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2" name="61 Arco de bloque"/>
          <p:cNvSpPr/>
          <p:nvPr/>
        </p:nvSpPr>
        <p:spPr>
          <a:xfrm flipH="1">
            <a:off x="4111516" y="2816360"/>
            <a:ext cx="831520" cy="1458026"/>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3" name="62 Arco de bloque"/>
          <p:cNvSpPr/>
          <p:nvPr/>
        </p:nvSpPr>
        <p:spPr>
          <a:xfrm flipH="1">
            <a:off x="3535452" y="2816360"/>
            <a:ext cx="831520" cy="1458026"/>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4" name="63 Arco de bloque"/>
          <p:cNvSpPr/>
          <p:nvPr/>
        </p:nvSpPr>
        <p:spPr>
          <a:xfrm flipH="1">
            <a:off x="2934217" y="2816363"/>
            <a:ext cx="831525" cy="1458026"/>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5" name="64 Arco de bloque"/>
          <p:cNvSpPr/>
          <p:nvPr/>
        </p:nvSpPr>
        <p:spPr>
          <a:xfrm flipH="1">
            <a:off x="2358217" y="2816363"/>
            <a:ext cx="831525" cy="1458026"/>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6" name="65 Arco de bloque"/>
          <p:cNvSpPr/>
          <p:nvPr/>
        </p:nvSpPr>
        <p:spPr>
          <a:xfrm flipH="1">
            <a:off x="1818217" y="2816363"/>
            <a:ext cx="831525" cy="1458026"/>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7" name="66 Arco de bloque"/>
          <p:cNvSpPr/>
          <p:nvPr/>
        </p:nvSpPr>
        <p:spPr>
          <a:xfrm flipH="1">
            <a:off x="1195700" y="2816360"/>
            <a:ext cx="831520" cy="1458026"/>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8" name="67 Arco de bloque"/>
          <p:cNvSpPr/>
          <p:nvPr/>
        </p:nvSpPr>
        <p:spPr>
          <a:xfrm flipH="1">
            <a:off x="619633" y="2816363"/>
            <a:ext cx="831525" cy="1458026"/>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9" name="68 Arco de bloque"/>
          <p:cNvSpPr/>
          <p:nvPr/>
        </p:nvSpPr>
        <p:spPr>
          <a:xfrm flipH="1">
            <a:off x="43569" y="2816363"/>
            <a:ext cx="831525" cy="1458026"/>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0" name="69 Arco de bloque"/>
          <p:cNvSpPr/>
          <p:nvPr/>
        </p:nvSpPr>
        <p:spPr>
          <a:xfrm flipH="1">
            <a:off x="44697" y="3579862"/>
            <a:ext cx="939031"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1" name="70 Arco de bloque"/>
          <p:cNvSpPr/>
          <p:nvPr/>
        </p:nvSpPr>
        <p:spPr>
          <a:xfrm flipH="1">
            <a:off x="620765" y="3579861"/>
            <a:ext cx="939028"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2" name="71 Arco de bloque"/>
          <p:cNvSpPr/>
          <p:nvPr/>
        </p:nvSpPr>
        <p:spPr>
          <a:xfrm flipH="1">
            <a:off x="1196829" y="3579861"/>
            <a:ext cx="939028"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3" name="72 Arco de bloque"/>
          <p:cNvSpPr/>
          <p:nvPr/>
        </p:nvSpPr>
        <p:spPr>
          <a:xfrm flipH="1">
            <a:off x="1844901" y="3579861"/>
            <a:ext cx="939028"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4" name="73 Arco de bloque"/>
          <p:cNvSpPr/>
          <p:nvPr/>
        </p:nvSpPr>
        <p:spPr>
          <a:xfrm flipH="1">
            <a:off x="2420965" y="3579863"/>
            <a:ext cx="939028"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5" name="74 Arco de bloque"/>
          <p:cNvSpPr/>
          <p:nvPr/>
        </p:nvSpPr>
        <p:spPr>
          <a:xfrm flipH="1">
            <a:off x="2997029" y="3579863"/>
            <a:ext cx="939028"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6" name="75 Arco de bloque"/>
          <p:cNvSpPr/>
          <p:nvPr/>
        </p:nvSpPr>
        <p:spPr>
          <a:xfrm flipH="1">
            <a:off x="3573093" y="3579863"/>
            <a:ext cx="939028"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7" name="76 Arco de bloque"/>
          <p:cNvSpPr/>
          <p:nvPr/>
        </p:nvSpPr>
        <p:spPr>
          <a:xfrm flipH="1">
            <a:off x="4149157" y="3579863"/>
            <a:ext cx="939028"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8" name="77 Arco de bloque"/>
          <p:cNvSpPr/>
          <p:nvPr/>
        </p:nvSpPr>
        <p:spPr>
          <a:xfrm flipH="1">
            <a:off x="4725221" y="3579863"/>
            <a:ext cx="939028"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9" name="78 Arco de bloque"/>
          <p:cNvSpPr/>
          <p:nvPr/>
        </p:nvSpPr>
        <p:spPr>
          <a:xfrm flipH="1">
            <a:off x="5326453" y="3579863"/>
            <a:ext cx="939028"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0" name="79 Arco de bloque"/>
          <p:cNvSpPr/>
          <p:nvPr/>
        </p:nvSpPr>
        <p:spPr>
          <a:xfrm flipH="1">
            <a:off x="5902453" y="3579863"/>
            <a:ext cx="939028"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1" name="80 Arco de bloque"/>
          <p:cNvSpPr/>
          <p:nvPr/>
        </p:nvSpPr>
        <p:spPr>
          <a:xfrm flipH="1">
            <a:off x="6442453" y="3579863"/>
            <a:ext cx="939028"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2" name="81 Arco de bloque"/>
          <p:cNvSpPr/>
          <p:nvPr/>
        </p:nvSpPr>
        <p:spPr>
          <a:xfrm flipH="1">
            <a:off x="7064973" y="3579863"/>
            <a:ext cx="939028"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3" name="82 Arco de bloque"/>
          <p:cNvSpPr/>
          <p:nvPr/>
        </p:nvSpPr>
        <p:spPr>
          <a:xfrm flipH="1">
            <a:off x="7641037" y="3579863"/>
            <a:ext cx="939028"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4" name="83 Arco de bloque"/>
          <p:cNvSpPr/>
          <p:nvPr/>
        </p:nvSpPr>
        <p:spPr>
          <a:xfrm flipH="1">
            <a:off x="8217102" y="3579862"/>
            <a:ext cx="939028" cy="1375900"/>
          </a:xfrm>
          <a:prstGeom prst="blockArc">
            <a:avLst>
              <a:gd name="adj1" fmla="val 10800000"/>
              <a:gd name="adj2" fmla="val 21589167"/>
              <a:gd name="adj3" fmla="val 7825"/>
            </a:avLst>
          </a:prstGeom>
          <a:noFill/>
          <a:ln w="41275" cap="rnd" cmpd="sng">
            <a:gradFill>
              <a:gsLst>
                <a:gs pos="14000">
                  <a:srgbClr val="FFFF00"/>
                </a:gs>
                <a:gs pos="26264">
                  <a:schemeClr val="accent6">
                    <a:lumMod val="50000"/>
                  </a:schemeClr>
                </a:gs>
                <a:gs pos="52500">
                  <a:srgbClr val="FFCC00"/>
                </a:gs>
                <a:gs pos="49000">
                  <a:srgbClr val="FFC000"/>
                </a:gs>
                <a:gs pos="99000">
                  <a:schemeClr val="tx2">
                    <a:lumMod val="25000"/>
                  </a:schemeClr>
                </a:gs>
              </a:gsLst>
              <a:lin ang="5400000" scaled="0"/>
            </a:gradFill>
            <a:prstDash val="sysDot"/>
          </a:ln>
          <a:effectLst>
            <a:reflection blurRad="6350" dir="5400000" sy="-100000" algn="bl" rotWithShape="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2" name="111 Rectángulo"/>
          <p:cNvSpPr/>
          <p:nvPr/>
        </p:nvSpPr>
        <p:spPr>
          <a:xfrm>
            <a:off x="-20479" y="-164554"/>
            <a:ext cx="9247620" cy="5472608"/>
          </a:xfrm>
          <a:prstGeom prst="rect">
            <a:avLst/>
          </a:prstGeom>
          <a:gradFill flip="none" rotWithShape="1">
            <a:gsLst>
              <a:gs pos="0">
                <a:schemeClr val="accent6">
                  <a:lumMod val="50000"/>
                </a:schemeClr>
              </a:gs>
              <a:gs pos="27000">
                <a:srgbClr val="FFC000"/>
              </a:gs>
              <a:gs pos="49000">
                <a:schemeClr val="accent6">
                  <a:lumMod val="50000"/>
                </a:schemeClr>
              </a:gs>
              <a:gs pos="76000">
                <a:srgbClr val="FFC000"/>
              </a:gs>
              <a:gs pos="100000">
                <a:schemeClr val="accent6">
                  <a:lumMod val="5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80697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750" fill="hold"/>
                                        <p:tgtEl>
                                          <p:spTgt spid="2"/>
                                        </p:tgtEl>
                                        <p:attrNameLst>
                                          <p:attrName>ppt_x</p:attrName>
                                        </p:attrNameLst>
                                      </p:cBhvr>
                                      <p:tavLst>
                                        <p:tav tm="0">
                                          <p:val>
                                            <p:strVal val="1+#ppt_w/2"/>
                                          </p:val>
                                        </p:tav>
                                        <p:tav tm="100000">
                                          <p:val>
                                            <p:strVal val="#ppt_x"/>
                                          </p:val>
                                        </p:tav>
                                      </p:tavLst>
                                    </p:anim>
                                    <p:anim calcmode="lin" valueType="num">
                                      <p:cBhvr additive="base">
                                        <p:cTn id="8" dur="175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750" fill="hold"/>
                                        <p:tgtEl>
                                          <p:spTgt spid="3"/>
                                        </p:tgtEl>
                                        <p:attrNameLst>
                                          <p:attrName>ppt_x</p:attrName>
                                        </p:attrNameLst>
                                      </p:cBhvr>
                                      <p:tavLst>
                                        <p:tav tm="0">
                                          <p:val>
                                            <p:strVal val="1+#ppt_w/2"/>
                                          </p:val>
                                        </p:tav>
                                        <p:tav tm="100000">
                                          <p:val>
                                            <p:strVal val="#ppt_x"/>
                                          </p:val>
                                        </p:tav>
                                      </p:tavLst>
                                    </p:anim>
                                    <p:anim calcmode="lin" valueType="num">
                                      <p:cBhvr additive="base">
                                        <p:cTn id="12" dur="175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750" fill="hold"/>
                                        <p:tgtEl>
                                          <p:spTgt spid="4"/>
                                        </p:tgtEl>
                                        <p:attrNameLst>
                                          <p:attrName>ppt_x</p:attrName>
                                        </p:attrNameLst>
                                      </p:cBhvr>
                                      <p:tavLst>
                                        <p:tav tm="0">
                                          <p:val>
                                            <p:strVal val="1+#ppt_w/2"/>
                                          </p:val>
                                        </p:tav>
                                        <p:tav tm="100000">
                                          <p:val>
                                            <p:strVal val="#ppt_x"/>
                                          </p:val>
                                        </p:tav>
                                      </p:tavLst>
                                    </p:anim>
                                    <p:anim calcmode="lin" valueType="num">
                                      <p:cBhvr additive="base">
                                        <p:cTn id="16" dur="175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750" fill="hold"/>
                                        <p:tgtEl>
                                          <p:spTgt spid="5"/>
                                        </p:tgtEl>
                                        <p:attrNameLst>
                                          <p:attrName>ppt_x</p:attrName>
                                        </p:attrNameLst>
                                      </p:cBhvr>
                                      <p:tavLst>
                                        <p:tav tm="0">
                                          <p:val>
                                            <p:strVal val="1+#ppt_w/2"/>
                                          </p:val>
                                        </p:tav>
                                        <p:tav tm="100000">
                                          <p:val>
                                            <p:strVal val="#ppt_x"/>
                                          </p:val>
                                        </p:tav>
                                      </p:tavLst>
                                    </p:anim>
                                    <p:anim calcmode="lin" valueType="num">
                                      <p:cBhvr additive="base">
                                        <p:cTn id="20" dur="175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750" fill="hold"/>
                                        <p:tgtEl>
                                          <p:spTgt spid="6"/>
                                        </p:tgtEl>
                                        <p:attrNameLst>
                                          <p:attrName>ppt_x</p:attrName>
                                        </p:attrNameLst>
                                      </p:cBhvr>
                                      <p:tavLst>
                                        <p:tav tm="0">
                                          <p:val>
                                            <p:strVal val="1+#ppt_w/2"/>
                                          </p:val>
                                        </p:tav>
                                        <p:tav tm="100000">
                                          <p:val>
                                            <p:strVal val="#ppt_x"/>
                                          </p:val>
                                        </p:tav>
                                      </p:tavLst>
                                    </p:anim>
                                    <p:anim calcmode="lin" valueType="num">
                                      <p:cBhvr additive="base">
                                        <p:cTn id="24" dur="1750" fill="hold"/>
                                        <p:tgtEl>
                                          <p:spTgt spid="6"/>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750" fill="hold"/>
                                        <p:tgtEl>
                                          <p:spTgt spid="7"/>
                                        </p:tgtEl>
                                        <p:attrNameLst>
                                          <p:attrName>ppt_x</p:attrName>
                                        </p:attrNameLst>
                                      </p:cBhvr>
                                      <p:tavLst>
                                        <p:tav tm="0">
                                          <p:val>
                                            <p:strVal val="1+#ppt_w/2"/>
                                          </p:val>
                                        </p:tav>
                                        <p:tav tm="100000">
                                          <p:val>
                                            <p:strVal val="#ppt_x"/>
                                          </p:val>
                                        </p:tav>
                                      </p:tavLst>
                                    </p:anim>
                                    <p:anim calcmode="lin" valueType="num">
                                      <p:cBhvr additive="base">
                                        <p:cTn id="28" dur="1750" fill="hold"/>
                                        <p:tgtEl>
                                          <p:spTgt spid="7"/>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750" fill="hold"/>
                                        <p:tgtEl>
                                          <p:spTgt spid="8"/>
                                        </p:tgtEl>
                                        <p:attrNameLst>
                                          <p:attrName>ppt_x</p:attrName>
                                        </p:attrNameLst>
                                      </p:cBhvr>
                                      <p:tavLst>
                                        <p:tav tm="0">
                                          <p:val>
                                            <p:strVal val="1+#ppt_w/2"/>
                                          </p:val>
                                        </p:tav>
                                        <p:tav tm="100000">
                                          <p:val>
                                            <p:strVal val="#ppt_x"/>
                                          </p:val>
                                        </p:tav>
                                      </p:tavLst>
                                    </p:anim>
                                    <p:anim calcmode="lin" valueType="num">
                                      <p:cBhvr additive="base">
                                        <p:cTn id="32" dur="1750" fill="hold"/>
                                        <p:tgtEl>
                                          <p:spTgt spid="8"/>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750" fill="hold"/>
                                        <p:tgtEl>
                                          <p:spTgt spid="9"/>
                                        </p:tgtEl>
                                        <p:attrNameLst>
                                          <p:attrName>ppt_x</p:attrName>
                                        </p:attrNameLst>
                                      </p:cBhvr>
                                      <p:tavLst>
                                        <p:tav tm="0">
                                          <p:val>
                                            <p:strVal val="1+#ppt_w/2"/>
                                          </p:val>
                                        </p:tav>
                                        <p:tav tm="100000">
                                          <p:val>
                                            <p:strVal val="#ppt_x"/>
                                          </p:val>
                                        </p:tav>
                                      </p:tavLst>
                                    </p:anim>
                                    <p:anim calcmode="lin" valueType="num">
                                      <p:cBhvr additive="base">
                                        <p:cTn id="36" dur="1750" fill="hold"/>
                                        <p:tgtEl>
                                          <p:spTgt spid="9"/>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750" fill="hold"/>
                                        <p:tgtEl>
                                          <p:spTgt spid="10"/>
                                        </p:tgtEl>
                                        <p:attrNameLst>
                                          <p:attrName>ppt_x</p:attrName>
                                        </p:attrNameLst>
                                      </p:cBhvr>
                                      <p:tavLst>
                                        <p:tav tm="0">
                                          <p:val>
                                            <p:strVal val="1+#ppt_w/2"/>
                                          </p:val>
                                        </p:tav>
                                        <p:tav tm="100000">
                                          <p:val>
                                            <p:strVal val="#ppt_x"/>
                                          </p:val>
                                        </p:tav>
                                      </p:tavLst>
                                    </p:anim>
                                    <p:anim calcmode="lin" valueType="num">
                                      <p:cBhvr additive="base">
                                        <p:cTn id="40" dur="1750" fill="hold"/>
                                        <p:tgtEl>
                                          <p:spTgt spid="10"/>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1750" fill="hold"/>
                                        <p:tgtEl>
                                          <p:spTgt spid="11"/>
                                        </p:tgtEl>
                                        <p:attrNameLst>
                                          <p:attrName>ppt_x</p:attrName>
                                        </p:attrNameLst>
                                      </p:cBhvr>
                                      <p:tavLst>
                                        <p:tav tm="0">
                                          <p:val>
                                            <p:strVal val="1+#ppt_w/2"/>
                                          </p:val>
                                        </p:tav>
                                        <p:tav tm="100000">
                                          <p:val>
                                            <p:strVal val="#ppt_x"/>
                                          </p:val>
                                        </p:tav>
                                      </p:tavLst>
                                    </p:anim>
                                    <p:anim calcmode="lin" valueType="num">
                                      <p:cBhvr additive="base">
                                        <p:cTn id="44" dur="1750" fill="hold"/>
                                        <p:tgtEl>
                                          <p:spTgt spid="11"/>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1750" fill="hold"/>
                                        <p:tgtEl>
                                          <p:spTgt spid="12"/>
                                        </p:tgtEl>
                                        <p:attrNameLst>
                                          <p:attrName>ppt_x</p:attrName>
                                        </p:attrNameLst>
                                      </p:cBhvr>
                                      <p:tavLst>
                                        <p:tav tm="0">
                                          <p:val>
                                            <p:strVal val="1+#ppt_w/2"/>
                                          </p:val>
                                        </p:tav>
                                        <p:tav tm="100000">
                                          <p:val>
                                            <p:strVal val="#ppt_x"/>
                                          </p:val>
                                        </p:tav>
                                      </p:tavLst>
                                    </p:anim>
                                    <p:anim calcmode="lin" valueType="num">
                                      <p:cBhvr additive="base">
                                        <p:cTn id="48" dur="1750" fill="hold"/>
                                        <p:tgtEl>
                                          <p:spTgt spid="12"/>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1750" fill="hold"/>
                                        <p:tgtEl>
                                          <p:spTgt spid="13"/>
                                        </p:tgtEl>
                                        <p:attrNameLst>
                                          <p:attrName>ppt_x</p:attrName>
                                        </p:attrNameLst>
                                      </p:cBhvr>
                                      <p:tavLst>
                                        <p:tav tm="0">
                                          <p:val>
                                            <p:strVal val="1+#ppt_w/2"/>
                                          </p:val>
                                        </p:tav>
                                        <p:tav tm="100000">
                                          <p:val>
                                            <p:strVal val="#ppt_x"/>
                                          </p:val>
                                        </p:tav>
                                      </p:tavLst>
                                    </p:anim>
                                    <p:anim calcmode="lin" valueType="num">
                                      <p:cBhvr additive="base">
                                        <p:cTn id="52" dur="1750" fill="hold"/>
                                        <p:tgtEl>
                                          <p:spTgt spid="13"/>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1750" fill="hold"/>
                                        <p:tgtEl>
                                          <p:spTgt spid="14"/>
                                        </p:tgtEl>
                                        <p:attrNameLst>
                                          <p:attrName>ppt_x</p:attrName>
                                        </p:attrNameLst>
                                      </p:cBhvr>
                                      <p:tavLst>
                                        <p:tav tm="0">
                                          <p:val>
                                            <p:strVal val="1+#ppt_w/2"/>
                                          </p:val>
                                        </p:tav>
                                        <p:tav tm="100000">
                                          <p:val>
                                            <p:strVal val="#ppt_x"/>
                                          </p:val>
                                        </p:tav>
                                      </p:tavLst>
                                    </p:anim>
                                    <p:anim calcmode="lin" valueType="num">
                                      <p:cBhvr additive="base">
                                        <p:cTn id="56" dur="1750" fill="hold"/>
                                        <p:tgtEl>
                                          <p:spTgt spid="14"/>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1750" fill="hold"/>
                                        <p:tgtEl>
                                          <p:spTgt spid="15"/>
                                        </p:tgtEl>
                                        <p:attrNameLst>
                                          <p:attrName>ppt_x</p:attrName>
                                        </p:attrNameLst>
                                      </p:cBhvr>
                                      <p:tavLst>
                                        <p:tav tm="0">
                                          <p:val>
                                            <p:strVal val="1+#ppt_w/2"/>
                                          </p:val>
                                        </p:tav>
                                        <p:tav tm="100000">
                                          <p:val>
                                            <p:strVal val="#ppt_x"/>
                                          </p:val>
                                        </p:tav>
                                      </p:tavLst>
                                    </p:anim>
                                    <p:anim calcmode="lin" valueType="num">
                                      <p:cBhvr additive="base">
                                        <p:cTn id="60" dur="1750" fill="hold"/>
                                        <p:tgtEl>
                                          <p:spTgt spid="15"/>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1750" fill="hold"/>
                                        <p:tgtEl>
                                          <p:spTgt spid="16"/>
                                        </p:tgtEl>
                                        <p:attrNameLst>
                                          <p:attrName>ppt_x</p:attrName>
                                        </p:attrNameLst>
                                      </p:cBhvr>
                                      <p:tavLst>
                                        <p:tav tm="0">
                                          <p:val>
                                            <p:strVal val="1+#ppt_w/2"/>
                                          </p:val>
                                        </p:tav>
                                        <p:tav tm="100000">
                                          <p:val>
                                            <p:strVal val="#ppt_x"/>
                                          </p:val>
                                        </p:tav>
                                      </p:tavLst>
                                    </p:anim>
                                    <p:anim calcmode="lin" valueType="num">
                                      <p:cBhvr additive="base">
                                        <p:cTn id="64" dur="1750" fill="hold"/>
                                        <p:tgtEl>
                                          <p:spTgt spid="16"/>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0"/>
                                  </p:stCondLst>
                                  <p:childTnLst>
                                    <p:set>
                                      <p:cBhvr>
                                        <p:cTn id="66" dur="1" fill="hold">
                                          <p:stCondLst>
                                            <p:cond delay="0"/>
                                          </p:stCondLst>
                                        </p:cTn>
                                        <p:tgtEl>
                                          <p:spTgt spid="36"/>
                                        </p:tgtEl>
                                        <p:attrNameLst>
                                          <p:attrName>style.visibility</p:attrName>
                                        </p:attrNameLst>
                                      </p:cBhvr>
                                      <p:to>
                                        <p:strVal val="visible"/>
                                      </p:to>
                                    </p:set>
                                    <p:anim calcmode="lin" valueType="num">
                                      <p:cBhvr additive="base">
                                        <p:cTn id="67" dur="1750" fill="hold"/>
                                        <p:tgtEl>
                                          <p:spTgt spid="36"/>
                                        </p:tgtEl>
                                        <p:attrNameLst>
                                          <p:attrName>ppt_x</p:attrName>
                                        </p:attrNameLst>
                                      </p:cBhvr>
                                      <p:tavLst>
                                        <p:tav tm="0">
                                          <p:val>
                                            <p:strVal val="1+#ppt_w/2"/>
                                          </p:val>
                                        </p:tav>
                                        <p:tav tm="100000">
                                          <p:val>
                                            <p:strVal val="#ppt_x"/>
                                          </p:val>
                                        </p:tav>
                                      </p:tavLst>
                                    </p:anim>
                                    <p:anim calcmode="lin" valueType="num">
                                      <p:cBhvr additive="base">
                                        <p:cTn id="68" dur="1750" fill="hold"/>
                                        <p:tgtEl>
                                          <p:spTgt spid="36"/>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0"/>
                                  </p:stCondLst>
                                  <p:childTnLst>
                                    <p:set>
                                      <p:cBhvr>
                                        <p:cTn id="70" dur="1" fill="hold">
                                          <p:stCondLst>
                                            <p:cond delay="0"/>
                                          </p:stCondLst>
                                        </p:cTn>
                                        <p:tgtEl>
                                          <p:spTgt spid="37"/>
                                        </p:tgtEl>
                                        <p:attrNameLst>
                                          <p:attrName>style.visibility</p:attrName>
                                        </p:attrNameLst>
                                      </p:cBhvr>
                                      <p:to>
                                        <p:strVal val="visible"/>
                                      </p:to>
                                    </p:set>
                                    <p:anim calcmode="lin" valueType="num">
                                      <p:cBhvr additive="base">
                                        <p:cTn id="71" dur="1750" fill="hold"/>
                                        <p:tgtEl>
                                          <p:spTgt spid="37"/>
                                        </p:tgtEl>
                                        <p:attrNameLst>
                                          <p:attrName>ppt_x</p:attrName>
                                        </p:attrNameLst>
                                      </p:cBhvr>
                                      <p:tavLst>
                                        <p:tav tm="0">
                                          <p:val>
                                            <p:strVal val="1+#ppt_w/2"/>
                                          </p:val>
                                        </p:tav>
                                        <p:tav tm="100000">
                                          <p:val>
                                            <p:strVal val="#ppt_x"/>
                                          </p:val>
                                        </p:tav>
                                      </p:tavLst>
                                    </p:anim>
                                    <p:anim calcmode="lin" valueType="num">
                                      <p:cBhvr additive="base">
                                        <p:cTn id="72" dur="1750" fill="hold"/>
                                        <p:tgtEl>
                                          <p:spTgt spid="37"/>
                                        </p:tgtEl>
                                        <p:attrNameLst>
                                          <p:attrName>ppt_y</p:attrName>
                                        </p:attrNameLst>
                                      </p:cBhvr>
                                      <p:tavLst>
                                        <p:tav tm="0">
                                          <p:val>
                                            <p:strVal val="#ppt_y"/>
                                          </p:val>
                                        </p:tav>
                                        <p:tav tm="100000">
                                          <p:val>
                                            <p:strVal val="#ppt_y"/>
                                          </p:val>
                                        </p:tav>
                                      </p:tavLst>
                                    </p:anim>
                                  </p:childTnLst>
                                </p:cTn>
                              </p:par>
                              <p:par>
                                <p:cTn id="73" presetID="2" presetClass="entr" presetSubtype="2" fill="hold" grpId="0" nodeType="withEffect">
                                  <p:stCondLst>
                                    <p:cond delay="0"/>
                                  </p:stCondLst>
                                  <p:childTnLst>
                                    <p:set>
                                      <p:cBhvr>
                                        <p:cTn id="74" dur="1" fill="hold">
                                          <p:stCondLst>
                                            <p:cond delay="0"/>
                                          </p:stCondLst>
                                        </p:cTn>
                                        <p:tgtEl>
                                          <p:spTgt spid="38"/>
                                        </p:tgtEl>
                                        <p:attrNameLst>
                                          <p:attrName>style.visibility</p:attrName>
                                        </p:attrNameLst>
                                      </p:cBhvr>
                                      <p:to>
                                        <p:strVal val="visible"/>
                                      </p:to>
                                    </p:set>
                                    <p:anim calcmode="lin" valueType="num">
                                      <p:cBhvr additive="base">
                                        <p:cTn id="75" dur="1750" fill="hold"/>
                                        <p:tgtEl>
                                          <p:spTgt spid="38"/>
                                        </p:tgtEl>
                                        <p:attrNameLst>
                                          <p:attrName>ppt_x</p:attrName>
                                        </p:attrNameLst>
                                      </p:cBhvr>
                                      <p:tavLst>
                                        <p:tav tm="0">
                                          <p:val>
                                            <p:strVal val="1+#ppt_w/2"/>
                                          </p:val>
                                        </p:tav>
                                        <p:tav tm="100000">
                                          <p:val>
                                            <p:strVal val="#ppt_x"/>
                                          </p:val>
                                        </p:tav>
                                      </p:tavLst>
                                    </p:anim>
                                    <p:anim calcmode="lin" valueType="num">
                                      <p:cBhvr additive="base">
                                        <p:cTn id="76" dur="1750" fill="hold"/>
                                        <p:tgtEl>
                                          <p:spTgt spid="38"/>
                                        </p:tgtEl>
                                        <p:attrNameLst>
                                          <p:attrName>ppt_y</p:attrName>
                                        </p:attrNameLst>
                                      </p:cBhvr>
                                      <p:tavLst>
                                        <p:tav tm="0">
                                          <p:val>
                                            <p:strVal val="#ppt_y"/>
                                          </p:val>
                                        </p:tav>
                                        <p:tav tm="100000">
                                          <p:val>
                                            <p:strVal val="#ppt_y"/>
                                          </p:val>
                                        </p:tav>
                                      </p:tavLst>
                                    </p:anim>
                                  </p:childTnLst>
                                </p:cTn>
                              </p:par>
                              <p:par>
                                <p:cTn id="77" presetID="2" presetClass="entr" presetSubtype="2" fill="hold" grpId="0" nodeType="withEffect">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cBhvr additive="base">
                                        <p:cTn id="79" dur="1750" fill="hold"/>
                                        <p:tgtEl>
                                          <p:spTgt spid="39"/>
                                        </p:tgtEl>
                                        <p:attrNameLst>
                                          <p:attrName>ppt_x</p:attrName>
                                        </p:attrNameLst>
                                      </p:cBhvr>
                                      <p:tavLst>
                                        <p:tav tm="0">
                                          <p:val>
                                            <p:strVal val="1+#ppt_w/2"/>
                                          </p:val>
                                        </p:tav>
                                        <p:tav tm="100000">
                                          <p:val>
                                            <p:strVal val="#ppt_x"/>
                                          </p:val>
                                        </p:tav>
                                      </p:tavLst>
                                    </p:anim>
                                    <p:anim calcmode="lin" valueType="num">
                                      <p:cBhvr additive="base">
                                        <p:cTn id="80" dur="1750" fill="hold"/>
                                        <p:tgtEl>
                                          <p:spTgt spid="39"/>
                                        </p:tgtEl>
                                        <p:attrNameLst>
                                          <p:attrName>ppt_y</p:attrName>
                                        </p:attrNameLst>
                                      </p:cBhvr>
                                      <p:tavLst>
                                        <p:tav tm="0">
                                          <p:val>
                                            <p:strVal val="#ppt_y"/>
                                          </p:val>
                                        </p:tav>
                                        <p:tav tm="100000">
                                          <p:val>
                                            <p:strVal val="#ppt_y"/>
                                          </p:val>
                                        </p:tav>
                                      </p:tavLst>
                                    </p:anim>
                                  </p:childTnLst>
                                </p:cTn>
                              </p:par>
                              <p:par>
                                <p:cTn id="81" presetID="2" presetClass="entr" presetSubtype="2" fill="hold" grpId="0" nodeType="withEffect">
                                  <p:stCondLst>
                                    <p:cond delay="0"/>
                                  </p:stCondLst>
                                  <p:childTnLst>
                                    <p:set>
                                      <p:cBhvr>
                                        <p:cTn id="82" dur="1" fill="hold">
                                          <p:stCondLst>
                                            <p:cond delay="0"/>
                                          </p:stCondLst>
                                        </p:cTn>
                                        <p:tgtEl>
                                          <p:spTgt spid="40"/>
                                        </p:tgtEl>
                                        <p:attrNameLst>
                                          <p:attrName>style.visibility</p:attrName>
                                        </p:attrNameLst>
                                      </p:cBhvr>
                                      <p:to>
                                        <p:strVal val="visible"/>
                                      </p:to>
                                    </p:set>
                                    <p:anim calcmode="lin" valueType="num">
                                      <p:cBhvr additive="base">
                                        <p:cTn id="83" dur="1750" fill="hold"/>
                                        <p:tgtEl>
                                          <p:spTgt spid="40"/>
                                        </p:tgtEl>
                                        <p:attrNameLst>
                                          <p:attrName>ppt_x</p:attrName>
                                        </p:attrNameLst>
                                      </p:cBhvr>
                                      <p:tavLst>
                                        <p:tav tm="0">
                                          <p:val>
                                            <p:strVal val="1+#ppt_w/2"/>
                                          </p:val>
                                        </p:tav>
                                        <p:tav tm="100000">
                                          <p:val>
                                            <p:strVal val="#ppt_x"/>
                                          </p:val>
                                        </p:tav>
                                      </p:tavLst>
                                    </p:anim>
                                    <p:anim calcmode="lin" valueType="num">
                                      <p:cBhvr additive="base">
                                        <p:cTn id="84" dur="1750" fill="hold"/>
                                        <p:tgtEl>
                                          <p:spTgt spid="40"/>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0"/>
                                  </p:stCondLst>
                                  <p:childTnLst>
                                    <p:set>
                                      <p:cBhvr>
                                        <p:cTn id="86" dur="1" fill="hold">
                                          <p:stCondLst>
                                            <p:cond delay="0"/>
                                          </p:stCondLst>
                                        </p:cTn>
                                        <p:tgtEl>
                                          <p:spTgt spid="41"/>
                                        </p:tgtEl>
                                        <p:attrNameLst>
                                          <p:attrName>style.visibility</p:attrName>
                                        </p:attrNameLst>
                                      </p:cBhvr>
                                      <p:to>
                                        <p:strVal val="visible"/>
                                      </p:to>
                                    </p:set>
                                    <p:anim calcmode="lin" valueType="num">
                                      <p:cBhvr additive="base">
                                        <p:cTn id="87" dur="1750" fill="hold"/>
                                        <p:tgtEl>
                                          <p:spTgt spid="41"/>
                                        </p:tgtEl>
                                        <p:attrNameLst>
                                          <p:attrName>ppt_x</p:attrName>
                                        </p:attrNameLst>
                                      </p:cBhvr>
                                      <p:tavLst>
                                        <p:tav tm="0">
                                          <p:val>
                                            <p:strVal val="1+#ppt_w/2"/>
                                          </p:val>
                                        </p:tav>
                                        <p:tav tm="100000">
                                          <p:val>
                                            <p:strVal val="#ppt_x"/>
                                          </p:val>
                                        </p:tav>
                                      </p:tavLst>
                                    </p:anim>
                                    <p:anim calcmode="lin" valueType="num">
                                      <p:cBhvr additive="base">
                                        <p:cTn id="88" dur="1750" fill="hold"/>
                                        <p:tgtEl>
                                          <p:spTgt spid="41"/>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0"/>
                                  </p:stCondLst>
                                  <p:childTnLst>
                                    <p:set>
                                      <p:cBhvr>
                                        <p:cTn id="90" dur="1" fill="hold">
                                          <p:stCondLst>
                                            <p:cond delay="0"/>
                                          </p:stCondLst>
                                        </p:cTn>
                                        <p:tgtEl>
                                          <p:spTgt spid="43"/>
                                        </p:tgtEl>
                                        <p:attrNameLst>
                                          <p:attrName>style.visibility</p:attrName>
                                        </p:attrNameLst>
                                      </p:cBhvr>
                                      <p:to>
                                        <p:strVal val="visible"/>
                                      </p:to>
                                    </p:set>
                                    <p:anim calcmode="lin" valueType="num">
                                      <p:cBhvr additive="base">
                                        <p:cTn id="91" dur="1750" fill="hold"/>
                                        <p:tgtEl>
                                          <p:spTgt spid="43"/>
                                        </p:tgtEl>
                                        <p:attrNameLst>
                                          <p:attrName>ppt_x</p:attrName>
                                        </p:attrNameLst>
                                      </p:cBhvr>
                                      <p:tavLst>
                                        <p:tav tm="0">
                                          <p:val>
                                            <p:strVal val="1+#ppt_w/2"/>
                                          </p:val>
                                        </p:tav>
                                        <p:tav tm="100000">
                                          <p:val>
                                            <p:strVal val="#ppt_x"/>
                                          </p:val>
                                        </p:tav>
                                      </p:tavLst>
                                    </p:anim>
                                    <p:anim calcmode="lin" valueType="num">
                                      <p:cBhvr additive="base">
                                        <p:cTn id="92" dur="1750" fill="hold"/>
                                        <p:tgtEl>
                                          <p:spTgt spid="43"/>
                                        </p:tgtEl>
                                        <p:attrNameLst>
                                          <p:attrName>ppt_y</p:attrName>
                                        </p:attrNameLst>
                                      </p:cBhvr>
                                      <p:tavLst>
                                        <p:tav tm="0">
                                          <p:val>
                                            <p:strVal val="#ppt_y"/>
                                          </p:val>
                                        </p:tav>
                                        <p:tav tm="100000">
                                          <p:val>
                                            <p:strVal val="#ppt_y"/>
                                          </p:val>
                                        </p:tav>
                                      </p:tavLst>
                                    </p:anim>
                                  </p:childTnLst>
                                </p:cTn>
                              </p:par>
                              <p:par>
                                <p:cTn id="93" presetID="2" presetClass="entr" presetSubtype="2" fill="hold" grpId="0" nodeType="withEffect">
                                  <p:stCondLst>
                                    <p:cond delay="0"/>
                                  </p:stCondLst>
                                  <p:childTnLst>
                                    <p:set>
                                      <p:cBhvr>
                                        <p:cTn id="94" dur="1" fill="hold">
                                          <p:stCondLst>
                                            <p:cond delay="0"/>
                                          </p:stCondLst>
                                        </p:cTn>
                                        <p:tgtEl>
                                          <p:spTgt spid="44"/>
                                        </p:tgtEl>
                                        <p:attrNameLst>
                                          <p:attrName>style.visibility</p:attrName>
                                        </p:attrNameLst>
                                      </p:cBhvr>
                                      <p:to>
                                        <p:strVal val="visible"/>
                                      </p:to>
                                    </p:set>
                                    <p:anim calcmode="lin" valueType="num">
                                      <p:cBhvr additive="base">
                                        <p:cTn id="95" dur="1750" fill="hold"/>
                                        <p:tgtEl>
                                          <p:spTgt spid="44"/>
                                        </p:tgtEl>
                                        <p:attrNameLst>
                                          <p:attrName>ppt_x</p:attrName>
                                        </p:attrNameLst>
                                      </p:cBhvr>
                                      <p:tavLst>
                                        <p:tav tm="0">
                                          <p:val>
                                            <p:strVal val="1+#ppt_w/2"/>
                                          </p:val>
                                        </p:tav>
                                        <p:tav tm="100000">
                                          <p:val>
                                            <p:strVal val="#ppt_x"/>
                                          </p:val>
                                        </p:tav>
                                      </p:tavLst>
                                    </p:anim>
                                    <p:anim calcmode="lin" valueType="num">
                                      <p:cBhvr additive="base">
                                        <p:cTn id="96" dur="1750" fill="hold"/>
                                        <p:tgtEl>
                                          <p:spTgt spid="44"/>
                                        </p:tgtEl>
                                        <p:attrNameLst>
                                          <p:attrName>ppt_y</p:attrName>
                                        </p:attrNameLst>
                                      </p:cBhvr>
                                      <p:tavLst>
                                        <p:tav tm="0">
                                          <p:val>
                                            <p:strVal val="#ppt_y"/>
                                          </p:val>
                                        </p:tav>
                                        <p:tav tm="100000">
                                          <p:val>
                                            <p:strVal val="#ppt_y"/>
                                          </p:val>
                                        </p:tav>
                                      </p:tavLst>
                                    </p:anim>
                                  </p:childTnLst>
                                </p:cTn>
                              </p:par>
                              <p:par>
                                <p:cTn id="97" presetID="2" presetClass="entr" presetSubtype="2" fill="hold" grpId="0" nodeType="withEffect">
                                  <p:stCondLst>
                                    <p:cond delay="0"/>
                                  </p:stCondLst>
                                  <p:childTnLst>
                                    <p:set>
                                      <p:cBhvr>
                                        <p:cTn id="98" dur="1" fill="hold">
                                          <p:stCondLst>
                                            <p:cond delay="0"/>
                                          </p:stCondLst>
                                        </p:cTn>
                                        <p:tgtEl>
                                          <p:spTgt spid="45"/>
                                        </p:tgtEl>
                                        <p:attrNameLst>
                                          <p:attrName>style.visibility</p:attrName>
                                        </p:attrNameLst>
                                      </p:cBhvr>
                                      <p:to>
                                        <p:strVal val="visible"/>
                                      </p:to>
                                    </p:set>
                                    <p:anim calcmode="lin" valueType="num">
                                      <p:cBhvr additive="base">
                                        <p:cTn id="99" dur="1750" fill="hold"/>
                                        <p:tgtEl>
                                          <p:spTgt spid="45"/>
                                        </p:tgtEl>
                                        <p:attrNameLst>
                                          <p:attrName>ppt_x</p:attrName>
                                        </p:attrNameLst>
                                      </p:cBhvr>
                                      <p:tavLst>
                                        <p:tav tm="0">
                                          <p:val>
                                            <p:strVal val="1+#ppt_w/2"/>
                                          </p:val>
                                        </p:tav>
                                        <p:tav tm="100000">
                                          <p:val>
                                            <p:strVal val="#ppt_x"/>
                                          </p:val>
                                        </p:tav>
                                      </p:tavLst>
                                    </p:anim>
                                    <p:anim calcmode="lin" valueType="num">
                                      <p:cBhvr additive="base">
                                        <p:cTn id="100" dur="1750" fill="hold"/>
                                        <p:tgtEl>
                                          <p:spTgt spid="45"/>
                                        </p:tgtEl>
                                        <p:attrNameLst>
                                          <p:attrName>ppt_y</p:attrName>
                                        </p:attrNameLst>
                                      </p:cBhvr>
                                      <p:tavLst>
                                        <p:tav tm="0">
                                          <p:val>
                                            <p:strVal val="#ppt_y"/>
                                          </p:val>
                                        </p:tav>
                                        <p:tav tm="100000">
                                          <p:val>
                                            <p:strVal val="#ppt_y"/>
                                          </p:val>
                                        </p:tav>
                                      </p:tavLst>
                                    </p:anim>
                                  </p:childTnLst>
                                </p:cTn>
                              </p:par>
                              <p:par>
                                <p:cTn id="101" presetID="2" presetClass="entr" presetSubtype="2" fill="hold" grpId="0" nodeType="withEffect">
                                  <p:stCondLst>
                                    <p:cond delay="0"/>
                                  </p:stCondLst>
                                  <p:childTnLst>
                                    <p:set>
                                      <p:cBhvr>
                                        <p:cTn id="102" dur="1" fill="hold">
                                          <p:stCondLst>
                                            <p:cond delay="0"/>
                                          </p:stCondLst>
                                        </p:cTn>
                                        <p:tgtEl>
                                          <p:spTgt spid="46"/>
                                        </p:tgtEl>
                                        <p:attrNameLst>
                                          <p:attrName>style.visibility</p:attrName>
                                        </p:attrNameLst>
                                      </p:cBhvr>
                                      <p:to>
                                        <p:strVal val="visible"/>
                                      </p:to>
                                    </p:set>
                                    <p:anim calcmode="lin" valueType="num">
                                      <p:cBhvr additive="base">
                                        <p:cTn id="103" dur="1750" fill="hold"/>
                                        <p:tgtEl>
                                          <p:spTgt spid="46"/>
                                        </p:tgtEl>
                                        <p:attrNameLst>
                                          <p:attrName>ppt_x</p:attrName>
                                        </p:attrNameLst>
                                      </p:cBhvr>
                                      <p:tavLst>
                                        <p:tav tm="0">
                                          <p:val>
                                            <p:strVal val="1+#ppt_w/2"/>
                                          </p:val>
                                        </p:tav>
                                        <p:tav tm="100000">
                                          <p:val>
                                            <p:strVal val="#ppt_x"/>
                                          </p:val>
                                        </p:tav>
                                      </p:tavLst>
                                    </p:anim>
                                    <p:anim calcmode="lin" valueType="num">
                                      <p:cBhvr additive="base">
                                        <p:cTn id="104" dur="1750" fill="hold"/>
                                        <p:tgtEl>
                                          <p:spTgt spid="46"/>
                                        </p:tgtEl>
                                        <p:attrNameLst>
                                          <p:attrName>ppt_y</p:attrName>
                                        </p:attrNameLst>
                                      </p:cBhvr>
                                      <p:tavLst>
                                        <p:tav tm="0">
                                          <p:val>
                                            <p:strVal val="#ppt_y"/>
                                          </p:val>
                                        </p:tav>
                                        <p:tav tm="100000">
                                          <p:val>
                                            <p:strVal val="#ppt_y"/>
                                          </p:val>
                                        </p:tav>
                                      </p:tavLst>
                                    </p:anim>
                                  </p:childTnLst>
                                </p:cTn>
                              </p:par>
                              <p:par>
                                <p:cTn id="105" presetID="2" presetClass="entr" presetSubtype="2" fill="hold" grpId="0" nodeType="withEffect">
                                  <p:stCondLst>
                                    <p:cond delay="0"/>
                                  </p:stCondLst>
                                  <p:childTnLst>
                                    <p:set>
                                      <p:cBhvr>
                                        <p:cTn id="106" dur="1" fill="hold">
                                          <p:stCondLst>
                                            <p:cond delay="0"/>
                                          </p:stCondLst>
                                        </p:cTn>
                                        <p:tgtEl>
                                          <p:spTgt spid="47"/>
                                        </p:tgtEl>
                                        <p:attrNameLst>
                                          <p:attrName>style.visibility</p:attrName>
                                        </p:attrNameLst>
                                      </p:cBhvr>
                                      <p:to>
                                        <p:strVal val="visible"/>
                                      </p:to>
                                    </p:set>
                                    <p:anim calcmode="lin" valueType="num">
                                      <p:cBhvr additive="base">
                                        <p:cTn id="107" dur="1750" fill="hold"/>
                                        <p:tgtEl>
                                          <p:spTgt spid="47"/>
                                        </p:tgtEl>
                                        <p:attrNameLst>
                                          <p:attrName>ppt_x</p:attrName>
                                        </p:attrNameLst>
                                      </p:cBhvr>
                                      <p:tavLst>
                                        <p:tav tm="0">
                                          <p:val>
                                            <p:strVal val="1+#ppt_w/2"/>
                                          </p:val>
                                        </p:tav>
                                        <p:tav tm="100000">
                                          <p:val>
                                            <p:strVal val="#ppt_x"/>
                                          </p:val>
                                        </p:tav>
                                      </p:tavLst>
                                    </p:anim>
                                    <p:anim calcmode="lin" valueType="num">
                                      <p:cBhvr additive="base">
                                        <p:cTn id="108" dur="1750" fill="hold"/>
                                        <p:tgtEl>
                                          <p:spTgt spid="47"/>
                                        </p:tgtEl>
                                        <p:attrNameLst>
                                          <p:attrName>ppt_y</p:attrName>
                                        </p:attrNameLst>
                                      </p:cBhvr>
                                      <p:tavLst>
                                        <p:tav tm="0">
                                          <p:val>
                                            <p:strVal val="#ppt_y"/>
                                          </p:val>
                                        </p:tav>
                                        <p:tav tm="100000">
                                          <p:val>
                                            <p:strVal val="#ppt_y"/>
                                          </p:val>
                                        </p:tav>
                                      </p:tavLst>
                                    </p:anim>
                                  </p:childTnLst>
                                </p:cTn>
                              </p:par>
                              <p:par>
                                <p:cTn id="109" presetID="2" presetClass="entr" presetSubtype="2" fill="hold" grpId="0" nodeType="withEffect">
                                  <p:stCondLst>
                                    <p:cond delay="0"/>
                                  </p:stCondLst>
                                  <p:childTnLst>
                                    <p:set>
                                      <p:cBhvr>
                                        <p:cTn id="110" dur="1" fill="hold">
                                          <p:stCondLst>
                                            <p:cond delay="0"/>
                                          </p:stCondLst>
                                        </p:cTn>
                                        <p:tgtEl>
                                          <p:spTgt spid="48"/>
                                        </p:tgtEl>
                                        <p:attrNameLst>
                                          <p:attrName>style.visibility</p:attrName>
                                        </p:attrNameLst>
                                      </p:cBhvr>
                                      <p:to>
                                        <p:strVal val="visible"/>
                                      </p:to>
                                    </p:set>
                                    <p:anim calcmode="lin" valueType="num">
                                      <p:cBhvr additive="base">
                                        <p:cTn id="111" dur="1750" fill="hold"/>
                                        <p:tgtEl>
                                          <p:spTgt spid="48"/>
                                        </p:tgtEl>
                                        <p:attrNameLst>
                                          <p:attrName>ppt_x</p:attrName>
                                        </p:attrNameLst>
                                      </p:cBhvr>
                                      <p:tavLst>
                                        <p:tav tm="0">
                                          <p:val>
                                            <p:strVal val="1+#ppt_w/2"/>
                                          </p:val>
                                        </p:tav>
                                        <p:tav tm="100000">
                                          <p:val>
                                            <p:strVal val="#ppt_x"/>
                                          </p:val>
                                        </p:tav>
                                      </p:tavLst>
                                    </p:anim>
                                    <p:anim calcmode="lin" valueType="num">
                                      <p:cBhvr additive="base">
                                        <p:cTn id="112" dur="1750" fill="hold"/>
                                        <p:tgtEl>
                                          <p:spTgt spid="48"/>
                                        </p:tgtEl>
                                        <p:attrNameLst>
                                          <p:attrName>ppt_y</p:attrName>
                                        </p:attrNameLst>
                                      </p:cBhvr>
                                      <p:tavLst>
                                        <p:tav tm="0">
                                          <p:val>
                                            <p:strVal val="#ppt_y"/>
                                          </p:val>
                                        </p:tav>
                                        <p:tav tm="100000">
                                          <p:val>
                                            <p:strVal val="#ppt_y"/>
                                          </p:val>
                                        </p:tav>
                                      </p:tavLst>
                                    </p:anim>
                                  </p:childTnLst>
                                </p:cTn>
                              </p:par>
                              <p:par>
                                <p:cTn id="113" presetID="2" presetClass="entr" presetSubtype="2" fill="hold" grpId="0" nodeType="withEffect">
                                  <p:stCondLst>
                                    <p:cond delay="0"/>
                                  </p:stCondLst>
                                  <p:childTnLst>
                                    <p:set>
                                      <p:cBhvr>
                                        <p:cTn id="114" dur="1" fill="hold">
                                          <p:stCondLst>
                                            <p:cond delay="0"/>
                                          </p:stCondLst>
                                        </p:cTn>
                                        <p:tgtEl>
                                          <p:spTgt spid="49"/>
                                        </p:tgtEl>
                                        <p:attrNameLst>
                                          <p:attrName>style.visibility</p:attrName>
                                        </p:attrNameLst>
                                      </p:cBhvr>
                                      <p:to>
                                        <p:strVal val="visible"/>
                                      </p:to>
                                    </p:set>
                                    <p:anim calcmode="lin" valueType="num">
                                      <p:cBhvr additive="base">
                                        <p:cTn id="115" dur="1750" fill="hold"/>
                                        <p:tgtEl>
                                          <p:spTgt spid="49"/>
                                        </p:tgtEl>
                                        <p:attrNameLst>
                                          <p:attrName>ppt_x</p:attrName>
                                        </p:attrNameLst>
                                      </p:cBhvr>
                                      <p:tavLst>
                                        <p:tav tm="0">
                                          <p:val>
                                            <p:strVal val="1+#ppt_w/2"/>
                                          </p:val>
                                        </p:tav>
                                        <p:tav tm="100000">
                                          <p:val>
                                            <p:strVal val="#ppt_x"/>
                                          </p:val>
                                        </p:tav>
                                      </p:tavLst>
                                    </p:anim>
                                    <p:anim calcmode="lin" valueType="num">
                                      <p:cBhvr additive="base">
                                        <p:cTn id="116" dur="1750" fill="hold"/>
                                        <p:tgtEl>
                                          <p:spTgt spid="49"/>
                                        </p:tgtEl>
                                        <p:attrNameLst>
                                          <p:attrName>ppt_y</p:attrName>
                                        </p:attrNameLst>
                                      </p:cBhvr>
                                      <p:tavLst>
                                        <p:tav tm="0">
                                          <p:val>
                                            <p:strVal val="#ppt_y"/>
                                          </p:val>
                                        </p:tav>
                                        <p:tav tm="100000">
                                          <p:val>
                                            <p:strVal val="#ppt_y"/>
                                          </p:val>
                                        </p:tav>
                                      </p:tavLst>
                                    </p:anim>
                                  </p:childTnLst>
                                </p:cTn>
                              </p:par>
                              <p:par>
                                <p:cTn id="117" presetID="2" presetClass="entr" presetSubtype="2" fill="hold" grpId="0" nodeType="withEffect">
                                  <p:stCondLst>
                                    <p:cond delay="0"/>
                                  </p:stCondLst>
                                  <p:childTnLst>
                                    <p:set>
                                      <p:cBhvr>
                                        <p:cTn id="118" dur="1" fill="hold">
                                          <p:stCondLst>
                                            <p:cond delay="0"/>
                                          </p:stCondLst>
                                        </p:cTn>
                                        <p:tgtEl>
                                          <p:spTgt spid="50"/>
                                        </p:tgtEl>
                                        <p:attrNameLst>
                                          <p:attrName>style.visibility</p:attrName>
                                        </p:attrNameLst>
                                      </p:cBhvr>
                                      <p:to>
                                        <p:strVal val="visible"/>
                                      </p:to>
                                    </p:set>
                                    <p:anim calcmode="lin" valueType="num">
                                      <p:cBhvr additive="base">
                                        <p:cTn id="119" dur="1750" fill="hold"/>
                                        <p:tgtEl>
                                          <p:spTgt spid="50"/>
                                        </p:tgtEl>
                                        <p:attrNameLst>
                                          <p:attrName>ppt_x</p:attrName>
                                        </p:attrNameLst>
                                      </p:cBhvr>
                                      <p:tavLst>
                                        <p:tav tm="0">
                                          <p:val>
                                            <p:strVal val="1+#ppt_w/2"/>
                                          </p:val>
                                        </p:tav>
                                        <p:tav tm="100000">
                                          <p:val>
                                            <p:strVal val="#ppt_x"/>
                                          </p:val>
                                        </p:tav>
                                      </p:tavLst>
                                    </p:anim>
                                    <p:anim calcmode="lin" valueType="num">
                                      <p:cBhvr additive="base">
                                        <p:cTn id="120" dur="1750" fill="hold"/>
                                        <p:tgtEl>
                                          <p:spTgt spid="50"/>
                                        </p:tgtEl>
                                        <p:attrNameLst>
                                          <p:attrName>ppt_y</p:attrName>
                                        </p:attrNameLst>
                                      </p:cBhvr>
                                      <p:tavLst>
                                        <p:tav tm="0">
                                          <p:val>
                                            <p:strVal val="#ppt_y"/>
                                          </p:val>
                                        </p:tav>
                                        <p:tav tm="100000">
                                          <p:val>
                                            <p:strVal val="#ppt_y"/>
                                          </p:val>
                                        </p:tav>
                                      </p:tavLst>
                                    </p:anim>
                                  </p:childTnLst>
                                </p:cTn>
                              </p:par>
                              <p:par>
                                <p:cTn id="121" presetID="2" presetClass="entr" presetSubtype="2" fill="hold" grpId="0" nodeType="withEffect">
                                  <p:stCondLst>
                                    <p:cond delay="0"/>
                                  </p:stCondLst>
                                  <p:childTnLst>
                                    <p:set>
                                      <p:cBhvr>
                                        <p:cTn id="122" dur="1" fill="hold">
                                          <p:stCondLst>
                                            <p:cond delay="0"/>
                                          </p:stCondLst>
                                        </p:cTn>
                                        <p:tgtEl>
                                          <p:spTgt spid="51"/>
                                        </p:tgtEl>
                                        <p:attrNameLst>
                                          <p:attrName>style.visibility</p:attrName>
                                        </p:attrNameLst>
                                      </p:cBhvr>
                                      <p:to>
                                        <p:strVal val="visible"/>
                                      </p:to>
                                    </p:set>
                                    <p:anim calcmode="lin" valueType="num">
                                      <p:cBhvr additive="base">
                                        <p:cTn id="123" dur="1750" fill="hold"/>
                                        <p:tgtEl>
                                          <p:spTgt spid="51"/>
                                        </p:tgtEl>
                                        <p:attrNameLst>
                                          <p:attrName>ppt_x</p:attrName>
                                        </p:attrNameLst>
                                      </p:cBhvr>
                                      <p:tavLst>
                                        <p:tav tm="0">
                                          <p:val>
                                            <p:strVal val="1+#ppt_w/2"/>
                                          </p:val>
                                        </p:tav>
                                        <p:tav tm="100000">
                                          <p:val>
                                            <p:strVal val="#ppt_x"/>
                                          </p:val>
                                        </p:tav>
                                      </p:tavLst>
                                    </p:anim>
                                    <p:anim calcmode="lin" valueType="num">
                                      <p:cBhvr additive="base">
                                        <p:cTn id="124" dur="1750" fill="hold"/>
                                        <p:tgtEl>
                                          <p:spTgt spid="51"/>
                                        </p:tgtEl>
                                        <p:attrNameLst>
                                          <p:attrName>ppt_y</p:attrName>
                                        </p:attrNameLst>
                                      </p:cBhvr>
                                      <p:tavLst>
                                        <p:tav tm="0">
                                          <p:val>
                                            <p:strVal val="#ppt_y"/>
                                          </p:val>
                                        </p:tav>
                                        <p:tav tm="100000">
                                          <p:val>
                                            <p:strVal val="#ppt_y"/>
                                          </p:val>
                                        </p:tav>
                                      </p:tavLst>
                                    </p:anim>
                                  </p:childTnLst>
                                </p:cTn>
                              </p:par>
                              <p:par>
                                <p:cTn id="125" presetID="2" presetClass="entr" presetSubtype="2" fill="hold" grpId="0" nodeType="withEffect">
                                  <p:stCondLst>
                                    <p:cond delay="0"/>
                                  </p:stCondLst>
                                  <p:childTnLst>
                                    <p:set>
                                      <p:cBhvr>
                                        <p:cTn id="126" dur="1" fill="hold">
                                          <p:stCondLst>
                                            <p:cond delay="0"/>
                                          </p:stCondLst>
                                        </p:cTn>
                                        <p:tgtEl>
                                          <p:spTgt spid="70"/>
                                        </p:tgtEl>
                                        <p:attrNameLst>
                                          <p:attrName>style.visibility</p:attrName>
                                        </p:attrNameLst>
                                      </p:cBhvr>
                                      <p:to>
                                        <p:strVal val="visible"/>
                                      </p:to>
                                    </p:set>
                                    <p:anim calcmode="lin" valueType="num">
                                      <p:cBhvr additive="base">
                                        <p:cTn id="127" dur="1750" fill="hold"/>
                                        <p:tgtEl>
                                          <p:spTgt spid="70"/>
                                        </p:tgtEl>
                                        <p:attrNameLst>
                                          <p:attrName>ppt_x</p:attrName>
                                        </p:attrNameLst>
                                      </p:cBhvr>
                                      <p:tavLst>
                                        <p:tav tm="0">
                                          <p:val>
                                            <p:strVal val="1+#ppt_w/2"/>
                                          </p:val>
                                        </p:tav>
                                        <p:tav tm="100000">
                                          <p:val>
                                            <p:strVal val="#ppt_x"/>
                                          </p:val>
                                        </p:tav>
                                      </p:tavLst>
                                    </p:anim>
                                    <p:anim calcmode="lin" valueType="num">
                                      <p:cBhvr additive="base">
                                        <p:cTn id="128" dur="1750" fill="hold"/>
                                        <p:tgtEl>
                                          <p:spTgt spid="70"/>
                                        </p:tgtEl>
                                        <p:attrNameLst>
                                          <p:attrName>ppt_y</p:attrName>
                                        </p:attrNameLst>
                                      </p:cBhvr>
                                      <p:tavLst>
                                        <p:tav tm="0">
                                          <p:val>
                                            <p:strVal val="#ppt_y"/>
                                          </p:val>
                                        </p:tav>
                                        <p:tav tm="100000">
                                          <p:val>
                                            <p:strVal val="#ppt_y"/>
                                          </p:val>
                                        </p:tav>
                                      </p:tavLst>
                                    </p:anim>
                                  </p:childTnLst>
                                </p:cTn>
                              </p:par>
                              <p:par>
                                <p:cTn id="129" presetID="2" presetClass="entr" presetSubtype="2" fill="hold" grpId="0" nodeType="withEffect">
                                  <p:stCondLst>
                                    <p:cond delay="0"/>
                                  </p:stCondLst>
                                  <p:childTnLst>
                                    <p:set>
                                      <p:cBhvr>
                                        <p:cTn id="130" dur="1" fill="hold">
                                          <p:stCondLst>
                                            <p:cond delay="0"/>
                                          </p:stCondLst>
                                        </p:cTn>
                                        <p:tgtEl>
                                          <p:spTgt spid="71"/>
                                        </p:tgtEl>
                                        <p:attrNameLst>
                                          <p:attrName>style.visibility</p:attrName>
                                        </p:attrNameLst>
                                      </p:cBhvr>
                                      <p:to>
                                        <p:strVal val="visible"/>
                                      </p:to>
                                    </p:set>
                                    <p:anim calcmode="lin" valueType="num">
                                      <p:cBhvr additive="base">
                                        <p:cTn id="131" dur="1750" fill="hold"/>
                                        <p:tgtEl>
                                          <p:spTgt spid="71"/>
                                        </p:tgtEl>
                                        <p:attrNameLst>
                                          <p:attrName>ppt_x</p:attrName>
                                        </p:attrNameLst>
                                      </p:cBhvr>
                                      <p:tavLst>
                                        <p:tav tm="0">
                                          <p:val>
                                            <p:strVal val="1+#ppt_w/2"/>
                                          </p:val>
                                        </p:tav>
                                        <p:tav tm="100000">
                                          <p:val>
                                            <p:strVal val="#ppt_x"/>
                                          </p:val>
                                        </p:tav>
                                      </p:tavLst>
                                    </p:anim>
                                    <p:anim calcmode="lin" valueType="num">
                                      <p:cBhvr additive="base">
                                        <p:cTn id="132" dur="1750" fill="hold"/>
                                        <p:tgtEl>
                                          <p:spTgt spid="71"/>
                                        </p:tgtEl>
                                        <p:attrNameLst>
                                          <p:attrName>ppt_y</p:attrName>
                                        </p:attrNameLst>
                                      </p:cBhvr>
                                      <p:tavLst>
                                        <p:tav tm="0">
                                          <p:val>
                                            <p:strVal val="#ppt_y"/>
                                          </p:val>
                                        </p:tav>
                                        <p:tav tm="100000">
                                          <p:val>
                                            <p:strVal val="#ppt_y"/>
                                          </p:val>
                                        </p:tav>
                                      </p:tavLst>
                                    </p:anim>
                                  </p:childTnLst>
                                </p:cTn>
                              </p:par>
                              <p:par>
                                <p:cTn id="133" presetID="2" presetClass="entr" presetSubtype="2" fill="hold" grpId="0" nodeType="withEffect">
                                  <p:stCondLst>
                                    <p:cond delay="0"/>
                                  </p:stCondLst>
                                  <p:childTnLst>
                                    <p:set>
                                      <p:cBhvr>
                                        <p:cTn id="134" dur="1" fill="hold">
                                          <p:stCondLst>
                                            <p:cond delay="0"/>
                                          </p:stCondLst>
                                        </p:cTn>
                                        <p:tgtEl>
                                          <p:spTgt spid="72"/>
                                        </p:tgtEl>
                                        <p:attrNameLst>
                                          <p:attrName>style.visibility</p:attrName>
                                        </p:attrNameLst>
                                      </p:cBhvr>
                                      <p:to>
                                        <p:strVal val="visible"/>
                                      </p:to>
                                    </p:set>
                                    <p:anim calcmode="lin" valueType="num">
                                      <p:cBhvr additive="base">
                                        <p:cTn id="135" dur="1750" fill="hold"/>
                                        <p:tgtEl>
                                          <p:spTgt spid="72"/>
                                        </p:tgtEl>
                                        <p:attrNameLst>
                                          <p:attrName>ppt_x</p:attrName>
                                        </p:attrNameLst>
                                      </p:cBhvr>
                                      <p:tavLst>
                                        <p:tav tm="0">
                                          <p:val>
                                            <p:strVal val="1+#ppt_w/2"/>
                                          </p:val>
                                        </p:tav>
                                        <p:tav tm="100000">
                                          <p:val>
                                            <p:strVal val="#ppt_x"/>
                                          </p:val>
                                        </p:tav>
                                      </p:tavLst>
                                    </p:anim>
                                    <p:anim calcmode="lin" valueType="num">
                                      <p:cBhvr additive="base">
                                        <p:cTn id="136" dur="1750" fill="hold"/>
                                        <p:tgtEl>
                                          <p:spTgt spid="72"/>
                                        </p:tgtEl>
                                        <p:attrNameLst>
                                          <p:attrName>ppt_y</p:attrName>
                                        </p:attrNameLst>
                                      </p:cBhvr>
                                      <p:tavLst>
                                        <p:tav tm="0">
                                          <p:val>
                                            <p:strVal val="#ppt_y"/>
                                          </p:val>
                                        </p:tav>
                                        <p:tav tm="100000">
                                          <p:val>
                                            <p:strVal val="#ppt_y"/>
                                          </p:val>
                                        </p:tav>
                                      </p:tavLst>
                                    </p:anim>
                                  </p:childTnLst>
                                </p:cTn>
                              </p:par>
                              <p:par>
                                <p:cTn id="137" presetID="2" presetClass="entr" presetSubtype="2" fill="hold" grpId="0" nodeType="withEffect">
                                  <p:stCondLst>
                                    <p:cond delay="0"/>
                                  </p:stCondLst>
                                  <p:childTnLst>
                                    <p:set>
                                      <p:cBhvr>
                                        <p:cTn id="138" dur="1" fill="hold">
                                          <p:stCondLst>
                                            <p:cond delay="0"/>
                                          </p:stCondLst>
                                        </p:cTn>
                                        <p:tgtEl>
                                          <p:spTgt spid="73"/>
                                        </p:tgtEl>
                                        <p:attrNameLst>
                                          <p:attrName>style.visibility</p:attrName>
                                        </p:attrNameLst>
                                      </p:cBhvr>
                                      <p:to>
                                        <p:strVal val="visible"/>
                                      </p:to>
                                    </p:set>
                                    <p:anim calcmode="lin" valueType="num">
                                      <p:cBhvr additive="base">
                                        <p:cTn id="139" dur="1750" fill="hold"/>
                                        <p:tgtEl>
                                          <p:spTgt spid="73"/>
                                        </p:tgtEl>
                                        <p:attrNameLst>
                                          <p:attrName>ppt_x</p:attrName>
                                        </p:attrNameLst>
                                      </p:cBhvr>
                                      <p:tavLst>
                                        <p:tav tm="0">
                                          <p:val>
                                            <p:strVal val="1+#ppt_w/2"/>
                                          </p:val>
                                        </p:tav>
                                        <p:tav tm="100000">
                                          <p:val>
                                            <p:strVal val="#ppt_x"/>
                                          </p:val>
                                        </p:tav>
                                      </p:tavLst>
                                    </p:anim>
                                    <p:anim calcmode="lin" valueType="num">
                                      <p:cBhvr additive="base">
                                        <p:cTn id="140" dur="1750" fill="hold"/>
                                        <p:tgtEl>
                                          <p:spTgt spid="73"/>
                                        </p:tgtEl>
                                        <p:attrNameLst>
                                          <p:attrName>ppt_y</p:attrName>
                                        </p:attrNameLst>
                                      </p:cBhvr>
                                      <p:tavLst>
                                        <p:tav tm="0">
                                          <p:val>
                                            <p:strVal val="#ppt_y"/>
                                          </p:val>
                                        </p:tav>
                                        <p:tav tm="100000">
                                          <p:val>
                                            <p:strVal val="#ppt_y"/>
                                          </p:val>
                                        </p:tav>
                                      </p:tavLst>
                                    </p:anim>
                                  </p:childTnLst>
                                </p:cTn>
                              </p:par>
                              <p:par>
                                <p:cTn id="141" presetID="2" presetClass="entr" presetSubtype="2" fill="hold" grpId="0" nodeType="withEffect">
                                  <p:stCondLst>
                                    <p:cond delay="0"/>
                                  </p:stCondLst>
                                  <p:childTnLst>
                                    <p:set>
                                      <p:cBhvr>
                                        <p:cTn id="142" dur="1" fill="hold">
                                          <p:stCondLst>
                                            <p:cond delay="0"/>
                                          </p:stCondLst>
                                        </p:cTn>
                                        <p:tgtEl>
                                          <p:spTgt spid="74"/>
                                        </p:tgtEl>
                                        <p:attrNameLst>
                                          <p:attrName>style.visibility</p:attrName>
                                        </p:attrNameLst>
                                      </p:cBhvr>
                                      <p:to>
                                        <p:strVal val="visible"/>
                                      </p:to>
                                    </p:set>
                                    <p:anim calcmode="lin" valueType="num">
                                      <p:cBhvr additive="base">
                                        <p:cTn id="143" dur="1750" fill="hold"/>
                                        <p:tgtEl>
                                          <p:spTgt spid="74"/>
                                        </p:tgtEl>
                                        <p:attrNameLst>
                                          <p:attrName>ppt_x</p:attrName>
                                        </p:attrNameLst>
                                      </p:cBhvr>
                                      <p:tavLst>
                                        <p:tav tm="0">
                                          <p:val>
                                            <p:strVal val="1+#ppt_w/2"/>
                                          </p:val>
                                        </p:tav>
                                        <p:tav tm="100000">
                                          <p:val>
                                            <p:strVal val="#ppt_x"/>
                                          </p:val>
                                        </p:tav>
                                      </p:tavLst>
                                    </p:anim>
                                    <p:anim calcmode="lin" valueType="num">
                                      <p:cBhvr additive="base">
                                        <p:cTn id="144" dur="1750" fill="hold"/>
                                        <p:tgtEl>
                                          <p:spTgt spid="74"/>
                                        </p:tgtEl>
                                        <p:attrNameLst>
                                          <p:attrName>ppt_y</p:attrName>
                                        </p:attrNameLst>
                                      </p:cBhvr>
                                      <p:tavLst>
                                        <p:tav tm="0">
                                          <p:val>
                                            <p:strVal val="#ppt_y"/>
                                          </p:val>
                                        </p:tav>
                                        <p:tav tm="100000">
                                          <p:val>
                                            <p:strVal val="#ppt_y"/>
                                          </p:val>
                                        </p:tav>
                                      </p:tavLst>
                                    </p:anim>
                                  </p:childTnLst>
                                </p:cTn>
                              </p:par>
                              <p:par>
                                <p:cTn id="145" presetID="2" presetClass="entr" presetSubtype="2" fill="hold" grpId="0" nodeType="withEffect">
                                  <p:stCondLst>
                                    <p:cond delay="0"/>
                                  </p:stCondLst>
                                  <p:childTnLst>
                                    <p:set>
                                      <p:cBhvr>
                                        <p:cTn id="146" dur="1" fill="hold">
                                          <p:stCondLst>
                                            <p:cond delay="0"/>
                                          </p:stCondLst>
                                        </p:cTn>
                                        <p:tgtEl>
                                          <p:spTgt spid="75"/>
                                        </p:tgtEl>
                                        <p:attrNameLst>
                                          <p:attrName>style.visibility</p:attrName>
                                        </p:attrNameLst>
                                      </p:cBhvr>
                                      <p:to>
                                        <p:strVal val="visible"/>
                                      </p:to>
                                    </p:set>
                                    <p:anim calcmode="lin" valueType="num">
                                      <p:cBhvr additive="base">
                                        <p:cTn id="147" dur="1750" fill="hold"/>
                                        <p:tgtEl>
                                          <p:spTgt spid="75"/>
                                        </p:tgtEl>
                                        <p:attrNameLst>
                                          <p:attrName>ppt_x</p:attrName>
                                        </p:attrNameLst>
                                      </p:cBhvr>
                                      <p:tavLst>
                                        <p:tav tm="0">
                                          <p:val>
                                            <p:strVal val="1+#ppt_w/2"/>
                                          </p:val>
                                        </p:tav>
                                        <p:tav tm="100000">
                                          <p:val>
                                            <p:strVal val="#ppt_x"/>
                                          </p:val>
                                        </p:tav>
                                      </p:tavLst>
                                    </p:anim>
                                    <p:anim calcmode="lin" valueType="num">
                                      <p:cBhvr additive="base">
                                        <p:cTn id="148" dur="1750" fill="hold"/>
                                        <p:tgtEl>
                                          <p:spTgt spid="75"/>
                                        </p:tgtEl>
                                        <p:attrNameLst>
                                          <p:attrName>ppt_y</p:attrName>
                                        </p:attrNameLst>
                                      </p:cBhvr>
                                      <p:tavLst>
                                        <p:tav tm="0">
                                          <p:val>
                                            <p:strVal val="#ppt_y"/>
                                          </p:val>
                                        </p:tav>
                                        <p:tav tm="100000">
                                          <p:val>
                                            <p:strVal val="#ppt_y"/>
                                          </p:val>
                                        </p:tav>
                                      </p:tavLst>
                                    </p:anim>
                                  </p:childTnLst>
                                </p:cTn>
                              </p:par>
                              <p:par>
                                <p:cTn id="149" presetID="2" presetClass="entr" presetSubtype="2" fill="hold" grpId="0" nodeType="withEffect">
                                  <p:stCondLst>
                                    <p:cond delay="0"/>
                                  </p:stCondLst>
                                  <p:childTnLst>
                                    <p:set>
                                      <p:cBhvr>
                                        <p:cTn id="150" dur="1" fill="hold">
                                          <p:stCondLst>
                                            <p:cond delay="0"/>
                                          </p:stCondLst>
                                        </p:cTn>
                                        <p:tgtEl>
                                          <p:spTgt spid="76"/>
                                        </p:tgtEl>
                                        <p:attrNameLst>
                                          <p:attrName>style.visibility</p:attrName>
                                        </p:attrNameLst>
                                      </p:cBhvr>
                                      <p:to>
                                        <p:strVal val="visible"/>
                                      </p:to>
                                    </p:set>
                                    <p:anim calcmode="lin" valueType="num">
                                      <p:cBhvr additive="base">
                                        <p:cTn id="151" dur="1750" fill="hold"/>
                                        <p:tgtEl>
                                          <p:spTgt spid="76"/>
                                        </p:tgtEl>
                                        <p:attrNameLst>
                                          <p:attrName>ppt_x</p:attrName>
                                        </p:attrNameLst>
                                      </p:cBhvr>
                                      <p:tavLst>
                                        <p:tav tm="0">
                                          <p:val>
                                            <p:strVal val="1+#ppt_w/2"/>
                                          </p:val>
                                        </p:tav>
                                        <p:tav tm="100000">
                                          <p:val>
                                            <p:strVal val="#ppt_x"/>
                                          </p:val>
                                        </p:tav>
                                      </p:tavLst>
                                    </p:anim>
                                    <p:anim calcmode="lin" valueType="num">
                                      <p:cBhvr additive="base">
                                        <p:cTn id="152" dur="1750" fill="hold"/>
                                        <p:tgtEl>
                                          <p:spTgt spid="76"/>
                                        </p:tgtEl>
                                        <p:attrNameLst>
                                          <p:attrName>ppt_y</p:attrName>
                                        </p:attrNameLst>
                                      </p:cBhvr>
                                      <p:tavLst>
                                        <p:tav tm="0">
                                          <p:val>
                                            <p:strVal val="#ppt_y"/>
                                          </p:val>
                                        </p:tav>
                                        <p:tav tm="100000">
                                          <p:val>
                                            <p:strVal val="#ppt_y"/>
                                          </p:val>
                                        </p:tav>
                                      </p:tavLst>
                                    </p:anim>
                                  </p:childTnLst>
                                </p:cTn>
                              </p:par>
                              <p:par>
                                <p:cTn id="153" presetID="2" presetClass="entr" presetSubtype="2" fill="hold" grpId="0" nodeType="withEffect">
                                  <p:stCondLst>
                                    <p:cond delay="0"/>
                                  </p:stCondLst>
                                  <p:childTnLst>
                                    <p:set>
                                      <p:cBhvr>
                                        <p:cTn id="154" dur="1" fill="hold">
                                          <p:stCondLst>
                                            <p:cond delay="0"/>
                                          </p:stCondLst>
                                        </p:cTn>
                                        <p:tgtEl>
                                          <p:spTgt spid="77"/>
                                        </p:tgtEl>
                                        <p:attrNameLst>
                                          <p:attrName>style.visibility</p:attrName>
                                        </p:attrNameLst>
                                      </p:cBhvr>
                                      <p:to>
                                        <p:strVal val="visible"/>
                                      </p:to>
                                    </p:set>
                                    <p:anim calcmode="lin" valueType="num">
                                      <p:cBhvr additive="base">
                                        <p:cTn id="155" dur="1750" fill="hold"/>
                                        <p:tgtEl>
                                          <p:spTgt spid="77"/>
                                        </p:tgtEl>
                                        <p:attrNameLst>
                                          <p:attrName>ppt_x</p:attrName>
                                        </p:attrNameLst>
                                      </p:cBhvr>
                                      <p:tavLst>
                                        <p:tav tm="0">
                                          <p:val>
                                            <p:strVal val="1+#ppt_w/2"/>
                                          </p:val>
                                        </p:tav>
                                        <p:tav tm="100000">
                                          <p:val>
                                            <p:strVal val="#ppt_x"/>
                                          </p:val>
                                        </p:tav>
                                      </p:tavLst>
                                    </p:anim>
                                    <p:anim calcmode="lin" valueType="num">
                                      <p:cBhvr additive="base">
                                        <p:cTn id="156" dur="1750" fill="hold"/>
                                        <p:tgtEl>
                                          <p:spTgt spid="77"/>
                                        </p:tgtEl>
                                        <p:attrNameLst>
                                          <p:attrName>ppt_y</p:attrName>
                                        </p:attrNameLst>
                                      </p:cBhvr>
                                      <p:tavLst>
                                        <p:tav tm="0">
                                          <p:val>
                                            <p:strVal val="#ppt_y"/>
                                          </p:val>
                                        </p:tav>
                                        <p:tav tm="100000">
                                          <p:val>
                                            <p:strVal val="#ppt_y"/>
                                          </p:val>
                                        </p:tav>
                                      </p:tavLst>
                                    </p:anim>
                                  </p:childTnLst>
                                </p:cTn>
                              </p:par>
                              <p:par>
                                <p:cTn id="157" presetID="2" presetClass="entr" presetSubtype="2" fill="hold" grpId="0" nodeType="withEffect">
                                  <p:stCondLst>
                                    <p:cond delay="0"/>
                                  </p:stCondLst>
                                  <p:childTnLst>
                                    <p:set>
                                      <p:cBhvr>
                                        <p:cTn id="158" dur="1" fill="hold">
                                          <p:stCondLst>
                                            <p:cond delay="0"/>
                                          </p:stCondLst>
                                        </p:cTn>
                                        <p:tgtEl>
                                          <p:spTgt spid="78"/>
                                        </p:tgtEl>
                                        <p:attrNameLst>
                                          <p:attrName>style.visibility</p:attrName>
                                        </p:attrNameLst>
                                      </p:cBhvr>
                                      <p:to>
                                        <p:strVal val="visible"/>
                                      </p:to>
                                    </p:set>
                                    <p:anim calcmode="lin" valueType="num">
                                      <p:cBhvr additive="base">
                                        <p:cTn id="159" dur="1750" fill="hold"/>
                                        <p:tgtEl>
                                          <p:spTgt spid="78"/>
                                        </p:tgtEl>
                                        <p:attrNameLst>
                                          <p:attrName>ppt_x</p:attrName>
                                        </p:attrNameLst>
                                      </p:cBhvr>
                                      <p:tavLst>
                                        <p:tav tm="0">
                                          <p:val>
                                            <p:strVal val="1+#ppt_w/2"/>
                                          </p:val>
                                        </p:tav>
                                        <p:tav tm="100000">
                                          <p:val>
                                            <p:strVal val="#ppt_x"/>
                                          </p:val>
                                        </p:tav>
                                      </p:tavLst>
                                    </p:anim>
                                    <p:anim calcmode="lin" valueType="num">
                                      <p:cBhvr additive="base">
                                        <p:cTn id="160" dur="1750" fill="hold"/>
                                        <p:tgtEl>
                                          <p:spTgt spid="78"/>
                                        </p:tgtEl>
                                        <p:attrNameLst>
                                          <p:attrName>ppt_y</p:attrName>
                                        </p:attrNameLst>
                                      </p:cBhvr>
                                      <p:tavLst>
                                        <p:tav tm="0">
                                          <p:val>
                                            <p:strVal val="#ppt_y"/>
                                          </p:val>
                                        </p:tav>
                                        <p:tav tm="100000">
                                          <p:val>
                                            <p:strVal val="#ppt_y"/>
                                          </p:val>
                                        </p:tav>
                                      </p:tavLst>
                                    </p:anim>
                                  </p:childTnLst>
                                </p:cTn>
                              </p:par>
                              <p:par>
                                <p:cTn id="161" presetID="2" presetClass="entr" presetSubtype="2" fill="hold" grpId="0" nodeType="withEffect">
                                  <p:stCondLst>
                                    <p:cond delay="0"/>
                                  </p:stCondLst>
                                  <p:childTnLst>
                                    <p:set>
                                      <p:cBhvr>
                                        <p:cTn id="162" dur="1" fill="hold">
                                          <p:stCondLst>
                                            <p:cond delay="0"/>
                                          </p:stCondLst>
                                        </p:cTn>
                                        <p:tgtEl>
                                          <p:spTgt spid="79"/>
                                        </p:tgtEl>
                                        <p:attrNameLst>
                                          <p:attrName>style.visibility</p:attrName>
                                        </p:attrNameLst>
                                      </p:cBhvr>
                                      <p:to>
                                        <p:strVal val="visible"/>
                                      </p:to>
                                    </p:set>
                                    <p:anim calcmode="lin" valueType="num">
                                      <p:cBhvr additive="base">
                                        <p:cTn id="163" dur="1750" fill="hold"/>
                                        <p:tgtEl>
                                          <p:spTgt spid="79"/>
                                        </p:tgtEl>
                                        <p:attrNameLst>
                                          <p:attrName>ppt_x</p:attrName>
                                        </p:attrNameLst>
                                      </p:cBhvr>
                                      <p:tavLst>
                                        <p:tav tm="0">
                                          <p:val>
                                            <p:strVal val="1+#ppt_w/2"/>
                                          </p:val>
                                        </p:tav>
                                        <p:tav tm="100000">
                                          <p:val>
                                            <p:strVal val="#ppt_x"/>
                                          </p:val>
                                        </p:tav>
                                      </p:tavLst>
                                    </p:anim>
                                    <p:anim calcmode="lin" valueType="num">
                                      <p:cBhvr additive="base">
                                        <p:cTn id="164" dur="1750" fill="hold"/>
                                        <p:tgtEl>
                                          <p:spTgt spid="79"/>
                                        </p:tgtEl>
                                        <p:attrNameLst>
                                          <p:attrName>ppt_y</p:attrName>
                                        </p:attrNameLst>
                                      </p:cBhvr>
                                      <p:tavLst>
                                        <p:tav tm="0">
                                          <p:val>
                                            <p:strVal val="#ppt_y"/>
                                          </p:val>
                                        </p:tav>
                                        <p:tav tm="100000">
                                          <p:val>
                                            <p:strVal val="#ppt_y"/>
                                          </p:val>
                                        </p:tav>
                                      </p:tavLst>
                                    </p:anim>
                                  </p:childTnLst>
                                </p:cTn>
                              </p:par>
                              <p:par>
                                <p:cTn id="165" presetID="2" presetClass="entr" presetSubtype="2" fill="hold" grpId="0" nodeType="withEffect">
                                  <p:stCondLst>
                                    <p:cond delay="0"/>
                                  </p:stCondLst>
                                  <p:childTnLst>
                                    <p:set>
                                      <p:cBhvr>
                                        <p:cTn id="166" dur="1" fill="hold">
                                          <p:stCondLst>
                                            <p:cond delay="0"/>
                                          </p:stCondLst>
                                        </p:cTn>
                                        <p:tgtEl>
                                          <p:spTgt spid="80"/>
                                        </p:tgtEl>
                                        <p:attrNameLst>
                                          <p:attrName>style.visibility</p:attrName>
                                        </p:attrNameLst>
                                      </p:cBhvr>
                                      <p:to>
                                        <p:strVal val="visible"/>
                                      </p:to>
                                    </p:set>
                                    <p:anim calcmode="lin" valueType="num">
                                      <p:cBhvr additive="base">
                                        <p:cTn id="167" dur="1750" fill="hold"/>
                                        <p:tgtEl>
                                          <p:spTgt spid="80"/>
                                        </p:tgtEl>
                                        <p:attrNameLst>
                                          <p:attrName>ppt_x</p:attrName>
                                        </p:attrNameLst>
                                      </p:cBhvr>
                                      <p:tavLst>
                                        <p:tav tm="0">
                                          <p:val>
                                            <p:strVal val="1+#ppt_w/2"/>
                                          </p:val>
                                        </p:tav>
                                        <p:tav tm="100000">
                                          <p:val>
                                            <p:strVal val="#ppt_x"/>
                                          </p:val>
                                        </p:tav>
                                      </p:tavLst>
                                    </p:anim>
                                    <p:anim calcmode="lin" valueType="num">
                                      <p:cBhvr additive="base">
                                        <p:cTn id="168" dur="1750" fill="hold"/>
                                        <p:tgtEl>
                                          <p:spTgt spid="80"/>
                                        </p:tgtEl>
                                        <p:attrNameLst>
                                          <p:attrName>ppt_y</p:attrName>
                                        </p:attrNameLst>
                                      </p:cBhvr>
                                      <p:tavLst>
                                        <p:tav tm="0">
                                          <p:val>
                                            <p:strVal val="#ppt_y"/>
                                          </p:val>
                                        </p:tav>
                                        <p:tav tm="100000">
                                          <p:val>
                                            <p:strVal val="#ppt_y"/>
                                          </p:val>
                                        </p:tav>
                                      </p:tavLst>
                                    </p:anim>
                                  </p:childTnLst>
                                </p:cTn>
                              </p:par>
                              <p:par>
                                <p:cTn id="169" presetID="2" presetClass="entr" presetSubtype="2" fill="hold" grpId="0" nodeType="withEffect">
                                  <p:stCondLst>
                                    <p:cond delay="0"/>
                                  </p:stCondLst>
                                  <p:childTnLst>
                                    <p:set>
                                      <p:cBhvr>
                                        <p:cTn id="170" dur="1" fill="hold">
                                          <p:stCondLst>
                                            <p:cond delay="0"/>
                                          </p:stCondLst>
                                        </p:cTn>
                                        <p:tgtEl>
                                          <p:spTgt spid="81"/>
                                        </p:tgtEl>
                                        <p:attrNameLst>
                                          <p:attrName>style.visibility</p:attrName>
                                        </p:attrNameLst>
                                      </p:cBhvr>
                                      <p:to>
                                        <p:strVal val="visible"/>
                                      </p:to>
                                    </p:set>
                                    <p:anim calcmode="lin" valueType="num">
                                      <p:cBhvr additive="base">
                                        <p:cTn id="171" dur="1750" fill="hold"/>
                                        <p:tgtEl>
                                          <p:spTgt spid="81"/>
                                        </p:tgtEl>
                                        <p:attrNameLst>
                                          <p:attrName>ppt_x</p:attrName>
                                        </p:attrNameLst>
                                      </p:cBhvr>
                                      <p:tavLst>
                                        <p:tav tm="0">
                                          <p:val>
                                            <p:strVal val="1+#ppt_w/2"/>
                                          </p:val>
                                        </p:tav>
                                        <p:tav tm="100000">
                                          <p:val>
                                            <p:strVal val="#ppt_x"/>
                                          </p:val>
                                        </p:tav>
                                      </p:tavLst>
                                    </p:anim>
                                    <p:anim calcmode="lin" valueType="num">
                                      <p:cBhvr additive="base">
                                        <p:cTn id="172" dur="1750" fill="hold"/>
                                        <p:tgtEl>
                                          <p:spTgt spid="81"/>
                                        </p:tgtEl>
                                        <p:attrNameLst>
                                          <p:attrName>ppt_y</p:attrName>
                                        </p:attrNameLst>
                                      </p:cBhvr>
                                      <p:tavLst>
                                        <p:tav tm="0">
                                          <p:val>
                                            <p:strVal val="#ppt_y"/>
                                          </p:val>
                                        </p:tav>
                                        <p:tav tm="100000">
                                          <p:val>
                                            <p:strVal val="#ppt_y"/>
                                          </p:val>
                                        </p:tav>
                                      </p:tavLst>
                                    </p:anim>
                                  </p:childTnLst>
                                </p:cTn>
                              </p:par>
                              <p:par>
                                <p:cTn id="173" presetID="2" presetClass="entr" presetSubtype="2" fill="hold" grpId="0" nodeType="withEffect">
                                  <p:stCondLst>
                                    <p:cond delay="0"/>
                                  </p:stCondLst>
                                  <p:childTnLst>
                                    <p:set>
                                      <p:cBhvr>
                                        <p:cTn id="174" dur="1" fill="hold">
                                          <p:stCondLst>
                                            <p:cond delay="0"/>
                                          </p:stCondLst>
                                        </p:cTn>
                                        <p:tgtEl>
                                          <p:spTgt spid="82"/>
                                        </p:tgtEl>
                                        <p:attrNameLst>
                                          <p:attrName>style.visibility</p:attrName>
                                        </p:attrNameLst>
                                      </p:cBhvr>
                                      <p:to>
                                        <p:strVal val="visible"/>
                                      </p:to>
                                    </p:set>
                                    <p:anim calcmode="lin" valueType="num">
                                      <p:cBhvr additive="base">
                                        <p:cTn id="175" dur="1750" fill="hold"/>
                                        <p:tgtEl>
                                          <p:spTgt spid="82"/>
                                        </p:tgtEl>
                                        <p:attrNameLst>
                                          <p:attrName>ppt_x</p:attrName>
                                        </p:attrNameLst>
                                      </p:cBhvr>
                                      <p:tavLst>
                                        <p:tav tm="0">
                                          <p:val>
                                            <p:strVal val="1+#ppt_w/2"/>
                                          </p:val>
                                        </p:tav>
                                        <p:tav tm="100000">
                                          <p:val>
                                            <p:strVal val="#ppt_x"/>
                                          </p:val>
                                        </p:tav>
                                      </p:tavLst>
                                    </p:anim>
                                    <p:anim calcmode="lin" valueType="num">
                                      <p:cBhvr additive="base">
                                        <p:cTn id="176" dur="1750" fill="hold"/>
                                        <p:tgtEl>
                                          <p:spTgt spid="82"/>
                                        </p:tgtEl>
                                        <p:attrNameLst>
                                          <p:attrName>ppt_y</p:attrName>
                                        </p:attrNameLst>
                                      </p:cBhvr>
                                      <p:tavLst>
                                        <p:tav tm="0">
                                          <p:val>
                                            <p:strVal val="#ppt_y"/>
                                          </p:val>
                                        </p:tav>
                                        <p:tav tm="100000">
                                          <p:val>
                                            <p:strVal val="#ppt_y"/>
                                          </p:val>
                                        </p:tav>
                                      </p:tavLst>
                                    </p:anim>
                                  </p:childTnLst>
                                </p:cTn>
                              </p:par>
                              <p:par>
                                <p:cTn id="177" presetID="2" presetClass="entr" presetSubtype="2" fill="hold" grpId="0" nodeType="withEffect">
                                  <p:stCondLst>
                                    <p:cond delay="0"/>
                                  </p:stCondLst>
                                  <p:childTnLst>
                                    <p:set>
                                      <p:cBhvr>
                                        <p:cTn id="178" dur="1" fill="hold">
                                          <p:stCondLst>
                                            <p:cond delay="0"/>
                                          </p:stCondLst>
                                        </p:cTn>
                                        <p:tgtEl>
                                          <p:spTgt spid="83"/>
                                        </p:tgtEl>
                                        <p:attrNameLst>
                                          <p:attrName>style.visibility</p:attrName>
                                        </p:attrNameLst>
                                      </p:cBhvr>
                                      <p:to>
                                        <p:strVal val="visible"/>
                                      </p:to>
                                    </p:set>
                                    <p:anim calcmode="lin" valueType="num">
                                      <p:cBhvr additive="base">
                                        <p:cTn id="179" dur="1750" fill="hold"/>
                                        <p:tgtEl>
                                          <p:spTgt spid="83"/>
                                        </p:tgtEl>
                                        <p:attrNameLst>
                                          <p:attrName>ppt_x</p:attrName>
                                        </p:attrNameLst>
                                      </p:cBhvr>
                                      <p:tavLst>
                                        <p:tav tm="0">
                                          <p:val>
                                            <p:strVal val="1+#ppt_w/2"/>
                                          </p:val>
                                        </p:tav>
                                        <p:tav tm="100000">
                                          <p:val>
                                            <p:strVal val="#ppt_x"/>
                                          </p:val>
                                        </p:tav>
                                      </p:tavLst>
                                    </p:anim>
                                    <p:anim calcmode="lin" valueType="num">
                                      <p:cBhvr additive="base">
                                        <p:cTn id="180" dur="1750" fill="hold"/>
                                        <p:tgtEl>
                                          <p:spTgt spid="83"/>
                                        </p:tgtEl>
                                        <p:attrNameLst>
                                          <p:attrName>ppt_y</p:attrName>
                                        </p:attrNameLst>
                                      </p:cBhvr>
                                      <p:tavLst>
                                        <p:tav tm="0">
                                          <p:val>
                                            <p:strVal val="#ppt_y"/>
                                          </p:val>
                                        </p:tav>
                                        <p:tav tm="100000">
                                          <p:val>
                                            <p:strVal val="#ppt_y"/>
                                          </p:val>
                                        </p:tav>
                                      </p:tavLst>
                                    </p:anim>
                                  </p:childTnLst>
                                </p:cTn>
                              </p:par>
                              <p:par>
                                <p:cTn id="181" presetID="2" presetClass="entr" presetSubtype="2" fill="hold" grpId="0" nodeType="withEffect">
                                  <p:stCondLst>
                                    <p:cond delay="0"/>
                                  </p:stCondLst>
                                  <p:childTnLst>
                                    <p:set>
                                      <p:cBhvr>
                                        <p:cTn id="182" dur="1" fill="hold">
                                          <p:stCondLst>
                                            <p:cond delay="0"/>
                                          </p:stCondLst>
                                        </p:cTn>
                                        <p:tgtEl>
                                          <p:spTgt spid="84"/>
                                        </p:tgtEl>
                                        <p:attrNameLst>
                                          <p:attrName>style.visibility</p:attrName>
                                        </p:attrNameLst>
                                      </p:cBhvr>
                                      <p:to>
                                        <p:strVal val="visible"/>
                                      </p:to>
                                    </p:set>
                                    <p:anim calcmode="lin" valueType="num">
                                      <p:cBhvr additive="base">
                                        <p:cTn id="183" dur="1750" fill="hold"/>
                                        <p:tgtEl>
                                          <p:spTgt spid="84"/>
                                        </p:tgtEl>
                                        <p:attrNameLst>
                                          <p:attrName>ppt_x</p:attrName>
                                        </p:attrNameLst>
                                      </p:cBhvr>
                                      <p:tavLst>
                                        <p:tav tm="0">
                                          <p:val>
                                            <p:strVal val="1+#ppt_w/2"/>
                                          </p:val>
                                        </p:tav>
                                        <p:tav tm="100000">
                                          <p:val>
                                            <p:strVal val="#ppt_x"/>
                                          </p:val>
                                        </p:tav>
                                      </p:tavLst>
                                    </p:anim>
                                    <p:anim calcmode="lin" valueType="num">
                                      <p:cBhvr additive="base">
                                        <p:cTn id="184" dur="1750" fill="hold"/>
                                        <p:tgtEl>
                                          <p:spTgt spid="84"/>
                                        </p:tgtEl>
                                        <p:attrNameLst>
                                          <p:attrName>ppt_y</p:attrName>
                                        </p:attrNameLst>
                                      </p:cBhvr>
                                      <p:tavLst>
                                        <p:tav tm="0">
                                          <p:val>
                                            <p:strVal val="#ppt_y"/>
                                          </p:val>
                                        </p:tav>
                                        <p:tav tm="100000">
                                          <p:val>
                                            <p:strVal val="#ppt_y"/>
                                          </p:val>
                                        </p:tav>
                                      </p:tavLst>
                                    </p:anim>
                                  </p:childTnLst>
                                </p:cTn>
                              </p:par>
                              <p:par>
                                <p:cTn id="185" presetID="8" presetClass="emph" presetSubtype="0" fill="hold" grpId="1" nodeType="withEffect">
                                  <p:stCondLst>
                                    <p:cond delay="0"/>
                                  </p:stCondLst>
                                  <p:childTnLst>
                                    <p:animRot by="-21600000">
                                      <p:cBhvr>
                                        <p:cTn id="186" dur="1750" fill="hold"/>
                                        <p:tgtEl>
                                          <p:spTgt spid="2"/>
                                        </p:tgtEl>
                                        <p:attrNameLst>
                                          <p:attrName>r</p:attrName>
                                        </p:attrNameLst>
                                      </p:cBhvr>
                                    </p:animRot>
                                  </p:childTnLst>
                                </p:cTn>
                              </p:par>
                              <p:par>
                                <p:cTn id="187" presetID="8" presetClass="emph" presetSubtype="0" fill="hold" grpId="1" nodeType="withEffect">
                                  <p:stCondLst>
                                    <p:cond delay="0"/>
                                  </p:stCondLst>
                                  <p:childTnLst>
                                    <p:animRot by="-21600000">
                                      <p:cBhvr>
                                        <p:cTn id="188" dur="1750" fill="hold"/>
                                        <p:tgtEl>
                                          <p:spTgt spid="3"/>
                                        </p:tgtEl>
                                        <p:attrNameLst>
                                          <p:attrName>r</p:attrName>
                                        </p:attrNameLst>
                                      </p:cBhvr>
                                    </p:animRot>
                                  </p:childTnLst>
                                </p:cTn>
                              </p:par>
                              <p:par>
                                <p:cTn id="189" presetID="8" presetClass="emph" presetSubtype="0" fill="hold" grpId="1" nodeType="withEffect">
                                  <p:stCondLst>
                                    <p:cond delay="0"/>
                                  </p:stCondLst>
                                  <p:childTnLst>
                                    <p:animRot by="-21600000">
                                      <p:cBhvr>
                                        <p:cTn id="190" dur="1750" fill="hold"/>
                                        <p:tgtEl>
                                          <p:spTgt spid="4"/>
                                        </p:tgtEl>
                                        <p:attrNameLst>
                                          <p:attrName>r</p:attrName>
                                        </p:attrNameLst>
                                      </p:cBhvr>
                                    </p:animRot>
                                  </p:childTnLst>
                                </p:cTn>
                              </p:par>
                              <p:par>
                                <p:cTn id="191" presetID="8" presetClass="emph" presetSubtype="0" fill="hold" grpId="1" nodeType="withEffect">
                                  <p:stCondLst>
                                    <p:cond delay="0"/>
                                  </p:stCondLst>
                                  <p:childTnLst>
                                    <p:animRot by="-21600000">
                                      <p:cBhvr>
                                        <p:cTn id="192" dur="1750" fill="hold"/>
                                        <p:tgtEl>
                                          <p:spTgt spid="5"/>
                                        </p:tgtEl>
                                        <p:attrNameLst>
                                          <p:attrName>r</p:attrName>
                                        </p:attrNameLst>
                                      </p:cBhvr>
                                    </p:animRot>
                                  </p:childTnLst>
                                </p:cTn>
                              </p:par>
                              <p:par>
                                <p:cTn id="193" presetID="8" presetClass="emph" presetSubtype="0" fill="hold" grpId="1" nodeType="withEffect">
                                  <p:stCondLst>
                                    <p:cond delay="0"/>
                                  </p:stCondLst>
                                  <p:childTnLst>
                                    <p:animRot by="-21600000">
                                      <p:cBhvr>
                                        <p:cTn id="194" dur="1750" fill="hold"/>
                                        <p:tgtEl>
                                          <p:spTgt spid="6"/>
                                        </p:tgtEl>
                                        <p:attrNameLst>
                                          <p:attrName>r</p:attrName>
                                        </p:attrNameLst>
                                      </p:cBhvr>
                                    </p:animRot>
                                  </p:childTnLst>
                                </p:cTn>
                              </p:par>
                              <p:par>
                                <p:cTn id="195" presetID="8" presetClass="emph" presetSubtype="0" fill="hold" grpId="1" nodeType="withEffect">
                                  <p:stCondLst>
                                    <p:cond delay="0"/>
                                  </p:stCondLst>
                                  <p:childTnLst>
                                    <p:animRot by="-21600000">
                                      <p:cBhvr>
                                        <p:cTn id="196" dur="1750" fill="hold"/>
                                        <p:tgtEl>
                                          <p:spTgt spid="7"/>
                                        </p:tgtEl>
                                        <p:attrNameLst>
                                          <p:attrName>r</p:attrName>
                                        </p:attrNameLst>
                                      </p:cBhvr>
                                    </p:animRot>
                                  </p:childTnLst>
                                </p:cTn>
                              </p:par>
                              <p:par>
                                <p:cTn id="197" presetID="8" presetClass="emph" presetSubtype="0" fill="hold" grpId="1" nodeType="withEffect">
                                  <p:stCondLst>
                                    <p:cond delay="0"/>
                                  </p:stCondLst>
                                  <p:childTnLst>
                                    <p:animRot by="-21600000">
                                      <p:cBhvr>
                                        <p:cTn id="198" dur="1750" fill="hold"/>
                                        <p:tgtEl>
                                          <p:spTgt spid="8"/>
                                        </p:tgtEl>
                                        <p:attrNameLst>
                                          <p:attrName>r</p:attrName>
                                        </p:attrNameLst>
                                      </p:cBhvr>
                                    </p:animRot>
                                  </p:childTnLst>
                                </p:cTn>
                              </p:par>
                              <p:par>
                                <p:cTn id="199" presetID="8" presetClass="emph" presetSubtype="0" fill="hold" grpId="1" nodeType="withEffect">
                                  <p:stCondLst>
                                    <p:cond delay="0"/>
                                  </p:stCondLst>
                                  <p:childTnLst>
                                    <p:animRot by="-21600000">
                                      <p:cBhvr>
                                        <p:cTn id="200" dur="1750" fill="hold"/>
                                        <p:tgtEl>
                                          <p:spTgt spid="9"/>
                                        </p:tgtEl>
                                        <p:attrNameLst>
                                          <p:attrName>r</p:attrName>
                                        </p:attrNameLst>
                                      </p:cBhvr>
                                    </p:animRot>
                                  </p:childTnLst>
                                </p:cTn>
                              </p:par>
                              <p:par>
                                <p:cTn id="201" presetID="8" presetClass="emph" presetSubtype="0" fill="hold" grpId="1" nodeType="withEffect">
                                  <p:stCondLst>
                                    <p:cond delay="0"/>
                                  </p:stCondLst>
                                  <p:childTnLst>
                                    <p:animRot by="-21600000">
                                      <p:cBhvr>
                                        <p:cTn id="202" dur="1750" fill="hold"/>
                                        <p:tgtEl>
                                          <p:spTgt spid="10"/>
                                        </p:tgtEl>
                                        <p:attrNameLst>
                                          <p:attrName>r</p:attrName>
                                        </p:attrNameLst>
                                      </p:cBhvr>
                                    </p:animRot>
                                  </p:childTnLst>
                                </p:cTn>
                              </p:par>
                              <p:par>
                                <p:cTn id="203" presetID="8" presetClass="emph" presetSubtype="0" fill="hold" grpId="1" nodeType="withEffect">
                                  <p:stCondLst>
                                    <p:cond delay="0"/>
                                  </p:stCondLst>
                                  <p:childTnLst>
                                    <p:animRot by="-21600000">
                                      <p:cBhvr>
                                        <p:cTn id="204" dur="1750" fill="hold"/>
                                        <p:tgtEl>
                                          <p:spTgt spid="11"/>
                                        </p:tgtEl>
                                        <p:attrNameLst>
                                          <p:attrName>r</p:attrName>
                                        </p:attrNameLst>
                                      </p:cBhvr>
                                    </p:animRot>
                                  </p:childTnLst>
                                </p:cTn>
                              </p:par>
                              <p:par>
                                <p:cTn id="205" presetID="8" presetClass="emph" presetSubtype="0" fill="hold" grpId="1" nodeType="withEffect">
                                  <p:stCondLst>
                                    <p:cond delay="0"/>
                                  </p:stCondLst>
                                  <p:childTnLst>
                                    <p:animRot by="-21600000">
                                      <p:cBhvr>
                                        <p:cTn id="206" dur="1750" fill="hold"/>
                                        <p:tgtEl>
                                          <p:spTgt spid="12"/>
                                        </p:tgtEl>
                                        <p:attrNameLst>
                                          <p:attrName>r</p:attrName>
                                        </p:attrNameLst>
                                      </p:cBhvr>
                                    </p:animRot>
                                  </p:childTnLst>
                                </p:cTn>
                              </p:par>
                              <p:par>
                                <p:cTn id="207" presetID="8" presetClass="emph" presetSubtype="0" fill="hold" grpId="1" nodeType="withEffect">
                                  <p:stCondLst>
                                    <p:cond delay="0"/>
                                  </p:stCondLst>
                                  <p:childTnLst>
                                    <p:animRot by="-21600000">
                                      <p:cBhvr>
                                        <p:cTn id="208" dur="1750" fill="hold"/>
                                        <p:tgtEl>
                                          <p:spTgt spid="13"/>
                                        </p:tgtEl>
                                        <p:attrNameLst>
                                          <p:attrName>r</p:attrName>
                                        </p:attrNameLst>
                                      </p:cBhvr>
                                    </p:animRot>
                                  </p:childTnLst>
                                </p:cTn>
                              </p:par>
                              <p:par>
                                <p:cTn id="209" presetID="8" presetClass="emph" presetSubtype="0" fill="hold" grpId="1" nodeType="withEffect">
                                  <p:stCondLst>
                                    <p:cond delay="0"/>
                                  </p:stCondLst>
                                  <p:childTnLst>
                                    <p:animRot by="-21600000">
                                      <p:cBhvr>
                                        <p:cTn id="210" dur="1750" fill="hold"/>
                                        <p:tgtEl>
                                          <p:spTgt spid="14"/>
                                        </p:tgtEl>
                                        <p:attrNameLst>
                                          <p:attrName>r</p:attrName>
                                        </p:attrNameLst>
                                      </p:cBhvr>
                                    </p:animRot>
                                  </p:childTnLst>
                                </p:cTn>
                              </p:par>
                              <p:par>
                                <p:cTn id="211" presetID="8" presetClass="emph" presetSubtype="0" fill="hold" grpId="1" nodeType="withEffect">
                                  <p:stCondLst>
                                    <p:cond delay="0"/>
                                  </p:stCondLst>
                                  <p:childTnLst>
                                    <p:animRot by="-21600000">
                                      <p:cBhvr>
                                        <p:cTn id="212" dur="1750" fill="hold"/>
                                        <p:tgtEl>
                                          <p:spTgt spid="15"/>
                                        </p:tgtEl>
                                        <p:attrNameLst>
                                          <p:attrName>r</p:attrName>
                                        </p:attrNameLst>
                                      </p:cBhvr>
                                    </p:animRot>
                                  </p:childTnLst>
                                </p:cTn>
                              </p:par>
                              <p:par>
                                <p:cTn id="213" presetID="8" presetClass="emph" presetSubtype="0" fill="hold" grpId="1" nodeType="withEffect">
                                  <p:stCondLst>
                                    <p:cond delay="0"/>
                                  </p:stCondLst>
                                  <p:childTnLst>
                                    <p:animRot by="-21600000">
                                      <p:cBhvr>
                                        <p:cTn id="214" dur="1750" fill="hold"/>
                                        <p:tgtEl>
                                          <p:spTgt spid="16"/>
                                        </p:tgtEl>
                                        <p:attrNameLst>
                                          <p:attrName>r</p:attrName>
                                        </p:attrNameLst>
                                      </p:cBhvr>
                                    </p:animRot>
                                  </p:childTnLst>
                                </p:cTn>
                              </p:par>
                              <p:par>
                                <p:cTn id="215" presetID="8" presetClass="emph" presetSubtype="0" fill="hold" grpId="1" nodeType="withEffect">
                                  <p:stCondLst>
                                    <p:cond delay="0"/>
                                  </p:stCondLst>
                                  <p:childTnLst>
                                    <p:animRot by="-21600000">
                                      <p:cBhvr>
                                        <p:cTn id="216" dur="1750" fill="hold"/>
                                        <p:tgtEl>
                                          <p:spTgt spid="36"/>
                                        </p:tgtEl>
                                        <p:attrNameLst>
                                          <p:attrName>r</p:attrName>
                                        </p:attrNameLst>
                                      </p:cBhvr>
                                    </p:animRot>
                                  </p:childTnLst>
                                </p:cTn>
                              </p:par>
                              <p:par>
                                <p:cTn id="217" presetID="8" presetClass="emph" presetSubtype="0" fill="hold" grpId="1" nodeType="withEffect">
                                  <p:stCondLst>
                                    <p:cond delay="0"/>
                                  </p:stCondLst>
                                  <p:childTnLst>
                                    <p:animRot by="-21600000">
                                      <p:cBhvr>
                                        <p:cTn id="218" dur="1750" fill="hold"/>
                                        <p:tgtEl>
                                          <p:spTgt spid="37"/>
                                        </p:tgtEl>
                                        <p:attrNameLst>
                                          <p:attrName>r</p:attrName>
                                        </p:attrNameLst>
                                      </p:cBhvr>
                                    </p:animRot>
                                  </p:childTnLst>
                                </p:cTn>
                              </p:par>
                              <p:par>
                                <p:cTn id="219" presetID="8" presetClass="emph" presetSubtype="0" fill="hold" grpId="1" nodeType="withEffect">
                                  <p:stCondLst>
                                    <p:cond delay="0"/>
                                  </p:stCondLst>
                                  <p:childTnLst>
                                    <p:animRot by="-21600000">
                                      <p:cBhvr>
                                        <p:cTn id="220" dur="1750" fill="hold"/>
                                        <p:tgtEl>
                                          <p:spTgt spid="38"/>
                                        </p:tgtEl>
                                        <p:attrNameLst>
                                          <p:attrName>r</p:attrName>
                                        </p:attrNameLst>
                                      </p:cBhvr>
                                    </p:animRot>
                                  </p:childTnLst>
                                </p:cTn>
                              </p:par>
                              <p:par>
                                <p:cTn id="221" presetID="8" presetClass="emph" presetSubtype="0" fill="hold" grpId="1" nodeType="withEffect">
                                  <p:stCondLst>
                                    <p:cond delay="0"/>
                                  </p:stCondLst>
                                  <p:childTnLst>
                                    <p:animRot by="-21600000">
                                      <p:cBhvr>
                                        <p:cTn id="222" dur="1750" fill="hold"/>
                                        <p:tgtEl>
                                          <p:spTgt spid="39"/>
                                        </p:tgtEl>
                                        <p:attrNameLst>
                                          <p:attrName>r</p:attrName>
                                        </p:attrNameLst>
                                      </p:cBhvr>
                                    </p:animRot>
                                  </p:childTnLst>
                                </p:cTn>
                              </p:par>
                              <p:par>
                                <p:cTn id="223" presetID="8" presetClass="emph" presetSubtype="0" fill="hold" grpId="1" nodeType="withEffect">
                                  <p:stCondLst>
                                    <p:cond delay="0"/>
                                  </p:stCondLst>
                                  <p:childTnLst>
                                    <p:animRot by="-21600000">
                                      <p:cBhvr>
                                        <p:cTn id="224" dur="1750" fill="hold"/>
                                        <p:tgtEl>
                                          <p:spTgt spid="40"/>
                                        </p:tgtEl>
                                        <p:attrNameLst>
                                          <p:attrName>r</p:attrName>
                                        </p:attrNameLst>
                                      </p:cBhvr>
                                    </p:animRot>
                                  </p:childTnLst>
                                </p:cTn>
                              </p:par>
                              <p:par>
                                <p:cTn id="225" presetID="8" presetClass="emph" presetSubtype="0" fill="hold" grpId="1" nodeType="withEffect">
                                  <p:stCondLst>
                                    <p:cond delay="0"/>
                                  </p:stCondLst>
                                  <p:childTnLst>
                                    <p:animRot by="-21600000">
                                      <p:cBhvr>
                                        <p:cTn id="226" dur="1750" fill="hold"/>
                                        <p:tgtEl>
                                          <p:spTgt spid="41"/>
                                        </p:tgtEl>
                                        <p:attrNameLst>
                                          <p:attrName>r</p:attrName>
                                        </p:attrNameLst>
                                      </p:cBhvr>
                                    </p:animRot>
                                  </p:childTnLst>
                                </p:cTn>
                              </p:par>
                              <p:par>
                                <p:cTn id="227" presetID="8" presetClass="emph" presetSubtype="0" fill="hold" grpId="1" nodeType="withEffect">
                                  <p:stCondLst>
                                    <p:cond delay="0"/>
                                  </p:stCondLst>
                                  <p:childTnLst>
                                    <p:animRot by="-21600000">
                                      <p:cBhvr>
                                        <p:cTn id="228" dur="1750" fill="hold"/>
                                        <p:tgtEl>
                                          <p:spTgt spid="43"/>
                                        </p:tgtEl>
                                        <p:attrNameLst>
                                          <p:attrName>r</p:attrName>
                                        </p:attrNameLst>
                                      </p:cBhvr>
                                    </p:animRot>
                                  </p:childTnLst>
                                </p:cTn>
                              </p:par>
                              <p:par>
                                <p:cTn id="229" presetID="8" presetClass="emph" presetSubtype="0" fill="hold" grpId="1" nodeType="withEffect">
                                  <p:stCondLst>
                                    <p:cond delay="0"/>
                                  </p:stCondLst>
                                  <p:childTnLst>
                                    <p:animRot by="-21600000">
                                      <p:cBhvr>
                                        <p:cTn id="230" dur="1750" fill="hold"/>
                                        <p:tgtEl>
                                          <p:spTgt spid="44"/>
                                        </p:tgtEl>
                                        <p:attrNameLst>
                                          <p:attrName>r</p:attrName>
                                        </p:attrNameLst>
                                      </p:cBhvr>
                                    </p:animRot>
                                  </p:childTnLst>
                                </p:cTn>
                              </p:par>
                              <p:par>
                                <p:cTn id="231" presetID="8" presetClass="emph" presetSubtype="0" fill="hold" grpId="1" nodeType="withEffect">
                                  <p:stCondLst>
                                    <p:cond delay="0"/>
                                  </p:stCondLst>
                                  <p:childTnLst>
                                    <p:animRot by="-21600000">
                                      <p:cBhvr>
                                        <p:cTn id="232" dur="1750" fill="hold"/>
                                        <p:tgtEl>
                                          <p:spTgt spid="45"/>
                                        </p:tgtEl>
                                        <p:attrNameLst>
                                          <p:attrName>r</p:attrName>
                                        </p:attrNameLst>
                                      </p:cBhvr>
                                    </p:animRot>
                                  </p:childTnLst>
                                </p:cTn>
                              </p:par>
                              <p:par>
                                <p:cTn id="233" presetID="8" presetClass="emph" presetSubtype="0" fill="hold" grpId="1" nodeType="withEffect">
                                  <p:stCondLst>
                                    <p:cond delay="0"/>
                                  </p:stCondLst>
                                  <p:childTnLst>
                                    <p:animRot by="-21600000">
                                      <p:cBhvr>
                                        <p:cTn id="234" dur="1750" fill="hold"/>
                                        <p:tgtEl>
                                          <p:spTgt spid="46"/>
                                        </p:tgtEl>
                                        <p:attrNameLst>
                                          <p:attrName>r</p:attrName>
                                        </p:attrNameLst>
                                      </p:cBhvr>
                                    </p:animRot>
                                  </p:childTnLst>
                                </p:cTn>
                              </p:par>
                              <p:par>
                                <p:cTn id="235" presetID="8" presetClass="emph" presetSubtype="0" fill="hold" grpId="1" nodeType="withEffect">
                                  <p:stCondLst>
                                    <p:cond delay="0"/>
                                  </p:stCondLst>
                                  <p:childTnLst>
                                    <p:animRot by="-21600000">
                                      <p:cBhvr>
                                        <p:cTn id="236" dur="1750" fill="hold"/>
                                        <p:tgtEl>
                                          <p:spTgt spid="47"/>
                                        </p:tgtEl>
                                        <p:attrNameLst>
                                          <p:attrName>r</p:attrName>
                                        </p:attrNameLst>
                                      </p:cBhvr>
                                    </p:animRot>
                                  </p:childTnLst>
                                </p:cTn>
                              </p:par>
                              <p:par>
                                <p:cTn id="237" presetID="8" presetClass="emph" presetSubtype="0" fill="hold" grpId="1" nodeType="withEffect">
                                  <p:stCondLst>
                                    <p:cond delay="0"/>
                                  </p:stCondLst>
                                  <p:childTnLst>
                                    <p:animRot by="-21600000">
                                      <p:cBhvr>
                                        <p:cTn id="238" dur="1750" fill="hold"/>
                                        <p:tgtEl>
                                          <p:spTgt spid="48"/>
                                        </p:tgtEl>
                                        <p:attrNameLst>
                                          <p:attrName>r</p:attrName>
                                        </p:attrNameLst>
                                      </p:cBhvr>
                                    </p:animRot>
                                  </p:childTnLst>
                                </p:cTn>
                              </p:par>
                              <p:par>
                                <p:cTn id="239" presetID="8" presetClass="emph" presetSubtype="0" fill="hold" grpId="1" nodeType="withEffect">
                                  <p:stCondLst>
                                    <p:cond delay="0"/>
                                  </p:stCondLst>
                                  <p:childTnLst>
                                    <p:animRot by="-21600000">
                                      <p:cBhvr>
                                        <p:cTn id="240" dur="1750" fill="hold"/>
                                        <p:tgtEl>
                                          <p:spTgt spid="49"/>
                                        </p:tgtEl>
                                        <p:attrNameLst>
                                          <p:attrName>r</p:attrName>
                                        </p:attrNameLst>
                                      </p:cBhvr>
                                    </p:animRot>
                                  </p:childTnLst>
                                </p:cTn>
                              </p:par>
                              <p:par>
                                <p:cTn id="241" presetID="8" presetClass="emph" presetSubtype="0" fill="hold" grpId="1" nodeType="withEffect">
                                  <p:stCondLst>
                                    <p:cond delay="0"/>
                                  </p:stCondLst>
                                  <p:childTnLst>
                                    <p:animRot by="-21600000">
                                      <p:cBhvr>
                                        <p:cTn id="242" dur="1750" fill="hold"/>
                                        <p:tgtEl>
                                          <p:spTgt spid="50"/>
                                        </p:tgtEl>
                                        <p:attrNameLst>
                                          <p:attrName>r</p:attrName>
                                        </p:attrNameLst>
                                      </p:cBhvr>
                                    </p:animRot>
                                  </p:childTnLst>
                                </p:cTn>
                              </p:par>
                              <p:par>
                                <p:cTn id="243" presetID="8" presetClass="emph" presetSubtype="0" fill="hold" grpId="1" nodeType="withEffect">
                                  <p:stCondLst>
                                    <p:cond delay="0"/>
                                  </p:stCondLst>
                                  <p:childTnLst>
                                    <p:animRot by="-21600000">
                                      <p:cBhvr>
                                        <p:cTn id="244" dur="1750" fill="hold"/>
                                        <p:tgtEl>
                                          <p:spTgt spid="51"/>
                                        </p:tgtEl>
                                        <p:attrNameLst>
                                          <p:attrName>r</p:attrName>
                                        </p:attrNameLst>
                                      </p:cBhvr>
                                    </p:animRot>
                                  </p:childTnLst>
                                </p:cTn>
                              </p:par>
                              <p:par>
                                <p:cTn id="245" presetID="8" presetClass="emph" presetSubtype="0" fill="hold" grpId="1" nodeType="withEffect">
                                  <p:stCondLst>
                                    <p:cond delay="0"/>
                                  </p:stCondLst>
                                  <p:childTnLst>
                                    <p:animRot by="-21600000">
                                      <p:cBhvr>
                                        <p:cTn id="246" dur="1750" fill="hold"/>
                                        <p:tgtEl>
                                          <p:spTgt spid="70"/>
                                        </p:tgtEl>
                                        <p:attrNameLst>
                                          <p:attrName>r</p:attrName>
                                        </p:attrNameLst>
                                      </p:cBhvr>
                                    </p:animRot>
                                  </p:childTnLst>
                                </p:cTn>
                              </p:par>
                              <p:par>
                                <p:cTn id="247" presetID="8" presetClass="emph" presetSubtype="0" fill="hold" grpId="1" nodeType="withEffect">
                                  <p:stCondLst>
                                    <p:cond delay="0"/>
                                  </p:stCondLst>
                                  <p:childTnLst>
                                    <p:animRot by="-21600000">
                                      <p:cBhvr>
                                        <p:cTn id="248" dur="1750" fill="hold"/>
                                        <p:tgtEl>
                                          <p:spTgt spid="71"/>
                                        </p:tgtEl>
                                        <p:attrNameLst>
                                          <p:attrName>r</p:attrName>
                                        </p:attrNameLst>
                                      </p:cBhvr>
                                    </p:animRot>
                                  </p:childTnLst>
                                </p:cTn>
                              </p:par>
                              <p:par>
                                <p:cTn id="249" presetID="8" presetClass="emph" presetSubtype="0" fill="hold" grpId="1" nodeType="withEffect">
                                  <p:stCondLst>
                                    <p:cond delay="0"/>
                                  </p:stCondLst>
                                  <p:childTnLst>
                                    <p:animRot by="-21600000">
                                      <p:cBhvr>
                                        <p:cTn id="250" dur="1750" fill="hold"/>
                                        <p:tgtEl>
                                          <p:spTgt spid="72"/>
                                        </p:tgtEl>
                                        <p:attrNameLst>
                                          <p:attrName>r</p:attrName>
                                        </p:attrNameLst>
                                      </p:cBhvr>
                                    </p:animRot>
                                  </p:childTnLst>
                                </p:cTn>
                              </p:par>
                              <p:par>
                                <p:cTn id="251" presetID="8" presetClass="emph" presetSubtype="0" fill="hold" grpId="1" nodeType="withEffect">
                                  <p:stCondLst>
                                    <p:cond delay="0"/>
                                  </p:stCondLst>
                                  <p:childTnLst>
                                    <p:animRot by="-21600000">
                                      <p:cBhvr>
                                        <p:cTn id="252" dur="1750" fill="hold"/>
                                        <p:tgtEl>
                                          <p:spTgt spid="73"/>
                                        </p:tgtEl>
                                        <p:attrNameLst>
                                          <p:attrName>r</p:attrName>
                                        </p:attrNameLst>
                                      </p:cBhvr>
                                    </p:animRot>
                                  </p:childTnLst>
                                </p:cTn>
                              </p:par>
                              <p:par>
                                <p:cTn id="253" presetID="8" presetClass="emph" presetSubtype="0" fill="hold" grpId="1" nodeType="withEffect">
                                  <p:stCondLst>
                                    <p:cond delay="0"/>
                                  </p:stCondLst>
                                  <p:childTnLst>
                                    <p:animRot by="-21600000">
                                      <p:cBhvr>
                                        <p:cTn id="254" dur="1750" fill="hold"/>
                                        <p:tgtEl>
                                          <p:spTgt spid="74"/>
                                        </p:tgtEl>
                                        <p:attrNameLst>
                                          <p:attrName>r</p:attrName>
                                        </p:attrNameLst>
                                      </p:cBhvr>
                                    </p:animRot>
                                  </p:childTnLst>
                                </p:cTn>
                              </p:par>
                              <p:par>
                                <p:cTn id="255" presetID="8" presetClass="emph" presetSubtype="0" fill="hold" grpId="1" nodeType="withEffect">
                                  <p:stCondLst>
                                    <p:cond delay="0"/>
                                  </p:stCondLst>
                                  <p:childTnLst>
                                    <p:animRot by="-21600000">
                                      <p:cBhvr>
                                        <p:cTn id="256" dur="1750" fill="hold"/>
                                        <p:tgtEl>
                                          <p:spTgt spid="75"/>
                                        </p:tgtEl>
                                        <p:attrNameLst>
                                          <p:attrName>r</p:attrName>
                                        </p:attrNameLst>
                                      </p:cBhvr>
                                    </p:animRot>
                                  </p:childTnLst>
                                </p:cTn>
                              </p:par>
                              <p:par>
                                <p:cTn id="257" presetID="8" presetClass="emph" presetSubtype="0" fill="hold" grpId="1" nodeType="withEffect">
                                  <p:stCondLst>
                                    <p:cond delay="0"/>
                                  </p:stCondLst>
                                  <p:childTnLst>
                                    <p:animRot by="-21600000">
                                      <p:cBhvr>
                                        <p:cTn id="258" dur="1750" fill="hold"/>
                                        <p:tgtEl>
                                          <p:spTgt spid="76"/>
                                        </p:tgtEl>
                                        <p:attrNameLst>
                                          <p:attrName>r</p:attrName>
                                        </p:attrNameLst>
                                      </p:cBhvr>
                                    </p:animRot>
                                  </p:childTnLst>
                                </p:cTn>
                              </p:par>
                              <p:par>
                                <p:cTn id="259" presetID="8" presetClass="emph" presetSubtype="0" fill="hold" grpId="1" nodeType="withEffect">
                                  <p:stCondLst>
                                    <p:cond delay="0"/>
                                  </p:stCondLst>
                                  <p:childTnLst>
                                    <p:animRot by="-21600000">
                                      <p:cBhvr>
                                        <p:cTn id="260" dur="1750" fill="hold"/>
                                        <p:tgtEl>
                                          <p:spTgt spid="77"/>
                                        </p:tgtEl>
                                        <p:attrNameLst>
                                          <p:attrName>r</p:attrName>
                                        </p:attrNameLst>
                                      </p:cBhvr>
                                    </p:animRot>
                                  </p:childTnLst>
                                </p:cTn>
                              </p:par>
                              <p:par>
                                <p:cTn id="261" presetID="8" presetClass="emph" presetSubtype="0" fill="hold" grpId="1" nodeType="withEffect">
                                  <p:stCondLst>
                                    <p:cond delay="0"/>
                                  </p:stCondLst>
                                  <p:childTnLst>
                                    <p:animRot by="-21600000">
                                      <p:cBhvr>
                                        <p:cTn id="262" dur="1750" fill="hold"/>
                                        <p:tgtEl>
                                          <p:spTgt spid="78"/>
                                        </p:tgtEl>
                                        <p:attrNameLst>
                                          <p:attrName>r</p:attrName>
                                        </p:attrNameLst>
                                      </p:cBhvr>
                                    </p:animRot>
                                  </p:childTnLst>
                                </p:cTn>
                              </p:par>
                              <p:par>
                                <p:cTn id="263" presetID="8" presetClass="emph" presetSubtype="0" fill="hold" grpId="1" nodeType="withEffect">
                                  <p:stCondLst>
                                    <p:cond delay="0"/>
                                  </p:stCondLst>
                                  <p:childTnLst>
                                    <p:animRot by="-21600000">
                                      <p:cBhvr>
                                        <p:cTn id="264" dur="1750" fill="hold"/>
                                        <p:tgtEl>
                                          <p:spTgt spid="79"/>
                                        </p:tgtEl>
                                        <p:attrNameLst>
                                          <p:attrName>r</p:attrName>
                                        </p:attrNameLst>
                                      </p:cBhvr>
                                    </p:animRot>
                                  </p:childTnLst>
                                </p:cTn>
                              </p:par>
                              <p:par>
                                <p:cTn id="265" presetID="8" presetClass="emph" presetSubtype="0" fill="hold" grpId="1" nodeType="withEffect">
                                  <p:stCondLst>
                                    <p:cond delay="0"/>
                                  </p:stCondLst>
                                  <p:childTnLst>
                                    <p:animRot by="-21600000">
                                      <p:cBhvr>
                                        <p:cTn id="266" dur="1750" fill="hold"/>
                                        <p:tgtEl>
                                          <p:spTgt spid="80"/>
                                        </p:tgtEl>
                                        <p:attrNameLst>
                                          <p:attrName>r</p:attrName>
                                        </p:attrNameLst>
                                      </p:cBhvr>
                                    </p:animRot>
                                  </p:childTnLst>
                                </p:cTn>
                              </p:par>
                              <p:par>
                                <p:cTn id="267" presetID="8" presetClass="emph" presetSubtype="0" fill="hold" grpId="1" nodeType="withEffect">
                                  <p:stCondLst>
                                    <p:cond delay="0"/>
                                  </p:stCondLst>
                                  <p:childTnLst>
                                    <p:animRot by="-21600000">
                                      <p:cBhvr>
                                        <p:cTn id="268" dur="1750" fill="hold"/>
                                        <p:tgtEl>
                                          <p:spTgt spid="81"/>
                                        </p:tgtEl>
                                        <p:attrNameLst>
                                          <p:attrName>r</p:attrName>
                                        </p:attrNameLst>
                                      </p:cBhvr>
                                    </p:animRot>
                                  </p:childTnLst>
                                </p:cTn>
                              </p:par>
                              <p:par>
                                <p:cTn id="269" presetID="8" presetClass="emph" presetSubtype="0" fill="hold" grpId="1" nodeType="withEffect">
                                  <p:stCondLst>
                                    <p:cond delay="0"/>
                                  </p:stCondLst>
                                  <p:childTnLst>
                                    <p:animRot by="-21600000">
                                      <p:cBhvr>
                                        <p:cTn id="270" dur="1750" fill="hold"/>
                                        <p:tgtEl>
                                          <p:spTgt spid="82"/>
                                        </p:tgtEl>
                                        <p:attrNameLst>
                                          <p:attrName>r</p:attrName>
                                        </p:attrNameLst>
                                      </p:cBhvr>
                                    </p:animRot>
                                  </p:childTnLst>
                                </p:cTn>
                              </p:par>
                              <p:par>
                                <p:cTn id="271" presetID="8" presetClass="emph" presetSubtype="0" fill="hold" grpId="1" nodeType="withEffect">
                                  <p:stCondLst>
                                    <p:cond delay="0"/>
                                  </p:stCondLst>
                                  <p:childTnLst>
                                    <p:animRot by="-21600000">
                                      <p:cBhvr>
                                        <p:cTn id="272" dur="1750" fill="hold"/>
                                        <p:tgtEl>
                                          <p:spTgt spid="83"/>
                                        </p:tgtEl>
                                        <p:attrNameLst>
                                          <p:attrName>r</p:attrName>
                                        </p:attrNameLst>
                                      </p:cBhvr>
                                    </p:animRot>
                                  </p:childTnLst>
                                </p:cTn>
                              </p:par>
                              <p:par>
                                <p:cTn id="273" presetID="8" presetClass="emph" presetSubtype="0" fill="hold" grpId="1" nodeType="withEffect">
                                  <p:stCondLst>
                                    <p:cond delay="0"/>
                                  </p:stCondLst>
                                  <p:childTnLst>
                                    <p:animRot by="-21600000">
                                      <p:cBhvr>
                                        <p:cTn id="274" dur="1750" fill="hold"/>
                                        <p:tgtEl>
                                          <p:spTgt spid="84"/>
                                        </p:tgtEl>
                                        <p:attrNameLst>
                                          <p:attrName>r</p:attrName>
                                        </p:attrNameLst>
                                      </p:cBhvr>
                                    </p:animRot>
                                  </p:childTnLst>
                                </p:cTn>
                              </p:par>
                              <p:par>
                                <p:cTn id="275" presetID="2" presetClass="entr" presetSubtype="8" fill="hold" grpId="0" nodeType="withEffect">
                                  <p:stCondLst>
                                    <p:cond delay="0"/>
                                  </p:stCondLst>
                                  <p:childTnLst>
                                    <p:set>
                                      <p:cBhvr>
                                        <p:cTn id="276" dur="1" fill="hold">
                                          <p:stCondLst>
                                            <p:cond delay="0"/>
                                          </p:stCondLst>
                                        </p:cTn>
                                        <p:tgtEl>
                                          <p:spTgt spid="17"/>
                                        </p:tgtEl>
                                        <p:attrNameLst>
                                          <p:attrName>style.visibility</p:attrName>
                                        </p:attrNameLst>
                                      </p:cBhvr>
                                      <p:to>
                                        <p:strVal val="visible"/>
                                      </p:to>
                                    </p:set>
                                    <p:anim calcmode="lin" valueType="num">
                                      <p:cBhvr additive="base">
                                        <p:cTn id="277" dur="1750" fill="hold"/>
                                        <p:tgtEl>
                                          <p:spTgt spid="17"/>
                                        </p:tgtEl>
                                        <p:attrNameLst>
                                          <p:attrName>ppt_x</p:attrName>
                                        </p:attrNameLst>
                                      </p:cBhvr>
                                      <p:tavLst>
                                        <p:tav tm="0">
                                          <p:val>
                                            <p:strVal val="0-#ppt_w/2"/>
                                          </p:val>
                                        </p:tav>
                                        <p:tav tm="100000">
                                          <p:val>
                                            <p:strVal val="#ppt_x"/>
                                          </p:val>
                                        </p:tav>
                                      </p:tavLst>
                                    </p:anim>
                                    <p:anim calcmode="lin" valueType="num">
                                      <p:cBhvr additive="base">
                                        <p:cTn id="278" dur="1750" fill="hold"/>
                                        <p:tgtEl>
                                          <p:spTgt spid="17"/>
                                        </p:tgtEl>
                                        <p:attrNameLst>
                                          <p:attrName>ppt_y</p:attrName>
                                        </p:attrNameLst>
                                      </p:cBhvr>
                                      <p:tavLst>
                                        <p:tav tm="0">
                                          <p:val>
                                            <p:strVal val="#ppt_y"/>
                                          </p:val>
                                        </p:tav>
                                        <p:tav tm="100000">
                                          <p:val>
                                            <p:strVal val="#ppt_y"/>
                                          </p:val>
                                        </p:tav>
                                      </p:tavLst>
                                    </p:anim>
                                  </p:childTnLst>
                                </p:cTn>
                              </p:par>
                              <p:par>
                                <p:cTn id="279" presetID="2" presetClass="entr" presetSubtype="8" fill="hold" grpId="0" nodeType="withEffect">
                                  <p:stCondLst>
                                    <p:cond delay="0"/>
                                  </p:stCondLst>
                                  <p:childTnLst>
                                    <p:set>
                                      <p:cBhvr>
                                        <p:cTn id="280" dur="1" fill="hold">
                                          <p:stCondLst>
                                            <p:cond delay="0"/>
                                          </p:stCondLst>
                                        </p:cTn>
                                        <p:tgtEl>
                                          <p:spTgt spid="18"/>
                                        </p:tgtEl>
                                        <p:attrNameLst>
                                          <p:attrName>style.visibility</p:attrName>
                                        </p:attrNameLst>
                                      </p:cBhvr>
                                      <p:to>
                                        <p:strVal val="visible"/>
                                      </p:to>
                                    </p:set>
                                    <p:anim calcmode="lin" valueType="num">
                                      <p:cBhvr additive="base">
                                        <p:cTn id="281" dur="1750" fill="hold"/>
                                        <p:tgtEl>
                                          <p:spTgt spid="18"/>
                                        </p:tgtEl>
                                        <p:attrNameLst>
                                          <p:attrName>ppt_x</p:attrName>
                                        </p:attrNameLst>
                                      </p:cBhvr>
                                      <p:tavLst>
                                        <p:tav tm="0">
                                          <p:val>
                                            <p:strVal val="0-#ppt_w/2"/>
                                          </p:val>
                                        </p:tav>
                                        <p:tav tm="100000">
                                          <p:val>
                                            <p:strVal val="#ppt_x"/>
                                          </p:val>
                                        </p:tav>
                                      </p:tavLst>
                                    </p:anim>
                                    <p:anim calcmode="lin" valueType="num">
                                      <p:cBhvr additive="base">
                                        <p:cTn id="282" dur="1750" fill="hold"/>
                                        <p:tgtEl>
                                          <p:spTgt spid="18"/>
                                        </p:tgtEl>
                                        <p:attrNameLst>
                                          <p:attrName>ppt_y</p:attrName>
                                        </p:attrNameLst>
                                      </p:cBhvr>
                                      <p:tavLst>
                                        <p:tav tm="0">
                                          <p:val>
                                            <p:strVal val="#ppt_y"/>
                                          </p:val>
                                        </p:tav>
                                        <p:tav tm="100000">
                                          <p:val>
                                            <p:strVal val="#ppt_y"/>
                                          </p:val>
                                        </p:tav>
                                      </p:tavLst>
                                    </p:anim>
                                  </p:childTnLst>
                                </p:cTn>
                              </p:par>
                              <p:par>
                                <p:cTn id="283" presetID="2" presetClass="entr" presetSubtype="8" fill="hold" grpId="0" nodeType="withEffect">
                                  <p:stCondLst>
                                    <p:cond delay="0"/>
                                  </p:stCondLst>
                                  <p:childTnLst>
                                    <p:set>
                                      <p:cBhvr>
                                        <p:cTn id="284" dur="1" fill="hold">
                                          <p:stCondLst>
                                            <p:cond delay="0"/>
                                          </p:stCondLst>
                                        </p:cTn>
                                        <p:tgtEl>
                                          <p:spTgt spid="19"/>
                                        </p:tgtEl>
                                        <p:attrNameLst>
                                          <p:attrName>style.visibility</p:attrName>
                                        </p:attrNameLst>
                                      </p:cBhvr>
                                      <p:to>
                                        <p:strVal val="visible"/>
                                      </p:to>
                                    </p:set>
                                    <p:anim calcmode="lin" valueType="num">
                                      <p:cBhvr additive="base">
                                        <p:cTn id="285" dur="1750" fill="hold"/>
                                        <p:tgtEl>
                                          <p:spTgt spid="19"/>
                                        </p:tgtEl>
                                        <p:attrNameLst>
                                          <p:attrName>ppt_x</p:attrName>
                                        </p:attrNameLst>
                                      </p:cBhvr>
                                      <p:tavLst>
                                        <p:tav tm="0">
                                          <p:val>
                                            <p:strVal val="0-#ppt_w/2"/>
                                          </p:val>
                                        </p:tav>
                                        <p:tav tm="100000">
                                          <p:val>
                                            <p:strVal val="#ppt_x"/>
                                          </p:val>
                                        </p:tav>
                                      </p:tavLst>
                                    </p:anim>
                                    <p:anim calcmode="lin" valueType="num">
                                      <p:cBhvr additive="base">
                                        <p:cTn id="286" dur="1750" fill="hold"/>
                                        <p:tgtEl>
                                          <p:spTgt spid="19"/>
                                        </p:tgtEl>
                                        <p:attrNameLst>
                                          <p:attrName>ppt_y</p:attrName>
                                        </p:attrNameLst>
                                      </p:cBhvr>
                                      <p:tavLst>
                                        <p:tav tm="0">
                                          <p:val>
                                            <p:strVal val="#ppt_y"/>
                                          </p:val>
                                        </p:tav>
                                        <p:tav tm="100000">
                                          <p:val>
                                            <p:strVal val="#ppt_y"/>
                                          </p:val>
                                        </p:tav>
                                      </p:tavLst>
                                    </p:anim>
                                  </p:childTnLst>
                                </p:cTn>
                              </p:par>
                              <p:par>
                                <p:cTn id="287" presetID="2" presetClass="entr" presetSubtype="8" fill="hold" grpId="0" nodeType="withEffect">
                                  <p:stCondLst>
                                    <p:cond delay="0"/>
                                  </p:stCondLst>
                                  <p:childTnLst>
                                    <p:set>
                                      <p:cBhvr>
                                        <p:cTn id="288" dur="1" fill="hold">
                                          <p:stCondLst>
                                            <p:cond delay="0"/>
                                          </p:stCondLst>
                                        </p:cTn>
                                        <p:tgtEl>
                                          <p:spTgt spid="20"/>
                                        </p:tgtEl>
                                        <p:attrNameLst>
                                          <p:attrName>style.visibility</p:attrName>
                                        </p:attrNameLst>
                                      </p:cBhvr>
                                      <p:to>
                                        <p:strVal val="visible"/>
                                      </p:to>
                                    </p:set>
                                    <p:anim calcmode="lin" valueType="num">
                                      <p:cBhvr additive="base">
                                        <p:cTn id="289" dur="1750" fill="hold"/>
                                        <p:tgtEl>
                                          <p:spTgt spid="20"/>
                                        </p:tgtEl>
                                        <p:attrNameLst>
                                          <p:attrName>ppt_x</p:attrName>
                                        </p:attrNameLst>
                                      </p:cBhvr>
                                      <p:tavLst>
                                        <p:tav tm="0">
                                          <p:val>
                                            <p:strVal val="0-#ppt_w/2"/>
                                          </p:val>
                                        </p:tav>
                                        <p:tav tm="100000">
                                          <p:val>
                                            <p:strVal val="#ppt_x"/>
                                          </p:val>
                                        </p:tav>
                                      </p:tavLst>
                                    </p:anim>
                                    <p:anim calcmode="lin" valueType="num">
                                      <p:cBhvr additive="base">
                                        <p:cTn id="290" dur="1750" fill="hold"/>
                                        <p:tgtEl>
                                          <p:spTgt spid="20"/>
                                        </p:tgtEl>
                                        <p:attrNameLst>
                                          <p:attrName>ppt_y</p:attrName>
                                        </p:attrNameLst>
                                      </p:cBhvr>
                                      <p:tavLst>
                                        <p:tav tm="0">
                                          <p:val>
                                            <p:strVal val="#ppt_y"/>
                                          </p:val>
                                        </p:tav>
                                        <p:tav tm="100000">
                                          <p:val>
                                            <p:strVal val="#ppt_y"/>
                                          </p:val>
                                        </p:tav>
                                      </p:tavLst>
                                    </p:anim>
                                  </p:childTnLst>
                                </p:cTn>
                              </p:par>
                              <p:par>
                                <p:cTn id="291" presetID="2" presetClass="entr" presetSubtype="8" fill="hold" grpId="0" nodeType="withEffect">
                                  <p:stCondLst>
                                    <p:cond delay="0"/>
                                  </p:stCondLst>
                                  <p:childTnLst>
                                    <p:set>
                                      <p:cBhvr>
                                        <p:cTn id="292" dur="1" fill="hold">
                                          <p:stCondLst>
                                            <p:cond delay="0"/>
                                          </p:stCondLst>
                                        </p:cTn>
                                        <p:tgtEl>
                                          <p:spTgt spid="21"/>
                                        </p:tgtEl>
                                        <p:attrNameLst>
                                          <p:attrName>style.visibility</p:attrName>
                                        </p:attrNameLst>
                                      </p:cBhvr>
                                      <p:to>
                                        <p:strVal val="visible"/>
                                      </p:to>
                                    </p:set>
                                    <p:anim calcmode="lin" valueType="num">
                                      <p:cBhvr additive="base">
                                        <p:cTn id="293" dur="1750" fill="hold"/>
                                        <p:tgtEl>
                                          <p:spTgt spid="21"/>
                                        </p:tgtEl>
                                        <p:attrNameLst>
                                          <p:attrName>ppt_x</p:attrName>
                                        </p:attrNameLst>
                                      </p:cBhvr>
                                      <p:tavLst>
                                        <p:tav tm="0">
                                          <p:val>
                                            <p:strVal val="0-#ppt_w/2"/>
                                          </p:val>
                                        </p:tav>
                                        <p:tav tm="100000">
                                          <p:val>
                                            <p:strVal val="#ppt_x"/>
                                          </p:val>
                                        </p:tav>
                                      </p:tavLst>
                                    </p:anim>
                                    <p:anim calcmode="lin" valueType="num">
                                      <p:cBhvr additive="base">
                                        <p:cTn id="294" dur="1750" fill="hold"/>
                                        <p:tgtEl>
                                          <p:spTgt spid="21"/>
                                        </p:tgtEl>
                                        <p:attrNameLst>
                                          <p:attrName>ppt_y</p:attrName>
                                        </p:attrNameLst>
                                      </p:cBhvr>
                                      <p:tavLst>
                                        <p:tav tm="0">
                                          <p:val>
                                            <p:strVal val="#ppt_y"/>
                                          </p:val>
                                        </p:tav>
                                        <p:tav tm="100000">
                                          <p:val>
                                            <p:strVal val="#ppt_y"/>
                                          </p:val>
                                        </p:tav>
                                      </p:tavLst>
                                    </p:anim>
                                  </p:childTnLst>
                                </p:cTn>
                              </p:par>
                              <p:par>
                                <p:cTn id="295" presetID="2" presetClass="entr" presetSubtype="8" fill="hold" grpId="0" nodeType="withEffect">
                                  <p:stCondLst>
                                    <p:cond delay="0"/>
                                  </p:stCondLst>
                                  <p:childTnLst>
                                    <p:set>
                                      <p:cBhvr>
                                        <p:cTn id="296" dur="1" fill="hold">
                                          <p:stCondLst>
                                            <p:cond delay="0"/>
                                          </p:stCondLst>
                                        </p:cTn>
                                        <p:tgtEl>
                                          <p:spTgt spid="22"/>
                                        </p:tgtEl>
                                        <p:attrNameLst>
                                          <p:attrName>style.visibility</p:attrName>
                                        </p:attrNameLst>
                                      </p:cBhvr>
                                      <p:to>
                                        <p:strVal val="visible"/>
                                      </p:to>
                                    </p:set>
                                    <p:anim calcmode="lin" valueType="num">
                                      <p:cBhvr additive="base">
                                        <p:cTn id="297" dur="1750" fill="hold"/>
                                        <p:tgtEl>
                                          <p:spTgt spid="22"/>
                                        </p:tgtEl>
                                        <p:attrNameLst>
                                          <p:attrName>ppt_x</p:attrName>
                                        </p:attrNameLst>
                                      </p:cBhvr>
                                      <p:tavLst>
                                        <p:tav tm="0">
                                          <p:val>
                                            <p:strVal val="0-#ppt_w/2"/>
                                          </p:val>
                                        </p:tav>
                                        <p:tav tm="100000">
                                          <p:val>
                                            <p:strVal val="#ppt_x"/>
                                          </p:val>
                                        </p:tav>
                                      </p:tavLst>
                                    </p:anim>
                                    <p:anim calcmode="lin" valueType="num">
                                      <p:cBhvr additive="base">
                                        <p:cTn id="298" dur="1750" fill="hold"/>
                                        <p:tgtEl>
                                          <p:spTgt spid="22"/>
                                        </p:tgtEl>
                                        <p:attrNameLst>
                                          <p:attrName>ppt_y</p:attrName>
                                        </p:attrNameLst>
                                      </p:cBhvr>
                                      <p:tavLst>
                                        <p:tav tm="0">
                                          <p:val>
                                            <p:strVal val="#ppt_y"/>
                                          </p:val>
                                        </p:tav>
                                        <p:tav tm="100000">
                                          <p:val>
                                            <p:strVal val="#ppt_y"/>
                                          </p:val>
                                        </p:tav>
                                      </p:tavLst>
                                    </p:anim>
                                  </p:childTnLst>
                                </p:cTn>
                              </p:par>
                              <p:par>
                                <p:cTn id="299" presetID="2" presetClass="entr" presetSubtype="8" fill="hold" grpId="0" nodeType="withEffect">
                                  <p:stCondLst>
                                    <p:cond delay="0"/>
                                  </p:stCondLst>
                                  <p:childTnLst>
                                    <p:set>
                                      <p:cBhvr>
                                        <p:cTn id="300" dur="1" fill="hold">
                                          <p:stCondLst>
                                            <p:cond delay="0"/>
                                          </p:stCondLst>
                                        </p:cTn>
                                        <p:tgtEl>
                                          <p:spTgt spid="23"/>
                                        </p:tgtEl>
                                        <p:attrNameLst>
                                          <p:attrName>style.visibility</p:attrName>
                                        </p:attrNameLst>
                                      </p:cBhvr>
                                      <p:to>
                                        <p:strVal val="visible"/>
                                      </p:to>
                                    </p:set>
                                    <p:anim calcmode="lin" valueType="num">
                                      <p:cBhvr additive="base">
                                        <p:cTn id="301" dur="1750" fill="hold"/>
                                        <p:tgtEl>
                                          <p:spTgt spid="23"/>
                                        </p:tgtEl>
                                        <p:attrNameLst>
                                          <p:attrName>ppt_x</p:attrName>
                                        </p:attrNameLst>
                                      </p:cBhvr>
                                      <p:tavLst>
                                        <p:tav tm="0">
                                          <p:val>
                                            <p:strVal val="0-#ppt_w/2"/>
                                          </p:val>
                                        </p:tav>
                                        <p:tav tm="100000">
                                          <p:val>
                                            <p:strVal val="#ppt_x"/>
                                          </p:val>
                                        </p:tav>
                                      </p:tavLst>
                                    </p:anim>
                                    <p:anim calcmode="lin" valueType="num">
                                      <p:cBhvr additive="base">
                                        <p:cTn id="302" dur="1750" fill="hold"/>
                                        <p:tgtEl>
                                          <p:spTgt spid="23"/>
                                        </p:tgtEl>
                                        <p:attrNameLst>
                                          <p:attrName>ppt_y</p:attrName>
                                        </p:attrNameLst>
                                      </p:cBhvr>
                                      <p:tavLst>
                                        <p:tav tm="0">
                                          <p:val>
                                            <p:strVal val="#ppt_y"/>
                                          </p:val>
                                        </p:tav>
                                        <p:tav tm="100000">
                                          <p:val>
                                            <p:strVal val="#ppt_y"/>
                                          </p:val>
                                        </p:tav>
                                      </p:tavLst>
                                    </p:anim>
                                  </p:childTnLst>
                                </p:cTn>
                              </p:par>
                              <p:par>
                                <p:cTn id="303" presetID="2" presetClass="entr" presetSubtype="8" fill="hold" grpId="0" nodeType="withEffect">
                                  <p:stCondLst>
                                    <p:cond delay="0"/>
                                  </p:stCondLst>
                                  <p:childTnLst>
                                    <p:set>
                                      <p:cBhvr>
                                        <p:cTn id="304" dur="1" fill="hold">
                                          <p:stCondLst>
                                            <p:cond delay="0"/>
                                          </p:stCondLst>
                                        </p:cTn>
                                        <p:tgtEl>
                                          <p:spTgt spid="24"/>
                                        </p:tgtEl>
                                        <p:attrNameLst>
                                          <p:attrName>style.visibility</p:attrName>
                                        </p:attrNameLst>
                                      </p:cBhvr>
                                      <p:to>
                                        <p:strVal val="visible"/>
                                      </p:to>
                                    </p:set>
                                    <p:anim calcmode="lin" valueType="num">
                                      <p:cBhvr additive="base">
                                        <p:cTn id="305" dur="1750" fill="hold"/>
                                        <p:tgtEl>
                                          <p:spTgt spid="24"/>
                                        </p:tgtEl>
                                        <p:attrNameLst>
                                          <p:attrName>ppt_x</p:attrName>
                                        </p:attrNameLst>
                                      </p:cBhvr>
                                      <p:tavLst>
                                        <p:tav tm="0">
                                          <p:val>
                                            <p:strVal val="0-#ppt_w/2"/>
                                          </p:val>
                                        </p:tav>
                                        <p:tav tm="100000">
                                          <p:val>
                                            <p:strVal val="#ppt_x"/>
                                          </p:val>
                                        </p:tav>
                                      </p:tavLst>
                                    </p:anim>
                                    <p:anim calcmode="lin" valueType="num">
                                      <p:cBhvr additive="base">
                                        <p:cTn id="306" dur="1750" fill="hold"/>
                                        <p:tgtEl>
                                          <p:spTgt spid="24"/>
                                        </p:tgtEl>
                                        <p:attrNameLst>
                                          <p:attrName>ppt_y</p:attrName>
                                        </p:attrNameLst>
                                      </p:cBhvr>
                                      <p:tavLst>
                                        <p:tav tm="0">
                                          <p:val>
                                            <p:strVal val="#ppt_y"/>
                                          </p:val>
                                        </p:tav>
                                        <p:tav tm="100000">
                                          <p:val>
                                            <p:strVal val="#ppt_y"/>
                                          </p:val>
                                        </p:tav>
                                      </p:tavLst>
                                    </p:anim>
                                  </p:childTnLst>
                                </p:cTn>
                              </p:par>
                              <p:par>
                                <p:cTn id="307" presetID="2" presetClass="entr" presetSubtype="8" fill="hold" grpId="0" nodeType="withEffect">
                                  <p:stCondLst>
                                    <p:cond delay="0"/>
                                  </p:stCondLst>
                                  <p:childTnLst>
                                    <p:set>
                                      <p:cBhvr>
                                        <p:cTn id="308" dur="1" fill="hold">
                                          <p:stCondLst>
                                            <p:cond delay="0"/>
                                          </p:stCondLst>
                                        </p:cTn>
                                        <p:tgtEl>
                                          <p:spTgt spid="25"/>
                                        </p:tgtEl>
                                        <p:attrNameLst>
                                          <p:attrName>style.visibility</p:attrName>
                                        </p:attrNameLst>
                                      </p:cBhvr>
                                      <p:to>
                                        <p:strVal val="visible"/>
                                      </p:to>
                                    </p:set>
                                    <p:anim calcmode="lin" valueType="num">
                                      <p:cBhvr additive="base">
                                        <p:cTn id="309" dur="1750" fill="hold"/>
                                        <p:tgtEl>
                                          <p:spTgt spid="25"/>
                                        </p:tgtEl>
                                        <p:attrNameLst>
                                          <p:attrName>ppt_x</p:attrName>
                                        </p:attrNameLst>
                                      </p:cBhvr>
                                      <p:tavLst>
                                        <p:tav tm="0">
                                          <p:val>
                                            <p:strVal val="0-#ppt_w/2"/>
                                          </p:val>
                                        </p:tav>
                                        <p:tav tm="100000">
                                          <p:val>
                                            <p:strVal val="#ppt_x"/>
                                          </p:val>
                                        </p:tav>
                                      </p:tavLst>
                                    </p:anim>
                                    <p:anim calcmode="lin" valueType="num">
                                      <p:cBhvr additive="base">
                                        <p:cTn id="310" dur="1750" fill="hold"/>
                                        <p:tgtEl>
                                          <p:spTgt spid="25"/>
                                        </p:tgtEl>
                                        <p:attrNameLst>
                                          <p:attrName>ppt_y</p:attrName>
                                        </p:attrNameLst>
                                      </p:cBhvr>
                                      <p:tavLst>
                                        <p:tav tm="0">
                                          <p:val>
                                            <p:strVal val="#ppt_y"/>
                                          </p:val>
                                        </p:tav>
                                        <p:tav tm="100000">
                                          <p:val>
                                            <p:strVal val="#ppt_y"/>
                                          </p:val>
                                        </p:tav>
                                      </p:tavLst>
                                    </p:anim>
                                  </p:childTnLst>
                                </p:cTn>
                              </p:par>
                              <p:par>
                                <p:cTn id="311" presetID="2" presetClass="entr" presetSubtype="8" fill="hold" grpId="0" nodeType="withEffect">
                                  <p:stCondLst>
                                    <p:cond delay="0"/>
                                  </p:stCondLst>
                                  <p:childTnLst>
                                    <p:set>
                                      <p:cBhvr>
                                        <p:cTn id="312" dur="1" fill="hold">
                                          <p:stCondLst>
                                            <p:cond delay="0"/>
                                          </p:stCondLst>
                                        </p:cTn>
                                        <p:tgtEl>
                                          <p:spTgt spid="26"/>
                                        </p:tgtEl>
                                        <p:attrNameLst>
                                          <p:attrName>style.visibility</p:attrName>
                                        </p:attrNameLst>
                                      </p:cBhvr>
                                      <p:to>
                                        <p:strVal val="visible"/>
                                      </p:to>
                                    </p:set>
                                    <p:anim calcmode="lin" valueType="num">
                                      <p:cBhvr additive="base">
                                        <p:cTn id="313" dur="1750" fill="hold"/>
                                        <p:tgtEl>
                                          <p:spTgt spid="26"/>
                                        </p:tgtEl>
                                        <p:attrNameLst>
                                          <p:attrName>ppt_x</p:attrName>
                                        </p:attrNameLst>
                                      </p:cBhvr>
                                      <p:tavLst>
                                        <p:tav tm="0">
                                          <p:val>
                                            <p:strVal val="0-#ppt_w/2"/>
                                          </p:val>
                                        </p:tav>
                                        <p:tav tm="100000">
                                          <p:val>
                                            <p:strVal val="#ppt_x"/>
                                          </p:val>
                                        </p:tav>
                                      </p:tavLst>
                                    </p:anim>
                                    <p:anim calcmode="lin" valueType="num">
                                      <p:cBhvr additive="base">
                                        <p:cTn id="314" dur="1750" fill="hold"/>
                                        <p:tgtEl>
                                          <p:spTgt spid="26"/>
                                        </p:tgtEl>
                                        <p:attrNameLst>
                                          <p:attrName>ppt_y</p:attrName>
                                        </p:attrNameLst>
                                      </p:cBhvr>
                                      <p:tavLst>
                                        <p:tav tm="0">
                                          <p:val>
                                            <p:strVal val="#ppt_y"/>
                                          </p:val>
                                        </p:tav>
                                        <p:tav tm="100000">
                                          <p:val>
                                            <p:strVal val="#ppt_y"/>
                                          </p:val>
                                        </p:tav>
                                      </p:tavLst>
                                    </p:anim>
                                  </p:childTnLst>
                                </p:cTn>
                              </p:par>
                              <p:par>
                                <p:cTn id="315" presetID="2" presetClass="entr" presetSubtype="8" fill="hold" grpId="0" nodeType="withEffect">
                                  <p:stCondLst>
                                    <p:cond delay="0"/>
                                  </p:stCondLst>
                                  <p:childTnLst>
                                    <p:set>
                                      <p:cBhvr>
                                        <p:cTn id="316" dur="1" fill="hold">
                                          <p:stCondLst>
                                            <p:cond delay="0"/>
                                          </p:stCondLst>
                                        </p:cTn>
                                        <p:tgtEl>
                                          <p:spTgt spid="27"/>
                                        </p:tgtEl>
                                        <p:attrNameLst>
                                          <p:attrName>style.visibility</p:attrName>
                                        </p:attrNameLst>
                                      </p:cBhvr>
                                      <p:to>
                                        <p:strVal val="visible"/>
                                      </p:to>
                                    </p:set>
                                    <p:anim calcmode="lin" valueType="num">
                                      <p:cBhvr additive="base">
                                        <p:cTn id="317" dur="1750" fill="hold"/>
                                        <p:tgtEl>
                                          <p:spTgt spid="27"/>
                                        </p:tgtEl>
                                        <p:attrNameLst>
                                          <p:attrName>ppt_x</p:attrName>
                                        </p:attrNameLst>
                                      </p:cBhvr>
                                      <p:tavLst>
                                        <p:tav tm="0">
                                          <p:val>
                                            <p:strVal val="0-#ppt_w/2"/>
                                          </p:val>
                                        </p:tav>
                                        <p:tav tm="100000">
                                          <p:val>
                                            <p:strVal val="#ppt_x"/>
                                          </p:val>
                                        </p:tav>
                                      </p:tavLst>
                                    </p:anim>
                                    <p:anim calcmode="lin" valueType="num">
                                      <p:cBhvr additive="base">
                                        <p:cTn id="318" dur="1750" fill="hold"/>
                                        <p:tgtEl>
                                          <p:spTgt spid="27"/>
                                        </p:tgtEl>
                                        <p:attrNameLst>
                                          <p:attrName>ppt_y</p:attrName>
                                        </p:attrNameLst>
                                      </p:cBhvr>
                                      <p:tavLst>
                                        <p:tav tm="0">
                                          <p:val>
                                            <p:strVal val="#ppt_y"/>
                                          </p:val>
                                        </p:tav>
                                        <p:tav tm="100000">
                                          <p:val>
                                            <p:strVal val="#ppt_y"/>
                                          </p:val>
                                        </p:tav>
                                      </p:tavLst>
                                    </p:anim>
                                  </p:childTnLst>
                                </p:cTn>
                              </p:par>
                              <p:par>
                                <p:cTn id="319" presetID="2" presetClass="entr" presetSubtype="8" fill="hold" grpId="0" nodeType="withEffect">
                                  <p:stCondLst>
                                    <p:cond delay="0"/>
                                  </p:stCondLst>
                                  <p:childTnLst>
                                    <p:set>
                                      <p:cBhvr>
                                        <p:cTn id="320" dur="1" fill="hold">
                                          <p:stCondLst>
                                            <p:cond delay="0"/>
                                          </p:stCondLst>
                                        </p:cTn>
                                        <p:tgtEl>
                                          <p:spTgt spid="28"/>
                                        </p:tgtEl>
                                        <p:attrNameLst>
                                          <p:attrName>style.visibility</p:attrName>
                                        </p:attrNameLst>
                                      </p:cBhvr>
                                      <p:to>
                                        <p:strVal val="visible"/>
                                      </p:to>
                                    </p:set>
                                    <p:anim calcmode="lin" valueType="num">
                                      <p:cBhvr additive="base">
                                        <p:cTn id="321" dur="1750" fill="hold"/>
                                        <p:tgtEl>
                                          <p:spTgt spid="28"/>
                                        </p:tgtEl>
                                        <p:attrNameLst>
                                          <p:attrName>ppt_x</p:attrName>
                                        </p:attrNameLst>
                                      </p:cBhvr>
                                      <p:tavLst>
                                        <p:tav tm="0">
                                          <p:val>
                                            <p:strVal val="0-#ppt_w/2"/>
                                          </p:val>
                                        </p:tav>
                                        <p:tav tm="100000">
                                          <p:val>
                                            <p:strVal val="#ppt_x"/>
                                          </p:val>
                                        </p:tav>
                                      </p:tavLst>
                                    </p:anim>
                                    <p:anim calcmode="lin" valueType="num">
                                      <p:cBhvr additive="base">
                                        <p:cTn id="322" dur="1750" fill="hold"/>
                                        <p:tgtEl>
                                          <p:spTgt spid="28"/>
                                        </p:tgtEl>
                                        <p:attrNameLst>
                                          <p:attrName>ppt_y</p:attrName>
                                        </p:attrNameLst>
                                      </p:cBhvr>
                                      <p:tavLst>
                                        <p:tav tm="0">
                                          <p:val>
                                            <p:strVal val="#ppt_y"/>
                                          </p:val>
                                        </p:tav>
                                        <p:tav tm="100000">
                                          <p:val>
                                            <p:strVal val="#ppt_y"/>
                                          </p:val>
                                        </p:tav>
                                      </p:tavLst>
                                    </p:anim>
                                  </p:childTnLst>
                                </p:cTn>
                              </p:par>
                              <p:par>
                                <p:cTn id="323" presetID="2" presetClass="entr" presetSubtype="8" fill="hold" grpId="0" nodeType="withEffect">
                                  <p:stCondLst>
                                    <p:cond delay="0"/>
                                  </p:stCondLst>
                                  <p:childTnLst>
                                    <p:set>
                                      <p:cBhvr>
                                        <p:cTn id="324" dur="1" fill="hold">
                                          <p:stCondLst>
                                            <p:cond delay="0"/>
                                          </p:stCondLst>
                                        </p:cTn>
                                        <p:tgtEl>
                                          <p:spTgt spid="29"/>
                                        </p:tgtEl>
                                        <p:attrNameLst>
                                          <p:attrName>style.visibility</p:attrName>
                                        </p:attrNameLst>
                                      </p:cBhvr>
                                      <p:to>
                                        <p:strVal val="visible"/>
                                      </p:to>
                                    </p:set>
                                    <p:anim calcmode="lin" valueType="num">
                                      <p:cBhvr additive="base">
                                        <p:cTn id="325" dur="1750" fill="hold"/>
                                        <p:tgtEl>
                                          <p:spTgt spid="29"/>
                                        </p:tgtEl>
                                        <p:attrNameLst>
                                          <p:attrName>ppt_x</p:attrName>
                                        </p:attrNameLst>
                                      </p:cBhvr>
                                      <p:tavLst>
                                        <p:tav tm="0">
                                          <p:val>
                                            <p:strVal val="0-#ppt_w/2"/>
                                          </p:val>
                                        </p:tav>
                                        <p:tav tm="100000">
                                          <p:val>
                                            <p:strVal val="#ppt_x"/>
                                          </p:val>
                                        </p:tav>
                                      </p:tavLst>
                                    </p:anim>
                                    <p:anim calcmode="lin" valueType="num">
                                      <p:cBhvr additive="base">
                                        <p:cTn id="326" dur="1750" fill="hold"/>
                                        <p:tgtEl>
                                          <p:spTgt spid="29"/>
                                        </p:tgtEl>
                                        <p:attrNameLst>
                                          <p:attrName>ppt_y</p:attrName>
                                        </p:attrNameLst>
                                      </p:cBhvr>
                                      <p:tavLst>
                                        <p:tav tm="0">
                                          <p:val>
                                            <p:strVal val="#ppt_y"/>
                                          </p:val>
                                        </p:tav>
                                        <p:tav tm="100000">
                                          <p:val>
                                            <p:strVal val="#ppt_y"/>
                                          </p:val>
                                        </p:tav>
                                      </p:tavLst>
                                    </p:anim>
                                  </p:childTnLst>
                                </p:cTn>
                              </p:par>
                              <p:par>
                                <p:cTn id="327" presetID="2" presetClass="entr" presetSubtype="8" fill="hold" grpId="0" nodeType="withEffect">
                                  <p:stCondLst>
                                    <p:cond delay="0"/>
                                  </p:stCondLst>
                                  <p:childTnLst>
                                    <p:set>
                                      <p:cBhvr>
                                        <p:cTn id="328" dur="1" fill="hold">
                                          <p:stCondLst>
                                            <p:cond delay="0"/>
                                          </p:stCondLst>
                                        </p:cTn>
                                        <p:tgtEl>
                                          <p:spTgt spid="30"/>
                                        </p:tgtEl>
                                        <p:attrNameLst>
                                          <p:attrName>style.visibility</p:attrName>
                                        </p:attrNameLst>
                                      </p:cBhvr>
                                      <p:to>
                                        <p:strVal val="visible"/>
                                      </p:to>
                                    </p:set>
                                    <p:anim calcmode="lin" valueType="num">
                                      <p:cBhvr additive="base">
                                        <p:cTn id="329" dur="1750" fill="hold"/>
                                        <p:tgtEl>
                                          <p:spTgt spid="30"/>
                                        </p:tgtEl>
                                        <p:attrNameLst>
                                          <p:attrName>ppt_x</p:attrName>
                                        </p:attrNameLst>
                                      </p:cBhvr>
                                      <p:tavLst>
                                        <p:tav tm="0">
                                          <p:val>
                                            <p:strVal val="0-#ppt_w/2"/>
                                          </p:val>
                                        </p:tav>
                                        <p:tav tm="100000">
                                          <p:val>
                                            <p:strVal val="#ppt_x"/>
                                          </p:val>
                                        </p:tav>
                                      </p:tavLst>
                                    </p:anim>
                                    <p:anim calcmode="lin" valueType="num">
                                      <p:cBhvr additive="base">
                                        <p:cTn id="330" dur="1750" fill="hold"/>
                                        <p:tgtEl>
                                          <p:spTgt spid="30"/>
                                        </p:tgtEl>
                                        <p:attrNameLst>
                                          <p:attrName>ppt_y</p:attrName>
                                        </p:attrNameLst>
                                      </p:cBhvr>
                                      <p:tavLst>
                                        <p:tav tm="0">
                                          <p:val>
                                            <p:strVal val="#ppt_y"/>
                                          </p:val>
                                        </p:tav>
                                        <p:tav tm="100000">
                                          <p:val>
                                            <p:strVal val="#ppt_y"/>
                                          </p:val>
                                        </p:tav>
                                      </p:tavLst>
                                    </p:anim>
                                  </p:childTnLst>
                                </p:cTn>
                              </p:par>
                              <p:par>
                                <p:cTn id="331" presetID="2" presetClass="entr" presetSubtype="8" fill="hold" grpId="0" nodeType="withEffect">
                                  <p:stCondLst>
                                    <p:cond delay="0"/>
                                  </p:stCondLst>
                                  <p:childTnLst>
                                    <p:set>
                                      <p:cBhvr>
                                        <p:cTn id="332" dur="1" fill="hold">
                                          <p:stCondLst>
                                            <p:cond delay="0"/>
                                          </p:stCondLst>
                                        </p:cTn>
                                        <p:tgtEl>
                                          <p:spTgt spid="31"/>
                                        </p:tgtEl>
                                        <p:attrNameLst>
                                          <p:attrName>style.visibility</p:attrName>
                                        </p:attrNameLst>
                                      </p:cBhvr>
                                      <p:to>
                                        <p:strVal val="visible"/>
                                      </p:to>
                                    </p:set>
                                    <p:anim calcmode="lin" valueType="num">
                                      <p:cBhvr additive="base">
                                        <p:cTn id="333" dur="1750" fill="hold"/>
                                        <p:tgtEl>
                                          <p:spTgt spid="31"/>
                                        </p:tgtEl>
                                        <p:attrNameLst>
                                          <p:attrName>ppt_x</p:attrName>
                                        </p:attrNameLst>
                                      </p:cBhvr>
                                      <p:tavLst>
                                        <p:tav tm="0">
                                          <p:val>
                                            <p:strVal val="0-#ppt_w/2"/>
                                          </p:val>
                                        </p:tav>
                                        <p:tav tm="100000">
                                          <p:val>
                                            <p:strVal val="#ppt_x"/>
                                          </p:val>
                                        </p:tav>
                                      </p:tavLst>
                                    </p:anim>
                                    <p:anim calcmode="lin" valueType="num">
                                      <p:cBhvr additive="base">
                                        <p:cTn id="334" dur="1750" fill="hold"/>
                                        <p:tgtEl>
                                          <p:spTgt spid="31"/>
                                        </p:tgtEl>
                                        <p:attrNameLst>
                                          <p:attrName>ppt_y</p:attrName>
                                        </p:attrNameLst>
                                      </p:cBhvr>
                                      <p:tavLst>
                                        <p:tav tm="0">
                                          <p:val>
                                            <p:strVal val="#ppt_y"/>
                                          </p:val>
                                        </p:tav>
                                        <p:tav tm="100000">
                                          <p:val>
                                            <p:strVal val="#ppt_y"/>
                                          </p:val>
                                        </p:tav>
                                      </p:tavLst>
                                    </p:anim>
                                  </p:childTnLst>
                                </p:cTn>
                              </p:par>
                              <p:par>
                                <p:cTn id="335" presetID="2" presetClass="entr" presetSubtype="8" fill="hold" grpId="0" nodeType="withEffect">
                                  <p:stCondLst>
                                    <p:cond delay="0"/>
                                  </p:stCondLst>
                                  <p:childTnLst>
                                    <p:set>
                                      <p:cBhvr>
                                        <p:cTn id="336" dur="1" fill="hold">
                                          <p:stCondLst>
                                            <p:cond delay="0"/>
                                          </p:stCondLst>
                                        </p:cTn>
                                        <p:tgtEl>
                                          <p:spTgt spid="52"/>
                                        </p:tgtEl>
                                        <p:attrNameLst>
                                          <p:attrName>style.visibility</p:attrName>
                                        </p:attrNameLst>
                                      </p:cBhvr>
                                      <p:to>
                                        <p:strVal val="visible"/>
                                      </p:to>
                                    </p:set>
                                    <p:anim calcmode="lin" valueType="num">
                                      <p:cBhvr additive="base">
                                        <p:cTn id="337" dur="1750" fill="hold"/>
                                        <p:tgtEl>
                                          <p:spTgt spid="52"/>
                                        </p:tgtEl>
                                        <p:attrNameLst>
                                          <p:attrName>ppt_x</p:attrName>
                                        </p:attrNameLst>
                                      </p:cBhvr>
                                      <p:tavLst>
                                        <p:tav tm="0">
                                          <p:val>
                                            <p:strVal val="0-#ppt_w/2"/>
                                          </p:val>
                                        </p:tav>
                                        <p:tav tm="100000">
                                          <p:val>
                                            <p:strVal val="#ppt_x"/>
                                          </p:val>
                                        </p:tav>
                                      </p:tavLst>
                                    </p:anim>
                                    <p:anim calcmode="lin" valueType="num">
                                      <p:cBhvr additive="base">
                                        <p:cTn id="338" dur="1750" fill="hold"/>
                                        <p:tgtEl>
                                          <p:spTgt spid="52"/>
                                        </p:tgtEl>
                                        <p:attrNameLst>
                                          <p:attrName>ppt_y</p:attrName>
                                        </p:attrNameLst>
                                      </p:cBhvr>
                                      <p:tavLst>
                                        <p:tav tm="0">
                                          <p:val>
                                            <p:strVal val="#ppt_y"/>
                                          </p:val>
                                        </p:tav>
                                        <p:tav tm="100000">
                                          <p:val>
                                            <p:strVal val="#ppt_y"/>
                                          </p:val>
                                        </p:tav>
                                      </p:tavLst>
                                    </p:anim>
                                  </p:childTnLst>
                                </p:cTn>
                              </p:par>
                              <p:par>
                                <p:cTn id="339" presetID="2" presetClass="entr" presetSubtype="8" fill="hold" grpId="0" nodeType="withEffect">
                                  <p:stCondLst>
                                    <p:cond delay="0"/>
                                  </p:stCondLst>
                                  <p:childTnLst>
                                    <p:set>
                                      <p:cBhvr>
                                        <p:cTn id="340" dur="1" fill="hold">
                                          <p:stCondLst>
                                            <p:cond delay="0"/>
                                          </p:stCondLst>
                                        </p:cTn>
                                        <p:tgtEl>
                                          <p:spTgt spid="56"/>
                                        </p:tgtEl>
                                        <p:attrNameLst>
                                          <p:attrName>style.visibility</p:attrName>
                                        </p:attrNameLst>
                                      </p:cBhvr>
                                      <p:to>
                                        <p:strVal val="visible"/>
                                      </p:to>
                                    </p:set>
                                    <p:anim calcmode="lin" valueType="num">
                                      <p:cBhvr additive="base">
                                        <p:cTn id="341" dur="1750" fill="hold"/>
                                        <p:tgtEl>
                                          <p:spTgt spid="56"/>
                                        </p:tgtEl>
                                        <p:attrNameLst>
                                          <p:attrName>ppt_x</p:attrName>
                                        </p:attrNameLst>
                                      </p:cBhvr>
                                      <p:tavLst>
                                        <p:tav tm="0">
                                          <p:val>
                                            <p:strVal val="0-#ppt_w/2"/>
                                          </p:val>
                                        </p:tav>
                                        <p:tav tm="100000">
                                          <p:val>
                                            <p:strVal val="#ppt_x"/>
                                          </p:val>
                                        </p:tav>
                                      </p:tavLst>
                                    </p:anim>
                                    <p:anim calcmode="lin" valueType="num">
                                      <p:cBhvr additive="base">
                                        <p:cTn id="342" dur="1750" fill="hold"/>
                                        <p:tgtEl>
                                          <p:spTgt spid="56"/>
                                        </p:tgtEl>
                                        <p:attrNameLst>
                                          <p:attrName>ppt_y</p:attrName>
                                        </p:attrNameLst>
                                      </p:cBhvr>
                                      <p:tavLst>
                                        <p:tav tm="0">
                                          <p:val>
                                            <p:strVal val="#ppt_y"/>
                                          </p:val>
                                        </p:tav>
                                        <p:tav tm="100000">
                                          <p:val>
                                            <p:strVal val="#ppt_y"/>
                                          </p:val>
                                        </p:tav>
                                      </p:tavLst>
                                    </p:anim>
                                  </p:childTnLst>
                                </p:cTn>
                              </p:par>
                              <p:par>
                                <p:cTn id="343" presetID="2" presetClass="entr" presetSubtype="8" fill="hold" grpId="0" nodeType="withEffect">
                                  <p:stCondLst>
                                    <p:cond delay="0"/>
                                  </p:stCondLst>
                                  <p:childTnLst>
                                    <p:set>
                                      <p:cBhvr>
                                        <p:cTn id="344" dur="1" fill="hold">
                                          <p:stCondLst>
                                            <p:cond delay="0"/>
                                          </p:stCondLst>
                                        </p:cTn>
                                        <p:tgtEl>
                                          <p:spTgt spid="57"/>
                                        </p:tgtEl>
                                        <p:attrNameLst>
                                          <p:attrName>style.visibility</p:attrName>
                                        </p:attrNameLst>
                                      </p:cBhvr>
                                      <p:to>
                                        <p:strVal val="visible"/>
                                      </p:to>
                                    </p:set>
                                    <p:anim calcmode="lin" valueType="num">
                                      <p:cBhvr additive="base">
                                        <p:cTn id="345" dur="1750" fill="hold"/>
                                        <p:tgtEl>
                                          <p:spTgt spid="57"/>
                                        </p:tgtEl>
                                        <p:attrNameLst>
                                          <p:attrName>ppt_x</p:attrName>
                                        </p:attrNameLst>
                                      </p:cBhvr>
                                      <p:tavLst>
                                        <p:tav tm="0">
                                          <p:val>
                                            <p:strVal val="0-#ppt_w/2"/>
                                          </p:val>
                                        </p:tav>
                                        <p:tav tm="100000">
                                          <p:val>
                                            <p:strVal val="#ppt_x"/>
                                          </p:val>
                                        </p:tav>
                                      </p:tavLst>
                                    </p:anim>
                                    <p:anim calcmode="lin" valueType="num">
                                      <p:cBhvr additive="base">
                                        <p:cTn id="346" dur="1750" fill="hold"/>
                                        <p:tgtEl>
                                          <p:spTgt spid="57"/>
                                        </p:tgtEl>
                                        <p:attrNameLst>
                                          <p:attrName>ppt_y</p:attrName>
                                        </p:attrNameLst>
                                      </p:cBhvr>
                                      <p:tavLst>
                                        <p:tav tm="0">
                                          <p:val>
                                            <p:strVal val="#ppt_y"/>
                                          </p:val>
                                        </p:tav>
                                        <p:tav tm="100000">
                                          <p:val>
                                            <p:strVal val="#ppt_y"/>
                                          </p:val>
                                        </p:tav>
                                      </p:tavLst>
                                    </p:anim>
                                  </p:childTnLst>
                                </p:cTn>
                              </p:par>
                              <p:par>
                                <p:cTn id="347" presetID="2" presetClass="entr" presetSubtype="8" fill="hold" grpId="0" nodeType="withEffect">
                                  <p:stCondLst>
                                    <p:cond delay="0"/>
                                  </p:stCondLst>
                                  <p:childTnLst>
                                    <p:set>
                                      <p:cBhvr>
                                        <p:cTn id="348" dur="1" fill="hold">
                                          <p:stCondLst>
                                            <p:cond delay="0"/>
                                          </p:stCondLst>
                                        </p:cTn>
                                        <p:tgtEl>
                                          <p:spTgt spid="58"/>
                                        </p:tgtEl>
                                        <p:attrNameLst>
                                          <p:attrName>style.visibility</p:attrName>
                                        </p:attrNameLst>
                                      </p:cBhvr>
                                      <p:to>
                                        <p:strVal val="visible"/>
                                      </p:to>
                                    </p:set>
                                    <p:anim calcmode="lin" valueType="num">
                                      <p:cBhvr additive="base">
                                        <p:cTn id="349" dur="1750" fill="hold"/>
                                        <p:tgtEl>
                                          <p:spTgt spid="58"/>
                                        </p:tgtEl>
                                        <p:attrNameLst>
                                          <p:attrName>ppt_x</p:attrName>
                                        </p:attrNameLst>
                                      </p:cBhvr>
                                      <p:tavLst>
                                        <p:tav tm="0">
                                          <p:val>
                                            <p:strVal val="0-#ppt_w/2"/>
                                          </p:val>
                                        </p:tav>
                                        <p:tav tm="100000">
                                          <p:val>
                                            <p:strVal val="#ppt_x"/>
                                          </p:val>
                                        </p:tav>
                                      </p:tavLst>
                                    </p:anim>
                                    <p:anim calcmode="lin" valueType="num">
                                      <p:cBhvr additive="base">
                                        <p:cTn id="350" dur="1750" fill="hold"/>
                                        <p:tgtEl>
                                          <p:spTgt spid="58"/>
                                        </p:tgtEl>
                                        <p:attrNameLst>
                                          <p:attrName>ppt_y</p:attrName>
                                        </p:attrNameLst>
                                      </p:cBhvr>
                                      <p:tavLst>
                                        <p:tav tm="0">
                                          <p:val>
                                            <p:strVal val="#ppt_y"/>
                                          </p:val>
                                        </p:tav>
                                        <p:tav tm="100000">
                                          <p:val>
                                            <p:strVal val="#ppt_y"/>
                                          </p:val>
                                        </p:tav>
                                      </p:tavLst>
                                    </p:anim>
                                  </p:childTnLst>
                                </p:cTn>
                              </p:par>
                              <p:par>
                                <p:cTn id="351" presetID="2" presetClass="entr" presetSubtype="8" fill="hold" grpId="0" nodeType="withEffect">
                                  <p:stCondLst>
                                    <p:cond delay="0"/>
                                  </p:stCondLst>
                                  <p:childTnLst>
                                    <p:set>
                                      <p:cBhvr>
                                        <p:cTn id="352" dur="1" fill="hold">
                                          <p:stCondLst>
                                            <p:cond delay="0"/>
                                          </p:stCondLst>
                                        </p:cTn>
                                        <p:tgtEl>
                                          <p:spTgt spid="59"/>
                                        </p:tgtEl>
                                        <p:attrNameLst>
                                          <p:attrName>style.visibility</p:attrName>
                                        </p:attrNameLst>
                                      </p:cBhvr>
                                      <p:to>
                                        <p:strVal val="visible"/>
                                      </p:to>
                                    </p:set>
                                    <p:anim calcmode="lin" valueType="num">
                                      <p:cBhvr additive="base">
                                        <p:cTn id="353" dur="1750" fill="hold"/>
                                        <p:tgtEl>
                                          <p:spTgt spid="59"/>
                                        </p:tgtEl>
                                        <p:attrNameLst>
                                          <p:attrName>ppt_x</p:attrName>
                                        </p:attrNameLst>
                                      </p:cBhvr>
                                      <p:tavLst>
                                        <p:tav tm="0">
                                          <p:val>
                                            <p:strVal val="0-#ppt_w/2"/>
                                          </p:val>
                                        </p:tav>
                                        <p:tav tm="100000">
                                          <p:val>
                                            <p:strVal val="#ppt_x"/>
                                          </p:val>
                                        </p:tav>
                                      </p:tavLst>
                                    </p:anim>
                                    <p:anim calcmode="lin" valueType="num">
                                      <p:cBhvr additive="base">
                                        <p:cTn id="354" dur="1750" fill="hold"/>
                                        <p:tgtEl>
                                          <p:spTgt spid="59"/>
                                        </p:tgtEl>
                                        <p:attrNameLst>
                                          <p:attrName>ppt_y</p:attrName>
                                        </p:attrNameLst>
                                      </p:cBhvr>
                                      <p:tavLst>
                                        <p:tav tm="0">
                                          <p:val>
                                            <p:strVal val="#ppt_y"/>
                                          </p:val>
                                        </p:tav>
                                        <p:tav tm="100000">
                                          <p:val>
                                            <p:strVal val="#ppt_y"/>
                                          </p:val>
                                        </p:tav>
                                      </p:tavLst>
                                    </p:anim>
                                  </p:childTnLst>
                                </p:cTn>
                              </p:par>
                              <p:par>
                                <p:cTn id="355" presetID="2" presetClass="entr" presetSubtype="8" fill="hold" grpId="0" nodeType="withEffect">
                                  <p:stCondLst>
                                    <p:cond delay="0"/>
                                  </p:stCondLst>
                                  <p:childTnLst>
                                    <p:set>
                                      <p:cBhvr>
                                        <p:cTn id="356" dur="1" fill="hold">
                                          <p:stCondLst>
                                            <p:cond delay="0"/>
                                          </p:stCondLst>
                                        </p:cTn>
                                        <p:tgtEl>
                                          <p:spTgt spid="60"/>
                                        </p:tgtEl>
                                        <p:attrNameLst>
                                          <p:attrName>style.visibility</p:attrName>
                                        </p:attrNameLst>
                                      </p:cBhvr>
                                      <p:to>
                                        <p:strVal val="visible"/>
                                      </p:to>
                                    </p:set>
                                    <p:anim calcmode="lin" valueType="num">
                                      <p:cBhvr additive="base">
                                        <p:cTn id="357" dur="1750" fill="hold"/>
                                        <p:tgtEl>
                                          <p:spTgt spid="60"/>
                                        </p:tgtEl>
                                        <p:attrNameLst>
                                          <p:attrName>ppt_x</p:attrName>
                                        </p:attrNameLst>
                                      </p:cBhvr>
                                      <p:tavLst>
                                        <p:tav tm="0">
                                          <p:val>
                                            <p:strVal val="0-#ppt_w/2"/>
                                          </p:val>
                                        </p:tav>
                                        <p:tav tm="100000">
                                          <p:val>
                                            <p:strVal val="#ppt_x"/>
                                          </p:val>
                                        </p:tav>
                                      </p:tavLst>
                                    </p:anim>
                                    <p:anim calcmode="lin" valueType="num">
                                      <p:cBhvr additive="base">
                                        <p:cTn id="358" dur="1750" fill="hold"/>
                                        <p:tgtEl>
                                          <p:spTgt spid="60"/>
                                        </p:tgtEl>
                                        <p:attrNameLst>
                                          <p:attrName>ppt_y</p:attrName>
                                        </p:attrNameLst>
                                      </p:cBhvr>
                                      <p:tavLst>
                                        <p:tav tm="0">
                                          <p:val>
                                            <p:strVal val="#ppt_y"/>
                                          </p:val>
                                        </p:tav>
                                        <p:tav tm="100000">
                                          <p:val>
                                            <p:strVal val="#ppt_y"/>
                                          </p:val>
                                        </p:tav>
                                      </p:tavLst>
                                    </p:anim>
                                  </p:childTnLst>
                                </p:cTn>
                              </p:par>
                              <p:par>
                                <p:cTn id="359" presetID="2" presetClass="entr" presetSubtype="8" fill="hold" grpId="0" nodeType="withEffect">
                                  <p:stCondLst>
                                    <p:cond delay="0"/>
                                  </p:stCondLst>
                                  <p:childTnLst>
                                    <p:set>
                                      <p:cBhvr>
                                        <p:cTn id="360" dur="1" fill="hold">
                                          <p:stCondLst>
                                            <p:cond delay="0"/>
                                          </p:stCondLst>
                                        </p:cTn>
                                        <p:tgtEl>
                                          <p:spTgt spid="61"/>
                                        </p:tgtEl>
                                        <p:attrNameLst>
                                          <p:attrName>style.visibility</p:attrName>
                                        </p:attrNameLst>
                                      </p:cBhvr>
                                      <p:to>
                                        <p:strVal val="visible"/>
                                      </p:to>
                                    </p:set>
                                    <p:anim calcmode="lin" valueType="num">
                                      <p:cBhvr additive="base">
                                        <p:cTn id="361" dur="1750" fill="hold"/>
                                        <p:tgtEl>
                                          <p:spTgt spid="61"/>
                                        </p:tgtEl>
                                        <p:attrNameLst>
                                          <p:attrName>ppt_x</p:attrName>
                                        </p:attrNameLst>
                                      </p:cBhvr>
                                      <p:tavLst>
                                        <p:tav tm="0">
                                          <p:val>
                                            <p:strVal val="0-#ppt_w/2"/>
                                          </p:val>
                                        </p:tav>
                                        <p:tav tm="100000">
                                          <p:val>
                                            <p:strVal val="#ppt_x"/>
                                          </p:val>
                                        </p:tav>
                                      </p:tavLst>
                                    </p:anim>
                                    <p:anim calcmode="lin" valueType="num">
                                      <p:cBhvr additive="base">
                                        <p:cTn id="362" dur="1750" fill="hold"/>
                                        <p:tgtEl>
                                          <p:spTgt spid="61"/>
                                        </p:tgtEl>
                                        <p:attrNameLst>
                                          <p:attrName>ppt_y</p:attrName>
                                        </p:attrNameLst>
                                      </p:cBhvr>
                                      <p:tavLst>
                                        <p:tav tm="0">
                                          <p:val>
                                            <p:strVal val="#ppt_y"/>
                                          </p:val>
                                        </p:tav>
                                        <p:tav tm="100000">
                                          <p:val>
                                            <p:strVal val="#ppt_y"/>
                                          </p:val>
                                        </p:tav>
                                      </p:tavLst>
                                    </p:anim>
                                  </p:childTnLst>
                                </p:cTn>
                              </p:par>
                              <p:par>
                                <p:cTn id="363" presetID="2" presetClass="entr" presetSubtype="8" fill="hold" grpId="0" nodeType="withEffect">
                                  <p:stCondLst>
                                    <p:cond delay="0"/>
                                  </p:stCondLst>
                                  <p:childTnLst>
                                    <p:set>
                                      <p:cBhvr>
                                        <p:cTn id="364" dur="1" fill="hold">
                                          <p:stCondLst>
                                            <p:cond delay="0"/>
                                          </p:stCondLst>
                                        </p:cTn>
                                        <p:tgtEl>
                                          <p:spTgt spid="62"/>
                                        </p:tgtEl>
                                        <p:attrNameLst>
                                          <p:attrName>style.visibility</p:attrName>
                                        </p:attrNameLst>
                                      </p:cBhvr>
                                      <p:to>
                                        <p:strVal val="visible"/>
                                      </p:to>
                                    </p:set>
                                    <p:anim calcmode="lin" valueType="num">
                                      <p:cBhvr additive="base">
                                        <p:cTn id="365" dur="1750" fill="hold"/>
                                        <p:tgtEl>
                                          <p:spTgt spid="62"/>
                                        </p:tgtEl>
                                        <p:attrNameLst>
                                          <p:attrName>ppt_x</p:attrName>
                                        </p:attrNameLst>
                                      </p:cBhvr>
                                      <p:tavLst>
                                        <p:tav tm="0">
                                          <p:val>
                                            <p:strVal val="0-#ppt_w/2"/>
                                          </p:val>
                                        </p:tav>
                                        <p:tav tm="100000">
                                          <p:val>
                                            <p:strVal val="#ppt_x"/>
                                          </p:val>
                                        </p:tav>
                                      </p:tavLst>
                                    </p:anim>
                                    <p:anim calcmode="lin" valueType="num">
                                      <p:cBhvr additive="base">
                                        <p:cTn id="366" dur="1750" fill="hold"/>
                                        <p:tgtEl>
                                          <p:spTgt spid="62"/>
                                        </p:tgtEl>
                                        <p:attrNameLst>
                                          <p:attrName>ppt_y</p:attrName>
                                        </p:attrNameLst>
                                      </p:cBhvr>
                                      <p:tavLst>
                                        <p:tav tm="0">
                                          <p:val>
                                            <p:strVal val="#ppt_y"/>
                                          </p:val>
                                        </p:tav>
                                        <p:tav tm="100000">
                                          <p:val>
                                            <p:strVal val="#ppt_y"/>
                                          </p:val>
                                        </p:tav>
                                      </p:tavLst>
                                    </p:anim>
                                  </p:childTnLst>
                                </p:cTn>
                              </p:par>
                              <p:par>
                                <p:cTn id="367" presetID="2" presetClass="entr" presetSubtype="8" fill="hold" grpId="0" nodeType="withEffect">
                                  <p:stCondLst>
                                    <p:cond delay="0"/>
                                  </p:stCondLst>
                                  <p:childTnLst>
                                    <p:set>
                                      <p:cBhvr>
                                        <p:cTn id="368" dur="1" fill="hold">
                                          <p:stCondLst>
                                            <p:cond delay="0"/>
                                          </p:stCondLst>
                                        </p:cTn>
                                        <p:tgtEl>
                                          <p:spTgt spid="63"/>
                                        </p:tgtEl>
                                        <p:attrNameLst>
                                          <p:attrName>style.visibility</p:attrName>
                                        </p:attrNameLst>
                                      </p:cBhvr>
                                      <p:to>
                                        <p:strVal val="visible"/>
                                      </p:to>
                                    </p:set>
                                    <p:anim calcmode="lin" valueType="num">
                                      <p:cBhvr additive="base">
                                        <p:cTn id="369" dur="1750" fill="hold"/>
                                        <p:tgtEl>
                                          <p:spTgt spid="63"/>
                                        </p:tgtEl>
                                        <p:attrNameLst>
                                          <p:attrName>ppt_x</p:attrName>
                                        </p:attrNameLst>
                                      </p:cBhvr>
                                      <p:tavLst>
                                        <p:tav tm="0">
                                          <p:val>
                                            <p:strVal val="0-#ppt_w/2"/>
                                          </p:val>
                                        </p:tav>
                                        <p:tav tm="100000">
                                          <p:val>
                                            <p:strVal val="#ppt_x"/>
                                          </p:val>
                                        </p:tav>
                                      </p:tavLst>
                                    </p:anim>
                                    <p:anim calcmode="lin" valueType="num">
                                      <p:cBhvr additive="base">
                                        <p:cTn id="370" dur="1750" fill="hold"/>
                                        <p:tgtEl>
                                          <p:spTgt spid="63"/>
                                        </p:tgtEl>
                                        <p:attrNameLst>
                                          <p:attrName>ppt_y</p:attrName>
                                        </p:attrNameLst>
                                      </p:cBhvr>
                                      <p:tavLst>
                                        <p:tav tm="0">
                                          <p:val>
                                            <p:strVal val="#ppt_y"/>
                                          </p:val>
                                        </p:tav>
                                        <p:tav tm="100000">
                                          <p:val>
                                            <p:strVal val="#ppt_y"/>
                                          </p:val>
                                        </p:tav>
                                      </p:tavLst>
                                    </p:anim>
                                  </p:childTnLst>
                                </p:cTn>
                              </p:par>
                              <p:par>
                                <p:cTn id="371" presetID="2" presetClass="entr" presetSubtype="8" fill="hold" grpId="0" nodeType="withEffect">
                                  <p:stCondLst>
                                    <p:cond delay="0"/>
                                  </p:stCondLst>
                                  <p:childTnLst>
                                    <p:set>
                                      <p:cBhvr>
                                        <p:cTn id="372" dur="1" fill="hold">
                                          <p:stCondLst>
                                            <p:cond delay="0"/>
                                          </p:stCondLst>
                                        </p:cTn>
                                        <p:tgtEl>
                                          <p:spTgt spid="64"/>
                                        </p:tgtEl>
                                        <p:attrNameLst>
                                          <p:attrName>style.visibility</p:attrName>
                                        </p:attrNameLst>
                                      </p:cBhvr>
                                      <p:to>
                                        <p:strVal val="visible"/>
                                      </p:to>
                                    </p:set>
                                    <p:anim calcmode="lin" valueType="num">
                                      <p:cBhvr additive="base">
                                        <p:cTn id="373" dur="1750" fill="hold"/>
                                        <p:tgtEl>
                                          <p:spTgt spid="64"/>
                                        </p:tgtEl>
                                        <p:attrNameLst>
                                          <p:attrName>ppt_x</p:attrName>
                                        </p:attrNameLst>
                                      </p:cBhvr>
                                      <p:tavLst>
                                        <p:tav tm="0">
                                          <p:val>
                                            <p:strVal val="0-#ppt_w/2"/>
                                          </p:val>
                                        </p:tav>
                                        <p:tav tm="100000">
                                          <p:val>
                                            <p:strVal val="#ppt_x"/>
                                          </p:val>
                                        </p:tav>
                                      </p:tavLst>
                                    </p:anim>
                                    <p:anim calcmode="lin" valueType="num">
                                      <p:cBhvr additive="base">
                                        <p:cTn id="374" dur="1750" fill="hold"/>
                                        <p:tgtEl>
                                          <p:spTgt spid="64"/>
                                        </p:tgtEl>
                                        <p:attrNameLst>
                                          <p:attrName>ppt_y</p:attrName>
                                        </p:attrNameLst>
                                      </p:cBhvr>
                                      <p:tavLst>
                                        <p:tav tm="0">
                                          <p:val>
                                            <p:strVal val="#ppt_y"/>
                                          </p:val>
                                        </p:tav>
                                        <p:tav tm="100000">
                                          <p:val>
                                            <p:strVal val="#ppt_y"/>
                                          </p:val>
                                        </p:tav>
                                      </p:tavLst>
                                    </p:anim>
                                  </p:childTnLst>
                                </p:cTn>
                              </p:par>
                              <p:par>
                                <p:cTn id="375" presetID="2" presetClass="entr" presetSubtype="8" fill="hold" grpId="0" nodeType="withEffect">
                                  <p:stCondLst>
                                    <p:cond delay="0"/>
                                  </p:stCondLst>
                                  <p:childTnLst>
                                    <p:set>
                                      <p:cBhvr>
                                        <p:cTn id="376" dur="1" fill="hold">
                                          <p:stCondLst>
                                            <p:cond delay="0"/>
                                          </p:stCondLst>
                                        </p:cTn>
                                        <p:tgtEl>
                                          <p:spTgt spid="65"/>
                                        </p:tgtEl>
                                        <p:attrNameLst>
                                          <p:attrName>style.visibility</p:attrName>
                                        </p:attrNameLst>
                                      </p:cBhvr>
                                      <p:to>
                                        <p:strVal val="visible"/>
                                      </p:to>
                                    </p:set>
                                    <p:anim calcmode="lin" valueType="num">
                                      <p:cBhvr additive="base">
                                        <p:cTn id="377" dur="1750" fill="hold"/>
                                        <p:tgtEl>
                                          <p:spTgt spid="65"/>
                                        </p:tgtEl>
                                        <p:attrNameLst>
                                          <p:attrName>ppt_x</p:attrName>
                                        </p:attrNameLst>
                                      </p:cBhvr>
                                      <p:tavLst>
                                        <p:tav tm="0">
                                          <p:val>
                                            <p:strVal val="0-#ppt_w/2"/>
                                          </p:val>
                                        </p:tav>
                                        <p:tav tm="100000">
                                          <p:val>
                                            <p:strVal val="#ppt_x"/>
                                          </p:val>
                                        </p:tav>
                                      </p:tavLst>
                                    </p:anim>
                                    <p:anim calcmode="lin" valueType="num">
                                      <p:cBhvr additive="base">
                                        <p:cTn id="378" dur="1750" fill="hold"/>
                                        <p:tgtEl>
                                          <p:spTgt spid="65"/>
                                        </p:tgtEl>
                                        <p:attrNameLst>
                                          <p:attrName>ppt_y</p:attrName>
                                        </p:attrNameLst>
                                      </p:cBhvr>
                                      <p:tavLst>
                                        <p:tav tm="0">
                                          <p:val>
                                            <p:strVal val="#ppt_y"/>
                                          </p:val>
                                        </p:tav>
                                        <p:tav tm="100000">
                                          <p:val>
                                            <p:strVal val="#ppt_y"/>
                                          </p:val>
                                        </p:tav>
                                      </p:tavLst>
                                    </p:anim>
                                  </p:childTnLst>
                                </p:cTn>
                              </p:par>
                              <p:par>
                                <p:cTn id="379" presetID="2" presetClass="entr" presetSubtype="8" fill="hold" grpId="0" nodeType="withEffect">
                                  <p:stCondLst>
                                    <p:cond delay="0"/>
                                  </p:stCondLst>
                                  <p:childTnLst>
                                    <p:set>
                                      <p:cBhvr>
                                        <p:cTn id="380" dur="1" fill="hold">
                                          <p:stCondLst>
                                            <p:cond delay="0"/>
                                          </p:stCondLst>
                                        </p:cTn>
                                        <p:tgtEl>
                                          <p:spTgt spid="66"/>
                                        </p:tgtEl>
                                        <p:attrNameLst>
                                          <p:attrName>style.visibility</p:attrName>
                                        </p:attrNameLst>
                                      </p:cBhvr>
                                      <p:to>
                                        <p:strVal val="visible"/>
                                      </p:to>
                                    </p:set>
                                    <p:anim calcmode="lin" valueType="num">
                                      <p:cBhvr additive="base">
                                        <p:cTn id="381" dur="1750" fill="hold"/>
                                        <p:tgtEl>
                                          <p:spTgt spid="66"/>
                                        </p:tgtEl>
                                        <p:attrNameLst>
                                          <p:attrName>ppt_x</p:attrName>
                                        </p:attrNameLst>
                                      </p:cBhvr>
                                      <p:tavLst>
                                        <p:tav tm="0">
                                          <p:val>
                                            <p:strVal val="0-#ppt_w/2"/>
                                          </p:val>
                                        </p:tav>
                                        <p:tav tm="100000">
                                          <p:val>
                                            <p:strVal val="#ppt_x"/>
                                          </p:val>
                                        </p:tav>
                                      </p:tavLst>
                                    </p:anim>
                                    <p:anim calcmode="lin" valueType="num">
                                      <p:cBhvr additive="base">
                                        <p:cTn id="382" dur="1750" fill="hold"/>
                                        <p:tgtEl>
                                          <p:spTgt spid="66"/>
                                        </p:tgtEl>
                                        <p:attrNameLst>
                                          <p:attrName>ppt_y</p:attrName>
                                        </p:attrNameLst>
                                      </p:cBhvr>
                                      <p:tavLst>
                                        <p:tav tm="0">
                                          <p:val>
                                            <p:strVal val="#ppt_y"/>
                                          </p:val>
                                        </p:tav>
                                        <p:tav tm="100000">
                                          <p:val>
                                            <p:strVal val="#ppt_y"/>
                                          </p:val>
                                        </p:tav>
                                      </p:tavLst>
                                    </p:anim>
                                  </p:childTnLst>
                                </p:cTn>
                              </p:par>
                              <p:par>
                                <p:cTn id="383" presetID="2" presetClass="entr" presetSubtype="8" fill="hold" grpId="0" nodeType="withEffect">
                                  <p:stCondLst>
                                    <p:cond delay="0"/>
                                  </p:stCondLst>
                                  <p:childTnLst>
                                    <p:set>
                                      <p:cBhvr>
                                        <p:cTn id="384" dur="1" fill="hold">
                                          <p:stCondLst>
                                            <p:cond delay="0"/>
                                          </p:stCondLst>
                                        </p:cTn>
                                        <p:tgtEl>
                                          <p:spTgt spid="67"/>
                                        </p:tgtEl>
                                        <p:attrNameLst>
                                          <p:attrName>style.visibility</p:attrName>
                                        </p:attrNameLst>
                                      </p:cBhvr>
                                      <p:to>
                                        <p:strVal val="visible"/>
                                      </p:to>
                                    </p:set>
                                    <p:anim calcmode="lin" valueType="num">
                                      <p:cBhvr additive="base">
                                        <p:cTn id="385" dur="1750" fill="hold"/>
                                        <p:tgtEl>
                                          <p:spTgt spid="67"/>
                                        </p:tgtEl>
                                        <p:attrNameLst>
                                          <p:attrName>ppt_x</p:attrName>
                                        </p:attrNameLst>
                                      </p:cBhvr>
                                      <p:tavLst>
                                        <p:tav tm="0">
                                          <p:val>
                                            <p:strVal val="0-#ppt_w/2"/>
                                          </p:val>
                                        </p:tav>
                                        <p:tav tm="100000">
                                          <p:val>
                                            <p:strVal val="#ppt_x"/>
                                          </p:val>
                                        </p:tav>
                                      </p:tavLst>
                                    </p:anim>
                                    <p:anim calcmode="lin" valueType="num">
                                      <p:cBhvr additive="base">
                                        <p:cTn id="386" dur="1750" fill="hold"/>
                                        <p:tgtEl>
                                          <p:spTgt spid="67"/>
                                        </p:tgtEl>
                                        <p:attrNameLst>
                                          <p:attrName>ppt_y</p:attrName>
                                        </p:attrNameLst>
                                      </p:cBhvr>
                                      <p:tavLst>
                                        <p:tav tm="0">
                                          <p:val>
                                            <p:strVal val="#ppt_y"/>
                                          </p:val>
                                        </p:tav>
                                        <p:tav tm="100000">
                                          <p:val>
                                            <p:strVal val="#ppt_y"/>
                                          </p:val>
                                        </p:tav>
                                      </p:tavLst>
                                    </p:anim>
                                  </p:childTnLst>
                                </p:cTn>
                              </p:par>
                              <p:par>
                                <p:cTn id="387" presetID="2" presetClass="entr" presetSubtype="8" fill="hold" grpId="0" nodeType="withEffect">
                                  <p:stCondLst>
                                    <p:cond delay="0"/>
                                  </p:stCondLst>
                                  <p:childTnLst>
                                    <p:set>
                                      <p:cBhvr>
                                        <p:cTn id="388" dur="1" fill="hold">
                                          <p:stCondLst>
                                            <p:cond delay="0"/>
                                          </p:stCondLst>
                                        </p:cTn>
                                        <p:tgtEl>
                                          <p:spTgt spid="68"/>
                                        </p:tgtEl>
                                        <p:attrNameLst>
                                          <p:attrName>style.visibility</p:attrName>
                                        </p:attrNameLst>
                                      </p:cBhvr>
                                      <p:to>
                                        <p:strVal val="visible"/>
                                      </p:to>
                                    </p:set>
                                    <p:anim calcmode="lin" valueType="num">
                                      <p:cBhvr additive="base">
                                        <p:cTn id="389" dur="1750" fill="hold"/>
                                        <p:tgtEl>
                                          <p:spTgt spid="68"/>
                                        </p:tgtEl>
                                        <p:attrNameLst>
                                          <p:attrName>ppt_x</p:attrName>
                                        </p:attrNameLst>
                                      </p:cBhvr>
                                      <p:tavLst>
                                        <p:tav tm="0">
                                          <p:val>
                                            <p:strVal val="0-#ppt_w/2"/>
                                          </p:val>
                                        </p:tav>
                                        <p:tav tm="100000">
                                          <p:val>
                                            <p:strVal val="#ppt_x"/>
                                          </p:val>
                                        </p:tav>
                                      </p:tavLst>
                                    </p:anim>
                                    <p:anim calcmode="lin" valueType="num">
                                      <p:cBhvr additive="base">
                                        <p:cTn id="390" dur="1750" fill="hold"/>
                                        <p:tgtEl>
                                          <p:spTgt spid="68"/>
                                        </p:tgtEl>
                                        <p:attrNameLst>
                                          <p:attrName>ppt_y</p:attrName>
                                        </p:attrNameLst>
                                      </p:cBhvr>
                                      <p:tavLst>
                                        <p:tav tm="0">
                                          <p:val>
                                            <p:strVal val="#ppt_y"/>
                                          </p:val>
                                        </p:tav>
                                        <p:tav tm="100000">
                                          <p:val>
                                            <p:strVal val="#ppt_y"/>
                                          </p:val>
                                        </p:tav>
                                      </p:tavLst>
                                    </p:anim>
                                  </p:childTnLst>
                                </p:cTn>
                              </p:par>
                              <p:par>
                                <p:cTn id="391" presetID="2" presetClass="entr" presetSubtype="8" fill="hold" grpId="0" nodeType="withEffect">
                                  <p:stCondLst>
                                    <p:cond delay="0"/>
                                  </p:stCondLst>
                                  <p:childTnLst>
                                    <p:set>
                                      <p:cBhvr>
                                        <p:cTn id="392" dur="1" fill="hold">
                                          <p:stCondLst>
                                            <p:cond delay="0"/>
                                          </p:stCondLst>
                                        </p:cTn>
                                        <p:tgtEl>
                                          <p:spTgt spid="69"/>
                                        </p:tgtEl>
                                        <p:attrNameLst>
                                          <p:attrName>style.visibility</p:attrName>
                                        </p:attrNameLst>
                                      </p:cBhvr>
                                      <p:to>
                                        <p:strVal val="visible"/>
                                      </p:to>
                                    </p:set>
                                    <p:anim calcmode="lin" valueType="num">
                                      <p:cBhvr additive="base">
                                        <p:cTn id="393" dur="1750" fill="hold"/>
                                        <p:tgtEl>
                                          <p:spTgt spid="69"/>
                                        </p:tgtEl>
                                        <p:attrNameLst>
                                          <p:attrName>ppt_x</p:attrName>
                                        </p:attrNameLst>
                                      </p:cBhvr>
                                      <p:tavLst>
                                        <p:tav tm="0">
                                          <p:val>
                                            <p:strVal val="0-#ppt_w/2"/>
                                          </p:val>
                                        </p:tav>
                                        <p:tav tm="100000">
                                          <p:val>
                                            <p:strVal val="#ppt_x"/>
                                          </p:val>
                                        </p:tav>
                                      </p:tavLst>
                                    </p:anim>
                                    <p:anim calcmode="lin" valueType="num">
                                      <p:cBhvr additive="base">
                                        <p:cTn id="394" dur="1750" fill="hold"/>
                                        <p:tgtEl>
                                          <p:spTgt spid="69"/>
                                        </p:tgtEl>
                                        <p:attrNameLst>
                                          <p:attrName>ppt_y</p:attrName>
                                        </p:attrNameLst>
                                      </p:cBhvr>
                                      <p:tavLst>
                                        <p:tav tm="0">
                                          <p:val>
                                            <p:strVal val="#ppt_y"/>
                                          </p:val>
                                        </p:tav>
                                        <p:tav tm="100000">
                                          <p:val>
                                            <p:strVal val="#ppt_y"/>
                                          </p:val>
                                        </p:tav>
                                      </p:tavLst>
                                    </p:anim>
                                  </p:childTnLst>
                                </p:cTn>
                              </p:par>
                              <p:par>
                                <p:cTn id="395" presetID="9" presetClass="emph" presetSubtype="0" grpId="0" nodeType="withEffect">
                                  <p:stCondLst>
                                    <p:cond delay="0"/>
                                  </p:stCondLst>
                                  <p:childTnLst>
                                    <p:set>
                                      <p:cBhvr rctx="PPT">
                                        <p:cTn id="396" dur="indefinite"/>
                                        <p:tgtEl>
                                          <p:spTgt spid="112"/>
                                        </p:tgtEl>
                                        <p:attrNameLst>
                                          <p:attrName>style.opacity</p:attrName>
                                        </p:attrNameLst>
                                      </p:cBhvr>
                                      <p:to>
                                        <p:strVal val="0"/>
                                      </p:to>
                                    </p:set>
                                    <p:animEffect filter="image" prLst="opacity: 0">
                                      <p:cBhvr rctx="IE">
                                        <p:cTn id="397" dur="indefinite"/>
                                        <p:tgtEl>
                                          <p:spTgt spid="112"/>
                                        </p:tgtEl>
                                      </p:cBhvr>
                                    </p:animEffect>
                                  </p:childTnLst>
                                </p:cTn>
                              </p:par>
                              <p:par>
                                <p:cTn id="398" presetID="8" presetClass="emph" presetSubtype="0" fill="hold" grpId="1" nodeType="withEffect">
                                  <p:stCondLst>
                                    <p:cond delay="0"/>
                                  </p:stCondLst>
                                  <p:childTnLst>
                                    <p:animRot by="-21600000">
                                      <p:cBhvr>
                                        <p:cTn id="399" dur="1750" fill="hold"/>
                                        <p:tgtEl>
                                          <p:spTgt spid="17"/>
                                        </p:tgtEl>
                                        <p:attrNameLst>
                                          <p:attrName>r</p:attrName>
                                        </p:attrNameLst>
                                      </p:cBhvr>
                                    </p:animRot>
                                  </p:childTnLst>
                                </p:cTn>
                              </p:par>
                              <p:par>
                                <p:cTn id="400" presetID="8" presetClass="emph" presetSubtype="0" fill="hold" grpId="1" nodeType="withEffect">
                                  <p:stCondLst>
                                    <p:cond delay="0"/>
                                  </p:stCondLst>
                                  <p:childTnLst>
                                    <p:animRot by="-21600000">
                                      <p:cBhvr>
                                        <p:cTn id="401" dur="1750" fill="hold"/>
                                        <p:tgtEl>
                                          <p:spTgt spid="18"/>
                                        </p:tgtEl>
                                        <p:attrNameLst>
                                          <p:attrName>r</p:attrName>
                                        </p:attrNameLst>
                                      </p:cBhvr>
                                    </p:animRot>
                                  </p:childTnLst>
                                </p:cTn>
                              </p:par>
                              <p:par>
                                <p:cTn id="402" presetID="8" presetClass="emph" presetSubtype="0" fill="hold" grpId="1" nodeType="withEffect">
                                  <p:stCondLst>
                                    <p:cond delay="0"/>
                                  </p:stCondLst>
                                  <p:childTnLst>
                                    <p:animRot by="-21600000">
                                      <p:cBhvr>
                                        <p:cTn id="403" dur="1750" fill="hold"/>
                                        <p:tgtEl>
                                          <p:spTgt spid="19"/>
                                        </p:tgtEl>
                                        <p:attrNameLst>
                                          <p:attrName>r</p:attrName>
                                        </p:attrNameLst>
                                      </p:cBhvr>
                                    </p:animRot>
                                  </p:childTnLst>
                                </p:cTn>
                              </p:par>
                              <p:par>
                                <p:cTn id="404" presetID="8" presetClass="emph" presetSubtype="0" fill="hold" grpId="1" nodeType="withEffect">
                                  <p:stCondLst>
                                    <p:cond delay="0"/>
                                  </p:stCondLst>
                                  <p:childTnLst>
                                    <p:animRot by="-21600000">
                                      <p:cBhvr>
                                        <p:cTn id="405" dur="1750" fill="hold"/>
                                        <p:tgtEl>
                                          <p:spTgt spid="20"/>
                                        </p:tgtEl>
                                        <p:attrNameLst>
                                          <p:attrName>r</p:attrName>
                                        </p:attrNameLst>
                                      </p:cBhvr>
                                    </p:animRot>
                                  </p:childTnLst>
                                </p:cTn>
                              </p:par>
                              <p:par>
                                <p:cTn id="406" presetID="8" presetClass="emph" presetSubtype="0" fill="hold" grpId="1" nodeType="withEffect">
                                  <p:stCondLst>
                                    <p:cond delay="0"/>
                                  </p:stCondLst>
                                  <p:childTnLst>
                                    <p:animRot by="-21600000">
                                      <p:cBhvr>
                                        <p:cTn id="407" dur="1750" fill="hold"/>
                                        <p:tgtEl>
                                          <p:spTgt spid="21"/>
                                        </p:tgtEl>
                                        <p:attrNameLst>
                                          <p:attrName>r</p:attrName>
                                        </p:attrNameLst>
                                      </p:cBhvr>
                                    </p:animRot>
                                  </p:childTnLst>
                                </p:cTn>
                              </p:par>
                              <p:par>
                                <p:cTn id="408" presetID="8" presetClass="emph" presetSubtype="0" fill="hold" grpId="1" nodeType="withEffect">
                                  <p:stCondLst>
                                    <p:cond delay="0"/>
                                  </p:stCondLst>
                                  <p:childTnLst>
                                    <p:animRot by="-21600000">
                                      <p:cBhvr>
                                        <p:cTn id="409" dur="1750" fill="hold"/>
                                        <p:tgtEl>
                                          <p:spTgt spid="22"/>
                                        </p:tgtEl>
                                        <p:attrNameLst>
                                          <p:attrName>r</p:attrName>
                                        </p:attrNameLst>
                                      </p:cBhvr>
                                    </p:animRot>
                                  </p:childTnLst>
                                </p:cTn>
                              </p:par>
                              <p:par>
                                <p:cTn id="410" presetID="8" presetClass="emph" presetSubtype="0" fill="hold" grpId="1" nodeType="withEffect">
                                  <p:stCondLst>
                                    <p:cond delay="0"/>
                                  </p:stCondLst>
                                  <p:childTnLst>
                                    <p:animRot by="-21600000">
                                      <p:cBhvr>
                                        <p:cTn id="411" dur="1750" fill="hold"/>
                                        <p:tgtEl>
                                          <p:spTgt spid="23"/>
                                        </p:tgtEl>
                                        <p:attrNameLst>
                                          <p:attrName>r</p:attrName>
                                        </p:attrNameLst>
                                      </p:cBhvr>
                                    </p:animRot>
                                  </p:childTnLst>
                                </p:cTn>
                              </p:par>
                              <p:par>
                                <p:cTn id="412" presetID="8" presetClass="emph" presetSubtype="0" fill="hold" grpId="1" nodeType="withEffect">
                                  <p:stCondLst>
                                    <p:cond delay="0"/>
                                  </p:stCondLst>
                                  <p:childTnLst>
                                    <p:animRot by="-21600000">
                                      <p:cBhvr>
                                        <p:cTn id="413" dur="1750" fill="hold"/>
                                        <p:tgtEl>
                                          <p:spTgt spid="24"/>
                                        </p:tgtEl>
                                        <p:attrNameLst>
                                          <p:attrName>r</p:attrName>
                                        </p:attrNameLst>
                                      </p:cBhvr>
                                    </p:animRot>
                                  </p:childTnLst>
                                </p:cTn>
                              </p:par>
                              <p:par>
                                <p:cTn id="414" presetID="8" presetClass="emph" presetSubtype="0" fill="hold" grpId="1" nodeType="withEffect">
                                  <p:stCondLst>
                                    <p:cond delay="0"/>
                                  </p:stCondLst>
                                  <p:childTnLst>
                                    <p:animRot by="-21600000">
                                      <p:cBhvr>
                                        <p:cTn id="415" dur="1750" fill="hold"/>
                                        <p:tgtEl>
                                          <p:spTgt spid="25"/>
                                        </p:tgtEl>
                                        <p:attrNameLst>
                                          <p:attrName>r</p:attrName>
                                        </p:attrNameLst>
                                      </p:cBhvr>
                                    </p:animRot>
                                  </p:childTnLst>
                                </p:cTn>
                              </p:par>
                              <p:par>
                                <p:cTn id="416" presetID="8" presetClass="emph" presetSubtype="0" fill="hold" grpId="1" nodeType="withEffect">
                                  <p:stCondLst>
                                    <p:cond delay="0"/>
                                  </p:stCondLst>
                                  <p:childTnLst>
                                    <p:animRot by="-21600000">
                                      <p:cBhvr>
                                        <p:cTn id="417" dur="1750" fill="hold"/>
                                        <p:tgtEl>
                                          <p:spTgt spid="26"/>
                                        </p:tgtEl>
                                        <p:attrNameLst>
                                          <p:attrName>r</p:attrName>
                                        </p:attrNameLst>
                                      </p:cBhvr>
                                    </p:animRot>
                                  </p:childTnLst>
                                </p:cTn>
                              </p:par>
                              <p:par>
                                <p:cTn id="418" presetID="8" presetClass="emph" presetSubtype="0" fill="hold" grpId="1" nodeType="withEffect">
                                  <p:stCondLst>
                                    <p:cond delay="0"/>
                                  </p:stCondLst>
                                  <p:childTnLst>
                                    <p:animRot by="-21600000">
                                      <p:cBhvr>
                                        <p:cTn id="419" dur="1750" fill="hold"/>
                                        <p:tgtEl>
                                          <p:spTgt spid="27"/>
                                        </p:tgtEl>
                                        <p:attrNameLst>
                                          <p:attrName>r</p:attrName>
                                        </p:attrNameLst>
                                      </p:cBhvr>
                                    </p:animRot>
                                  </p:childTnLst>
                                </p:cTn>
                              </p:par>
                              <p:par>
                                <p:cTn id="420" presetID="8" presetClass="emph" presetSubtype="0" fill="hold" grpId="1" nodeType="withEffect">
                                  <p:stCondLst>
                                    <p:cond delay="0"/>
                                  </p:stCondLst>
                                  <p:childTnLst>
                                    <p:animRot by="-21600000">
                                      <p:cBhvr>
                                        <p:cTn id="421" dur="1750" fill="hold"/>
                                        <p:tgtEl>
                                          <p:spTgt spid="28"/>
                                        </p:tgtEl>
                                        <p:attrNameLst>
                                          <p:attrName>r</p:attrName>
                                        </p:attrNameLst>
                                      </p:cBhvr>
                                    </p:animRot>
                                  </p:childTnLst>
                                </p:cTn>
                              </p:par>
                              <p:par>
                                <p:cTn id="422" presetID="8" presetClass="emph" presetSubtype="0" fill="hold" grpId="1" nodeType="withEffect">
                                  <p:stCondLst>
                                    <p:cond delay="0"/>
                                  </p:stCondLst>
                                  <p:childTnLst>
                                    <p:animRot by="-21600000">
                                      <p:cBhvr>
                                        <p:cTn id="423" dur="1750" fill="hold"/>
                                        <p:tgtEl>
                                          <p:spTgt spid="29"/>
                                        </p:tgtEl>
                                        <p:attrNameLst>
                                          <p:attrName>r</p:attrName>
                                        </p:attrNameLst>
                                      </p:cBhvr>
                                    </p:animRot>
                                  </p:childTnLst>
                                </p:cTn>
                              </p:par>
                              <p:par>
                                <p:cTn id="424" presetID="8" presetClass="emph" presetSubtype="0" fill="hold" grpId="1" nodeType="withEffect">
                                  <p:stCondLst>
                                    <p:cond delay="0"/>
                                  </p:stCondLst>
                                  <p:childTnLst>
                                    <p:animRot by="-21600000">
                                      <p:cBhvr>
                                        <p:cTn id="425" dur="1750" fill="hold"/>
                                        <p:tgtEl>
                                          <p:spTgt spid="30"/>
                                        </p:tgtEl>
                                        <p:attrNameLst>
                                          <p:attrName>r</p:attrName>
                                        </p:attrNameLst>
                                      </p:cBhvr>
                                    </p:animRot>
                                  </p:childTnLst>
                                </p:cTn>
                              </p:par>
                              <p:par>
                                <p:cTn id="426" presetID="8" presetClass="emph" presetSubtype="0" fill="hold" grpId="1" nodeType="withEffect">
                                  <p:stCondLst>
                                    <p:cond delay="0"/>
                                  </p:stCondLst>
                                  <p:childTnLst>
                                    <p:animRot by="-21600000">
                                      <p:cBhvr>
                                        <p:cTn id="427" dur="1750" fill="hold"/>
                                        <p:tgtEl>
                                          <p:spTgt spid="31"/>
                                        </p:tgtEl>
                                        <p:attrNameLst>
                                          <p:attrName>r</p:attrName>
                                        </p:attrNameLst>
                                      </p:cBhvr>
                                    </p:animRot>
                                  </p:childTnLst>
                                </p:cTn>
                              </p:par>
                              <p:par>
                                <p:cTn id="428" presetID="8" presetClass="emph" presetSubtype="0" fill="hold" grpId="1" nodeType="withEffect">
                                  <p:stCondLst>
                                    <p:cond delay="0"/>
                                  </p:stCondLst>
                                  <p:childTnLst>
                                    <p:animRot by="-21600000">
                                      <p:cBhvr>
                                        <p:cTn id="429" dur="1750" fill="hold"/>
                                        <p:tgtEl>
                                          <p:spTgt spid="52"/>
                                        </p:tgtEl>
                                        <p:attrNameLst>
                                          <p:attrName>r</p:attrName>
                                        </p:attrNameLst>
                                      </p:cBhvr>
                                    </p:animRot>
                                  </p:childTnLst>
                                </p:cTn>
                              </p:par>
                              <p:par>
                                <p:cTn id="430" presetID="8" presetClass="emph" presetSubtype="0" fill="hold" grpId="1" nodeType="withEffect">
                                  <p:stCondLst>
                                    <p:cond delay="0"/>
                                  </p:stCondLst>
                                  <p:childTnLst>
                                    <p:animRot by="-21600000">
                                      <p:cBhvr>
                                        <p:cTn id="431" dur="1750" fill="hold"/>
                                        <p:tgtEl>
                                          <p:spTgt spid="56"/>
                                        </p:tgtEl>
                                        <p:attrNameLst>
                                          <p:attrName>r</p:attrName>
                                        </p:attrNameLst>
                                      </p:cBhvr>
                                    </p:animRot>
                                  </p:childTnLst>
                                </p:cTn>
                              </p:par>
                              <p:par>
                                <p:cTn id="432" presetID="8" presetClass="emph" presetSubtype="0" fill="hold" grpId="1" nodeType="withEffect">
                                  <p:stCondLst>
                                    <p:cond delay="0"/>
                                  </p:stCondLst>
                                  <p:childTnLst>
                                    <p:animRot by="-21600000">
                                      <p:cBhvr>
                                        <p:cTn id="433" dur="1750" fill="hold"/>
                                        <p:tgtEl>
                                          <p:spTgt spid="57"/>
                                        </p:tgtEl>
                                        <p:attrNameLst>
                                          <p:attrName>r</p:attrName>
                                        </p:attrNameLst>
                                      </p:cBhvr>
                                    </p:animRot>
                                  </p:childTnLst>
                                </p:cTn>
                              </p:par>
                              <p:par>
                                <p:cTn id="434" presetID="8" presetClass="emph" presetSubtype="0" fill="hold" grpId="1" nodeType="withEffect">
                                  <p:stCondLst>
                                    <p:cond delay="0"/>
                                  </p:stCondLst>
                                  <p:childTnLst>
                                    <p:animRot by="-21600000">
                                      <p:cBhvr>
                                        <p:cTn id="435" dur="1750" fill="hold"/>
                                        <p:tgtEl>
                                          <p:spTgt spid="58"/>
                                        </p:tgtEl>
                                        <p:attrNameLst>
                                          <p:attrName>r</p:attrName>
                                        </p:attrNameLst>
                                      </p:cBhvr>
                                    </p:animRot>
                                  </p:childTnLst>
                                </p:cTn>
                              </p:par>
                              <p:par>
                                <p:cTn id="436" presetID="8" presetClass="emph" presetSubtype="0" fill="hold" grpId="1" nodeType="withEffect">
                                  <p:stCondLst>
                                    <p:cond delay="0"/>
                                  </p:stCondLst>
                                  <p:childTnLst>
                                    <p:animRot by="-21600000">
                                      <p:cBhvr>
                                        <p:cTn id="437" dur="1750" fill="hold"/>
                                        <p:tgtEl>
                                          <p:spTgt spid="59"/>
                                        </p:tgtEl>
                                        <p:attrNameLst>
                                          <p:attrName>r</p:attrName>
                                        </p:attrNameLst>
                                      </p:cBhvr>
                                    </p:animRot>
                                  </p:childTnLst>
                                </p:cTn>
                              </p:par>
                              <p:par>
                                <p:cTn id="438" presetID="8" presetClass="emph" presetSubtype="0" fill="hold" grpId="1" nodeType="withEffect">
                                  <p:stCondLst>
                                    <p:cond delay="0"/>
                                  </p:stCondLst>
                                  <p:childTnLst>
                                    <p:animRot by="-21600000">
                                      <p:cBhvr>
                                        <p:cTn id="439" dur="1750" fill="hold"/>
                                        <p:tgtEl>
                                          <p:spTgt spid="60"/>
                                        </p:tgtEl>
                                        <p:attrNameLst>
                                          <p:attrName>r</p:attrName>
                                        </p:attrNameLst>
                                      </p:cBhvr>
                                    </p:animRot>
                                  </p:childTnLst>
                                </p:cTn>
                              </p:par>
                              <p:par>
                                <p:cTn id="440" presetID="8" presetClass="emph" presetSubtype="0" fill="hold" grpId="1" nodeType="withEffect">
                                  <p:stCondLst>
                                    <p:cond delay="0"/>
                                  </p:stCondLst>
                                  <p:childTnLst>
                                    <p:animRot by="-21600000">
                                      <p:cBhvr>
                                        <p:cTn id="441" dur="1750" fill="hold"/>
                                        <p:tgtEl>
                                          <p:spTgt spid="61"/>
                                        </p:tgtEl>
                                        <p:attrNameLst>
                                          <p:attrName>r</p:attrName>
                                        </p:attrNameLst>
                                      </p:cBhvr>
                                    </p:animRot>
                                  </p:childTnLst>
                                </p:cTn>
                              </p:par>
                              <p:par>
                                <p:cTn id="442" presetID="8" presetClass="emph" presetSubtype="0" fill="hold" grpId="1" nodeType="withEffect">
                                  <p:stCondLst>
                                    <p:cond delay="0"/>
                                  </p:stCondLst>
                                  <p:childTnLst>
                                    <p:animRot by="-21600000">
                                      <p:cBhvr>
                                        <p:cTn id="443" dur="1750" fill="hold"/>
                                        <p:tgtEl>
                                          <p:spTgt spid="62"/>
                                        </p:tgtEl>
                                        <p:attrNameLst>
                                          <p:attrName>r</p:attrName>
                                        </p:attrNameLst>
                                      </p:cBhvr>
                                    </p:animRot>
                                  </p:childTnLst>
                                </p:cTn>
                              </p:par>
                              <p:par>
                                <p:cTn id="444" presetID="8" presetClass="emph" presetSubtype="0" fill="hold" grpId="1" nodeType="withEffect">
                                  <p:stCondLst>
                                    <p:cond delay="0"/>
                                  </p:stCondLst>
                                  <p:childTnLst>
                                    <p:animRot by="-21600000">
                                      <p:cBhvr>
                                        <p:cTn id="445" dur="1750" fill="hold"/>
                                        <p:tgtEl>
                                          <p:spTgt spid="63"/>
                                        </p:tgtEl>
                                        <p:attrNameLst>
                                          <p:attrName>r</p:attrName>
                                        </p:attrNameLst>
                                      </p:cBhvr>
                                    </p:animRot>
                                  </p:childTnLst>
                                </p:cTn>
                              </p:par>
                              <p:par>
                                <p:cTn id="446" presetID="8" presetClass="emph" presetSubtype="0" fill="hold" grpId="1" nodeType="withEffect">
                                  <p:stCondLst>
                                    <p:cond delay="0"/>
                                  </p:stCondLst>
                                  <p:childTnLst>
                                    <p:animRot by="-21600000">
                                      <p:cBhvr>
                                        <p:cTn id="447" dur="1750" fill="hold"/>
                                        <p:tgtEl>
                                          <p:spTgt spid="64"/>
                                        </p:tgtEl>
                                        <p:attrNameLst>
                                          <p:attrName>r</p:attrName>
                                        </p:attrNameLst>
                                      </p:cBhvr>
                                    </p:animRot>
                                  </p:childTnLst>
                                </p:cTn>
                              </p:par>
                              <p:par>
                                <p:cTn id="448" presetID="8" presetClass="emph" presetSubtype="0" fill="hold" grpId="1" nodeType="withEffect">
                                  <p:stCondLst>
                                    <p:cond delay="0"/>
                                  </p:stCondLst>
                                  <p:childTnLst>
                                    <p:animRot by="-21600000">
                                      <p:cBhvr>
                                        <p:cTn id="449" dur="1750" fill="hold"/>
                                        <p:tgtEl>
                                          <p:spTgt spid="65"/>
                                        </p:tgtEl>
                                        <p:attrNameLst>
                                          <p:attrName>r</p:attrName>
                                        </p:attrNameLst>
                                      </p:cBhvr>
                                    </p:animRot>
                                  </p:childTnLst>
                                </p:cTn>
                              </p:par>
                              <p:par>
                                <p:cTn id="450" presetID="8" presetClass="emph" presetSubtype="0" fill="hold" grpId="1" nodeType="withEffect">
                                  <p:stCondLst>
                                    <p:cond delay="0"/>
                                  </p:stCondLst>
                                  <p:childTnLst>
                                    <p:animRot by="-21600000">
                                      <p:cBhvr>
                                        <p:cTn id="451" dur="1750" fill="hold"/>
                                        <p:tgtEl>
                                          <p:spTgt spid="66"/>
                                        </p:tgtEl>
                                        <p:attrNameLst>
                                          <p:attrName>r</p:attrName>
                                        </p:attrNameLst>
                                      </p:cBhvr>
                                    </p:animRot>
                                  </p:childTnLst>
                                </p:cTn>
                              </p:par>
                              <p:par>
                                <p:cTn id="452" presetID="8" presetClass="emph" presetSubtype="0" fill="hold" grpId="1" nodeType="withEffect">
                                  <p:stCondLst>
                                    <p:cond delay="0"/>
                                  </p:stCondLst>
                                  <p:childTnLst>
                                    <p:animRot by="-21600000">
                                      <p:cBhvr>
                                        <p:cTn id="453" dur="1750" fill="hold"/>
                                        <p:tgtEl>
                                          <p:spTgt spid="67"/>
                                        </p:tgtEl>
                                        <p:attrNameLst>
                                          <p:attrName>r</p:attrName>
                                        </p:attrNameLst>
                                      </p:cBhvr>
                                    </p:animRot>
                                  </p:childTnLst>
                                </p:cTn>
                              </p:par>
                              <p:par>
                                <p:cTn id="454" presetID="8" presetClass="emph" presetSubtype="0" fill="hold" grpId="1" nodeType="withEffect">
                                  <p:stCondLst>
                                    <p:cond delay="0"/>
                                  </p:stCondLst>
                                  <p:childTnLst>
                                    <p:animRot by="-21600000">
                                      <p:cBhvr>
                                        <p:cTn id="455" dur="1750" fill="hold"/>
                                        <p:tgtEl>
                                          <p:spTgt spid="68"/>
                                        </p:tgtEl>
                                        <p:attrNameLst>
                                          <p:attrName>r</p:attrName>
                                        </p:attrNameLst>
                                      </p:cBhvr>
                                    </p:animRot>
                                  </p:childTnLst>
                                </p:cTn>
                              </p:par>
                              <p:par>
                                <p:cTn id="456" presetID="8" presetClass="emph" presetSubtype="0" fill="hold" grpId="1" nodeType="withEffect">
                                  <p:stCondLst>
                                    <p:cond delay="0"/>
                                  </p:stCondLst>
                                  <p:childTnLst>
                                    <p:animRot by="-21600000">
                                      <p:cBhvr>
                                        <p:cTn id="457" dur="1750" fill="hold"/>
                                        <p:tgtEl>
                                          <p:spTgt spid="69"/>
                                        </p:tgtEl>
                                        <p:attrNameLst>
                                          <p:attrName>r</p:attrName>
                                        </p:attrNameLst>
                                      </p:cBhvr>
                                    </p:animRot>
                                  </p:childTnLst>
                                </p:cTn>
                              </p:par>
                            </p:childTnLst>
                          </p:cTn>
                        </p:par>
                        <p:par>
                          <p:cTn id="458" fill="hold">
                            <p:stCondLst>
                              <p:cond delay="1750"/>
                            </p:stCondLst>
                            <p:childTnLst>
                              <p:par>
                                <p:cTn id="459" presetID="2" presetClass="exit" presetSubtype="2" fill="hold" grpId="2" nodeType="afterEffect">
                                  <p:stCondLst>
                                    <p:cond delay="0"/>
                                  </p:stCondLst>
                                  <p:childTnLst>
                                    <p:anim calcmode="lin" valueType="num">
                                      <p:cBhvr additive="base">
                                        <p:cTn id="460" dur="2250"/>
                                        <p:tgtEl>
                                          <p:spTgt spid="17"/>
                                        </p:tgtEl>
                                        <p:attrNameLst>
                                          <p:attrName>ppt_x</p:attrName>
                                        </p:attrNameLst>
                                      </p:cBhvr>
                                      <p:tavLst>
                                        <p:tav tm="0">
                                          <p:val>
                                            <p:strVal val="ppt_x"/>
                                          </p:val>
                                        </p:tav>
                                        <p:tav tm="100000">
                                          <p:val>
                                            <p:strVal val="1+ppt_w/2"/>
                                          </p:val>
                                        </p:tav>
                                      </p:tavLst>
                                    </p:anim>
                                    <p:anim calcmode="lin" valueType="num">
                                      <p:cBhvr additive="base">
                                        <p:cTn id="461" dur="2250"/>
                                        <p:tgtEl>
                                          <p:spTgt spid="17"/>
                                        </p:tgtEl>
                                        <p:attrNameLst>
                                          <p:attrName>ppt_y</p:attrName>
                                        </p:attrNameLst>
                                      </p:cBhvr>
                                      <p:tavLst>
                                        <p:tav tm="0">
                                          <p:val>
                                            <p:strVal val="ppt_y"/>
                                          </p:val>
                                        </p:tav>
                                        <p:tav tm="100000">
                                          <p:val>
                                            <p:strVal val="ppt_y"/>
                                          </p:val>
                                        </p:tav>
                                      </p:tavLst>
                                    </p:anim>
                                    <p:set>
                                      <p:cBhvr>
                                        <p:cTn id="462" dur="1" fill="hold">
                                          <p:stCondLst>
                                            <p:cond delay="2249"/>
                                          </p:stCondLst>
                                        </p:cTn>
                                        <p:tgtEl>
                                          <p:spTgt spid="17"/>
                                        </p:tgtEl>
                                        <p:attrNameLst>
                                          <p:attrName>style.visibility</p:attrName>
                                        </p:attrNameLst>
                                      </p:cBhvr>
                                      <p:to>
                                        <p:strVal val="hidden"/>
                                      </p:to>
                                    </p:set>
                                  </p:childTnLst>
                                </p:cTn>
                              </p:par>
                              <p:par>
                                <p:cTn id="463" presetID="2" presetClass="exit" presetSubtype="2" fill="hold" grpId="2" nodeType="withEffect">
                                  <p:stCondLst>
                                    <p:cond delay="0"/>
                                  </p:stCondLst>
                                  <p:childTnLst>
                                    <p:anim calcmode="lin" valueType="num">
                                      <p:cBhvr additive="base">
                                        <p:cTn id="464" dur="2250"/>
                                        <p:tgtEl>
                                          <p:spTgt spid="18"/>
                                        </p:tgtEl>
                                        <p:attrNameLst>
                                          <p:attrName>ppt_x</p:attrName>
                                        </p:attrNameLst>
                                      </p:cBhvr>
                                      <p:tavLst>
                                        <p:tav tm="0">
                                          <p:val>
                                            <p:strVal val="ppt_x"/>
                                          </p:val>
                                        </p:tav>
                                        <p:tav tm="100000">
                                          <p:val>
                                            <p:strVal val="1+ppt_w/2"/>
                                          </p:val>
                                        </p:tav>
                                      </p:tavLst>
                                    </p:anim>
                                    <p:anim calcmode="lin" valueType="num">
                                      <p:cBhvr additive="base">
                                        <p:cTn id="465" dur="2250"/>
                                        <p:tgtEl>
                                          <p:spTgt spid="18"/>
                                        </p:tgtEl>
                                        <p:attrNameLst>
                                          <p:attrName>ppt_y</p:attrName>
                                        </p:attrNameLst>
                                      </p:cBhvr>
                                      <p:tavLst>
                                        <p:tav tm="0">
                                          <p:val>
                                            <p:strVal val="ppt_y"/>
                                          </p:val>
                                        </p:tav>
                                        <p:tav tm="100000">
                                          <p:val>
                                            <p:strVal val="ppt_y"/>
                                          </p:val>
                                        </p:tav>
                                      </p:tavLst>
                                    </p:anim>
                                    <p:set>
                                      <p:cBhvr>
                                        <p:cTn id="466" dur="1" fill="hold">
                                          <p:stCondLst>
                                            <p:cond delay="2249"/>
                                          </p:stCondLst>
                                        </p:cTn>
                                        <p:tgtEl>
                                          <p:spTgt spid="18"/>
                                        </p:tgtEl>
                                        <p:attrNameLst>
                                          <p:attrName>style.visibility</p:attrName>
                                        </p:attrNameLst>
                                      </p:cBhvr>
                                      <p:to>
                                        <p:strVal val="hidden"/>
                                      </p:to>
                                    </p:set>
                                  </p:childTnLst>
                                </p:cTn>
                              </p:par>
                              <p:par>
                                <p:cTn id="467" presetID="2" presetClass="exit" presetSubtype="2" fill="hold" grpId="2" nodeType="withEffect">
                                  <p:stCondLst>
                                    <p:cond delay="0"/>
                                  </p:stCondLst>
                                  <p:childTnLst>
                                    <p:anim calcmode="lin" valueType="num">
                                      <p:cBhvr additive="base">
                                        <p:cTn id="468" dur="2250"/>
                                        <p:tgtEl>
                                          <p:spTgt spid="19"/>
                                        </p:tgtEl>
                                        <p:attrNameLst>
                                          <p:attrName>ppt_x</p:attrName>
                                        </p:attrNameLst>
                                      </p:cBhvr>
                                      <p:tavLst>
                                        <p:tav tm="0">
                                          <p:val>
                                            <p:strVal val="ppt_x"/>
                                          </p:val>
                                        </p:tav>
                                        <p:tav tm="100000">
                                          <p:val>
                                            <p:strVal val="1+ppt_w/2"/>
                                          </p:val>
                                        </p:tav>
                                      </p:tavLst>
                                    </p:anim>
                                    <p:anim calcmode="lin" valueType="num">
                                      <p:cBhvr additive="base">
                                        <p:cTn id="469" dur="2250"/>
                                        <p:tgtEl>
                                          <p:spTgt spid="19"/>
                                        </p:tgtEl>
                                        <p:attrNameLst>
                                          <p:attrName>ppt_y</p:attrName>
                                        </p:attrNameLst>
                                      </p:cBhvr>
                                      <p:tavLst>
                                        <p:tav tm="0">
                                          <p:val>
                                            <p:strVal val="ppt_y"/>
                                          </p:val>
                                        </p:tav>
                                        <p:tav tm="100000">
                                          <p:val>
                                            <p:strVal val="ppt_y"/>
                                          </p:val>
                                        </p:tav>
                                      </p:tavLst>
                                    </p:anim>
                                    <p:set>
                                      <p:cBhvr>
                                        <p:cTn id="470" dur="1" fill="hold">
                                          <p:stCondLst>
                                            <p:cond delay="2249"/>
                                          </p:stCondLst>
                                        </p:cTn>
                                        <p:tgtEl>
                                          <p:spTgt spid="19"/>
                                        </p:tgtEl>
                                        <p:attrNameLst>
                                          <p:attrName>style.visibility</p:attrName>
                                        </p:attrNameLst>
                                      </p:cBhvr>
                                      <p:to>
                                        <p:strVal val="hidden"/>
                                      </p:to>
                                    </p:set>
                                  </p:childTnLst>
                                </p:cTn>
                              </p:par>
                              <p:par>
                                <p:cTn id="471" presetID="2" presetClass="exit" presetSubtype="2" fill="hold" grpId="2" nodeType="withEffect">
                                  <p:stCondLst>
                                    <p:cond delay="0"/>
                                  </p:stCondLst>
                                  <p:childTnLst>
                                    <p:anim calcmode="lin" valueType="num">
                                      <p:cBhvr additive="base">
                                        <p:cTn id="472" dur="2250"/>
                                        <p:tgtEl>
                                          <p:spTgt spid="20"/>
                                        </p:tgtEl>
                                        <p:attrNameLst>
                                          <p:attrName>ppt_x</p:attrName>
                                        </p:attrNameLst>
                                      </p:cBhvr>
                                      <p:tavLst>
                                        <p:tav tm="0">
                                          <p:val>
                                            <p:strVal val="ppt_x"/>
                                          </p:val>
                                        </p:tav>
                                        <p:tav tm="100000">
                                          <p:val>
                                            <p:strVal val="1+ppt_w/2"/>
                                          </p:val>
                                        </p:tav>
                                      </p:tavLst>
                                    </p:anim>
                                    <p:anim calcmode="lin" valueType="num">
                                      <p:cBhvr additive="base">
                                        <p:cTn id="473" dur="2250"/>
                                        <p:tgtEl>
                                          <p:spTgt spid="20"/>
                                        </p:tgtEl>
                                        <p:attrNameLst>
                                          <p:attrName>ppt_y</p:attrName>
                                        </p:attrNameLst>
                                      </p:cBhvr>
                                      <p:tavLst>
                                        <p:tav tm="0">
                                          <p:val>
                                            <p:strVal val="ppt_y"/>
                                          </p:val>
                                        </p:tav>
                                        <p:tav tm="100000">
                                          <p:val>
                                            <p:strVal val="ppt_y"/>
                                          </p:val>
                                        </p:tav>
                                      </p:tavLst>
                                    </p:anim>
                                    <p:set>
                                      <p:cBhvr>
                                        <p:cTn id="474" dur="1" fill="hold">
                                          <p:stCondLst>
                                            <p:cond delay="2249"/>
                                          </p:stCondLst>
                                        </p:cTn>
                                        <p:tgtEl>
                                          <p:spTgt spid="20"/>
                                        </p:tgtEl>
                                        <p:attrNameLst>
                                          <p:attrName>style.visibility</p:attrName>
                                        </p:attrNameLst>
                                      </p:cBhvr>
                                      <p:to>
                                        <p:strVal val="hidden"/>
                                      </p:to>
                                    </p:set>
                                  </p:childTnLst>
                                </p:cTn>
                              </p:par>
                              <p:par>
                                <p:cTn id="475" presetID="2" presetClass="exit" presetSubtype="2" fill="hold" grpId="2" nodeType="withEffect">
                                  <p:stCondLst>
                                    <p:cond delay="0"/>
                                  </p:stCondLst>
                                  <p:childTnLst>
                                    <p:anim calcmode="lin" valueType="num">
                                      <p:cBhvr additive="base">
                                        <p:cTn id="476" dur="2250"/>
                                        <p:tgtEl>
                                          <p:spTgt spid="21"/>
                                        </p:tgtEl>
                                        <p:attrNameLst>
                                          <p:attrName>ppt_x</p:attrName>
                                        </p:attrNameLst>
                                      </p:cBhvr>
                                      <p:tavLst>
                                        <p:tav tm="0">
                                          <p:val>
                                            <p:strVal val="ppt_x"/>
                                          </p:val>
                                        </p:tav>
                                        <p:tav tm="100000">
                                          <p:val>
                                            <p:strVal val="1+ppt_w/2"/>
                                          </p:val>
                                        </p:tav>
                                      </p:tavLst>
                                    </p:anim>
                                    <p:anim calcmode="lin" valueType="num">
                                      <p:cBhvr additive="base">
                                        <p:cTn id="477" dur="2250"/>
                                        <p:tgtEl>
                                          <p:spTgt spid="21"/>
                                        </p:tgtEl>
                                        <p:attrNameLst>
                                          <p:attrName>ppt_y</p:attrName>
                                        </p:attrNameLst>
                                      </p:cBhvr>
                                      <p:tavLst>
                                        <p:tav tm="0">
                                          <p:val>
                                            <p:strVal val="ppt_y"/>
                                          </p:val>
                                        </p:tav>
                                        <p:tav tm="100000">
                                          <p:val>
                                            <p:strVal val="ppt_y"/>
                                          </p:val>
                                        </p:tav>
                                      </p:tavLst>
                                    </p:anim>
                                    <p:set>
                                      <p:cBhvr>
                                        <p:cTn id="478" dur="1" fill="hold">
                                          <p:stCondLst>
                                            <p:cond delay="2249"/>
                                          </p:stCondLst>
                                        </p:cTn>
                                        <p:tgtEl>
                                          <p:spTgt spid="21"/>
                                        </p:tgtEl>
                                        <p:attrNameLst>
                                          <p:attrName>style.visibility</p:attrName>
                                        </p:attrNameLst>
                                      </p:cBhvr>
                                      <p:to>
                                        <p:strVal val="hidden"/>
                                      </p:to>
                                    </p:set>
                                  </p:childTnLst>
                                </p:cTn>
                              </p:par>
                              <p:par>
                                <p:cTn id="479" presetID="2" presetClass="exit" presetSubtype="2" fill="hold" grpId="2" nodeType="withEffect">
                                  <p:stCondLst>
                                    <p:cond delay="0"/>
                                  </p:stCondLst>
                                  <p:childTnLst>
                                    <p:anim calcmode="lin" valueType="num">
                                      <p:cBhvr additive="base">
                                        <p:cTn id="480" dur="2250"/>
                                        <p:tgtEl>
                                          <p:spTgt spid="22"/>
                                        </p:tgtEl>
                                        <p:attrNameLst>
                                          <p:attrName>ppt_x</p:attrName>
                                        </p:attrNameLst>
                                      </p:cBhvr>
                                      <p:tavLst>
                                        <p:tav tm="0">
                                          <p:val>
                                            <p:strVal val="ppt_x"/>
                                          </p:val>
                                        </p:tav>
                                        <p:tav tm="100000">
                                          <p:val>
                                            <p:strVal val="1+ppt_w/2"/>
                                          </p:val>
                                        </p:tav>
                                      </p:tavLst>
                                    </p:anim>
                                    <p:anim calcmode="lin" valueType="num">
                                      <p:cBhvr additive="base">
                                        <p:cTn id="481" dur="2250"/>
                                        <p:tgtEl>
                                          <p:spTgt spid="22"/>
                                        </p:tgtEl>
                                        <p:attrNameLst>
                                          <p:attrName>ppt_y</p:attrName>
                                        </p:attrNameLst>
                                      </p:cBhvr>
                                      <p:tavLst>
                                        <p:tav tm="0">
                                          <p:val>
                                            <p:strVal val="ppt_y"/>
                                          </p:val>
                                        </p:tav>
                                        <p:tav tm="100000">
                                          <p:val>
                                            <p:strVal val="ppt_y"/>
                                          </p:val>
                                        </p:tav>
                                      </p:tavLst>
                                    </p:anim>
                                    <p:set>
                                      <p:cBhvr>
                                        <p:cTn id="482" dur="1" fill="hold">
                                          <p:stCondLst>
                                            <p:cond delay="2249"/>
                                          </p:stCondLst>
                                        </p:cTn>
                                        <p:tgtEl>
                                          <p:spTgt spid="22"/>
                                        </p:tgtEl>
                                        <p:attrNameLst>
                                          <p:attrName>style.visibility</p:attrName>
                                        </p:attrNameLst>
                                      </p:cBhvr>
                                      <p:to>
                                        <p:strVal val="hidden"/>
                                      </p:to>
                                    </p:set>
                                  </p:childTnLst>
                                </p:cTn>
                              </p:par>
                              <p:par>
                                <p:cTn id="483" presetID="2" presetClass="exit" presetSubtype="2" fill="hold" grpId="2" nodeType="withEffect">
                                  <p:stCondLst>
                                    <p:cond delay="0"/>
                                  </p:stCondLst>
                                  <p:childTnLst>
                                    <p:anim calcmode="lin" valueType="num">
                                      <p:cBhvr additive="base">
                                        <p:cTn id="484" dur="2250"/>
                                        <p:tgtEl>
                                          <p:spTgt spid="23"/>
                                        </p:tgtEl>
                                        <p:attrNameLst>
                                          <p:attrName>ppt_x</p:attrName>
                                        </p:attrNameLst>
                                      </p:cBhvr>
                                      <p:tavLst>
                                        <p:tav tm="0">
                                          <p:val>
                                            <p:strVal val="ppt_x"/>
                                          </p:val>
                                        </p:tav>
                                        <p:tav tm="100000">
                                          <p:val>
                                            <p:strVal val="1+ppt_w/2"/>
                                          </p:val>
                                        </p:tav>
                                      </p:tavLst>
                                    </p:anim>
                                    <p:anim calcmode="lin" valueType="num">
                                      <p:cBhvr additive="base">
                                        <p:cTn id="485" dur="2250"/>
                                        <p:tgtEl>
                                          <p:spTgt spid="23"/>
                                        </p:tgtEl>
                                        <p:attrNameLst>
                                          <p:attrName>ppt_y</p:attrName>
                                        </p:attrNameLst>
                                      </p:cBhvr>
                                      <p:tavLst>
                                        <p:tav tm="0">
                                          <p:val>
                                            <p:strVal val="ppt_y"/>
                                          </p:val>
                                        </p:tav>
                                        <p:tav tm="100000">
                                          <p:val>
                                            <p:strVal val="ppt_y"/>
                                          </p:val>
                                        </p:tav>
                                      </p:tavLst>
                                    </p:anim>
                                    <p:set>
                                      <p:cBhvr>
                                        <p:cTn id="486" dur="1" fill="hold">
                                          <p:stCondLst>
                                            <p:cond delay="2249"/>
                                          </p:stCondLst>
                                        </p:cTn>
                                        <p:tgtEl>
                                          <p:spTgt spid="23"/>
                                        </p:tgtEl>
                                        <p:attrNameLst>
                                          <p:attrName>style.visibility</p:attrName>
                                        </p:attrNameLst>
                                      </p:cBhvr>
                                      <p:to>
                                        <p:strVal val="hidden"/>
                                      </p:to>
                                    </p:set>
                                  </p:childTnLst>
                                </p:cTn>
                              </p:par>
                              <p:par>
                                <p:cTn id="487" presetID="2" presetClass="exit" presetSubtype="2" fill="hold" grpId="2" nodeType="withEffect">
                                  <p:stCondLst>
                                    <p:cond delay="0"/>
                                  </p:stCondLst>
                                  <p:childTnLst>
                                    <p:anim calcmode="lin" valueType="num">
                                      <p:cBhvr additive="base">
                                        <p:cTn id="488" dur="2250"/>
                                        <p:tgtEl>
                                          <p:spTgt spid="24"/>
                                        </p:tgtEl>
                                        <p:attrNameLst>
                                          <p:attrName>ppt_x</p:attrName>
                                        </p:attrNameLst>
                                      </p:cBhvr>
                                      <p:tavLst>
                                        <p:tav tm="0">
                                          <p:val>
                                            <p:strVal val="ppt_x"/>
                                          </p:val>
                                        </p:tav>
                                        <p:tav tm="100000">
                                          <p:val>
                                            <p:strVal val="1+ppt_w/2"/>
                                          </p:val>
                                        </p:tav>
                                      </p:tavLst>
                                    </p:anim>
                                    <p:anim calcmode="lin" valueType="num">
                                      <p:cBhvr additive="base">
                                        <p:cTn id="489" dur="2250"/>
                                        <p:tgtEl>
                                          <p:spTgt spid="24"/>
                                        </p:tgtEl>
                                        <p:attrNameLst>
                                          <p:attrName>ppt_y</p:attrName>
                                        </p:attrNameLst>
                                      </p:cBhvr>
                                      <p:tavLst>
                                        <p:tav tm="0">
                                          <p:val>
                                            <p:strVal val="ppt_y"/>
                                          </p:val>
                                        </p:tav>
                                        <p:tav tm="100000">
                                          <p:val>
                                            <p:strVal val="ppt_y"/>
                                          </p:val>
                                        </p:tav>
                                      </p:tavLst>
                                    </p:anim>
                                    <p:set>
                                      <p:cBhvr>
                                        <p:cTn id="490" dur="1" fill="hold">
                                          <p:stCondLst>
                                            <p:cond delay="2249"/>
                                          </p:stCondLst>
                                        </p:cTn>
                                        <p:tgtEl>
                                          <p:spTgt spid="24"/>
                                        </p:tgtEl>
                                        <p:attrNameLst>
                                          <p:attrName>style.visibility</p:attrName>
                                        </p:attrNameLst>
                                      </p:cBhvr>
                                      <p:to>
                                        <p:strVal val="hidden"/>
                                      </p:to>
                                    </p:set>
                                  </p:childTnLst>
                                </p:cTn>
                              </p:par>
                              <p:par>
                                <p:cTn id="491" presetID="2" presetClass="exit" presetSubtype="2" fill="hold" grpId="2" nodeType="withEffect">
                                  <p:stCondLst>
                                    <p:cond delay="0"/>
                                  </p:stCondLst>
                                  <p:childTnLst>
                                    <p:anim calcmode="lin" valueType="num">
                                      <p:cBhvr additive="base">
                                        <p:cTn id="492" dur="2250"/>
                                        <p:tgtEl>
                                          <p:spTgt spid="25"/>
                                        </p:tgtEl>
                                        <p:attrNameLst>
                                          <p:attrName>ppt_x</p:attrName>
                                        </p:attrNameLst>
                                      </p:cBhvr>
                                      <p:tavLst>
                                        <p:tav tm="0">
                                          <p:val>
                                            <p:strVal val="ppt_x"/>
                                          </p:val>
                                        </p:tav>
                                        <p:tav tm="100000">
                                          <p:val>
                                            <p:strVal val="1+ppt_w/2"/>
                                          </p:val>
                                        </p:tav>
                                      </p:tavLst>
                                    </p:anim>
                                    <p:anim calcmode="lin" valueType="num">
                                      <p:cBhvr additive="base">
                                        <p:cTn id="493" dur="2250"/>
                                        <p:tgtEl>
                                          <p:spTgt spid="25"/>
                                        </p:tgtEl>
                                        <p:attrNameLst>
                                          <p:attrName>ppt_y</p:attrName>
                                        </p:attrNameLst>
                                      </p:cBhvr>
                                      <p:tavLst>
                                        <p:tav tm="0">
                                          <p:val>
                                            <p:strVal val="ppt_y"/>
                                          </p:val>
                                        </p:tav>
                                        <p:tav tm="100000">
                                          <p:val>
                                            <p:strVal val="ppt_y"/>
                                          </p:val>
                                        </p:tav>
                                      </p:tavLst>
                                    </p:anim>
                                    <p:set>
                                      <p:cBhvr>
                                        <p:cTn id="494" dur="1" fill="hold">
                                          <p:stCondLst>
                                            <p:cond delay="2249"/>
                                          </p:stCondLst>
                                        </p:cTn>
                                        <p:tgtEl>
                                          <p:spTgt spid="25"/>
                                        </p:tgtEl>
                                        <p:attrNameLst>
                                          <p:attrName>style.visibility</p:attrName>
                                        </p:attrNameLst>
                                      </p:cBhvr>
                                      <p:to>
                                        <p:strVal val="hidden"/>
                                      </p:to>
                                    </p:set>
                                  </p:childTnLst>
                                </p:cTn>
                              </p:par>
                              <p:par>
                                <p:cTn id="495" presetID="2" presetClass="exit" presetSubtype="2" fill="hold" grpId="2" nodeType="withEffect">
                                  <p:stCondLst>
                                    <p:cond delay="0"/>
                                  </p:stCondLst>
                                  <p:childTnLst>
                                    <p:anim calcmode="lin" valueType="num">
                                      <p:cBhvr additive="base">
                                        <p:cTn id="496" dur="2250"/>
                                        <p:tgtEl>
                                          <p:spTgt spid="26"/>
                                        </p:tgtEl>
                                        <p:attrNameLst>
                                          <p:attrName>ppt_x</p:attrName>
                                        </p:attrNameLst>
                                      </p:cBhvr>
                                      <p:tavLst>
                                        <p:tav tm="0">
                                          <p:val>
                                            <p:strVal val="ppt_x"/>
                                          </p:val>
                                        </p:tav>
                                        <p:tav tm="100000">
                                          <p:val>
                                            <p:strVal val="1+ppt_w/2"/>
                                          </p:val>
                                        </p:tav>
                                      </p:tavLst>
                                    </p:anim>
                                    <p:anim calcmode="lin" valueType="num">
                                      <p:cBhvr additive="base">
                                        <p:cTn id="497" dur="2250"/>
                                        <p:tgtEl>
                                          <p:spTgt spid="26"/>
                                        </p:tgtEl>
                                        <p:attrNameLst>
                                          <p:attrName>ppt_y</p:attrName>
                                        </p:attrNameLst>
                                      </p:cBhvr>
                                      <p:tavLst>
                                        <p:tav tm="0">
                                          <p:val>
                                            <p:strVal val="ppt_y"/>
                                          </p:val>
                                        </p:tav>
                                        <p:tav tm="100000">
                                          <p:val>
                                            <p:strVal val="ppt_y"/>
                                          </p:val>
                                        </p:tav>
                                      </p:tavLst>
                                    </p:anim>
                                    <p:set>
                                      <p:cBhvr>
                                        <p:cTn id="498" dur="1" fill="hold">
                                          <p:stCondLst>
                                            <p:cond delay="2249"/>
                                          </p:stCondLst>
                                        </p:cTn>
                                        <p:tgtEl>
                                          <p:spTgt spid="26"/>
                                        </p:tgtEl>
                                        <p:attrNameLst>
                                          <p:attrName>style.visibility</p:attrName>
                                        </p:attrNameLst>
                                      </p:cBhvr>
                                      <p:to>
                                        <p:strVal val="hidden"/>
                                      </p:to>
                                    </p:set>
                                  </p:childTnLst>
                                </p:cTn>
                              </p:par>
                              <p:par>
                                <p:cTn id="499" presetID="2" presetClass="exit" presetSubtype="2" fill="hold" grpId="2" nodeType="withEffect">
                                  <p:stCondLst>
                                    <p:cond delay="0"/>
                                  </p:stCondLst>
                                  <p:childTnLst>
                                    <p:anim calcmode="lin" valueType="num">
                                      <p:cBhvr additive="base">
                                        <p:cTn id="500" dur="2250"/>
                                        <p:tgtEl>
                                          <p:spTgt spid="27"/>
                                        </p:tgtEl>
                                        <p:attrNameLst>
                                          <p:attrName>ppt_x</p:attrName>
                                        </p:attrNameLst>
                                      </p:cBhvr>
                                      <p:tavLst>
                                        <p:tav tm="0">
                                          <p:val>
                                            <p:strVal val="ppt_x"/>
                                          </p:val>
                                        </p:tav>
                                        <p:tav tm="100000">
                                          <p:val>
                                            <p:strVal val="1+ppt_w/2"/>
                                          </p:val>
                                        </p:tav>
                                      </p:tavLst>
                                    </p:anim>
                                    <p:anim calcmode="lin" valueType="num">
                                      <p:cBhvr additive="base">
                                        <p:cTn id="501" dur="2250"/>
                                        <p:tgtEl>
                                          <p:spTgt spid="27"/>
                                        </p:tgtEl>
                                        <p:attrNameLst>
                                          <p:attrName>ppt_y</p:attrName>
                                        </p:attrNameLst>
                                      </p:cBhvr>
                                      <p:tavLst>
                                        <p:tav tm="0">
                                          <p:val>
                                            <p:strVal val="ppt_y"/>
                                          </p:val>
                                        </p:tav>
                                        <p:tav tm="100000">
                                          <p:val>
                                            <p:strVal val="ppt_y"/>
                                          </p:val>
                                        </p:tav>
                                      </p:tavLst>
                                    </p:anim>
                                    <p:set>
                                      <p:cBhvr>
                                        <p:cTn id="502" dur="1" fill="hold">
                                          <p:stCondLst>
                                            <p:cond delay="2249"/>
                                          </p:stCondLst>
                                        </p:cTn>
                                        <p:tgtEl>
                                          <p:spTgt spid="27"/>
                                        </p:tgtEl>
                                        <p:attrNameLst>
                                          <p:attrName>style.visibility</p:attrName>
                                        </p:attrNameLst>
                                      </p:cBhvr>
                                      <p:to>
                                        <p:strVal val="hidden"/>
                                      </p:to>
                                    </p:set>
                                  </p:childTnLst>
                                </p:cTn>
                              </p:par>
                              <p:par>
                                <p:cTn id="503" presetID="2" presetClass="exit" presetSubtype="2" fill="hold" grpId="2" nodeType="withEffect">
                                  <p:stCondLst>
                                    <p:cond delay="0"/>
                                  </p:stCondLst>
                                  <p:childTnLst>
                                    <p:anim calcmode="lin" valueType="num">
                                      <p:cBhvr additive="base">
                                        <p:cTn id="504" dur="2250"/>
                                        <p:tgtEl>
                                          <p:spTgt spid="28"/>
                                        </p:tgtEl>
                                        <p:attrNameLst>
                                          <p:attrName>ppt_x</p:attrName>
                                        </p:attrNameLst>
                                      </p:cBhvr>
                                      <p:tavLst>
                                        <p:tav tm="0">
                                          <p:val>
                                            <p:strVal val="ppt_x"/>
                                          </p:val>
                                        </p:tav>
                                        <p:tav tm="100000">
                                          <p:val>
                                            <p:strVal val="1+ppt_w/2"/>
                                          </p:val>
                                        </p:tav>
                                      </p:tavLst>
                                    </p:anim>
                                    <p:anim calcmode="lin" valueType="num">
                                      <p:cBhvr additive="base">
                                        <p:cTn id="505" dur="2250"/>
                                        <p:tgtEl>
                                          <p:spTgt spid="28"/>
                                        </p:tgtEl>
                                        <p:attrNameLst>
                                          <p:attrName>ppt_y</p:attrName>
                                        </p:attrNameLst>
                                      </p:cBhvr>
                                      <p:tavLst>
                                        <p:tav tm="0">
                                          <p:val>
                                            <p:strVal val="ppt_y"/>
                                          </p:val>
                                        </p:tav>
                                        <p:tav tm="100000">
                                          <p:val>
                                            <p:strVal val="ppt_y"/>
                                          </p:val>
                                        </p:tav>
                                      </p:tavLst>
                                    </p:anim>
                                    <p:set>
                                      <p:cBhvr>
                                        <p:cTn id="506" dur="1" fill="hold">
                                          <p:stCondLst>
                                            <p:cond delay="2249"/>
                                          </p:stCondLst>
                                        </p:cTn>
                                        <p:tgtEl>
                                          <p:spTgt spid="28"/>
                                        </p:tgtEl>
                                        <p:attrNameLst>
                                          <p:attrName>style.visibility</p:attrName>
                                        </p:attrNameLst>
                                      </p:cBhvr>
                                      <p:to>
                                        <p:strVal val="hidden"/>
                                      </p:to>
                                    </p:set>
                                  </p:childTnLst>
                                </p:cTn>
                              </p:par>
                              <p:par>
                                <p:cTn id="507" presetID="2" presetClass="exit" presetSubtype="2" fill="hold" grpId="2" nodeType="withEffect">
                                  <p:stCondLst>
                                    <p:cond delay="0"/>
                                  </p:stCondLst>
                                  <p:childTnLst>
                                    <p:anim calcmode="lin" valueType="num">
                                      <p:cBhvr additive="base">
                                        <p:cTn id="508" dur="2250"/>
                                        <p:tgtEl>
                                          <p:spTgt spid="29"/>
                                        </p:tgtEl>
                                        <p:attrNameLst>
                                          <p:attrName>ppt_x</p:attrName>
                                        </p:attrNameLst>
                                      </p:cBhvr>
                                      <p:tavLst>
                                        <p:tav tm="0">
                                          <p:val>
                                            <p:strVal val="ppt_x"/>
                                          </p:val>
                                        </p:tav>
                                        <p:tav tm="100000">
                                          <p:val>
                                            <p:strVal val="1+ppt_w/2"/>
                                          </p:val>
                                        </p:tav>
                                      </p:tavLst>
                                    </p:anim>
                                    <p:anim calcmode="lin" valueType="num">
                                      <p:cBhvr additive="base">
                                        <p:cTn id="509" dur="2250"/>
                                        <p:tgtEl>
                                          <p:spTgt spid="29"/>
                                        </p:tgtEl>
                                        <p:attrNameLst>
                                          <p:attrName>ppt_y</p:attrName>
                                        </p:attrNameLst>
                                      </p:cBhvr>
                                      <p:tavLst>
                                        <p:tav tm="0">
                                          <p:val>
                                            <p:strVal val="ppt_y"/>
                                          </p:val>
                                        </p:tav>
                                        <p:tav tm="100000">
                                          <p:val>
                                            <p:strVal val="ppt_y"/>
                                          </p:val>
                                        </p:tav>
                                      </p:tavLst>
                                    </p:anim>
                                    <p:set>
                                      <p:cBhvr>
                                        <p:cTn id="510" dur="1" fill="hold">
                                          <p:stCondLst>
                                            <p:cond delay="2249"/>
                                          </p:stCondLst>
                                        </p:cTn>
                                        <p:tgtEl>
                                          <p:spTgt spid="29"/>
                                        </p:tgtEl>
                                        <p:attrNameLst>
                                          <p:attrName>style.visibility</p:attrName>
                                        </p:attrNameLst>
                                      </p:cBhvr>
                                      <p:to>
                                        <p:strVal val="hidden"/>
                                      </p:to>
                                    </p:set>
                                  </p:childTnLst>
                                </p:cTn>
                              </p:par>
                              <p:par>
                                <p:cTn id="511" presetID="2" presetClass="exit" presetSubtype="2" fill="hold" grpId="2" nodeType="withEffect">
                                  <p:stCondLst>
                                    <p:cond delay="0"/>
                                  </p:stCondLst>
                                  <p:childTnLst>
                                    <p:anim calcmode="lin" valueType="num">
                                      <p:cBhvr additive="base">
                                        <p:cTn id="512" dur="2250"/>
                                        <p:tgtEl>
                                          <p:spTgt spid="30"/>
                                        </p:tgtEl>
                                        <p:attrNameLst>
                                          <p:attrName>ppt_x</p:attrName>
                                        </p:attrNameLst>
                                      </p:cBhvr>
                                      <p:tavLst>
                                        <p:tav tm="0">
                                          <p:val>
                                            <p:strVal val="ppt_x"/>
                                          </p:val>
                                        </p:tav>
                                        <p:tav tm="100000">
                                          <p:val>
                                            <p:strVal val="1+ppt_w/2"/>
                                          </p:val>
                                        </p:tav>
                                      </p:tavLst>
                                    </p:anim>
                                    <p:anim calcmode="lin" valueType="num">
                                      <p:cBhvr additive="base">
                                        <p:cTn id="513" dur="2250"/>
                                        <p:tgtEl>
                                          <p:spTgt spid="30"/>
                                        </p:tgtEl>
                                        <p:attrNameLst>
                                          <p:attrName>ppt_y</p:attrName>
                                        </p:attrNameLst>
                                      </p:cBhvr>
                                      <p:tavLst>
                                        <p:tav tm="0">
                                          <p:val>
                                            <p:strVal val="ppt_y"/>
                                          </p:val>
                                        </p:tav>
                                        <p:tav tm="100000">
                                          <p:val>
                                            <p:strVal val="ppt_y"/>
                                          </p:val>
                                        </p:tav>
                                      </p:tavLst>
                                    </p:anim>
                                    <p:set>
                                      <p:cBhvr>
                                        <p:cTn id="514" dur="1" fill="hold">
                                          <p:stCondLst>
                                            <p:cond delay="2249"/>
                                          </p:stCondLst>
                                        </p:cTn>
                                        <p:tgtEl>
                                          <p:spTgt spid="30"/>
                                        </p:tgtEl>
                                        <p:attrNameLst>
                                          <p:attrName>style.visibility</p:attrName>
                                        </p:attrNameLst>
                                      </p:cBhvr>
                                      <p:to>
                                        <p:strVal val="hidden"/>
                                      </p:to>
                                    </p:set>
                                  </p:childTnLst>
                                </p:cTn>
                              </p:par>
                              <p:par>
                                <p:cTn id="515" presetID="2" presetClass="exit" presetSubtype="2" fill="hold" grpId="2" nodeType="withEffect">
                                  <p:stCondLst>
                                    <p:cond delay="0"/>
                                  </p:stCondLst>
                                  <p:childTnLst>
                                    <p:anim calcmode="lin" valueType="num">
                                      <p:cBhvr additive="base">
                                        <p:cTn id="516" dur="2250"/>
                                        <p:tgtEl>
                                          <p:spTgt spid="31"/>
                                        </p:tgtEl>
                                        <p:attrNameLst>
                                          <p:attrName>ppt_x</p:attrName>
                                        </p:attrNameLst>
                                      </p:cBhvr>
                                      <p:tavLst>
                                        <p:tav tm="0">
                                          <p:val>
                                            <p:strVal val="ppt_x"/>
                                          </p:val>
                                        </p:tav>
                                        <p:tav tm="100000">
                                          <p:val>
                                            <p:strVal val="1+ppt_w/2"/>
                                          </p:val>
                                        </p:tav>
                                      </p:tavLst>
                                    </p:anim>
                                    <p:anim calcmode="lin" valueType="num">
                                      <p:cBhvr additive="base">
                                        <p:cTn id="517" dur="2250"/>
                                        <p:tgtEl>
                                          <p:spTgt spid="31"/>
                                        </p:tgtEl>
                                        <p:attrNameLst>
                                          <p:attrName>ppt_y</p:attrName>
                                        </p:attrNameLst>
                                      </p:cBhvr>
                                      <p:tavLst>
                                        <p:tav tm="0">
                                          <p:val>
                                            <p:strVal val="ppt_y"/>
                                          </p:val>
                                        </p:tav>
                                        <p:tav tm="100000">
                                          <p:val>
                                            <p:strVal val="ppt_y"/>
                                          </p:val>
                                        </p:tav>
                                      </p:tavLst>
                                    </p:anim>
                                    <p:set>
                                      <p:cBhvr>
                                        <p:cTn id="518" dur="1" fill="hold">
                                          <p:stCondLst>
                                            <p:cond delay="2249"/>
                                          </p:stCondLst>
                                        </p:cTn>
                                        <p:tgtEl>
                                          <p:spTgt spid="31"/>
                                        </p:tgtEl>
                                        <p:attrNameLst>
                                          <p:attrName>style.visibility</p:attrName>
                                        </p:attrNameLst>
                                      </p:cBhvr>
                                      <p:to>
                                        <p:strVal val="hidden"/>
                                      </p:to>
                                    </p:set>
                                  </p:childTnLst>
                                </p:cTn>
                              </p:par>
                              <p:par>
                                <p:cTn id="519" presetID="2" presetClass="exit" presetSubtype="2" fill="hold" grpId="2" nodeType="withEffect">
                                  <p:stCondLst>
                                    <p:cond delay="0"/>
                                  </p:stCondLst>
                                  <p:childTnLst>
                                    <p:anim calcmode="lin" valueType="num">
                                      <p:cBhvr additive="base">
                                        <p:cTn id="520" dur="2250"/>
                                        <p:tgtEl>
                                          <p:spTgt spid="52"/>
                                        </p:tgtEl>
                                        <p:attrNameLst>
                                          <p:attrName>ppt_x</p:attrName>
                                        </p:attrNameLst>
                                      </p:cBhvr>
                                      <p:tavLst>
                                        <p:tav tm="0">
                                          <p:val>
                                            <p:strVal val="ppt_x"/>
                                          </p:val>
                                        </p:tav>
                                        <p:tav tm="100000">
                                          <p:val>
                                            <p:strVal val="1+ppt_w/2"/>
                                          </p:val>
                                        </p:tav>
                                      </p:tavLst>
                                    </p:anim>
                                    <p:anim calcmode="lin" valueType="num">
                                      <p:cBhvr additive="base">
                                        <p:cTn id="521" dur="2250"/>
                                        <p:tgtEl>
                                          <p:spTgt spid="52"/>
                                        </p:tgtEl>
                                        <p:attrNameLst>
                                          <p:attrName>ppt_y</p:attrName>
                                        </p:attrNameLst>
                                      </p:cBhvr>
                                      <p:tavLst>
                                        <p:tav tm="0">
                                          <p:val>
                                            <p:strVal val="ppt_y"/>
                                          </p:val>
                                        </p:tav>
                                        <p:tav tm="100000">
                                          <p:val>
                                            <p:strVal val="ppt_y"/>
                                          </p:val>
                                        </p:tav>
                                      </p:tavLst>
                                    </p:anim>
                                    <p:set>
                                      <p:cBhvr>
                                        <p:cTn id="522" dur="1" fill="hold">
                                          <p:stCondLst>
                                            <p:cond delay="2249"/>
                                          </p:stCondLst>
                                        </p:cTn>
                                        <p:tgtEl>
                                          <p:spTgt spid="52"/>
                                        </p:tgtEl>
                                        <p:attrNameLst>
                                          <p:attrName>style.visibility</p:attrName>
                                        </p:attrNameLst>
                                      </p:cBhvr>
                                      <p:to>
                                        <p:strVal val="hidden"/>
                                      </p:to>
                                    </p:set>
                                  </p:childTnLst>
                                </p:cTn>
                              </p:par>
                              <p:par>
                                <p:cTn id="523" presetID="2" presetClass="exit" presetSubtype="2" fill="hold" grpId="2" nodeType="withEffect">
                                  <p:stCondLst>
                                    <p:cond delay="0"/>
                                  </p:stCondLst>
                                  <p:childTnLst>
                                    <p:anim calcmode="lin" valueType="num">
                                      <p:cBhvr additive="base">
                                        <p:cTn id="524" dur="2250"/>
                                        <p:tgtEl>
                                          <p:spTgt spid="56"/>
                                        </p:tgtEl>
                                        <p:attrNameLst>
                                          <p:attrName>ppt_x</p:attrName>
                                        </p:attrNameLst>
                                      </p:cBhvr>
                                      <p:tavLst>
                                        <p:tav tm="0">
                                          <p:val>
                                            <p:strVal val="ppt_x"/>
                                          </p:val>
                                        </p:tav>
                                        <p:tav tm="100000">
                                          <p:val>
                                            <p:strVal val="1+ppt_w/2"/>
                                          </p:val>
                                        </p:tav>
                                      </p:tavLst>
                                    </p:anim>
                                    <p:anim calcmode="lin" valueType="num">
                                      <p:cBhvr additive="base">
                                        <p:cTn id="525" dur="2250"/>
                                        <p:tgtEl>
                                          <p:spTgt spid="56"/>
                                        </p:tgtEl>
                                        <p:attrNameLst>
                                          <p:attrName>ppt_y</p:attrName>
                                        </p:attrNameLst>
                                      </p:cBhvr>
                                      <p:tavLst>
                                        <p:tav tm="0">
                                          <p:val>
                                            <p:strVal val="ppt_y"/>
                                          </p:val>
                                        </p:tav>
                                        <p:tav tm="100000">
                                          <p:val>
                                            <p:strVal val="ppt_y"/>
                                          </p:val>
                                        </p:tav>
                                      </p:tavLst>
                                    </p:anim>
                                    <p:set>
                                      <p:cBhvr>
                                        <p:cTn id="526" dur="1" fill="hold">
                                          <p:stCondLst>
                                            <p:cond delay="2249"/>
                                          </p:stCondLst>
                                        </p:cTn>
                                        <p:tgtEl>
                                          <p:spTgt spid="56"/>
                                        </p:tgtEl>
                                        <p:attrNameLst>
                                          <p:attrName>style.visibility</p:attrName>
                                        </p:attrNameLst>
                                      </p:cBhvr>
                                      <p:to>
                                        <p:strVal val="hidden"/>
                                      </p:to>
                                    </p:set>
                                  </p:childTnLst>
                                </p:cTn>
                              </p:par>
                              <p:par>
                                <p:cTn id="527" presetID="2" presetClass="exit" presetSubtype="2" fill="hold" grpId="2" nodeType="withEffect">
                                  <p:stCondLst>
                                    <p:cond delay="0"/>
                                  </p:stCondLst>
                                  <p:childTnLst>
                                    <p:anim calcmode="lin" valueType="num">
                                      <p:cBhvr additive="base">
                                        <p:cTn id="528" dur="2250"/>
                                        <p:tgtEl>
                                          <p:spTgt spid="57"/>
                                        </p:tgtEl>
                                        <p:attrNameLst>
                                          <p:attrName>ppt_x</p:attrName>
                                        </p:attrNameLst>
                                      </p:cBhvr>
                                      <p:tavLst>
                                        <p:tav tm="0">
                                          <p:val>
                                            <p:strVal val="ppt_x"/>
                                          </p:val>
                                        </p:tav>
                                        <p:tav tm="100000">
                                          <p:val>
                                            <p:strVal val="1+ppt_w/2"/>
                                          </p:val>
                                        </p:tav>
                                      </p:tavLst>
                                    </p:anim>
                                    <p:anim calcmode="lin" valueType="num">
                                      <p:cBhvr additive="base">
                                        <p:cTn id="529" dur="2250"/>
                                        <p:tgtEl>
                                          <p:spTgt spid="57"/>
                                        </p:tgtEl>
                                        <p:attrNameLst>
                                          <p:attrName>ppt_y</p:attrName>
                                        </p:attrNameLst>
                                      </p:cBhvr>
                                      <p:tavLst>
                                        <p:tav tm="0">
                                          <p:val>
                                            <p:strVal val="ppt_y"/>
                                          </p:val>
                                        </p:tav>
                                        <p:tav tm="100000">
                                          <p:val>
                                            <p:strVal val="ppt_y"/>
                                          </p:val>
                                        </p:tav>
                                      </p:tavLst>
                                    </p:anim>
                                    <p:set>
                                      <p:cBhvr>
                                        <p:cTn id="530" dur="1" fill="hold">
                                          <p:stCondLst>
                                            <p:cond delay="2249"/>
                                          </p:stCondLst>
                                        </p:cTn>
                                        <p:tgtEl>
                                          <p:spTgt spid="57"/>
                                        </p:tgtEl>
                                        <p:attrNameLst>
                                          <p:attrName>style.visibility</p:attrName>
                                        </p:attrNameLst>
                                      </p:cBhvr>
                                      <p:to>
                                        <p:strVal val="hidden"/>
                                      </p:to>
                                    </p:set>
                                  </p:childTnLst>
                                </p:cTn>
                              </p:par>
                              <p:par>
                                <p:cTn id="531" presetID="2" presetClass="exit" presetSubtype="2" fill="hold" grpId="2" nodeType="withEffect">
                                  <p:stCondLst>
                                    <p:cond delay="0"/>
                                  </p:stCondLst>
                                  <p:childTnLst>
                                    <p:anim calcmode="lin" valueType="num">
                                      <p:cBhvr additive="base">
                                        <p:cTn id="532" dur="2250"/>
                                        <p:tgtEl>
                                          <p:spTgt spid="58"/>
                                        </p:tgtEl>
                                        <p:attrNameLst>
                                          <p:attrName>ppt_x</p:attrName>
                                        </p:attrNameLst>
                                      </p:cBhvr>
                                      <p:tavLst>
                                        <p:tav tm="0">
                                          <p:val>
                                            <p:strVal val="ppt_x"/>
                                          </p:val>
                                        </p:tav>
                                        <p:tav tm="100000">
                                          <p:val>
                                            <p:strVal val="1+ppt_w/2"/>
                                          </p:val>
                                        </p:tav>
                                      </p:tavLst>
                                    </p:anim>
                                    <p:anim calcmode="lin" valueType="num">
                                      <p:cBhvr additive="base">
                                        <p:cTn id="533" dur="2250"/>
                                        <p:tgtEl>
                                          <p:spTgt spid="58"/>
                                        </p:tgtEl>
                                        <p:attrNameLst>
                                          <p:attrName>ppt_y</p:attrName>
                                        </p:attrNameLst>
                                      </p:cBhvr>
                                      <p:tavLst>
                                        <p:tav tm="0">
                                          <p:val>
                                            <p:strVal val="ppt_y"/>
                                          </p:val>
                                        </p:tav>
                                        <p:tav tm="100000">
                                          <p:val>
                                            <p:strVal val="ppt_y"/>
                                          </p:val>
                                        </p:tav>
                                      </p:tavLst>
                                    </p:anim>
                                    <p:set>
                                      <p:cBhvr>
                                        <p:cTn id="534" dur="1" fill="hold">
                                          <p:stCondLst>
                                            <p:cond delay="2249"/>
                                          </p:stCondLst>
                                        </p:cTn>
                                        <p:tgtEl>
                                          <p:spTgt spid="58"/>
                                        </p:tgtEl>
                                        <p:attrNameLst>
                                          <p:attrName>style.visibility</p:attrName>
                                        </p:attrNameLst>
                                      </p:cBhvr>
                                      <p:to>
                                        <p:strVal val="hidden"/>
                                      </p:to>
                                    </p:set>
                                  </p:childTnLst>
                                </p:cTn>
                              </p:par>
                              <p:par>
                                <p:cTn id="535" presetID="2" presetClass="exit" presetSubtype="2" fill="hold" grpId="2" nodeType="withEffect">
                                  <p:stCondLst>
                                    <p:cond delay="0"/>
                                  </p:stCondLst>
                                  <p:childTnLst>
                                    <p:anim calcmode="lin" valueType="num">
                                      <p:cBhvr additive="base">
                                        <p:cTn id="536" dur="2250"/>
                                        <p:tgtEl>
                                          <p:spTgt spid="59"/>
                                        </p:tgtEl>
                                        <p:attrNameLst>
                                          <p:attrName>ppt_x</p:attrName>
                                        </p:attrNameLst>
                                      </p:cBhvr>
                                      <p:tavLst>
                                        <p:tav tm="0">
                                          <p:val>
                                            <p:strVal val="ppt_x"/>
                                          </p:val>
                                        </p:tav>
                                        <p:tav tm="100000">
                                          <p:val>
                                            <p:strVal val="1+ppt_w/2"/>
                                          </p:val>
                                        </p:tav>
                                      </p:tavLst>
                                    </p:anim>
                                    <p:anim calcmode="lin" valueType="num">
                                      <p:cBhvr additive="base">
                                        <p:cTn id="537" dur="2250"/>
                                        <p:tgtEl>
                                          <p:spTgt spid="59"/>
                                        </p:tgtEl>
                                        <p:attrNameLst>
                                          <p:attrName>ppt_y</p:attrName>
                                        </p:attrNameLst>
                                      </p:cBhvr>
                                      <p:tavLst>
                                        <p:tav tm="0">
                                          <p:val>
                                            <p:strVal val="ppt_y"/>
                                          </p:val>
                                        </p:tav>
                                        <p:tav tm="100000">
                                          <p:val>
                                            <p:strVal val="ppt_y"/>
                                          </p:val>
                                        </p:tav>
                                      </p:tavLst>
                                    </p:anim>
                                    <p:set>
                                      <p:cBhvr>
                                        <p:cTn id="538" dur="1" fill="hold">
                                          <p:stCondLst>
                                            <p:cond delay="2249"/>
                                          </p:stCondLst>
                                        </p:cTn>
                                        <p:tgtEl>
                                          <p:spTgt spid="59"/>
                                        </p:tgtEl>
                                        <p:attrNameLst>
                                          <p:attrName>style.visibility</p:attrName>
                                        </p:attrNameLst>
                                      </p:cBhvr>
                                      <p:to>
                                        <p:strVal val="hidden"/>
                                      </p:to>
                                    </p:set>
                                  </p:childTnLst>
                                </p:cTn>
                              </p:par>
                              <p:par>
                                <p:cTn id="539" presetID="2" presetClass="exit" presetSubtype="2" fill="hold" grpId="2" nodeType="withEffect">
                                  <p:stCondLst>
                                    <p:cond delay="0"/>
                                  </p:stCondLst>
                                  <p:childTnLst>
                                    <p:anim calcmode="lin" valueType="num">
                                      <p:cBhvr additive="base">
                                        <p:cTn id="540" dur="2250"/>
                                        <p:tgtEl>
                                          <p:spTgt spid="60"/>
                                        </p:tgtEl>
                                        <p:attrNameLst>
                                          <p:attrName>ppt_x</p:attrName>
                                        </p:attrNameLst>
                                      </p:cBhvr>
                                      <p:tavLst>
                                        <p:tav tm="0">
                                          <p:val>
                                            <p:strVal val="ppt_x"/>
                                          </p:val>
                                        </p:tav>
                                        <p:tav tm="100000">
                                          <p:val>
                                            <p:strVal val="1+ppt_w/2"/>
                                          </p:val>
                                        </p:tav>
                                      </p:tavLst>
                                    </p:anim>
                                    <p:anim calcmode="lin" valueType="num">
                                      <p:cBhvr additive="base">
                                        <p:cTn id="541" dur="2250"/>
                                        <p:tgtEl>
                                          <p:spTgt spid="60"/>
                                        </p:tgtEl>
                                        <p:attrNameLst>
                                          <p:attrName>ppt_y</p:attrName>
                                        </p:attrNameLst>
                                      </p:cBhvr>
                                      <p:tavLst>
                                        <p:tav tm="0">
                                          <p:val>
                                            <p:strVal val="ppt_y"/>
                                          </p:val>
                                        </p:tav>
                                        <p:tav tm="100000">
                                          <p:val>
                                            <p:strVal val="ppt_y"/>
                                          </p:val>
                                        </p:tav>
                                      </p:tavLst>
                                    </p:anim>
                                    <p:set>
                                      <p:cBhvr>
                                        <p:cTn id="542" dur="1" fill="hold">
                                          <p:stCondLst>
                                            <p:cond delay="2249"/>
                                          </p:stCondLst>
                                        </p:cTn>
                                        <p:tgtEl>
                                          <p:spTgt spid="60"/>
                                        </p:tgtEl>
                                        <p:attrNameLst>
                                          <p:attrName>style.visibility</p:attrName>
                                        </p:attrNameLst>
                                      </p:cBhvr>
                                      <p:to>
                                        <p:strVal val="hidden"/>
                                      </p:to>
                                    </p:set>
                                  </p:childTnLst>
                                </p:cTn>
                              </p:par>
                              <p:par>
                                <p:cTn id="543" presetID="2" presetClass="exit" presetSubtype="2" fill="hold" grpId="2" nodeType="withEffect">
                                  <p:stCondLst>
                                    <p:cond delay="0"/>
                                  </p:stCondLst>
                                  <p:childTnLst>
                                    <p:anim calcmode="lin" valueType="num">
                                      <p:cBhvr additive="base">
                                        <p:cTn id="544" dur="2250"/>
                                        <p:tgtEl>
                                          <p:spTgt spid="61"/>
                                        </p:tgtEl>
                                        <p:attrNameLst>
                                          <p:attrName>ppt_x</p:attrName>
                                        </p:attrNameLst>
                                      </p:cBhvr>
                                      <p:tavLst>
                                        <p:tav tm="0">
                                          <p:val>
                                            <p:strVal val="ppt_x"/>
                                          </p:val>
                                        </p:tav>
                                        <p:tav tm="100000">
                                          <p:val>
                                            <p:strVal val="1+ppt_w/2"/>
                                          </p:val>
                                        </p:tav>
                                      </p:tavLst>
                                    </p:anim>
                                    <p:anim calcmode="lin" valueType="num">
                                      <p:cBhvr additive="base">
                                        <p:cTn id="545" dur="2250"/>
                                        <p:tgtEl>
                                          <p:spTgt spid="61"/>
                                        </p:tgtEl>
                                        <p:attrNameLst>
                                          <p:attrName>ppt_y</p:attrName>
                                        </p:attrNameLst>
                                      </p:cBhvr>
                                      <p:tavLst>
                                        <p:tav tm="0">
                                          <p:val>
                                            <p:strVal val="ppt_y"/>
                                          </p:val>
                                        </p:tav>
                                        <p:tav tm="100000">
                                          <p:val>
                                            <p:strVal val="ppt_y"/>
                                          </p:val>
                                        </p:tav>
                                      </p:tavLst>
                                    </p:anim>
                                    <p:set>
                                      <p:cBhvr>
                                        <p:cTn id="546" dur="1" fill="hold">
                                          <p:stCondLst>
                                            <p:cond delay="2249"/>
                                          </p:stCondLst>
                                        </p:cTn>
                                        <p:tgtEl>
                                          <p:spTgt spid="61"/>
                                        </p:tgtEl>
                                        <p:attrNameLst>
                                          <p:attrName>style.visibility</p:attrName>
                                        </p:attrNameLst>
                                      </p:cBhvr>
                                      <p:to>
                                        <p:strVal val="hidden"/>
                                      </p:to>
                                    </p:set>
                                  </p:childTnLst>
                                </p:cTn>
                              </p:par>
                              <p:par>
                                <p:cTn id="547" presetID="2" presetClass="exit" presetSubtype="2" fill="hold" grpId="2" nodeType="withEffect">
                                  <p:stCondLst>
                                    <p:cond delay="0"/>
                                  </p:stCondLst>
                                  <p:childTnLst>
                                    <p:anim calcmode="lin" valueType="num">
                                      <p:cBhvr additive="base">
                                        <p:cTn id="548" dur="2250"/>
                                        <p:tgtEl>
                                          <p:spTgt spid="62"/>
                                        </p:tgtEl>
                                        <p:attrNameLst>
                                          <p:attrName>ppt_x</p:attrName>
                                        </p:attrNameLst>
                                      </p:cBhvr>
                                      <p:tavLst>
                                        <p:tav tm="0">
                                          <p:val>
                                            <p:strVal val="ppt_x"/>
                                          </p:val>
                                        </p:tav>
                                        <p:tav tm="100000">
                                          <p:val>
                                            <p:strVal val="1+ppt_w/2"/>
                                          </p:val>
                                        </p:tav>
                                      </p:tavLst>
                                    </p:anim>
                                    <p:anim calcmode="lin" valueType="num">
                                      <p:cBhvr additive="base">
                                        <p:cTn id="549" dur="2250"/>
                                        <p:tgtEl>
                                          <p:spTgt spid="62"/>
                                        </p:tgtEl>
                                        <p:attrNameLst>
                                          <p:attrName>ppt_y</p:attrName>
                                        </p:attrNameLst>
                                      </p:cBhvr>
                                      <p:tavLst>
                                        <p:tav tm="0">
                                          <p:val>
                                            <p:strVal val="ppt_y"/>
                                          </p:val>
                                        </p:tav>
                                        <p:tav tm="100000">
                                          <p:val>
                                            <p:strVal val="ppt_y"/>
                                          </p:val>
                                        </p:tav>
                                      </p:tavLst>
                                    </p:anim>
                                    <p:set>
                                      <p:cBhvr>
                                        <p:cTn id="550" dur="1" fill="hold">
                                          <p:stCondLst>
                                            <p:cond delay="2249"/>
                                          </p:stCondLst>
                                        </p:cTn>
                                        <p:tgtEl>
                                          <p:spTgt spid="62"/>
                                        </p:tgtEl>
                                        <p:attrNameLst>
                                          <p:attrName>style.visibility</p:attrName>
                                        </p:attrNameLst>
                                      </p:cBhvr>
                                      <p:to>
                                        <p:strVal val="hidden"/>
                                      </p:to>
                                    </p:set>
                                  </p:childTnLst>
                                </p:cTn>
                              </p:par>
                              <p:par>
                                <p:cTn id="551" presetID="2" presetClass="exit" presetSubtype="2" fill="hold" grpId="2" nodeType="withEffect">
                                  <p:stCondLst>
                                    <p:cond delay="0"/>
                                  </p:stCondLst>
                                  <p:childTnLst>
                                    <p:anim calcmode="lin" valueType="num">
                                      <p:cBhvr additive="base">
                                        <p:cTn id="552" dur="2250"/>
                                        <p:tgtEl>
                                          <p:spTgt spid="63"/>
                                        </p:tgtEl>
                                        <p:attrNameLst>
                                          <p:attrName>ppt_x</p:attrName>
                                        </p:attrNameLst>
                                      </p:cBhvr>
                                      <p:tavLst>
                                        <p:tav tm="0">
                                          <p:val>
                                            <p:strVal val="ppt_x"/>
                                          </p:val>
                                        </p:tav>
                                        <p:tav tm="100000">
                                          <p:val>
                                            <p:strVal val="1+ppt_w/2"/>
                                          </p:val>
                                        </p:tav>
                                      </p:tavLst>
                                    </p:anim>
                                    <p:anim calcmode="lin" valueType="num">
                                      <p:cBhvr additive="base">
                                        <p:cTn id="553" dur="2250"/>
                                        <p:tgtEl>
                                          <p:spTgt spid="63"/>
                                        </p:tgtEl>
                                        <p:attrNameLst>
                                          <p:attrName>ppt_y</p:attrName>
                                        </p:attrNameLst>
                                      </p:cBhvr>
                                      <p:tavLst>
                                        <p:tav tm="0">
                                          <p:val>
                                            <p:strVal val="ppt_y"/>
                                          </p:val>
                                        </p:tav>
                                        <p:tav tm="100000">
                                          <p:val>
                                            <p:strVal val="ppt_y"/>
                                          </p:val>
                                        </p:tav>
                                      </p:tavLst>
                                    </p:anim>
                                    <p:set>
                                      <p:cBhvr>
                                        <p:cTn id="554" dur="1" fill="hold">
                                          <p:stCondLst>
                                            <p:cond delay="2249"/>
                                          </p:stCondLst>
                                        </p:cTn>
                                        <p:tgtEl>
                                          <p:spTgt spid="63"/>
                                        </p:tgtEl>
                                        <p:attrNameLst>
                                          <p:attrName>style.visibility</p:attrName>
                                        </p:attrNameLst>
                                      </p:cBhvr>
                                      <p:to>
                                        <p:strVal val="hidden"/>
                                      </p:to>
                                    </p:set>
                                  </p:childTnLst>
                                </p:cTn>
                              </p:par>
                              <p:par>
                                <p:cTn id="555" presetID="2" presetClass="exit" presetSubtype="2" fill="hold" grpId="2" nodeType="withEffect">
                                  <p:stCondLst>
                                    <p:cond delay="0"/>
                                  </p:stCondLst>
                                  <p:childTnLst>
                                    <p:anim calcmode="lin" valueType="num">
                                      <p:cBhvr additive="base">
                                        <p:cTn id="556" dur="2250"/>
                                        <p:tgtEl>
                                          <p:spTgt spid="64"/>
                                        </p:tgtEl>
                                        <p:attrNameLst>
                                          <p:attrName>ppt_x</p:attrName>
                                        </p:attrNameLst>
                                      </p:cBhvr>
                                      <p:tavLst>
                                        <p:tav tm="0">
                                          <p:val>
                                            <p:strVal val="ppt_x"/>
                                          </p:val>
                                        </p:tav>
                                        <p:tav tm="100000">
                                          <p:val>
                                            <p:strVal val="1+ppt_w/2"/>
                                          </p:val>
                                        </p:tav>
                                      </p:tavLst>
                                    </p:anim>
                                    <p:anim calcmode="lin" valueType="num">
                                      <p:cBhvr additive="base">
                                        <p:cTn id="557" dur="2250"/>
                                        <p:tgtEl>
                                          <p:spTgt spid="64"/>
                                        </p:tgtEl>
                                        <p:attrNameLst>
                                          <p:attrName>ppt_y</p:attrName>
                                        </p:attrNameLst>
                                      </p:cBhvr>
                                      <p:tavLst>
                                        <p:tav tm="0">
                                          <p:val>
                                            <p:strVal val="ppt_y"/>
                                          </p:val>
                                        </p:tav>
                                        <p:tav tm="100000">
                                          <p:val>
                                            <p:strVal val="ppt_y"/>
                                          </p:val>
                                        </p:tav>
                                      </p:tavLst>
                                    </p:anim>
                                    <p:set>
                                      <p:cBhvr>
                                        <p:cTn id="558" dur="1" fill="hold">
                                          <p:stCondLst>
                                            <p:cond delay="2249"/>
                                          </p:stCondLst>
                                        </p:cTn>
                                        <p:tgtEl>
                                          <p:spTgt spid="64"/>
                                        </p:tgtEl>
                                        <p:attrNameLst>
                                          <p:attrName>style.visibility</p:attrName>
                                        </p:attrNameLst>
                                      </p:cBhvr>
                                      <p:to>
                                        <p:strVal val="hidden"/>
                                      </p:to>
                                    </p:set>
                                  </p:childTnLst>
                                </p:cTn>
                              </p:par>
                              <p:par>
                                <p:cTn id="559" presetID="2" presetClass="exit" presetSubtype="2" fill="hold" grpId="2" nodeType="withEffect">
                                  <p:stCondLst>
                                    <p:cond delay="0"/>
                                  </p:stCondLst>
                                  <p:childTnLst>
                                    <p:anim calcmode="lin" valueType="num">
                                      <p:cBhvr additive="base">
                                        <p:cTn id="560" dur="2250"/>
                                        <p:tgtEl>
                                          <p:spTgt spid="65"/>
                                        </p:tgtEl>
                                        <p:attrNameLst>
                                          <p:attrName>ppt_x</p:attrName>
                                        </p:attrNameLst>
                                      </p:cBhvr>
                                      <p:tavLst>
                                        <p:tav tm="0">
                                          <p:val>
                                            <p:strVal val="ppt_x"/>
                                          </p:val>
                                        </p:tav>
                                        <p:tav tm="100000">
                                          <p:val>
                                            <p:strVal val="1+ppt_w/2"/>
                                          </p:val>
                                        </p:tav>
                                      </p:tavLst>
                                    </p:anim>
                                    <p:anim calcmode="lin" valueType="num">
                                      <p:cBhvr additive="base">
                                        <p:cTn id="561" dur="2250"/>
                                        <p:tgtEl>
                                          <p:spTgt spid="65"/>
                                        </p:tgtEl>
                                        <p:attrNameLst>
                                          <p:attrName>ppt_y</p:attrName>
                                        </p:attrNameLst>
                                      </p:cBhvr>
                                      <p:tavLst>
                                        <p:tav tm="0">
                                          <p:val>
                                            <p:strVal val="ppt_y"/>
                                          </p:val>
                                        </p:tav>
                                        <p:tav tm="100000">
                                          <p:val>
                                            <p:strVal val="ppt_y"/>
                                          </p:val>
                                        </p:tav>
                                      </p:tavLst>
                                    </p:anim>
                                    <p:set>
                                      <p:cBhvr>
                                        <p:cTn id="562" dur="1" fill="hold">
                                          <p:stCondLst>
                                            <p:cond delay="2249"/>
                                          </p:stCondLst>
                                        </p:cTn>
                                        <p:tgtEl>
                                          <p:spTgt spid="65"/>
                                        </p:tgtEl>
                                        <p:attrNameLst>
                                          <p:attrName>style.visibility</p:attrName>
                                        </p:attrNameLst>
                                      </p:cBhvr>
                                      <p:to>
                                        <p:strVal val="hidden"/>
                                      </p:to>
                                    </p:set>
                                  </p:childTnLst>
                                </p:cTn>
                              </p:par>
                              <p:par>
                                <p:cTn id="563" presetID="2" presetClass="exit" presetSubtype="2" fill="hold" grpId="2" nodeType="withEffect">
                                  <p:stCondLst>
                                    <p:cond delay="0"/>
                                  </p:stCondLst>
                                  <p:childTnLst>
                                    <p:anim calcmode="lin" valueType="num">
                                      <p:cBhvr additive="base">
                                        <p:cTn id="564" dur="2250"/>
                                        <p:tgtEl>
                                          <p:spTgt spid="66"/>
                                        </p:tgtEl>
                                        <p:attrNameLst>
                                          <p:attrName>ppt_x</p:attrName>
                                        </p:attrNameLst>
                                      </p:cBhvr>
                                      <p:tavLst>
                                        <p:tav tm="0">
                                          <p:val>
                                            <p:strVal val="ppt_x"/>
                                          </p:val>
                                        </p:tav>
                                        <p:tav tm="100000">
                                          <p:val>
                                            <p:strVal val="1+ppt_w/2"/>
                                          </p:val>
                                        </p:tav>
                                      </p:tavLst>
                                    </p:anim>
                                    <p:anim calcmode="lin" valueType="num">
                                      <p:cBhvr additive="base">
                                        <p:cTn id="565" dur="2250"/>
                                        <p:tgtEl>
                                          <p:spTgt spid="66"/>
                                        </p:tgtEl>
                                        <p:attrNameLst>
                                          <p:attrName>ppt_y</p:attrName>
                                        </p:attrNameLst>
                                      </p:cBhvr>
                                      <p:tavLst>
                                        <p:tav tm="0">
                                          <p:val>
                                            <p:strVal val="ppt_y"/>
                                          </p:val>
                                        </p:tav>
                                        <p:tav tm="100000">
                                          <p:val>
                                            <p:strVal val="ppt_y"/>
                                          </p:val>
                                        </p:tav>
                                      </p:tavLst>
                                    </p:anim>
                                    <p:set>
                                      <p:cBhvr>
                                        <p:cTn id="566" dur="1" fill="hold">
                                          <p:stCondLst>
                                            <p:cond delay="2249"/>
                                          </p:stCondLst>
                                        </p:cTn>
                                        <p:tgtEl>
                                          <p:spTgt spid="66"/>
                                        </p:tgtEl>
                                        <p:attrNameLst>
                                          <p:attrName>style.visibility</p:attrName>
                                        </p:attrNameLst>
                                      </p:cBhvr>
                                      <p:to>
                                        <p:strVal val="hidden"/>
                                      </p:to>
                                    </p:set>
                                  </p:childTnLst>
                                </p:cTn>
                              </p:par>
                              <p:par>
                                <p:cTn id="567" presetID="2" presetClass="exit" presetSubtype="2" fill="hold" grpId="2" nodeType="withEffect">
                                  <p:stCondLst>
                                    <p:cond delay="0"/>
                                  </p:stCondLst>
                                  <p:childTnLst>
                                    <p:anim calcmode="lin" valueType="num">
                                      <p:cBhvr additive="base">
                                        <p:cTn id="568" dur="2250"/>
                                        <p:tgtEl>
                                          <p:spTgt spid="67"/>
                                        </p:tgtEl>
                                        <p:attrNameLst>
                                          <p:attrName>ppt_x</p:attrName>
                                        </p:attrNameLst>
                                      </p:cBhvr>
                                      <p:tavLst>
                                        <p:tav tm="0">
                                          <p:val>
                                            <p:strVal val="ppt_x"/>
                                          </p:val>
                                        </p:tav>
                                        <p:tav tm="100000">
                                          <p:val>
                                            <p:strVal val="1+ppt_w/2"/>
                                          </p:val>
                                        </p:tav>
                                      </p:tavLst>
                                    </p:anim>
                                    <p:anim calcmode="lin" valueType="num">
                                      <p:cBhvr additive="base">
                                        <p:cTn id="569" dur="2250"/>
                                        <p:tgtEl>
                                          <p:spTgt spid="67"/>
                                        </p:tgtEl>
                                        <p:attrNameLst>
                                          <p:attrName>ppt_y</p:attrName>
                                        </p:attrNameLst>
                                      </p:cBhvr>
                                      <p:tavLst>
                                        <p:tav tm="0">
                                          <p:val>
                                            <p:strVal val="ppt_y"/>
                                          </p:val>
                                        </p:tav>
                                        <p:tav tm="100000">
                                          <p:val>
                                            <p:strVal val="ppt_y"/>
                                          </p:val>
                                        </p:tav>
                                      </p:tavLst>
                                    </p:anim>
                                    <p:set>
                                      <p:cBhvr>
                                        <p:cTn id="570" dur="1" fill="hold">
                                          <p:stCondLst>
                                            <p:cond delay="2249"/>
                                          </p:stCondLst>
                                        </p:cTn>
                                        <p:tgtEl>
                                          <p:spTgt spid="67"/>
                                        </p:tgtEl>
                                        <p:attrNameLst>
                                          <p:attrName>style.visibility</p:attrName>
                                        </p:attrNameLst>
                                      </p:cBhvr>
                                      <p:to>
                                        <p:strVal val="hidden"/>
                                      </p:to>
                                    </p:set>
                                  </p:childTnLst>
                                </p:cTn>
                              </p:par>
                              <p:par>
                                <p:cTn id="571" presetID="2" presetClass="exit" presetSubtype="2" fill="hold" grpId="2" nodeType="withEffect">
                                  <p:stCondLst>
                                    <p:cond delay="0"/>
                                  </p:stCondLst>
                                  <p:childTnLst>
                                    <p:anim calcmode="lin" valueType="num">
                                      <p:cBhvr additive="base">
                                        <p:cTn id="572" dur="2250"/>
                                        <p:tgtEl>
                                          <p:spTgt spid="68"/>
                                        </p:tgtEl>
                                        <p:attrNameLst>
                                          <p:attrName>ppt_x</p:attrName>
                                        </p:attrNameLst>
                                      </p:cBhvr>
                                      <p:tavLst>
                                        <p:tav tm="0">
                                          <p:val>
                                            <p:strVal val="ppt_x"/>
                                          </p:val>
                                        </p:tav>
                                        <p:tav tm="100000">
                                          <p:val>
                                            <p:strVal val="1+ppt_w/2"/>
                                          </p:val>
                                        </p:tav>
                                      </p:tavLst>
                                    </p:anim>
                                    <p:anim calcmode="lin" valueType="num">
                                      <p:cBhvr additive="base">
                                        <p:cTn id="573" dur="2250"/>
                                        <p:tgtEl>
                                          <p:spTgt spid="68"/>
                                        </p:tgtEl>
                                        <p:attrNameLst>
                                          <p:attrName>ppt_y</p:attrName>
                                        </p:attrNameLst>
                                      </p:cBhvr>
                                      <p:tavLst>
                                        <p:tav tm="0">
                                          <p:val>
                                            <p:strVal val="ppt_y"/>
                                          </p:val>
                                        </p:tav>
                                        <p:tav tm="100000">
                                          <p:val>
                                            <p:strVal val="ppt_y"/>
                                          </p:val>
                                        </p:tav>
                                      </p:tavLst>
                                    </p:anim>
                                    <p:set>
                                      <p:cBhvr>
                                        <p:cTn id="574" dur="1" fill="hold">
                                          <p:stCondLst>
                                            <p:cond delay="2249"/>
                                          </p:stCondLst>
                                        </p:cTn>
                                        <p:tgtEl>
                                          <p:spTgt spid="68"/>
                                        </p:tgtEl>
                                        <p:attrNameLst>
                                          <p:attrName>style.visibility</p:attrName>
                                        </p:attrNameLst>
                                      </p:cBhvr>
                                      <p:to>
                                        <p:strVal val="hidden"/>
                                      </p:to>
                                    </p:set>
                                  </p:childTnLst>
                                </p:cTn>
                              </p:par>
                              <p:par>
                                <p:cTn id="575" presetID="2" presetClass="exit" presetSubtype="2" fill="hold" grpId="2" nodeType="withEffect">
                                  <p:stCondLst>
                                    <p:cond delay="0"/>
                                  </p:stCondLst>
                                  <p:childTnLst>
                                    <p:anim calcmode="lin" valueType="num">
                                      <p:cBhvr additive="base">
                                        <p:cTn id="576" dur="2250"/>
                                        <p:tgtEl>
                                          <p:spTgt spid="69"/>
                                        </p:tgtEl>
                                        <p:attrNameLst>
                                          <p:attrName>ppt_x</p:attrName>
                                        </p:attrNameLst>
                                      </p:cBhvr>
                                      <p:tavLst>
                                        <p:tav tm="0">
                                          <p:val>
                                            <p:strVal val="ppt_x"/>
                                          </p:val>
                                        </p:tav>
                                        <p:tav tm="100000">
                                          <p:val>
                                            <p:strVal val="1+ppt_w/2"/>
                                          </p:val>
                                        </p:tav>
                                      </p:tavLst>
                                    </p:anim>
                                    <p:anim calcmode="lin" valueType="num">
                                      <p:cBhvr additive="base">
                                        <p:cTn id="577" dur="2250"/>
                                        <p:tgtEl>
                                          <p:spTgt spid="69"/>
                                        </p:tgtEl>
                                        <p:attrNameLst>
                                          <p:attrName>ppt_y</p:attrName>
                                        </p:attrNameLst>
                                      </p:cBhvr>
                                      <p:tavLst>
                                        <p:tav tm="0">
                                          <p:val>
                                            <p:strVal val="ppt_y"/>
                                          </p:val>
                                        </p:tav>
                                        <p:tav tm="100000">
                                          <p:val>
                                            <p:strVal val="ppt_y"/>
                                          </p:val>
                                        </p:tav>
                                      </p:tavLst>
                                    </p:anim>
                                    <p:set>
                                      <p:cBhvr>
                                        <p:cTn id="578" dur="1" fill="hold">
                                          <p:stCondLst>
                                            <p:cond delay="2249"/>
                                          </p:stCondLst>
                                        </p:cTn>
                                        <p:tgtEl>
                                          <p:spTgt spid="69"/>
                                        </p:tgtEl>
                                        <p:attrNameLst>
                                          <p:attrName>style.visibility</p:attrName>
                                        </p:attrNameLst>
                                      </p:cBhvr>
                                      <p:to>
                                        <p:strVal val="hidden"/>
                                      </p:to>
                                    </p:set>
                                  </p:childTnLst>
                                </p:cTn>
                              </p:par>
                              <p:par>
                                <p:cTn id="579" presetID="2" presetClass="exit" presetSubtype="8" fill="hold" grpId="2" nodeType="withEffect">
                                  <p:stCondLst>
                                    <p:cond delay="0"/>
                                  </p:stCondLst>
                                  <p:childTnLst>
                                    <p:anim calcmode="lin" valueType="num">
                                      <p:cBhvr additive="base">
                                        <p:cTn id="580" dur="2250"/>
                                        <p:tgtEl>
                                          <p:spTgt spid="2"/>
                                        </p:tgtEl>
                                        <p:attrNameLst>
                                          <p:attrName>ppt_x</p:attrName>
                                        </p:attrNameLst>
                                      </p:cBhvr>
                                      <p:tavLst>
                                        <p:tav tm="0">
                                          <p:val>
                                            <p:strVal val="ppt_x"/>
                                          </p:val>
                                        </p:tav>
                                        <p:tav tm="100000">
                                          <p:val>
                                            <p:strVal val="0-ppt_w/2"/>
                                          </p:val>
                                        </p:tav>
                                      </p:tavLst>
                                    </p:anim>
                                    <p:anim calcmode="lin" valueType="num">
                                      <p:cBhvr additive="base">
                                        <p:cTn id="581" dur="2250"/>
                                        <p:tgtEl>
                                          <p:spTgt spid="2"/>
                                        </p:tgtEl>
                                        <p:attrNameLst>
                                          <p:attrName>ppt_y</p:attrName>
                                        </p:attrNameLst>
                                      </p:cBhvr>
                                      <p:tavLst>
                                        <p:tav tm="0">
                                          <p:val>
                                            <p:strVal val="ppt_y"/>
                                          </p:val>
                                        </p:tav>
                                        <p:tav tm="100000">
                                          <p:val>
                                            <p:strVal val="ppt_y"/>
                                          </p:val>
                                        </p:tav>
                                      </p:tavLst>
                                    </p:anim>
                                    <p:set>
                                      <p:cBhvr>
                                        <p:cTn id="582" dur="1" fill="hold">
                                          <p:stCondLst>
                                            <p:cond delay="2249"/>
                                          </p:stCondLst>
                                        </p:cTn>
                                        <p:tgtEl>
                                          <p:spTgt spid="2"/>
                                        </p:tgtEl>
                                        <p:attrNameLst>
                                          <p:attrName>style.visibility</p:attrName>
                                        </p:attrNameLst>
                                      </p:cBhvr>
                                      <p:to>
                                        <p:strVal val="hidden"/>
                                      </p:to>
                                    </p:set>
                                  </p:childTnLst>
                                </p:cTn>
                              </p:par>
                              <p:par>
                                <p:cTn id="583" presetID="2" presetClass="exit" presetSubtype="8" fill="hold" grpId="2" nodeType="withEffect">
                                  <p:stCondLst>
                                    <p:cond delay="0"/>
                                  </p:stCondLst>
                                  <p:childTnLst>
                                    <p:anim calcmode="lin" valueType="num">
                                      <p:cBhvr additive="base">
                                        <p:cTn id="584" dur="2250"/>
                                        <p:tgtEl>
                                          <p:spTgt spid="3"/>
                                        </p:tgtEl>
                                        <p:attrNameLst>
                                          <p:attrName>ppt_x</p:attrName>
                                        </p:attrNameLst>
                                      </p:cBhvr>
                                      <p:tavLst>
                                        <p:tav tm="0">
                                          <p:val>
                                            <p:strVal val="ppt_x"/>
                                          </p:val>
                                        </p:tav>
                                        <p:tav tm="100000">
                                          <p:val>
                                            <p:strVal val="0-ppt_w/2"/>
                                          </p:val>
                                        </p:tav>
                                      </p:tavLst>
                                    </p:anim>
                                    <p:anim calcmode="lin" valueType="num">
                                      <p:cBhvr additive="base">
                                        <p:cTn id="585" dur="2250"/>
                                        <p:tgtEl>
                                          <p:spTgt spid="3"/>
                                        </p:tgtEl>
                                        <p:attrNameLst>
                                          <p:attrName>ppt_y</p:attrName>
                                        </p:attrNameLst>
                                      </p:cBhvr>
                                      <p:tavLst>
                                        <p:tav tm="0">
                                          <p:val>
                                            <p:strVal val="ppt_y"/>
                                          </p:val>
                                        </p:tav>
                                        <p:tav tm="100000">
                                          <p:val>
                                            <p:strVal val="ppt_y"/>
                                          </p:val>
                                        </p:tav>
                                      </p:tavLst>
                                    </p:anim>
                                    <p:set>
                                      <p:cBhvr>
                                        <p:cTn id="586" dur="1" fill="hold">
                                          <p:stCondLst>
                                            <p:cond delay="2249"/>
                                          </p:stCondLst>
                                        </p:cTn>
                                        <p:tgtEl>
                                          <p:spTgt spid="3"/>
                                        </p:tgtEl>
                                        <p:attrNameLst>
                                          <p:attrName>style.visibility</p:attrName>
                                        </p:attrNameLst>
                                      </p:cBhvr>
                                      <p:to>
                                        <p:strVal val="hidden"/>
                                      </p:to>
                                    </p:set>
                                  </p:childTnLst>
                                </p:cTn>
                              </p:par>
                              <p:par>
                                <p:cTn id="587" presetID="2" presetClass="exit" presetSubtype="8" fill="hold" grpId="2" nodeType="withEffect">
                                  <p:stCondLst>
                                    <p:cond delay="0"/>
                                  </p:stCondLst>
                                  <p:childTnLst>
                                    <p:anim calcmode="lin" valueType="num">
                                      <p:cBhvr additive="base">
                                        <p:cTn id="588" dur="2250"/>
                                        <p:tgtEl>
                                          <p:spTgt spid="4"/>
                                        </p:tgtEl>
                                        <p:attrNameLst>
                                          <p:attrName>ppt_x</p:attrName>
                                        </p:attrNameLst>
                                      </p:cBhvr>
                                      <p:tavLst>
                                        <p:tav tm="0">
                                          <p:val>
                                            <p:strVal val="ppt_x"/>
                                          </p:val>
                                        </p:tav>
                                        <p:tav tm="100000">
                                          <p:val>
                                            <p:strVal val="0-ppt_w/2"/>
                                          </p:val>
                                        </p:tav>
                                      </p:tavLst>
                                    </p:anim>
                                    <p:anim calcmode="lin" valueType="num">
                                      <p:cBhvr additive="base">
                                        <p:cTn id="589" dur="2250"/>
                                        <p:tgtEl>
                                          <p:spTgt spid="4"/>
                                        </p:tgtEl>
                                        <p:attrNameLst>
                                          <p:attrName>ppt_y</p:attrName>
                                        </p:attrNameLst>
                                      </p:cBhvr>
                                      <p:tavLst>
                                        <p:tav tm="0">
                                          <p:val>
                                            <p:strVal val="ppt_y"/>
                                          </p:val>
                                        </p:tav>
                                        <p:tav tm="100000">
                                          <p:val>
                                            <p:strVal val="ppt_y"/>
                                          </p:val>
                                        </p:tav>
                                      </p:tavLst>
                                    </p:anim>
                                    <p:set>
                                      <p:cBhvr>
                                        <p:cTn id="590" dur="1" fill="hold">
                                          <p:stCondLst>
                                            <p:cond delay="2249"/>
                                          </p:stCondLst>
                                        </p:cTn>
                                        <p:tgtEl>
                                          <p:spTgt spid="4"/>
                                        </p:tgtEl>
                                        <p:attrNameLst>
                                          <p:attrName>style.visibility</p:attrName>
                                        </p:attrNameLst>
                                      </p:cBhvr>
                                      <p:to>
                                        <p:strVal val="hidden"/>
                                      </p:to>
                                    </p:set>
                                  </p:childTnLst>
                                </p:cTn>
                              </p:par>
                              <p:par>
                                <p:cTn id="591" presetID="2" presetClass="exit" presetSubtype="8" fill="hold" grpId="2" nodeType="withEffect">
                                  <p:stCondLst>
                                    <p:cond delay="0"/>
                                  </p:stCondLst>
                                  <p:childTnLst>
                                    <p:anim calcmode="lin" valueType="num">
                                      <p:cBhvr additive="base">
                                        <p:cTn id="592" dur="2250"/>
                                        <p:tgtEl>
                                          <p:spTgt spid="5"/>
                                        </p:tgtEl>
                                        <p:attrNameLst>
                                          <p:attrName>ppt_x</p:attrName>
                                        </p:attrNameLst>
                                      </p:cBhvr>
                                      <p:tavLst>
                                        <p:tav tm="0">
                                          <p:val>
                                            <p:strVal val="ppt_x"/>
                                          </p:val>
                                        </p:tav>
                                        <p:tav tm="100000">
                                          <p:val>
                                            <p:strVal val="0-ppt_w/2"/>
                                          </p:val>
                                        </p:tav>
                                      </p:tavLst>
                                    </p:anim>
                                    <p:anim calcmode="lin" valueType="num">
                                      <p:cBhvr additive="base">
                                        <p:cTn id="593" dur="2250"/>
                                        <p:tgtEl>
                                          <p:spTgt spid="5"/>
                                        </p:tgtEl>
                                        <p:attrNameLst>
                                          <p:attrName>ppt_y</p:attrName>
                                        </p:attrNameLst>
                                      </p:cBhvr>
                                      <p:tavLst>
                                        <p:tav tm="0">
                                          <p:val>
                                            <p:strVal val="ppt_y"/>
                                          </p:val>
                                        </p:tav>
                                        <p:tav tm="100000">
                                          <p:val>
                                            <p:strVal val="ppt_y"/>
                                          </p:val>
                                        </p:tav>
                                      </p:tavLst>
                                    </p:anim>
                                    <p:set>
                                      <p:cBhvr>
                                        <p:cTn id="594" dur="1" fill="hold">
                                          <p:stCondLst>
                                            <p:cond delay="2249"/>
                                          </p:stCondLst>
                                        </p:cTn>
                                        <p:tgtEl>
                                          <p:spTgt spid="5"/>
                                        </p:tgtEl>
                                        <p:attrNameLst>
                                          <p:attrName>style.visibility</p:attrName>
                                        </p:attrNameLst>
                                      </p:cBhvr>
                                      <p:to>
                                        <p:strVal val="hidden"/>
                                      </p:to>
                                    </p:set>
                                  </p:childTnLst>
                                </p:cTn>
                              </p:par>
                              <p:par>
                                <p:cTn id="595" presetID="2" presetClass="exit" presetSubtype="8" fill="hold" grpId="2" nodeType="withEffect">
                                  <p:stCondLst>
                                    <p:cond delay="0"/>
                                  </p:stCondLst>
                                  <p:childTnLst>
                                    <p:anim calcmode="lin" valueType="num">
                                      <p:cBhvr additive="base">
                                        <p:cTn id="596" dur="2250"/>
                                        <p:tgtEl>
                                          <p:spTgt spid="6"/>
                                        </p:tgtEl>
                                        <p:attrNameLst>
                                          <p:attrName>ppt_x</p:attrName>
                                        </p:attrNameLst>
                                      </p:cBhvr>
                                      <p:tavLst>
                                        <p:tav tm="0">
                                          <p:val>
                                            <p:strVal val="ppt_x"/>
                                          </p:val>
                                        </p:tav>
                                        <p:tav tm="100000">
                                          <p:val>
                                            <p:strVal val="0-ppt_w/2"/>
                                          </p:val>
                                        </p:tav>
                                      </p:tavLst>
                                    </p:anim>
                                    <p:anim calcmode="lin" valueType="num">
                                      <p:cBhvr additive="base">
                                        <p:cTn id="597" dur="2250"/>
                                        <p:tgtEl>
                                          <p:spTgt spid="6"/>
                                        </p:tgtEl>
                                        <p:attrNameLst>
                                          <p:attrName>ppt_y</p:attrName>
                                        </p:attrNameLst>
                                      </p:cBhvr>
                                      <p:tavLst>
                                        <p:tav tm="0">
                                          <p:val>
                                            <p:strVal val="ppt_y"/>
                                          </p:val>
                                        </p:tav>
                                        <p:tav tm="100000">
                                          <p:val>
                                            <p:strVal val="ppt_y"/>
                                          </p:val>
                                        </p:tav>
                                      </p:tavLst>
                                    </p:anim>
                                    <p:set>
                                      <p:cBhvr>
                                        <p:cTn id="598" dur="1" fill="hold">
                                          <p:stCondLst>
                                            <p:cond delay="2249"/>
                                          </p:stCondLst>
                                        </p:cTn>
                                        <p:tgtEl>
                                          <p:spTgt spid="6"/>
                                        </p:tgtEl>
                                        <p:attrNameLst>
                                          <p:attrName>style.visibility</p:attrName>
                                        </p:attrNameLst>
                                      </p:cBhvr>
                                      <p:to>
                                        <p:strVal val="hidden"/>
                                      </p:to>
                                    </p:set>
                                  </p:childTnLst>
                                </p:cTn>
                              </p:par>
                              <p:par>
                                <p:cTn id="599" presetID="2" presetClass="exit" presetSubtype="8" fill="hold" grpId="2" nodeType="withEffect">
                                  <p:stCondLst>
                                    <p:cond delay="0"/>
                                  </p:stCondLst>
                                  <p:childTnLst>
                                    <p:anim calcmode="lin" valueType="num">
                                      <p:cBhvr additive="base">
                                        <p:cTn id="600" dur="2250"/>
                                        <p:tgtEl>
                                          <p:spTgt spid="7"/>
                                        </p:tgtEl>
                                        <p:attrNameLst>
                                          <p:attrName>ppt_x</p:attrName>
                                        </p:attrNameLst>
                                      </p:cBhvr>
                                      <p:tavLst>
                                        <p:tav tm="0">
                                          <p:val>
                                            <p:strVal val="ppt_x"/>
                                          </p:val>
                                        </p:tav>
                                        <p:tav tm="100000">
                                          <p:val>
                                            <p:strVal val="0-ppt_w/2"/>
                                          </p:val>
                                        </p:tav>
                                      </p:tavLst>
                                    </p:anim>
                                    <p:anim calcmode="lin" valueType="num">
                                      <p:cBhvr additive="base">
                                        <p:cTn id="601" dur="2250"/>
                                        <p:tgtEl>
                                          <p:spTgt spid="7"/>
                                        </p:tgtEl>
                                        <p:attrNameLst>
                                          <p:attrName>ppt_y</p:attrName>
                                        </p:attrNameLst>
                                      </p:cBhvr>
                                      <p:tavLst>
                                        <p:tav tm="0">
                                          <p:val>
                                            <p:strVal val="ppt_y"/>
                                          </p:val>
                                        </p:tav>
                                        <p:tav tm="100000">
                                          <p:val>
                                            <p:strVal val="ppt_y"/>
                                          </p:val>
                                        </p:tav>
                                      </p:tavLst>
                                    </p:anim>
                                    <p:set>
                                      <p:cBhvr>
                                        <p:cTn id="602" dur="1" fill="hold">
                                          <p:stCondLst>
                                            <p:cond delay="2249"/>
                                          </p:stCondLst>
                                        </p:cTn>
                                        <p:tgtEl>
                                          <p:spTgt spid="7"/>
                                        </p:tgtEl>
                                        <p:attrNameLst>
                                          <p:attrName>style.visibility</p:attrName>
                                        </p:attrNameLst>
                                      </p:cBhvr>
                                      <p:to>
                                        <p:strVal val="hidden"/>
                                      </p:to>
                                    </p:set>
                                  </p:childTnLst>
                                </p:cTn>
                              </p:par>
                              <p:par>
                                <p:cTn id="603" presetID="2" presetClass="exit" presetSubtype="8" fill="hold" grpId="2" nodeType="withEffect">
                                  <p:stCondLst>
                                    <p:cond delay="0"/>
                                  </p:stCondLst>
                                  <p:childTnLst>
                                    <p:anim calcmode="lin" valueType="num">
                                      <p:cBhvr additive="base">
                                        <p:cTn id="604" dur="2250"/>
                                        <p:tgtEl>
                                          <p:spTgt spid="8"/>
                                        </p:tgtEl>
                                        <p:attrNameLst>
                                          <p:attrName>ppt_x</p:attrName>
                                        </p:attrNameLst>
                                      </p:cBhvr>
                                      <p:tavLst>
                                        <p:tav tm="0">
                                          <p:val>
                                            <p:strVal val="ppt_x"/>
                                          </p:val>
                                        </p:tav>
                                        <p:tav tm="100000">
                                          <p:val>
                                            <p:strVal val="0-ppt_w/2"/>
                                          </p:val>
                                        </p:tav>
                                      </p:tavLst>
                                    </p:anim>
                                    <p:anim calcmode="lin" valueType="num">
                                      <p:cBhvr additive="base">
                                        <p:cTn id="605" dur="2250"/>
                                        <p:tgtEl>
                                          <p:spTgt spid="8"/>
                                        </p:tgtEl>
                                        <p:attrNameLst>
                                          <p:attrName>ppt_y</p:attrName>
                                        </p:attrNameLst>
                                      </p:cBhvr>
                                      <p:tavLst>
                                        <p:tav tm="0">
                                          <p:val>
                                            <p:strVal val="ppt_y"/>
                                          </p:val>
                                        </p:tav>
                                        <p:tav tm="100000">
                                          <p:val>
                                            <p:strVal val="ppt_y"/>
                                          </p:val>
                                        </p:tav>
                                      </p:tavLst>
                                    </p:anim>
                                    <p:set>
                                      <p:cBhvr>
                                        <p:cTn id="606" dur="1" fill="hold">
                                          <p:stCondLst>
                                            <p:cond delay="2249"/>
                                          </p:stCondLst>
                                        </p:cTn>
                                        <p:tgtEl>
                                          <p:spTgt spid="8"/>
                                        </p:tgtEl>
                                        <p:attrNameLst>
                                          <p:attrName>style.visibility</p:attrName>
                                        </p:attrNameLst>
                                      </p:cBhvr>
                                      <p:to>
                                        <p:strVal val="hidden"/>
                                      </p:to>
                                    </p:set>
                                  </p:childTnLst>
                                </p:cTn>
                              </p:par>
                              <p:par>
                                <p:cTn id="607" presetID="2" presetClass="exit" presetSubtype="8" fill="hold" grpId="2" nodeType="withEffect">
                                  <p:stCondLst>
                                    <p:cond delay="0"/>
                                  </p:stCondLst>
                                  <p:childTnLst>
                                    <p:anim calcmode="lin" valueType="num">
                                      <p:cBhvr additive="base">
                                        <p:cTn id="608" dur="2250"/>
                                        <p:tgtEl>
                                          <p:spTgt spid="9"/>
                                        </p:tgtEl>
                                        <p:attrNameLst>
                                          <p:attrName>ppt_x</p:attrName>
                                        </p:attrNameLst>
                                      </p:cBhvr>
                                      <p:tavLst>
                                        <p:tav tm="0">
                                          <p:val>
                                            <p:strVal val="ppt_x"/>
                                          </p:val>
                                        </p:tav>
                                        <p:tav tm="100000">
                                          <p:val>
                                            <p:strVal val="0-ppt_w/2"/>
                                          </p:val>
                                        </p:tav>
                                      </p:tavLst>
                                    </p:anim>
                                    <p:anim calcmode="lin" valueType="num">
                                      <p:cBhvr additive="base">
                                        <p:cTn id="609" dur="2250"/>
                                        <p:tgtEl>
                                          <p:spTgt spid="9"/>
                                        </p:tgtEl>
                                        <p:attrNameLst>
                                          <p:attrName>ppt_y</p:attrName>
                                        </p:attrNameLst>
                                      </p:cBhvr>
                                      <p:tavLst>
                                        <p:tav tm="0">
                                          <p:val>
                                            <p:strVal val="ppt_y"/>
                                          </p:val>
                                        </p:tav>
                                        <p:tav tm="100000">
                                          <p:val>
                                            <p:strVal val="ppt_y"/>
                                          </p:val>
                                        </p:tav>
                                      </p:tavLst>
                                    </p:anim>
                                    <p:set>
                                      <p:cBhvr>
                                        <p:cTn id="610" dur="1" fill="hold">
                                          <p:stCondLst>
                                            <p:cond delay="2249"/>
                                          </p:stCondLst>
                                        </p:cTn>
                                        <p:tgtEl>
                                          <p:spTgt spid="9"/>
                                        </p:tgtEl>
                                        <p:attrNameLst>
                                          <p:attrName>style.visibility</p:attrName>
                                        </p:attrNameLst>
                                      </p:cBhvr>
                                      <p:to>
                                        <p:strVal val="hidden"/>
                                      </p:to>
                                    </p:set>
                                  </p:childTnLst>
                                </p:cTn>
                              </p:par>
                              <p:par>
                                <p:cTn id="611" presetID="2" presetClass="exit" presetSubtype="8" fill="hold" grpId="2" nodeType="withEffect">
                                  <p:stCondLst>
                                    <p:cond delay="0"/>
                                  </p:stCondLst>
                                  <p:childTnLst>
                                    <p:anim calcmode="lin" valueType="num">
                                      <p:cBhvr additive="base">
                                        <p:cTn id="612" dur="2250"/>
                                        <p:tgtEl>
                                          <p:spTgt spid="10"/>
                                        </p:tgtEl>
                                        <p:attrNameLst>
                                          <p:attrName>ppt_x</p:attrName>
                                        </p:attrNameLst>
                                      </p:cBhvr>
                                      <p:tavLst>
                                        <p:tav tm="0">
                                          <p:val>
                                            <p:strVal val="ppt_x"/>
                                          </p:val>
                                        </p:tav>
                                        <p:tav tm="100000">
                                          <p:val>
                                            <p:strVal val="0-ppt_w/2"/>
                                          </p:val>
                                        </p:tav>
                                      </p:tavLst>
                                    </p:anim>
                                    <p:anim calcmode="lin" valueType="num">
                                      <p:cBhvr additive="base">
                                        <p:cTn id="613" dur="2250"/>
                                        <p:tgtEl>
                                          <p:spTgt spid="10"/>
                                        </p:tgtEl>
                                        <p:attrNameLst>
                                          <p:attrName>ppt_y</p:attrName>
                                        </p:attrNameLst>
                                      </p:cBhvr>
                                      <p:tavLst>
                                        <p:tav tm="0">
                                          <p:val>
                                            <p:strVal val="ppt_y"/>
                                          </p:val>
                                        </p:tav>
                                        <p:tav tm="100000">
                                          <p:val>
                                            <p:strVal val="ppt_y"/>
                                          </p:val>
                                        </p:tav>
                                      </p:tavLst>
                                    </p:anim>
                                    <p:set>
                                      <p:cBhvr>
                                        <p:cTn id="614" dur="1" fill="hold">
                                          <p:stCondLst>
                                            <p:cond delay="2249"/>
                                          </p:stCondLst>
                                        </p:cTn>
                                        <p:tgtEl>
                                          <p:spTgt spid="10"/>
                                        </p:tgtEl>
                                        <p:attrNameLst>
                                          <p:attrName>style.visibility</p:attrName>
                                        </p:attrNameLst>
                                      </p:cBhvr>
                                      <p:to>
                                        <p:strVal val="hidden"/>
                                      </p:to>
                                    </p:set>
                                  </p:childTnLst>
                                </p:cTn>
                              </p:par>
                              <p:par>
                                <p:cTn id="615" presetID="2" presetClass="exit" presetSubtype="8" fill="hold" grpId="2" nodeType="withEffect">
                                  <p:stCondLst>
                                    <p:cond delay="0"/>
                                  </p:stCondLst>
                                  <p:childTnLst>
                                    <p:anim calcmode="lin" valueType="num">
                                      <p:cBhvr additive="base">
                                        <p:cTn id="616" dur="2250"/>
                                        <p:tgtEl>
                                          <p:spTgt spid="11"/>
                                        </p:tgtEl>
                                        <p:attrNameLst>
                                          <p:attrName>ppt_x</p:attrName>
                                        </p:attrNameLst>
                                      </p:cBhvr>
                                      <p:tavLst>
                                        <p:tav tm="0">
                                          <p:val>
                                            <p:strVal val="ppt_x"/>
                                          </p:val>
                                        </p:tav>
                                        <p:tav tm="100000">
                                          <p:val>
                                            <p:strVal val="0-ppt_w/2"/>
                                          </p:val>
                                        </p:tav>
                                      </p:tavLst>
                                    </p:anim>
                                    <p:anim calcmode="lin" valueType="num">
                                      <p:cBhvr additive="base">
                                        <p:cTn id="617" dur="2250"/>
                                        <p:tgtEl>
                                          <p:spTgt spid="11"/>
                                        </p:tgtEl>
                                        <p:attrNameLst>
                                          <p:attrName>ppt_y</p:attrName>
                                        </p:attrNameLst>
                                      </p:cBhvr>
                                      <p:tavLst>
                                        <p:tav tm="0">
                                          <p:val>
                                            <p:strVal val="ppt_y"/>
                                          </p:val>
                                        </p:tav>
                                        <p:tav tm="100000">
                                          <p:val>
                                            <p:strVal val="ppt_y"/>
                                          </p:val>
                                        </p:tav>
                                      </p:tavLst>
                                    </p:anim>
                                    <p:set>
                                      <p:cBhvr>
                                        <p:cTn id="618" dur="1" fill="hold">
                                          <p:stCondLst>
                                            <p:cond delay="2249"/>
                                          </p:stCondLst>
                                        </p:cTn>
                                        <p:tgtEl>
                                          <p:spTgt spid="11"/>
                                        </p:tgtEl>
                                        <p:attrNameLst>
                                          <p:attrName>style.visibility</p:attrName>
                                        </p:attrNameLst>
                                      </p:cBhvr>
                                      <p:to>
                                        <p:strVal val="hidden"/>
                                      </p:to>
                                    </p:set>
                                  </p:childTnLst>
                                </p:cTn>
                              </p:par>
                              <p:par>
                                <p:cTn id="619" presetID="2" presetClass="exit" presetSubtype="8" fill="hold" grpId="2" nodeType="withEffect">
                                  <p:stCondLst>
                                    <p:cond delay="0"/>
                                  </p:stCondLst>
                                  <p:childTnLst>
                                    <p:anim calcmode="lin" valueType="num">
                                      <p:cBhvr additive="base">
                                        <p:cTn id="620" dur="2250"/>
                                        <p:tgtEl>
                                          <p:spTgt spid="12"/>
                                        </p:tgtEl>
                                        <p:attrNameLst>
                                          <p:attrName>ppt_x</p:attrName>
                                        </p:attrNameLst>
                                      </p:cBhvr>
                                      <p:tavLst>
                                        <p:tav tm="0">
                                          <p:val>
                                            <p:strVal val="ppt_x"/>
                                          </p:val>
                                        </p:tav>
                                        <p:tav tm="100000">
                                          <p:val>
                                            <p:strVal val="0-ppt_w/2"/>
                                          </p:val>
                                        </p:tav>
                                      </p:tavLst>
                                    </p:anim>
                                    <p:anim calcmode="lin" valueType="num">
                                      <p:cBhvr additive="base">
                                        <p:cTn id="621" dur="2250"/>
                                        <p:tgtEl>
                                          <p:spTgt spid="12"/>
                                        </p:tgtEl>
                                        <p:attrNameLst>
                                          <p:attrName>ppt_y</p:attrName>
                                        </p:attrNameLst>
                                      </p:cBhvr>
                                      <p:tavLst>
                                        <p:tav tm="0">
                                          <p:val>
                                            <p:strVal val="ppt_y"/>
                                          </p:val>
                                        </p:tav>
                                        <p:tav tm="100000">
                                          <p:val>
                                            <p:strVal val="ppt_y"/>
                                          </p:val>
                                        </p:tav>
                                      </p:tavLst>
                                    </p:anim>
                                    <p:set>
                                      <p:cBhvr>
                                        <p:cTn id="622" dur="1" fill="hold">
                                          <p:stCondLst>
                                            <p:cond delay="2249"/>
                                          </p:stCondLst>
                                        </p:cTn>
                                        <p:tgtEl>
                                          <p:spTgt spid="12"/>
                                        </p:tgtEl>
                                        <p:attrNameLst>
                                          <p:attrName>style.visibility</p:attrName>
                                        </p:attrNameLst>
                                      </p:cBhvr>
                                      <p:to>
                                        <p:strVal val="hidden"/>
                                      </p:to>
                                    </p:set>
                                  </p:childTnLst>
                                </p:cTn>
                              </p:par>
                              <p:par>
                                <p:cTn id="623" presetID="2" presetClass="exit" presetSubtype="8" fill="hold" grpId="2" nodeType="withEffect">
                                  <p:stCondLst>
                                    <p:cond delay="0"/>
                                  </p:stCondLst>
                                  <p:childTnLst>
                                    <p:anim calcmode="lin" valueType="num">
                                      <p:cBhvr additive="base">
                                        <p:cTn id="624" dur="2250"/>
                                        <p:tgtEl>
                                          <p:spTgt spid="13"/>
                                        </p:tgtEl>
                                        <p:attrNameLst>
                                          <p:attrName>ppt_x</p:attrName>
                                        </p:attrNameLst>
                                      </p:cBhvr>
                                      <p:tavLst>
                                        <p:tav tm="0">
                                          <p:val>
                                            <p:strVal val="ppt_x"/>
                                          </p:val>
                                        </p:tav>
                                        <p:tav tm="100000">
                                          <p:val>
                                            <p:strVal val="0-ppt_w/2"/>
                                          </p:val>
                                        </p:tav>
                                      </p:tavLst>
                                    </p:anim>
                                    <p:anim calcmode="lin" valueType="num">
                                      <p:cBhvr additive="base">
                                        <p:cTn id="625" dur="2250"/>
                                        <p:tgtEl>
                                          <p:spTgt spid="13"/>
                                        </p:tgtEl>
                                        <p:attrNameLst>
                                          <p:attrName>ppt_y</p:attrName>
                                        </p:attrNameLst>
                                      </p:cBhvr>
                                      <p:tavLst>
                                        <p:tav tm="0">
                                          <p:val>
                                            <p:strVal val="ppt_y"/>
                                          </p:val>
                                        </p:tav>
                                        <p:tav tm="100000">
                                          <p:val>
                                            <p:strVal val="ppt_y"/>
                                          </p:val>
                                        </p:tav>
                                      </p:tavLst>
                                    </p:anim>
                                    <p:set>
                                      <p:cBhvr>
                                        <p:cTn id="626" dur="1" fill="hold">
                                          <p:stCondLst>
                                            <p:cond delay="2249"/>
                                          </p:stCondLst>
                                        </p:cTn>
                                        <p:tgtEl>
                                          <p:spTgt spid="13"/>
                                        </p:tgtEl>
                                        <p:attrNameLst>
                                          <p:attrName>style.visibility</p:attrName>
                                        </p:attrNameLst>
                                      </p:cBhvr>
                                      <p:to>
                                        <p:strVal val="hidden"/>
                                      </p:to>
                                    </p:set>
                                  </p:childTnLst>
                                </p:cTn>
                              </p:par>
                              <p:par>
                                <p:cTn id="627" presetID="2" presetClass="exit" presetSubtype="8" fill="hold" grpId="2" nodeType="withEffect">
                                  <p:stCondLst>
                                    <p:cond delay="0"/>
                                  </p:stCondLst>
                                  <p:childTnLst>
                                    <p:anim calcmode="lin" valueType="num">
                                      <p:cBhvr additive="base">
                                        <p:cTn id="628" dur="2250"/>
                                        <p:tgtEl>
                                          <p:spTgt spid="14"/>
                                        </p:tgtEl>
                                        <p:attrNameLst>
                                          <p:attrName>ppt_x</p:attrName>
                                        </p:attrNameLst>
                                      </p:cBhvr>
                                      <p:tavLst>
                                        <p:tav tm="0">
                                          <p:val>
                                            <p:strVal val="ppt_x"/>
                                          </p:val>
                                        </p:tav>
                                        <p:tav tm="100000">
                                          <p:val>
                                            <p:strVal val="0-ppt_w/2"/>
                                          </p:val>
                                        </p:tav>
                                      </p:tavLst>
                                    </p:anim>
                                    <p:anim calcmode="lin" valueType="num">
                                      <p:cBhvr additive="base">
                                        <p:cTn id="629" dur="2250"/>
                                        <p:tgtEl>
                                          <p:spTgt spid="14"/>
                                        </p:tgtEl>
                                        <p:attrNameLst>
                                          <p:attrName>ppt_y</p:attrName>
                                        </p:attrNameLst>
                                      </p:cBhvr>
                                      <p:tavLst>
                                        <p:tav tm="0">
                                          <p:val>
                                            <p:strVal val="ppt_y"/>
                                          </p:val>
                                        </p:tav>
                                        <p:tav tm="100000">
                                          <p:val>
                                            <p:strVal val="ppt_y"/>
                                          </p:val>
                                        </p:tav>
                                      </p:tavLst>
                                    </p:anim>
                                    <p:set>
                                      <p:cBhvr>
                                        <p:cTn id="630" dur="1" fill="hold">
                                          <p:stCondLst>
                                            <p:cond delay="2249"/>
                                          </p:stCondLst>
                                        </p:cTn>
                                        <p:tgtEl>
                                          <p:spTgt spid="14"/>
                                        </p:tgtEl>
                                        <p:attrNameLst>
                                          <p:attrName>style.visibility</p:attrName>
                                        </p:attrNameLst>
                                      </p:cBhvr>
                                      <p:to>
                                        <p:strVal val="hidden"/>
                                      </p:to>
                                    </p:set>
                                  </p:childTnLst>
                                </p:cTn>
                              </p:par>
                              <p:par>
                                <p:cTn id="631" presetID="2" presetClass="exit" presetSubtype="8" fill="hold" grpId="2" nodeType="withEffect">
                                  <p:stCondLst>
                                    <p:cond delay="0"/>
                                  </p:stCondLst>
                                  <p:childTnLst>
                                    <p:anim calcmode="lin" valueType="num">
                                      <p:cBhvr additive="base">
                                        <p:cTn id="632" dur="2250"/>
                                        <p:tgtEl>
                                          <p:spTgt spid="15"/>
                                        </p:tgtEl>
                                        <p:attrNameLst>
                                          <p:attrName>ppt_x</p:attrName>
                                        </p:attrNameLst>
                                      </p:cBhvr>
                                      <p:tavLst>
                                        <p:tav tm="0">
                                          <p:val>
                                            <p:strVal val="ppt_x"/>
                                          </p:val>
                                        </p:tav>
                                        <p:tav tm="100000">
                                          <p:val>
                                            <p:strVal val="0-ppt_w/2"/>
                                          </p:val>
                                        </p:tav>
                                      </p:tavLst>
                                    </p:anim>
                                    <p:anim calcmode="lin" valueType="num">
                                      <p:cBhvr additive="base">
                                        <p:cTn id="633" dur="2250"/>
                                        <p:tgtEl>
                                          <p:spTgt spid="15"/>
                                        </p:tgtEl>
                                        <p:attrNameLst>
                                          <p:attrName>ppt_y</p:attrName>
                                        </p:attrNameLst>
                                      </p:cBhvr>
                                      <p:tavLst>
                                        <p:tav tm="0">
                                          <p:val>
                                            <p:strVal val="ppt_y"/>
                                          </p:val>
                                        </p:tav>
                                        <p:tav tm="100000">
                                          <p:val>
                                            <p:strVal val="ppt_y"/>
                                          </p:val>
                                        </p:tav>
                                      </p:tavLst>
                                    </p:anim>
                                    <p:set>
                                      <p:cBhvr>
                                        <p:cTn id="634" dur="1" fill="hold">
                                          <p:stCondLst>
                                            <p:cond delay="2249"/>
                                          </p:stCondLst>
                                        </p:cTn>
                                        <p:tgtEl>
                                          <p:spTgt spid="15"/>
                                        </p:tgtEl>
                                        <p:attrNameLst>
                                          <p:attrName>style.visibility</p:attrName>
                                        </p:attrNameLst>
                                      </p:cBhvr>
                                      <p:to>
                                        <p:strVal val="hidden"/>
                                      </p:to>
                                    </p:set>
                                  </p:childTnLst>
                                </p:cTn>
                              </p:par>
                              <p:par>
                                <p:cTn id="635" presetID="2" presetClass="exit" presetSubtype="8" fill="hold" grpId="2" nodeType="withEffect">
                                  <p:stCondLst>
                                    <p:cond delay="0"/>
                                  </p:stCondLst>
                                  <p:childTnLst>
                                    <p:anim calcmode="lin" valueType="num">
                                      <p:cBhvr additive="base">
                                        <p:cTn id="636" dur="2250"/>
                                        <p:tgtEl>
                                          <p:spTgt spid="16"/>
                                        </p:tgtEl>
                                        <p:attrNameLst>
                                          <p:attrName>ppt_x</p:attrName>
                                        </p:attrNameLst>
                                      </p:cBhvr>
                                      <p:tavLst>
                                        <p:tav tm="0">
                                          <p:val>
                                            <p:strVal val="ppt_x"/>
                                          </p:val>
                                        </p:tav>
                                        <p:tav tm="100000">
                                          <p:val>
                                            <p:strVal val="0-ppt_w/2"/>
                                          </p:val>
                                        </p:tav>
                                      </p:tavLst>
                                    </p:anim>
                                    <p:anim calcmode="lin" valueType="num">
                                      <p:cBhvr additive="base">
                                        <p:cTn id="637" dur="2250"/>
                                        <p:tgtEl>
                                          <p:spTgt spid="16"/>
                                        </p:tgtEl>
                                        <p:attrNameLst>
                                          <p:attrName>ppt_y</p:attrName>
                                        </p:attrNameLst>
                                      </p:cBhvr>
                                      <p:tavLst>
                                        <p:tav tm="0">
                                          <p:val>
                                            <p:strVal val="ppt_y"/>
                                          </p:val>
                                        </p:tav>
                                        <p:tav tm="100000">
                                          <p:val>
                                            <p:strVal val="ppt_y"/>
                                          </p:val>
                                        </p:tav>
                                      </p:tavLst>
                                    </p:anim>
                                    <p:set>
                                      <p:cBhvr>
                                        <p:cTn id="638" dur="1" fill="hold">
                                          <p:stCondLst>
                                            <p:cond delay="2249"/>
                                          </p:stCondLst>
                                        </p:cTn>
                                        <p:tgtEl>
                                          <p:spTgt spid="16"/>
                                        </p:tgtEl>
                                        <p:attrNameLst>
                                          <p:attrName>style.visibility</p:attrName>
                                        </p:attrNameLst>
                                      </p:cBhvr>
                                      <p:to>
                                        <p:strVal val="hidden"/>
                                      </p:to>
                                    </p:set>
                                  </p:childTnLst>
                                </p:cTn>
                              </p:par>
                              <p:par>
                                <p:cTn id="639" presetID="2" presetClass="exit" presetSubtype="8" fill="hold" grpId="2" nodeType="withEffect">
                                  <p:stCondLst>
                                    <p:cond delay="0"/>
                                  </p:stCondLst>
                                  <p:childTnLst>
                                    <p:anim calcmode="lin" valueType="num">
                                      <p:cBhvr additive="base">
                                        <p:cTn id="640" dur="2250"/>
                                        <p:tgtEl>
                                          <p:spTgt spid="36"/>
                                        </p:tgtEl>
                                        <p:attrNameLst>
                                          <p:attrName>ppt_x</p:attrName>
                                        </p:attrNameLst>
                                      </p:cBhvr>
                                      <p:tavLst>
                                        <p:tav tm="0">
                                          <p:val>
                                            <p:strVal val="ppt_x"/>
                                          </p:val>
                                        </p:tav>
                                        <p:tav tm="100000">
                                          <p:val>
                                            <p:strVal val="0-ppt_w/2"/>
                                          </p:val>
                                        </p:tav>
                                      </p:tavLst>
                                    </p:anim>
                                    <p:anim calcmode="lin" valueType="num">
                                      <p:cBhvr additive="base">
                                        <p:cTn id="641" dur="2250"/>
                                        <p:tgtEl>
                                          <p:spTgt spid="36"/>
                                        </p:tgtEl>
                                        <p:attrNameLst>
                                          <p:attrName>ppt_y</p:attrName>
                                        </p:attrNameLst>
                                      </p:cBhvr>
                                      <p:tavLst>
                                        <p:tav tm="0">
                                          <p:val>
                                            <p:strVal val="ppt_y"/>
                                          </p:val>
                                        </p:tav>
                                        <p:tav tm="100000">
                                          <p:val>
                                            <p:strVal val="ppt_y"/>
                                          </p:val>
                                        </p:tav>
                                      </p:tavLst>
                                    </p:anim>
                                    <p:set>
                                      <p:cBhvr>
                                        <p:cTn id="642" dur="1" fill="hold">
                                          <p:stCondLst>
                                            <p:cond delay="2249"/>
                                          </p:stCondLst>
                                        </p:cTn>
                                        <p:tgtEl>
                                          <p:spTgt spid="36"/>
                                        </p:tgtEl>
                                        <p:attrNameLst>
                                          <p:attrName>style.visibility</p:attrName>
                                        </p:attrNameLst>
                                      </p:cBhvr>
                                      <p:to>
                                        <p:strVal val="hidden"/>
                                      </p:to>
                                    </p:set>
                                  </p:childTnLst>
                                </p:cTn>
                              </p:par>
                              <p:par>
                                <p:cTn id="643" presetID="2" presetClass="exit" presetSubtype="8" fill="hold" grpId="2" nodeType="withEffect">
                                  <p:stCondLst>
                                    <p:cond delay="0"/>
                                  </p:stCondLst>
                                  <p:childTnLst>
                                    <p:anim calcmode="lin" valueType="num">
                                      <p:cBhvr additive="base">
                                        <p:cTn id="644" dur="2250"/>
                                        <p:tgtEl>
                                          <p:spTgt spid="37"/>
                                        </p:tgtEl>
                                        <p:attrNameLst>
                                          <p:attrName>ppt_x</p:attrName>
                                        </p:attrNameLst>
                                      </p:cBhvr>
                                      <p:tavLst>
                                        <p:tav tm="0">
                                          <p:val>
                                            <p:strVal val="ppt_x"/>
                                          </p:val>
                                        </p:tav>
                                        <p:tav tm="100000">
                                          <p:val>
                                            <p:strVal val="0-ppt_w/2"/>
                                          </p:val>
                                        </p:tav>
                                      </p:tavLst>
                                    </p:anim>
                                    <p:anim calcmode="lin" valueType="num">
                                      <p:cBhvr additive="base">
                                        <p:cTn id="645" dur="2250"/>
                                        <p:tgtEl>
                                          <p:spTgt spid="37"/>
                                        </p:tgtEl>
                                        <p:attrNameLst>
                                          <p:attrName>ppt_y</p:attrName>
                                        </p:attrNameLst>
                                      </p:cBhvr>
                                      <p:tavLst>
                                        <p:tav tm="0">
                                          <p:val>
                                            <p:strVal val="ppt_y"/>
                                          </p:val>
                                        </p:tav>
                                        <p:tav tm="100000">
                                          <p:val>
                                            <p:strVal val="ppt_y"/>
                                          </p:val>
                                        </p:tav>
                                      </p:tavLst>
                                    </p:anim>
                                    <p:set>
                                      <p:cBhvr>
                                        <p:cTn id="646" dur="1" fill="hold">
                                          <p:stCondLst>
                                            <p:cond delay="2249"/>
                                          </p:stCondLst>
                                        </p:cTn>
                                        <p:tgtEl>
                                          <p:spTgt spid="37"/>
                                        </p:tgtEl>
                                        <p:attrNameLst>
                                          <p:attrName>style.visibility</p:attrName>
                                        </p:attrNameLst>
                                      </p:cBhvr>
                                      <p:to>
                                        <p:strVal val="hidden"/>
                                      </p:to>
                                    </p:set>
                                  </p:childTnLst>
                                </p:cTn>
                              </p:par>
                              <p:par>
                                <p:cTn id="647" presetID="2" presetClass="exit" presetSubtype="8" fill="hold" grpId="2" nodeType="withEffect">
                                  <p:stCondLst>
                                    <p:cond delay="0"/>
                                  </p:stCondLst>
                                  <p:childTnLst>
                                    <p:anim calcmode="lin" valueType="num">
                                      <p:cBhvr additive="base">
                                        <p:cTn id="648" dur="2250"/>
                                        <p:tgtEl>
                                          <p:spTgt spid="38"/>
                                        </p:tgtEl>
                                        <p:attrNameLst>
                                          <p:attrName>ppt_x</p:attrName>
                                        </p:attrNameLst>
                                      </p:cBhvr>
                                      <p:tavLst>
                                        <p:tav tm="0">
                                          <p:val>
                                            <p:strVal val="ppt_x"/>
                                          </p:val>
                                        </p:tav>
                                        <p:tav tm="100000">
                                          <p:val>
                                            <p:strVal val="0-ppt_w/2"/>
                                          </p:val>
                                        </p:tav>
                                      </p:tavLst>
                                    </p:anim>
                                    <p:anim calcmode="lin" valueType="num">
                                      <p:cBhvr additive="base">
                                        <p:cTn id="649" dur="2250"/>
                                        <p:tgtEl>
                                          <p:spTgt spid="38"/>
                                        </p:tgtEl>
                                        <p:attrNameLst>
                                          <p:attrName>ppt_y</p:attrName>
                                        </p:attrNameLst>
                                      </p:cBhvr>
                                      <p:tavLst>
                                        <p:tav tm="0">
                                          <p:val>
                                            <p:strVal val="ppt_y"/>
                                          </p:val>
                                        </p:tav>
                                        <p:tav tm="100000">
                                          <p:val>
                                            <p:strVal val="ppt_y"/>
                                          </p:val>
                                        </p:tav>
                                      </p:tavLst>
                                    </p:anim>
                                    <p:set>
                                      <p:cBhvr>
                                        <p:cTn id="650" dur="1" fill="hold">
                                          <p:stCondLst>
                                            <p:cond delay="2249"/>
                                          </p:stCondLst>
                                        </p:cTn>
                                        <p:tgtEl>
                                          <p:spTgt spid="38"/>
                                        </p:tgtEl>
                                        <p:attrNameLst>
                                          <p:attrName>style.visibility</p:attrName>
                                        </p:attrNameLst>
                                      </p:cBhvr>
                                      <p:to>
                                        <p:strVal val="hidden"/>
                                      </p:to>
                                    </p:set>
                                  </p:childTnLst>
                                </p:cTn>
                              </p:par>
                              <p:par>
                                <p:cTn id="651" presetID="2" presetClass="exit" presetSubtype="8" fill="hold" grpId="2" nodeType="withEffect">
                                  <p:stCondLst>
                                    <p:cond delay="0"/>
                                  </p:stCondLst>
                                  <p:childTnLst>
                                    <p:anim calcmode="lin" valueType="num">
                                      <p:cBhvr additive="base">
                                        <p:cTn id="652" dur="2250"/>
                                        <p:tgtEl>
                                          <p:spTgt spid="39"/>
                                        </p:tgtEl>
                                        <p:attrNameLst>
                                          <p:attrName>ppt_x</p:attrName>
                                        </p:attrNameLst>
                                      </p:cBhvr>
                                      <p:tavLst>
                                        <p:tav tm="0">
                                          <p:val>
                                            <p:strVal val="ppt_x"/>
                                          </p:val>
                                        </p:tav>
                                        <p:tav tm="100000">
                                          <p:val>
                                            <p:strVal val="0-ppt_w/2"/>
                                          </p:val>
                                        </p:tav>
                                      </p:tavLst>
                                    </p:anim>
                                    <p:anim calcmode="lin" valueType="num">
                                      <p:cBhvr additive="base">
                                        <p:cTn id="653" dur="2250"/>
                                        <p:tgtEl>
                                          <p:spTgt spid="39"/>
                                        </p:tgtEl>
                                        <p:attrNameLst>
                                          <p:attrName>ppt_y</p:attrName>
                                        </p:attrNameLst>
                                      </p:cBhvr>
                                      <p:tavLst>
                                        <p:tav tm="0">
                                          <p:val>
                                            <p:strVal val="ppt_y"/>
                                          </p:val>
                                        </p:tav>
                                        <p:tav tm="100000">
                                          <p:val>
                                            <p:strVal val="ppt_y"/>
                                          </p:val>
                                        </p:tav>
                                      </p:tavLst>
                                    </p:anim>
                                    <p:set>
                                      <p:cBhvr>
                                        <p:cTn id="654" dur="1" fill="hold">
                                          <p:stCondLst>
                                            <p:cond delay="2249"/>
                                          </p:stCondLst>
                                        </p:cTn>
                                        <p:tgtEl>
                                          <p:spTgt spid="39"/>
                                        </p:tgtEl>
                                        <p:attrNameLst>
                                          <p:attrName>style.visibility</p:attrName>
                                        </p:attrNameLst>
                                      </p:cBhvr>
                                      <p:to>
                                        <p:strVal val="hidden"/>
                                      </p:to>
                                    </p:set>
                                  </p:childTnLst>
                                </p:cTn>
                              </p:par>
                              <p:par>
                                <p:cTn id="655" presetID="2" presetClass="exit" presetSubtype="8" fill="hold" grpId="2" nodeType="withEffect">
                                  <p:stCondLst>
                                    <p:cond delay="0"/>
                                  </p:stCondLst>
                                  <p:childTnLst>
                                    <p:anim calcmode="lin" valueType="num">
                                      <p:cBhvr additive="base">
                                        <p:cTn id="656" dur="2250"/>
                                        <p:tgtEl>
                                          <p:spTgt spid="40"/>
                                        </p:tgtEl>
                                        <p:attrNameLst>
                                          <p:attrName>ppt_x</p:attrName>
                                        </p:attrNameLst>
                                      </p:cBhvr>
                                      <p:tavLst>
                                        <p:tav tm="0">
                                          <p:val>
                                            <p:strVal val="ppt_x"/>
                                          </p:val>
                                        </p:tav>
                                        <p:tav tm="100000">
                                          <p:val>
                                            <p:strVal val="0-ppt_w/2"/>
                                          </p:val>
                                        </p:tav>
                                      </p:tavLst>
                                    </p:anim>
                                    <p:anim calcmode="lin" valueType="num">
                                      <p:cBhvr additive="base">
                                        <p:cTn id="657" dur="2250"/>
                                        <p:tgtEl>
                                          <p:spTgt spid="40"/>
                                        </p:tgtEl>
                                        <p:attrNameLst>
                                          <p:attrName>ppt_y</p:attrName>
                                        </p:attrNameLst>
                                      </p:cBhvr>
                                      <p:tavLst>
                                        <p:tav tm="0">
                                          <p:val>
                                            <p:strVal val="ppt_y"/>
                                          </p:val>
                                        </p:tav>
                                        <p:tav tm="100000">
                                          <p:val>
                                            <p:strVal val="ppt_y"/>
                                          </p:val>
                                        </p:tav>
                                      </p:tavLst>
                                    </p:anim>
                                    <p:set>
                                      <p:cBhvr>
                                        <p:cTn id="658" dur="1" fill="hold">
                                          <p:stCondLst>
                                            <p:cond delay="2249"/>
                                          </p:stCondLst>
                                        </p:cTn>
                                        <p:tgtEl>
                                          <p:spTgt spid="40"/>
                                        </p:tgtEl>
                                        <p:attrNameLst>
                                          <p:attrName>style.visibility</p:attrName>
                                        </p:attrNameLst>
                                      </p:cBhvr>
                                      <p:to>
                                        <p:strVal val="hidden"/>
                                      </p:to>
                                    </p:set>
                                  </p:childTnLst>
                                </p:cTn>
                              </p:par>
                              <p:par>
                                <p:cTn id="659" presetID="2" presetClass="exit" presetSubtype="8" fill="hold" grpId="2" nodeType="withEffect">
                                  <p:stCondLst>
                                    <p:cond delay="0"/>
                                  </p:stCondLst>
                                  <p:childTnLst>
                                    <p:anim calcmode="lin" valueType="num">
                                      <p:cBhvr additive="base">
                                        <p:cTn id="660" dur="2250"/>
                                        <p:tgtEl>
                                          <p:spTgt spid="41"/>
                                        </p:tgtEl>
                                        <p:attrNameLst>
                                          <p:attrName>ppt_x</p:attrName>
                                        </p:attrNameLst>
                                      </p:cBhvr>
                                      <p:tavLst>
                                        <p:tav tm="0">
                                          <p:val>
                                            <p:strVal val="ppt_x"/>
                                          </p:val>
                                        </p:tav>
                                        <p:tav tm="100000">
                                          <p:val>
                                            <p:strVal val="0-ppt_w/2"/>
                                          </p:val>
                                        </p:tav>
                                      </p:tavLst>
                                    </p:anim>
                                    <p:anim calcmode="lin" valueType="num">
                                      <p:cBhvr additive="base">
                                        <p:cTn id="661" dur="2250"/>
                                        <p:tgtEl>
                                          <p:spTgt spid="41"/>
                                        </p:tgtEl>
                                        <p:attrNameLst>
                                          <p:attrName>ppt_y</p:attrName>
                                        </p:attrNameLst>
                                      </p:cBhvr>
                                      <p:tavLst>
                                        <p:tav tm="0">
                                          <p:val>
                                            <p:strVal val="ppt_y"/>
                                          </p:val>
                                        </p:tav>
                                        <p:tav tm="100000">
                                          <p:val>
                                            <p:strVal val="ppt_y"/>
                                          </p:val>
                                        </p:tav>
                                      </p:tavLst>
                                    </p:anim>
                                    <p:set>
                                      <p:cBhvr>
                                        <p:cTn id="662" dur="1" fill="hold">
                                          <p:stCondLst>
                                            <p:cond delay="2249"/>
                                          </p:stCondLst>
                                        </p:cTn>
                                        <p:tgtEl>
                                          <p:spTgt spid="41"/>
                                        </p:tgtEl>
                                        <p:attrNameLst>
                                          <p:attrName>style.visibility</p:attrName>
                                        </p:attrNameLst>
                                      </p:cBhvr>
                                      <p:to>
                                        <p:strVal val="hidden"/>
                                      </p:to>
                                    </p:set>
                                  </p:childTnLst>
                                </p:cTn>
                              </p:par>
                              <p:par>
                                <p:cTn id="663" presetID="2" presetClass="exit" presetSubtype="8" fill="hold" grpId="2" nodeType="withEffect">
                                  <p:stCondLst>
                                    <p:cond delay="0"/>
                                  </p:stCondLst>
                                  <p:childTnLst>
                                    <p:anim calcmode="lin" valueType="num">
                                      <p:cBhvr additive="base">
                                        <p:cTn id="664" dur="2250"/>
                                        <p:tgtEl>
                                          <p:spTgt spid="43"/>
                                        </p:tgtEl>
                                        <p:attrNameLst>
                                          <p:attrName>ppt_x</p:attrName>
                                        </p:attrNameLst>
                                      </p:cBhvr>
                                      <p:tavLst>
                                        <p:tav tm="0">
                                          <p:val>
                                            <p:strVal val="ppt_x"/>
                                          </p:val>
                                        </p:tav>
                                        <p:tav tm="100000">
                                          <p:val>
                                            <p:strVal val="0-ppt_w/2"/>
                                          </p:val>
                                        </p:tav>
                                      </p:tavLst>
                                    </p:anim>
                                    <p:anim calcmode="lin" valueType="num">
                                      <p:cBhvr additive="base">
                                        <p:cTn id="665" dur="2250"/>
                                        <p:tgtEl>
                                          <p:spTgt spid="43"/>
                                        </p:tgtEl>
                                        <p:attrNameLst>
                                          <p:attrName>ppt_y</p:attrName>
                                        </p:attrNameLst>
                                      </p:cBhvr>
                                      <p:tavLst>
                                        <p:tav tm="0">
                                          <p:val>
                                            <p:strVal val="ppt_y"/>
                                          </p:val>
                                        </p:tav>
                                        <p:tav tm="100000">
                                          <p:val>
                                            <p:strVal val="ppt_y"/>
                                          </p:val>
                                        </p:tav>
                                      </p:tavLst>
                                    </p:anim>
                                    <p:set>
                                      <p:cBhvr>
                                        <p:cTn id="666" dur="1" fill="hold">
                                          <p:stCondLst>
                                            <p:cond delay="2249"/>
                                          </p:stCondLst>
                                        </p:cTn>
                                        <p:tgtEl>
                                          <p:spTgt spid="43"/>
                                        </p:tgtEl>
                                        <p:attrNameLst>
                                          <p:attrName>style.visibility</p:attrName>
                                        </p:attrNameLst>
                                      </p:cBhvr>
                                      <p:to>
                                        <p:strVal val="hidden"/>
                                      </p:to>
                                    </p:set>
                                  </p:childTnLst>
                                </p:cTn>
                              </p:par>
                              <p:par>
                                <p:cTn id="667" presetID="2" presetClass="exit" presetSubtype="8" fill="hold" grpId="2" nodeType="withEffect">
                                  <p:stCondLst>
                                    <p:cond delay="0"/>
                                  </p:stCondLst>
                                  <p:childTnLst>
                                    <p:anim calcmode="lin" valueType="num">
                                      <p:cBhvr additive="base">
                                        <p:cTn id="668" dur="2250"/>
                                        <p:tgtEl>
                                          <p:spTgt spid="44"/>
                                        </p:tgtEl>
                                        <p:attrNameLst>
                                          <p:attrName>ppt_x</p:attrName>
                                        </p:attrNameLst>
                                      </p:cBhvr>
                                      <p:tavLst>
                                        <p:tav tm="0">
                                          <p:val>
                                            <p:strVal val="ppt_x"/>
                                          </p:val>
                                        </p:tav>
                                        <p:tav tm="100000">
                                          <p:val>
                                            <p:strVal val="0-ppt_w/2"/>
                                          </p:val>
                                        </p:tav>
                                      </p:tavLst>
                                    </p:anim>
                                    <p:anim calcmode="lin" valueType="num">
                                      <p:cBhvr additive="base">
                                        <p:cTn id="669" dur="2250"/>
                                        <p:tgtEl>
                                          <p:spTgt spid="44"/>
                                        </p:tgtEl>
                                        <p:attrNameLst>
                                          <p:attrName>ppt_y</p:attrName>
                                        </p:attrNameLst>
                                      </p:cBhvr>
                                      <p:tavLst>
                                        <p:tav tm="0">
                                          <p:val>
                                            <p:strVal val="ppt_y"/>
                                          </p:val>
                                        </p:tav>
                                        <p:tav tm="100000">
                                          <p:val>
                                            <p:strVal val="ppt_y"/>
                                          </p:val>
                                        </p:tav>
                                      </p:tavLst>
                                    </p:anim>
                                    <p:set>
                                      <p:cBhvr>
                                        <p:cTn id="670" dur="1" fill="hold">
                                          <p:stCondLst>
                                            <p:cond delay="2249"/>
                                          </p:stCondLst>
                                        </p:cTn>
                                        <p:tgtEl>
                                          <p:spTgt spid="44"/>
                                        </p:tgtEl>
                                        <p:attrNameLst>
                                          <p:attrName>style.visibility</p:attrName>
                                        </p:attrNameLst>
                                      </p:cBhvr>
                                      <p:to>
                                        <p:strVal val="hidden"/>
                                      </p:to>
                                    </p:set>
                                  </p:childTnLst>
                                </p:cTn>
                              </p:par>
                              <p:par>
                                <p:cTn id="671" presetID="2" presetClass="exit" presetSubtype="8" fill="hold" grpId="2" nodeType="withEffect">
                                  <p:stCondLst>
                                    <p:cond delay="0"/>
                                  </p:stCondLst>
                                  <p:childTnLst>
                                    <p:anim calcmode="lin" valueType="num">
                                      <p:cBhvr additive="base">
                                        <p:cTn id="672" dur="2250"/>
                                        <p:tgtEl>
                                          <p:spTgt spid="45"/>
                                        </p:tgtEl>
                                        <p:attrNameLst>
                                          <p:attrName>ppt_x</p:attrName>
                                        </p:attrNameLst>
                                      </p:cBhvr>
                                      <p:tavLst>
                                        <p:tav tm="0">
                                          <p:val>
                                            <p:strVal val="ppt_x"/>
                                          </p:val>
                                        </p:tav>
                                        <p:tav tm="100000">
                                          <p:val>
                                            <p:strVal val="0-ppt_w/2"/>
                                          </p:val>
                                        </p:tav>
                                      </p:tavLst>
                                    </p:anim>
                                    <p:anim calcmode="lin" valueType="num">
                                      <p:cBhvr additive="base">
                                        <p:cTn id="673" dur="2250"/>
                                        <p:tgtEl>
                                          <p:spTgt spid="45"/>
                                        </p:tgtEl>
                                        <p:attrNameLst>
                                          <p:attrName>ppt_y</p:attrName>
                                        </p:attrNameLst>
                                      </p:cBhvr>
                                      <p:tavLst>
                                        <p:tav tm="0">
                                          <p:val>
                                            <p:strVal val="ppt_y"/>
                                          </p:val>
                                        </p:tav>
                                        <p:tav tm="100000">
                                          <p:val>
                                            <p:strVal val="ppt_y"/>
                                          </p:val>
                                        </p:tav>
                                      </p:tavLst>
                                    </p:anim>
                                    <p:set>
                                      <p:cBhvr>
                                        <p:cTn id="674" dur="1" fill="hold">
                                          <p:stCondLst>
                                            <p:cond delay="2249"/>
                                          </p:stCondLst>
                                        </p:cTn>
                                        <p:tgtEl>
                                          <p:spTgt spid="45"/>
                                        </p:tgtEl>
                                        <p:attrNameLst>
                                          <p:attrName>style.visibility</p:attrName>
                                        </p:attrNameLst>
                                      </p:cBhvr>
                                      <p:to>
                                        <p:strVal val="hidden"/>
                                      </p:to>
                                    </p:set>
                                  </p:childTnLst>
                                </p:cTn>
                              </p:par>
                              <p:par>
                                <p:cTn id="675" presetID="2" presetClass="exit" presetSubtype="8" fill="hold" grpId="2" nodeType="withEffect">
                                  <p:stCondLst>
                                    <p:cond delay="0"/>
                                  </p:stCondLst>
                                  <p:childTnLst>
                                    <p:anim calcmode="lin" valueType="num">
                                      <p:cBhvr additive="base">
                                        <p:cTn id="676" dur="2250"/>
                                        <p:tgtEl>
                                          <p:spTgt spid="46"/>
                                        </p:tgtEl>
                                        <p:attrNameLst>
                                          <p:attrName>ppt_x</p:attrName>
                                        </p:attrNameLst>
                                      </p:cBhvr>
                                      <p:tavLst>
                                        <p:tav tm="0">
                                          <p:val>
                                            <p:strVal val="ppt_x"/>
                                          </p:val>
                                        </p:tav>
                                        <p:tav tm="100000">
                                          <p:val>
                                            <p:strVal val="0-ppt_w/2"/>
                                          </p:val>
                                        </p:tav>
                                      </p:tavLst>
                                    </p:anim>
                                    <p:anim calcmode="lin" valueType="num">
                                      <p:cBhvr additive="base">
                                        <p:cTn id="677" dur="2250"/>
                                        <p:tgtEl>
                                          <p:spTgt spid="46"/>
                                        </p:tgtEl>
                                        <p:attrNameLst>
                                          <p:attrName>ppt_y</p:attrName>
                                        </p:attrNameLst>
                                      </p:cBhvr>
                                      <p:tavLst>
                                        <p:tav tm="0">
                                          <p:val>
                                            <p:strVal val="ppt_y"/>
                                          </p:val>
                                        </p:tav>
                                        <p:tav tm="100000">
                                          <p:val>
                                            <p:strVal val="ppt_y"/>
                                          </p:val>
                                        </p:tav>
                                      </p:tavLst>
                                    </p:anim>
                                    <p:set>
                                      <p:cBhvr>
                                        <p:cTn id="678" dur="1" fill="hold">
                                          <p:stCondLst>
                                            <p:cond delay="2249"/>
                                          </p:stCondLst>
                                        </p:cTn>
                                        <p:tgtEl>
                                          <p:spTgt spid="46"/>
                                        </p:tgtEl>
                                        <p:attrNameLst>
                                          <p:attrName>style.visibility</p:attrName>
                                        </p:attrNameLst>
                                      </p:cBhvr>
                                      <p:to>
                                        <p:strVal val="hidden"/>
                                      </p:to>
                                    </p:set>
                                  </p:childTnLst>
                                </p:cTn>
                              </p:par>
                              <p:par>
                                <p:cTn id="679" presetID="2" presetClass="exit" presetSubtype="8" fill="hold" grpId="2" nodeType="withEffect">
                                  <p:stCondLst>
                                    <p:cond delay="0"/>
                                  </p:stCondLst>
                                  <p:childTnLst>
                                    <p:anim calcmode="lin" valueType="num">
                                      <p:cBhvr additive="base">
                                        <p:cTn id="680" dur="2250"/>
                                        <p:tgtEl>
                                          <p:spTgt spid="47"/>
                                        </p:tgtEl>
                                        <p:attrNameLst>
                                          <p:attrName>ppt_x</p:attrName>
                                        </p:attrNameLst>
                                      </p:cBhvr>
                                      <p:tavLst>
                                        <p:tav tm="0">
                                          <p:val>
                                            <p:strVal val="ppt_x"/>
                                          </p:val>
                                        </p:tav>
                                        <p:tav tm="100000">
                                          <p:val>
                                            <p:strVal val="0-ppt_w/2"/>
                                          </p:val>
                                        </p:tav>
                                      </p:tavLst>
                                    </p:anim>
                                    <p:anim calcmode="lin" valueType="num">
                                      <p:cBhvr additive="base">
                                        <p:cTn id="681" dur="2250"/>
                                        <p:tgtEl>
                                          <p:spTgt spid="47"/>
                                        </p:tgtEl>
                                        <p:attrNameLst>
                                          <p:attrName>ppt_y</p:attrName>
                                        </p:attrNameLst>
                                      </p:cBhvr>
                                      <p:tavLst>
                                        <p:tav tm="0">
                                          <p:val>
                                            <p:strVal val="ppt_y"/>
                                          </p:val>
                                        </p:tav>
                                        <p:tav tm="100000">
                                          <p:val>
                                            <p:strVal val="ppt_y"/>
                                          </p:val>
                                        </p:tav>
                                      </p:tavLst>
                                    </p:anim>
                                    <p:set>
                                      <p:cBhvr>
                                        <p:cTn id="682" dur="1" fill="hold">
                                          <p:stCondLst>
                                            <p:cond delay="2249"/>
                                          </p:stCondLst>
                                        </p:cTn>
                                        <p:tgtEl>
                                          <p:spTgt spid="47"/>
                                        </p:tgtEl>
                                        <p:attrNameLst>
                                          <p:attrName>style.visibility</p:attrName>
                                        </p:attrNameLst>
                                      </p:cBhvr>
                                      <p:to>
                                        <p:strVal val="hidden"/>
                                      </p:to>
                                    </p:set>
                                  </p:childTnLst>
                                </p:cTn>
                              </p:par>
                              <p:par>
                                <p:cTn id="683" presetID="2" presetClass="exit" presetSubtype="8" fill="hold" grpId="2" nodeType="withEffect">
                                  <p:stCondLst>
                                    <p:cond delay="0"/>
                                  </p:stCondLst>
                                  <p:childTnLst>
                                    <p:anim calcmode="lin" valueType="num">
                                      <p:cBhvr additive="base">
                                        <p:cTn id="684" dur="2250"/>
                                        <p:tgtEl>
                                          <p:spTgt spid="48"/>
                                        </p:tgtEl>
                                        <p:attrNameLst>
                                          <p:attrName>ppt_x</p:attrName>
                                        </p:attrNameLst>
                                      </p:cBhvr>
                                      <p:tavLst>
                                        <p:tav tm="0">
                                          <p:val>
                                            <p:strVal val="ppt_x"/>
                                          </p:val>
                                        </p:tav>
                                        <p:tav tm="100000">
                                          <p:val>
                                            <p:strVal val="0-ppt_w/2"/>
                                          </p:val>
                                        </p:tav>
                                      </p:tavLst>
                                    </p:anim>
                                    <p:anim calcmode="lin" valueType="num">
                                      <p:cBhvr additive="base">
                                        <p:cTn id="685" dur="2250"/>
                                        <p:tgtEl>
                                          <p:spTgt spid="48"/>
                                        </p:tgtEl>
                                        <p:attrNameLst>
                                          <p:attrName>ppt_y</p:attrName>
                                        </p:attrNameLst>
                                      </p:cBhvr>
                                      <p:tavLst>
                                        <p:tav tm="0">
                                          <p:val>
                                            <p:strVal val="ppt_y"/>
                                          </p:val>
                                        </p:tav>
                                        <p:tav tm="100000">
                                          <p:val>
                                            <p:strVal val="ppt_y"/>
                                          </p:val>
                                        </p:tav>
                                      </p:tavLst>
                                    </p:anim>
                                    <p:set>
                                      <p:cBhvr>
                                        <p:cTn id="686" dur="1" fill="hold">
                                          <p:stCondLst>
                                            <p:cond delay="2249"/>
                                          </p:stCondLst>
                                        </p:cTn>
                                        <p:tgtEl>
                                          <p:spTgt spid="48"/>
                                        </p:tgtEl>
                                        <p:attrNameLst>
                                          <p:attrName>style.visibility</p:attrName>
                                        </p:attrNameLst>
                                      </p:cBhvr>
                                      <p:to>
                                        <p:strVal val="hidden"/>
                                      </p:to>
                                    </p:set>
                                  </p:childTnLst>
                                </p:cTn>
                              </p:par>
                              <p:par>
                                <p:cTn id="687" presetID="2" presetClass="exit" presetSubtype="8" fill="hold" grpId="2" nodeType="withEffect">
                                  <p:stCondLst>
                                    <p:cond delay="0"/>
                                  </p:stCondLst>
                                  <p:childTnLst>
                                    <p:anim calcmode="lin" valueType="num">
                                      <p:cBhvr additive="base">
                                        <p:cTn id="688" dur="2250"/>
                                        <p:tgtEl>
                                          <p:spTgt spid="49"/>
                                        </p:tgtEl>
                                        <p:attrNameLst>
                                          <p:attrName>ppt_x</p:attrName>
                                        </p:attrNameLst>
                                      </p:cBhvr>
                                      <p:tavLst>
                                        <p:tav tm="0">
                                          <p:val>
                                            <p:strVal val="ppt_x"/>
                                          </p:val>
                                        </p:tav>
                                        <p:tav tm="100000">
                                          <p:val>
                                            <p:strVal val="0-ppt_w/2"/>
                                          </p:val>
                                        </p:tav>
                                      </p:tavLst>
                                    </p:anim>
                                    <p:anim calcmode="lin" valueType="num">
                                      <p:cBhvr additive="base">
                                        <p:cTn id="689" dur="2250"/>
                                        <p:tgtEl>
                                          <p:spTgt spid="49"/>
                                        </p:tgtEl>
                                        <p:attrNameLst>
                                          <p:attrName>ppt_y</p:attrName>
                                        </p:attrNameLst>
                                      </p:cBhvr>
                                      <p:tavLst>
                                        <p:tav tm="0">
                                          <p:val>
                                            <p:strVal val="ppt_y"/>
                                          </p:val>
                                        </p:tav>
                                        <p:tav tm="100000">
                                          <p:val>
                                            <p:strVal val="ppt_y"/>
                                          </p:val>
                                        </p:tav>
                                      </p:tavLst>
                                    </p:anim>
                                    <p:set>
                                      <p:cBhvr>
                                        <p:cTn id="690" dur="1" fill="hold">
                                          <p:stCondLst>
                                            <p:cond delay="2249"/>
                                          </p:stCondLst>
                                        </p:cTn>
                                        <p:tgtEl>
                                          <p:spTgt spid="49"/>
                                        </p:tgtEl>
                                        <p:attrNameLst>
                                          <p:attrName>style.visibility</p:attrName>
                                        </p:attrNameLst>
                                      </p:cBhvr>
                                      <p:to>
                                        <p:strVal val="hidden"/>
                                      </p:to>
                                    </p:set>
                                  </p:childTnLst>
                                </p:cTn>
                              </p:par>
                              <p:par>
                                <p:cTn id="691" presetID="2" presetClass="exit" presetSubtype="8" fill="hold" grpId="2" nodeType="withEffect">
                                  <p:stCondLst>
                                    <p:cond delay="0"/>
                                  </p:stCondLst>
                                  <p:childTnLst>
                                    <p:anim calcmode="lin" valueType="num">
                                      <p:cBhvr additive="base">
                                        <p:cTn id="692" dur="2250"/>
                                        <p:tgtEl>
                                          <p:spTgt spid="50"/>
                                        </p:tgtEl>
                                        <p:attrNameLst>
                                          <p:attrName>ppt_x</p:attrName>
                                        </p:attrNameLst>
                                      </p:cBhvr>
                                      <p:tavLst>
                                        <p:tav tm="0">
                                          <p:val>
                                            <p:strVal val="ppt_x"/>
                                          </p:val>
                                        </p:tav>
                                        <p:tav tm="100000">
                                          <p:val>
                                            <p:strVal val="0-ppt_w/2"/>
                                          </p:val>
                                        </p:tav>
                                      </p:tavLst>
                                    </p:anim>
                                    <p:anim calcmode="lin" valueType="num">
                                      <p:cBhvr additive="base">
                                        <p:cTn id="693" dur="2250"/>
                                        <p:tgtEl>
                                          <p:spTgt spid="50"/>
                                        </p:tgtEl>
                                        <p:attrNameLst>
                                          <p:attrName>ppt_y</p:attrName>
                                        </p:attrNameLst>
                                      </p:cBhvr>
                                      <p:tavLst>
                                        <p:tav tm="0">
                                          <p:val>
                                            <p:strVal val="ppt_y"/>
                                          </p:val>
                                        </p:tav>
                                        <p:tav tm="100000">
                                          <p:val>
                                            <p:strVal val="ppt_y"/>
                                          </p:val>
                                        </p:tav>
                                      </p:tavLst>
                                    </p:anim>
                                    <p:set>
                                      <p:cBhvr>
                                        <p:cTn id="694" dur="1" fill="hold">
                                          <p:stCondLst>
                                            <p:cond delay="2249"/>
                                          </p:stCondLst>
                                        </p:cTn>
                                        <p:tgtEl>
                                          <p:spTgt spid="50"/>
                                        </p:tgtEl>
                                        <p:attrNameLst>
                                          <p:attrName>style.visibility</p:attrName>
                                        </p:attrNameLst>
                                      </p:cBhvr>
                                      <p:to>
                                        <p:strVal val="hidden"/>
                                      </p:to>
                                    </p:set>
                                  </p:childTnLst>
                                </p:cTn>
                              </p:par>
                              <p:par>
                                <p:cTn id="695" presetID="2" presetClass="exit" presetSubtype="8" fill="hold" grpId="2" nodeType="withEffect">
                                  <p:stCondLst>
                                    <p:cond delay="0"/>
                                  </p:stCondLst>
                                  <p:childTnLst>
                                    <p:anim calcmode="lin" valueType="num">
                                      <p:cBhvr additive="base">
                                        <p:cTn id="696" dur="2250"/>
                                        <p:tgtEl>
                                          <p:spTgt spid="51"/>
                                        </p:tgtEl>
                                        <p:attrNameLst>
                                          <p:attrName>ppt_x</p:attrName>
                                        </p:attrNameLst>
                                      </p:cBhvr>
                                      <p:tavLst>
                                        <p:tav tm="0">
                                          <p:val>
                                            <p:strVal val="ppt_x"/>
                                          </p:val>
                                        </p:tav>
                                        <p:tav tm="100000">
                                          <p:val>
                                            <p:strVal val="0-ppt_w/2"/>
                                          </p:val>
                                        </p:tav>
                                      </p:tavLst>
                                    </p:anim>
                                    <p:anim calcmode="lin" valueType="num">
                                      <p:cBhvr additive="base">
                                        <p:cTn id="697" dur="2250"/>
                                        <p:tgtEl>
                                          <p:spTgt spid="51"/>
                                        </p:tgtEl>
                                        <p:attrNameLst>
                                          <p:attrName>ppt_y</p:attrName>
                                        </p:attrNameLst>
                                      </p:cBhvr>
                                      <p:tavLst>
                                        <p:tav tm="0">
                                          <p:val>
                                            <p:strVal val="ppt_y"/>
                                          </p:val>
                                        </p:tav>
                                        <p:tav tm="100000">
                                          <p:val>
                                            <p:strVal val="ppt_y"/>
                                          </p:val>
                                        </p:tav>
                                      </p:tavLst>
                                    </p:anim>
                                    <p:set>
                                      <p:cBhvr>
                                        <p:cTn id="698" dur="1" fill="hold">
                                          <p:stCondLst>
                                            <p:cond delay="2249"/>
                                          </p:stCondLst>
                                        </p:cTn>
                                        <p:tgtEl>
                                          <p:spTgt spid="51"/>
                                        </p:tgtEl>
                                        <p:attrNameLst>
                                          <p:attrName>style.visibility</p:attrName>
                                        </p:attrNameLst>
                                      </p:cBhvr>
                                      <p:to>
                                        <p:strVal val="hidden"/>
                                      </p:to>
                                    </p:set>
                                  </p:childTnLst>
                                </p:cTn>
                              </p:par>
                              <p:par>
                                <p:cTn id="699" presetID="2" presetClass="exit" presetSubtype="8" fill="hold" grpId="2" nodeType="withEffect">
                                  <p:stCondLst>
                                    <p:cond delay="0"/>
                                  </p:stCondLst>
                                  <p:childTnLst>
                                    <p:anim calcmode="lin" valueType="num">
                                      <p:cBhvr additive="base">
                                        <p:cTn id="700" dur="2250"/>
                                        <p:tgtEl>
                                          <p:spTgt spid="70"/>
                                        </p:tgtEl>
                                        <p:attrNameLst>
                                          <p:attrName>ppt_x</p:attrName>
                                        </p:attrNameLst>
                                      </p:cBhvr>
                                      <p:tavLst>
                                        <p:tav tm="0">
                                          <p:val>
                                            <p:strVal val="ppt_x"/>
                                          </p:val>
                                        </p:tav>
                                        <p:tav tm="100000">
                                          <p:val>
                                            <p:strVal val="0-ppt_w/2"/>
                                          </p:val>
                                        </p:tav>
                                      </p:tavLst>
                                    </p:anim>
                                    <p:anim calcmode="lin" valueType="num">
                                      <p:cBhvr additive="base">
                                        <p:cTn id="701" dur="2250"/>
                                        <p:tgtEl>
                                          <p:spTgt spid="70"/>
                                        </p:tgtEl>
                                        <p:attrNameLst>
                                          <p:attrName>ppt_y</p:attrName>
                                        </p:attrNameLst>
                                      </p:cBhvr>
                                      <p:tavLst>
                                        <p:tav tm="0">
                                          <p:val>
                                            <p:strVal val="ppt_y"/>
                                          </p:val>
                                        </p:tav>
                                        <p:tav tm="100000">
                                          <p:val>
                                            <p:strVal val="ppt_y"/>
                                          </p:val>
                                        </p:tav>
                                      </p:tavLst>
                                    </p:anim>
                                    <p:set>
                                      <p:cBhvr>
                                        <p:cTn id="702" dur="1" fill="hold">
                                          <p:stCondLst>
                                            <p:cond delay="2249"/>
                                          </p:stCondLst>
                                        </p:cTn>
                                        <p:tgtEl>
                                          <p:spTgt spid="70"/>
                                        </p:tgtEl>
                                        <p:attrNameLst>
                                          <p:attrName>style.visibility</p:attrName>
                                        </p:attrNameLst>
                                      </p:cBhvr>
                                      <p:to>
                                        <p:strVal val="hidden"/>
                                      </p:to>
                                    </p:set>
                                  </p:childTnLst>
                                </p:cTn>
                              </p:par>
                              <p:par>
                                <p:cTn id="703" presetID="2" presetClass="exit" presetSubtype="8" fill="hold" grpId="2" nodeType="withEffect">
                                  <p:stCondLst>
                                    <p:cond delay="0"/>
                                  </p:stCondLst>
                                  <p:childTnLst>
                                    <p:anim calcmode="lin" valueType="num">
                                      <p:cBhvr additive="base">
                                        <p:cTn id="704" dur="2250"/>
                                        <p:tgtEl>
                                          <p:spTgt spid="71"/>
                                        </p:tgtEl>
                                        <p:attrNameLst>
                                          <p:attrName>ppt_x</p:attrName>
                                        </p:attrNameLst>
                                      </p:cBhvr>
                                      <p:tavLst>
                                        <p:tav tm="0">
                                          <p:val>
                                            <p:strVal val="ppt_x"/>
                                          </p:val>
                                        </p:tav>
                                        <p:tav tm="100000">
                                          <p:val>
                                            <p:strVal val="0-ppt_w/2"/>
                                          </p:val>
                                        </p:tav>
                                      </p:tavLst>
                                    </p:anim>
                                    <p:anim calcmode="lin" valueType="num">
                                      <p:cBhvr additive="base">
                                        <p:cTn id="705" dur="2250"/>
                                        <p:tgtEl>
                                          <p:spTgt spid="71"/>
                                        </p:tgtEl>
                                        <p:attrNameLst>
                                          <p:attrName>ppt_y</p:attrName>
                                        </p:attrNameLst>
                                      </p:cBhvr>
                                      <p:tavLst>
                                        <p:tav tm="0">
                                          <p:val>
                                            <p:strVal val="ppt_y"/>
                                          </p:val>
                                        </p:tav>
                                        <p:tav tm="100000">
                                          <p:val>
                                            <p:strVal val="ppt_y"/>
                                          </p:val>
                                        </p:tav>
                                      </p:tavLst>
                                    </p:anim>
                                    <p:set>
                                      <p:cBhvr>
                                        <p:cTn id="706" dur="1" fill="hold">
                                          <p:stCondLst>
                                            <p:cond delay="2249"/>
                                          </p:stCondLst>
                                        </p:cTn>
                                        <p:tgtEl>
                                          <p:spTgt spid="71"/>
                                        </p:tgtEl>
                                        <p:attrNameLst>
                                          <p:attrName>style.visibility</p:attrName>
                                        </p:attrNameLst>
                                      </p:cBhvr>
                                      <p:to>
                                        <p:strVal val="hidden"/>
                                      </p:to>
                                    </p:set>
                                  </p:childTnLst>
                                </p:cTn>
                              </p:par>
                              <p:par>
                                <p:cTn id="707" presetID="2" presetClass="exit" presetSubtype="8" fill="hold" grpId="2" nodeType="withEffect">
                                  <p:stCondLst>
                                    <p:cond delay="0"/>
                                  </p:stCondLst>
                                  <p:childTnLst>
                                    <p:anim calcmode="lin" valueType="num">
                                      <p:cBhvr additive="base">
                                        <p:cTn id="708" dur="2250"/>
                                        <p:tgtEl>
                                          <p:spTgt spid="72"/>
                                        </p:tgtEl>
                                        <p:attrNameLst>
                                          <p:attrName>ppt_x</p:attrName>
                                        </p:attrNameLst>
                                      </p:cBhvr>
                                      <p:tavLst>
                                        <p:tav tm="0">
                                          <p:val>
                                            <p:strVal val="ppt_x"/>
                                          </p:val>
                                        </p:tav>
                                        <p:tav tm="100000">
                                          <p:val>
                                            <p:strVal val="0-ppt_w/2"/>
                                          </p:val>
                                        </p:tav>
                                      </p:tavLst>
                                    </p:anim>
                                    <p:anim calcmode="lin" valueType="num">
                                      <p:cBhvr additive="base">
                                        <p:cTn id="709" dur="2250"/>
                                        <p:tgtEl>
                                          <p:spTgt spid="72"/>
                                        </p:tgtEl>
                                        <p:attrNameLst>
                                          <p:attrName>ppt_y</p:attrName>
                                        </p:attrNameLst>
                                      </p:cBhvr>
                                      <p:tavLst>
                                        <p:tav tm="0">
                                          <p:val>
                                            <p:strVal val="ppt_y"/>
                                          </p:val>
                                        </p:tav>
                                        <p:tav tm="100000">
                                          <p:val>
                                            <p:strVal val="ppt_y"/>
                                          </p:val>
                                        </p:tav>
                                      </p:tavLst>
                                    </p:anim>
                                    <p:set>
                                      <p:cBhvr>
                                        <p:cTn id="710" dur="1" fill="hold">
                                          <p:stCondLst>
                                            <p:cond delay="2249"/>
                                          </p:stCondLst>
                                        </p:cTn>
                                        <p:tgtEl>
                                          <p:spTgt spid="72"/>
                                        </p:tgtEl>
                                        <p:attrNameLst>
                                          <p:attrName>style.visibility</p:attrName>
                                        </p:attrNameLst>
                                      </p:cBhvr>
                                      <p:to>
                                        <p:strVal val="hidden"/>
                                      </p:to>
                                    </p:set>
                                  </p:childTnLst>
                                </p:cTn>
                              </p:par>
                              <p:par>
                                <p:cTn id="711" presetID="2" presetClass="exit" presetSubtype="8" fill="hold" grpId="2" nodeType="withEffect">
                                  <p:stCondLst>
                                    <p:cond delay="0"/>
                                  </p:stCondLst>
                                  <p:childTnLst>
                                    <p:anim calcmode="lin" valueType="num">
                                      <p:cBhvr additive="base">
                                        <p:cTn id="712" dur="2250"/>
                                        <p:tgtEl>
                                          <p:spTgt spid="73"/>
                                        </p:tgtEl>
                                        <p:attrNameLst>
                                          <p:attrName>ppt_x</p:attrName>
                                        </p:attrNameLst>
                                      </p:cBhvr>
                                      <p:tavLst>
                                        <p:tav tm="0">
                                          <p:val>
                                            <p:strVal val="ppt_x"/>
                                          </p:val>
                                        </p:tav>
                                        <p:tav tm="100000">
                                          <p:val>
                                            <p:strVal val="0-ppt_w/2"/>
                                          </p:val>
                                        </p:tav>
                                      </p:tavLst>
                                    </p:anim>
                                    <p:anim calcmode="lin" valueType="num">
                                      <p:cBhvr additive="base">
                                        <p:cTn id="713" dur="2250"/>
                                        <p:tgtEl>
                                          <p:spTgt spid="73"/>
                                        </p:tgtEl>
                                        <p:attrNameLst>
                                          <p:attrName>ppt_y</p:attrName>
                                        </p:attrNameLst>
                                      </p:cBhvr>
                                      <p:tavLst>
                                        <p:tav tm="0">
                                          <p:val>
                                            <p:strVal val="ppt_y"/>
                                          </p:val>
                                        </p:tav>
                                        <p:tav tm="100000">
                                          <p:val>
                                            <p:strVal val="ppt_y"/>
                                          </p:val>
                                        </p:tav>
                                      </p:tavLst>
                                    </p:anim>
                                    <p:set>
                                      <p:cBhvr>
                                        <p:cTn id="714" dur="1" fill="hold">
                                          <p:stCondLst>
                                            <p:cond delay="2249"/>
                                          </p:stCondLst>
                                        </p:cTn>
                                        <p:tgtEl>
                                          <p:spTgt spid="73"/>
                                        </p:tgtEl>
                                        <p:attrNameLst>
                                          <p:attrName>style.visibility</p:attrName>
                                        </p:attrNameLst>
                                      </p:cBhvr>
                                      <p:to>
                                        <p:strVal val="hidden"/>
                                      </p:to>
                                    </p:set>
                                  </p:childTnLst>
                                </p:cTn>
                              </p:par>
                              <p:par>
                                <p:cTn id="715" presetID="2" presetClass="exit" presetSubtype="8" fill="hold" grpId="2" nodeType="withEffect">
                                  <p:stCondLst>
                                    <p:cond delay="0"/>
                                  </p:stCondLst>
                                  <p:childTnLst>
                                    <p:anim calcmode="lin" valueType="num">
                                      <p:cBhvr additive="base">
                                        <p:cTn id="716" dur="2250"/>
                                        <p:tgtEl>
                                          <p:spTgt spid="74"/>
                                        </p:tgtEl>
                                        <p:attrNameLst>
                                          <p:attrName>ppt_x</p:attrName>
                                        </p:attrNameLst>
                                      </p:cBhvr>
                                      <p:tavLst>
                                        <p:tav tm="0">
                                          <p:val>
                                            <p:strVal val="ppt_x"/>
                                          </p:val>
                                        </p:tav>
                                        <p:tav tm="100000">
                                          <p:val>
                                            <p:strVal val="0-ppt_w/2"/>
                                          </p:val>
                                        </p:tav>
                                      </p:tavLst>
                                    </p:anim>
                                    <p:anim calcmode="lin" valueType="num">
                                      <p:cBhvr additive="base">
                                        <p:cTn id="717" dur="2250"/>
                                        <p:tgtEl>
                                          <p:spTgt spid="74"/>
                                        </p:tgtEl>
                                        <p:attrNameLst>
                                          <p:attrName>ppt_y</p:attrName>
                                        </p:attrNameLst>
                                      </p:cBhvr>
                                      <p:tavLst>
                                        <p:tav tm="0">
                                          <p:val>
                                            <p:strVal val="ppt_y"/>
                                          </p:val>
                                        </p:tav>
                                        <p:tav tm="100000">
                                          <p:val>
                                            <p:strVal val="ppt_y"/>
                                          </p:val>
                                        </p:tav>
                                      </p:tavLst>
                                    </p:anim>
                                    <p:set>
                                      <p:cBhvr>
                                        <p:cTn id="718" dur="1" fill="hold">
                                          <p:stCondLst>
                                            <p:cond delay="2249"/>
                                          </p:stCondLst>
                                        </p:cTn>
                                        <p:tgtEl>
                                          <p:spTgt spid="74"/>
                                        </p:tgtEl>
                                        <p:attrNameLst>
                                          <p:attrName>style.visibility</p:attrName>
                                        </p:attrNameLst>
                                      </p:cBhvr>
                                      <p:to>
                                        <p:strVal val="hidden"/>
                                      </p:to>
                                    </p:set>
                                  </p:childTnLst>
                                </p:cTn>
                              </p:par>
                              <p:par>
                                <p:cTn id="719" presetID="2" presetClass="exit" presetSubtype="8" fill="hold" grpId="2" nodeType="withEffect">
                                  <p:stCondLst>
                                    <p:cond delay="0"/>
                                  </p:stCondLst>
                                  <p:childTnLst>
                                    <p:anim calcmode="lin" valueType="num">
                                      <p:cBhvr additive="base">
                                        <p:cTn id="720" dur="2250"/>
                                        <p:tgtEl>
                                          <p:spTgt spid="75"/>
                                        </p:tgtEl>
                                        <p:attrNameLst>
                                          <p:attrName>ppt_x</p:attrName>
                                        </p:attrNameLst>
                                      </p:cBhvr>
                                      <p:tavLst>
                                        <p:tav tm="0">
                                          <p:val>
                                            <p:strVal val="ppt_x"/>
                                          </p:val>
                                        </p:tav>
                                        <p:tav tm="100000">
                                          <p:val>
                                            <p:strVal val="0-ppt_w/2"/>
                                          </p:val>
                                        </p:tav>
                                      </p:tavLst>
                                    </p:anim>
                                    <p:anim calcmode="lin" valueType="num">
                                      <p:cBhvr additive="base">
                                        <p:cTn id="721" dur="2250"/>
                                        <p:tgtEl>
                                          <p:spTgt spid="75"/>
                                        </p:tgtEl>
                                        <p:attrNameLst>
                                          <p:attrName>ppt_y</p:attrName>
                                        </p:attrNameLst>
                                      </p:cBhvr>
                                      <p:tavLst>
                                        <p:tav tm="0">
                                          <p:val>
                                            <p:strVal val="ppt_y"/>
                                          </p:val>
                                        </p:tav>
                                        <p:tav tm="100000">
                                          <p:val>
                                            <p:strVal val="ppt_y"/>
                                          </p:val>
                                        </p:tav>
                                      </p:tavLst>
                                    </p:anim>
                                    <p:set>
                                      <p:cBhvr>
                                        <p:cTn id="722" dur="1" fill="hold">
                                          <p:stCondLst>
                                            <p:cond delay="2249"/>
                                          </p:stCondLst>
                                        </p:cTn>
                                        <p:tgtEl>
                                          <p:spTgt spid="75"/>
                                        </p:tgtEl>
                                        <p:attrNameLst>
                                          <p:attrName>style.visibility</p:attrName>
                                        </p:attrNameLst>
                                      </p:cBhvr>
                                      <p:to>
                                        <p:strVal val="hidden"/>
                                      </p:to>
                                    </p:set>
                                  </p:childTnLst>
                                </p:cTn>
                              </p:par>
                              <p:par>
                                <p:cTn id="723" presetID="2" presetClass="exit" presetSubtype="8" fill="hold" grpId="2" nodeType="withEffect">
                                  <p:stCondLst>
                                    <p:cond delay="0"/>
                                  </p:stCondLst>
                                  <p:childTnLst>
                                    <p:anim calcmode="lin" valueType="num">
                                      <p:cBhvr additive="base">
                                        <p:cTn id="724" dur="2250"/>
                                        <p:tgtEl>
                                          <p:spTgt spid="76"/>
                                        </p:tgtEl>
                                        <p:attrNameLst>
                                          <p:attrName>ppt_x</p:attrName>
                                        </p:attrNameLst>
                                      </p:cBhvr>
                                      <p:tavLst>
                                        <p:tav tm="0">
                                          <p:val>
                                            <p:strVal val="ppt_x"/>
                                          </p:val>
                                        </p:tav>
                                        <p:tav tm="100000">
                                          <p:val>
                                            <p:strVal val="0-ppt_w/2"/>
                                          </p:val>
                                        </p:tav>
                                      </p:tavLst>
                                    </p:anim>
                                    <p:anim calcmode="lin" valueType="num">
                                      <p:cBhvr additive="base">
                                        <p:cTn id="725" dur="2250"/>
                                        <p:tgtEl>
                                          <p:spTgt spid="76"/>
                                        </p:tgtEl>
                                        <p:attrNameLst>
                                          <p:attrName>ppt_y</p:attrName>
                                        </p:attrNameLst>
                                      </p:cBhvr>
                                      <p:tavLst>
                                        <p:tav tm="0">
                                          <p:val>
                                            <p:strVal val="ppt_y"/>
                                          </p:val>
                                        </p:tav>
                                        <p:tav tm="100000">
                                          <p:val>
                                            <p:strVal val="ppt_y"/>
                                          </p:val>
                                        </p:tav>
                                      </p:tavLst>
                                    </p:anim>
                                    <p:set>
                                      <p:cBhvr>
                                        <p:cTn id="726" dur="1" fill="hold">
                                          <p:stCondLst>
                                            <p:cond delay="2249"/>
                                          </p:stCondLst>
                                        </p:cTn>
                                        <p:tgtEl>
                                          <p:spTgt spid="76"/>
                                        </p:tgtEl>
                                        <p:attrNameLst>
                                          <p:attrName>style.visibility</p:attrName>
                                        </p:attrNameLst>
                                      </p:cBhvr>
                                      <p:to>
                                        <p:strVal val="hidden"/>
                                      </p:to>
                                    </p:set>
                                  </p:childTnLst>
                                </p:cTn>
                              </p:par>
                              <p:par>
                                <p:cTn id="727" presetID="2" presetClass="exit" presetSubtype="8" fill="hold" grpId="2" nodeType="withEffect">
                                  <p:stCondLst>
                                    <p:cond delay="0"/>
                                  </p:stCondLst>
                                  <p:childTnLst>
                                    <p:anim calcmode="lin" valueType="num">
                                      <p:cBhvr additive="base">
                                        <p:cTn id="728" dur="2250"/>
                                        <p:tgtEl>
                                          <p:spTgt spid="77"/>
                                        </p:tgtEl>
                                        <p:attrNameLst>
                                          <p:attrName>ppt_x</p:attrName>
                                        </p:attrNameLst>
                                      </p:cBhvr>
                                      <p:tavLst>
                                        <p:tav tm="0">
                                          <p:val>
                                            <p:strVal val="ppt_x"/>
                                          </p:val>
                                        </p:tav>
                                        <p:tav tm="100000">
                                          <p:val>
                                            <p:strVal val="0-ppt_w/2"/>
                                          </p:val>
                                        </p:tav>
                                      </p:tavLst>
                                    </p:anim>
                                    <p:anim calcmode="lin" valueType="num">
                                      <p:cBhvr additive="base">
                                        <p:cTn id="729" dur="2250"/>
                                        <p:tgtEl>
                                          <p:spTgt spid="77"/>
                                        </p:tgtEl>
                                        <p:attrNameLst>
                                          <p:attrName>ppt_y</p:attrName>
                                        </p:attrNameLst>
                                      </p:cBhvr>
                                      <p:tavLst>
                                        <p:tav tm="0">
                                          <p:val>
                                            <p:strVal val="ppt_y"/>
                                          </p:val>
                                        </p:tav>
                                        <p:tav tm="100000">
                                          <p:val>
                                            <p:strVal val="ppt_y"/>
                                          </p:val>
                                        </p:tav>
                                      </p:tavLst>
                                    </p:anim>
                                    <p:set>
                                      <p:cBhvr>
                                        <p:cTn id="730" dur="1" fill="hold">
                                          <p:stCondLst>
                                            <p:cond delay="2249"/>
                                          </p:stCondLst>
                                        </p:cTn>
                                        <p:tgtEl>
                                          <p:spTgt spid="77"/>
                                        </p:tgtEl>
                                        <p:attrNameLst>
                                          <p:attrName>style.visibility</p:attrName>
                                        </p:attrNameLst>
                                      </p:cBhvr>
                                      <p:to>
                                        <p:strVal val="hidden"/>
                                      </p:to>
                                    </p:set>
                                  </p:childTnLst>
                                </p:cTn>
                              </p:par>
                              <p:par>
                                <p:cTn id="731" presetID="2" presetClass="exit" presetSubtype="8" fill="hold" grpId="2" nodeType="withEffect">
                                  <p:stCondLst>
                                    <p:cond delay="0"/>
                                  </p:stCondLst>
                                  <p:childTnLst>
                                    <p:anim calcmode="lin" valueType="num">
                                      <p:cBhvr additive="base">
                                        <p:cTn id="732" dur="2250"/>
                                        <p:tgtEl>
                                          <p:spTgt spid="78"/>
                                        </p:tgtEl>
                                        <p:attrNameLst>
                                          <p:attrName>ppt_x</p:attrName>
                                        </p:attrNameLst>
                                      </p:cBhvr>
                                      <p:tavLst>
                                        <p:tav tm="0">
                                          <p:val>
                                            <p:strVal val="ppt_x"/>
                                          </p:val>
                                        </p:tav>
                                        <p:tav tm="100000">
                                          <p:val>
                                            <p:strVal val="0-ppt_w/2"/>
                                          </p:val>
                                        </p:tav>
                                      </p:tavLst>
                                    </p:anim>
                                    <p:anim calcmode="lin" valueType="num">
                                      <p:cBhvr additive="base">
                                        <p:cTn id="733" dur="2250"/>
                                        <p:tgtEl>
                                          <p:spTgt spid="78"/>
                                        </p:tgtEl>
                                        <p:attrNameLst>
                                          <p:attrName>ppt_y</p:attrName>
                                        </p:attrNameLst>
                                      </p:cBhvr>
                                      <p:tavLst>
                                        <p:tav tm="0">
                                          <p:val>
                                            <p:strVal val="ppt_y"/>
                                          </p:val>
                                        </p:tav>
                                        <p:tav tm="100000">
                                          <p:val>
                                            <p:strVal val="ppt_y"/>
                                          </p:val>
                                        </p:tav>
                                      </p:tavLst>
                                    </p:anim>
                                    <p:set>
                                      <p:cBhvr>
                                        <p:cTn id="734" dur="1" fill="hold">
                                          <p:stCondLst>
                                            <p:cond delay="2249"/>
                                          </p:stCondLst>
                                        </p:cTn>
                                        <p:tgtEl>
                                          <p:spTgt spid="78"/>
                                        </p:tgtEl>
                                        <p:attrNameLst>
                                          <p:attrName>style.visibility</p:attrName>
                                        </p:attrNameLst>
                                      </p:cBhvr>
                                      <p:to>
                                        <p:strVal val="hidden"/>
                                      </p:to>
                                    </p:set>
                                  </p:childTnLst>
                                </p:cTn>
                              </p:par>
                              <p:par>
                                <p:cTn id="735" presetID="2" presetClass="exit" presetSubtype="8" fill="hold" grpId="2" nodeType="withEffect">
                                  <p:stCondLst>
                                    <p:cond delay="0"/>
                                  </p:stCondLst>
                                  <p:childTnLst>
                                    <p:anim calcmode="lin" valueType="num">
                                      <p:cBhvr additive="base">
                                        <p:cTn id="736" dur="2250"/>
                                        <p:tgtEl>
                                          <p:spTgt spid="79"/>
                                        </p:tgtEl>
                                        <p:attrNameLst>
                                          <p:attrName>ppt_x</p:attrName>
                                        </p:attrNameLst>
                                      </p:cBhvr>
                                      <p:tavLst>
                                        <p:tav tm="0">
                                          <p:val>
                                            <p:strVal val="ppt_x"/>
                                          </p:val>
                                        </p:tav>
                                        <p:tav tm="100000">
                                          <p:val>
                                            <p:strVal val="0-ppt_w/2"/>
                                          </p:val>
                                        </p:tav>
                                      </p:tavLst>
                                    </p:anim>
                                    <p:anim calcmode="lin" valueType="num">
                                      <p:cBhvr additive="base">
                                        <p:cTn id="737" dur="2250"/>
                                        <p:tgtEl>
                                          <p:spTgt spid="79"/>
                                        </p:tgtEl>
                                        <p:attrNameLst>
                                          <p:attrName>ppt_y</p:attrName>
                                        </p:attrNameLst>
                                      </p:cBhvr>
                                      <p:tavLst>
                                        <p:tav tm="0">
                                          <p:val>
                                            <p:strVal val="ppt_y"/>
                                          </p:val>
                                        </p:tav>
                                        <p:tav tm="100000">
                                          <p:val>
                                            <p:strVal val="ppt_y"/>
                                          </p:val>
                                        </p:tav>
                                      </p:tavLst>
                                    </p:anim>
                                    <p:set>
                                      <p:cBhvr>
                                        <p:cTn id="738" dur="1" fill="hold">
                                          <p:stCondLst>
                                            <p:cond delay="2249"/>
                                          </p:stCondLst>
                                        </p:cTn>
                                        <p:tgtEl>
                                          <p:spTgt spid="79"/>
                                        </p:tgtEl>
                                        <p:attrNameLst>
                                          <p:attrName>style.visibility</p:attrName>
                                        </p:attrNameLst>
                                      </p:cBhvr>
                                      <p:to>
                                        <p:strVal val="hidden"/>
                                      </p:to>
                                    </p:set>
                                  </p:childTnLst>
                                </p:cTn>
                              </p:par>
                              <p:par>
                                <p:cTn id="739" presetID="2" presetClass="exit" presetSubtype="8" fill="hold" grpId="2" nodeType="withEffect">
                                  <p:stCondLst>
                                    <p:cond delay="0"/>
                                  </p:stCondLst>
                                  <p:childTnLst>
                                    <p:anim calcmode="lin" valueType="num">
                                      <p:cBhvr additive="base">
                                        <p:cTn id="740" dur="2250"/>
                                        <p:tgtEl>
                                          <p:spTgt spid="80"/>
                                        </p:tgtEl>
                                        <p:attrNameLst>
                                          <p:attrName>ppt_x</p:attrName>
                                        </p:attrNameLst>
                                      </p:cBhvr>
                                      <p:tavLst>
                                        <p:tav tm="0">
                                          <p:val>
                                            <p:strVal val="ppt_x"/>
                                          </p:val>
                                        </p:tav>
                                        <p:tav tm="100000">
                                          <p:val>
                                            <p:strVal val="0-ppt_w/2"/>
                                          </p:val>
                                        </p:tav>
                                      </p:tavLst>
                                    </p:anim>
                                    <p:anim calcmode="lin" valueType="num">
                                      <p:cBhvr additive="base">
                                        <p:cTn id="741" dur="2250"/>
                                        <p:tgtEl>
                                          <p:spTgt spid="80"/>
                                        </p:tgtEl>
                                        <p:attrNameLst>
                                          <p:attrName>ppt_y</p:attrName>
                                        </p:attrNameLst>
                                      </p:cBhvr>
                                      <p:tavLst>
                                        <p:tav tm="0">
                                          <p:val>
                                            <p:strVal val="ppt_y"/>
                                          </p:val>
                                        </p:tav>
                                        <p:tav tm="100000">
                                          <p:val>
                                            <p:strVal val="ppt_y"/>
                                          </p:val>
                                        </p:tav>
                                      </p:tavLst>
                                    </p:anim>
                                    <p:set>
                                      <p:cBhvr>
                                        <p:cTn id="742" dur="1" fill="hold">
                                          <p:stCondLst>
                                            <p:cond delay="2249"/>
                                          </p:stCondLst>
                                        </p:cTn>
                                        <p:tgtEl>
                                          <p:spTgt spid="80"/>
                                        </p:tgtEl>
                                        <p:attrNameLst>
                                          <p:attrName>style.visibility</p:attrName>
                                        </p:attrNameLst>
                                      </p:cBhvr>
                                      <p:to>
                                        <p:strVal val="hidden"/>
                                      </p:to>
                                    </p:set>
                                  </p:childTnLst>
                                </p:cTn>
                              </p:par>
                              <p:par>
                                <p:cTn id="743" presetID="2" presetClass="exit" presetSubtype="8" fill="hold" grpId="2" nodeType="withEffect">
                                  <p:stCondLst>
                                    <p:cond delay="0"/>
                                  </p:stCondLst>
                                  <p:childTnLst>
                                    <p:anim calcmode="lin" valueType="num">
                                      <p:cBhvr additive="base">
                                        <p:cTn id="744" dur="2250"/>
                                        <p:tgtEl>
                                          <p:spTgt spid="81"/>
                                        </p:tgtEl>
                                        <p:attrNameLst>
                                          <p:attrName>ppt_x</p:attrName>
                                        </p:attrNameLst>
                                      </p:cBhvr>
                                      <p:tavLst>
                                        <p:tav tm="0">
                                          <p:val>
                                            <p:strVal val="ppt_x"/>
                                          </p:val>
                                        </p:tav>
                                        <p:tav tm="100000">
                                          <p:val>
                                            <p:strVal val="0-ppt_w/2"/>
                                          </p:val>
                                        </p:tav>
                                      </p:tavLst>
                                    </p:anim>
                                    <p:anim calcmode="lin" valueType="num">
                                      <p:cBhvr additive="base">
                                        <p:cTn id="745" dur="2250"/>
                                        <p:tgtEl>
                                          <p:spTgt spid="81"/>
                                        </p:tgtEl>
                                        <p:attrNameLst>
                                          <p:attrName>ppt_y</p:attrName>
                                        </p:attrNameLst>
                                      </p:cBhvr>
                                      <p:tavLst>
                                        <p:tav tm="0">
                                          <p:val>
                                            <p:strVal val="ppt_y"/>
                                          </p:val>
                                        </p:tav>
                                        <p:tav tm="100000">
                                          <p:val>
                                            <p:strVal val="ppt_y"/>
                                          </p:val>
                                        </p:tav>
                                      </p:tavLst>
                                    </p:anim>
                                    <p:set>
                                      <p:cBhvr>
                                        <p:cTn id="746" dur="1" fill="hold">
                                          <p:stCondLst>
                                            <p:cond delay="2249"/>
                                          </p:stCondLst>
                                        </p:cTn>
                                        <p:tgtEl>
                                          <p:spTgt spid="81"/>
                                        </p:tgtEl>
                                        <p:attrNameLst>
                                          <p:attrName>style.visibility</p:attrName>
                                        </p:attrNameLst>
                                      </p:cBhvr>
                                      <p:to>
                                        <p:strVal val="hidden"/>
                                      </p:to>
                                    </p:set>
                                  </p:childTnLst>
                                </p:cTn>
                              </p:par>
                              <p:par>
                                <p:cTn id="747" presetID="2" presetClass="exit" presetSubtype="8" fill="hold" grpId="2" nodeType="withEffect">
                                  <p:stCondLst>
                                    <p:cond delay="0"/>
                                  </p:stCondLst>
                                  <p:childTnLst>
                                    <p:anim calcmode="lin" valueType="num">
                                      <p:cBhvr additive="base">
                                        <p:cTn id="748" dur="2250"/>
                                        <p:tgtEl>
                                          <p:spTgt spid="82"/>
                                        </p:tgtEl>
                                        <p:attrNameLst>
                                          <p:attrName>ppt_x</p:attrName>
                                        </p:attrNameLst>
                                      </p:cBhvr>
                                      <p:tavLst>
                                        <p:tav tm="0">
                                          <p:val>
                                            <p:strVal val="ppt_x"/>
                                          </p:val>
                                        </p:tav>
                                        <p:tav tm="100000">
                                          <p:val>
                                            <p:strVal val="0-ppt_w/2"/>
                                          </p:val>
                                        </p:tav>
                                      </p:tavLst>
                                    </p:anim>
                                    <p:anim calcmode="lin" valueType="num">
                                      <p:cBhvr additive="base">
                                        <p:cTn id="749" dur="2250"/>
                                        <p:tgtEl>
                                          <p:spTgt spid="82"/>
                                        </p:tgtEl>
                                        <p:attrNameLst>
                                          <p:attrName>ppt_y</p:attrName>
                                        </p:attrNameLst>
                                      </p:cBhvr>
                                      <p:tavLst>
                                        <p:tav tm="0">
                                          <p:val>
                                            <p:strVal val="ppt_y"/>
                                          </p:val>
                                        </p:tav>
                                        <p:tav tm="100000">
                                          <p:val>
                                            <p:strVal val="ppt_y"/>
                                          </p:val>
                                        </p:tav>
                                      </p:tavLst>
                                    </p:anim>
                                    <p:set>
                                      <p:cBhvr>
                                        <p:cTn id="750" dur="1" fill="hold">
                                          <p:stCondLst>
                                            <p:cond delay="2249"/>
                                          </p:stCondLst>
                                        </p:cTn>
                                        <p:tgtEl>
                                          <p:spTgt spid="82"/>
                                        </p:tgtEl>
                                        <p:attrNameLst>
                                          <p:attrName>style.visibility</p:attrName>
                                        </p:attrNameLst>
                                      </p:cBhvr>
                                      <p:to>
                                        <p:strVal val="hidden"/>
                                      </p:to>
                                    </p:set>
                                  </p:childTnLst>
                                </p:cTn>
                              </p:par>
                              <p:par>
                                <p:cTn id="751" presetID="2" presetClass="exit" presetSubtype="8" fill="hold" grpId="2" nodeType="withEffect">
                                  <p:stCondLst>
                                    <p:cond delay="0"/>
                                  </p:stCondLst>
                                  <p:childTnLst>
                                    <p:anim calcmode="lin" valueType="num">
                                      <p:cBhvr additive="base">
                                        <p:cTn id="752" dur="2250"/>
                                        <p:tgtEl>
                                          <p:spTgt spid="83"/>
                                        </p:tgtEl>
                                        <p:attrNameLst>
                                          <p:attrName>ppt_x</p:attrName>
                                        </p:attrNameLst>
                                      </p:cBhvr>
                                      <p:tavLst>
                                        <p:tav tm="0">
                                          <p:val>
                                            <p:strVal val="ppt_x"/>
                                          </p:val>
                                        </p:tav>
                                        <p:tav tm="100000">
                                          <p:val>
                                            <p:strVal val="0-ppt_w/2"/>
                                          </p:val>
                                        </p:tav>
                                      </p:tavLst>
                                    </p:anim>
                                    <p:anim calcmode="lin" valueType="num">
                                      <p:cBhvr additive="base">
                                        <p:cTn id="753" dur="2250"/>
                                        <p:tgtEl>
                                          <p:spTgt spid="83"/>
                                        </p:tgtEl>
                                        <p:attrNameLst>
                                          <p:attrName>ppt_y</p:attrName>
                                        </p:attrNameLst>
                                      </p:cBhvr>
                                      <p:tavLst>
                                        <p:tav tm="0">
                                          <p:val>
                                            <p:strVal val="ppt_y"/>
                                          </p:val>
                                        </p:tav>
                                        <p:tav tm="100000">
                                          <p:val>
                                            <p:strVal val="ppt_y"/>
                                          </p:val>
                                        </p:tav>
                                      </p:tavLst>
                                    </p:anim>
                                    <p:set>
                                      <p:cBhvr>
                                        <p:cTn id="754" dur="1" fill="hold">
                                          <p:stCondLst>
                                            <p:cond delay="2249"/>
                                          </p:stCondLst>
                                        </p:cTn>
                                        <p:tgtEl>
                                          <p:spTgt spid="83"/>
                                        </p:tgtEl>
                                        <p:attrNameLst>
                                          <p:attrName>style.visibility</p:attrName>
                                        </p:attrNameLst>
                                      </p:cBhvr>
                                      <p:to>
                                        <p:strVal val="hidden"/>
                                      </p:to>
                                    </p:set>
                                  </p:childTnLst>
                                </p:cTn>
                              </p:par>
                              <p:par>
                                <p:cTn id="755" presetID="2" presetClass="exit" presetSubtype="8" fill="hold" grpId="2" nodeType="withEffect">
                                  <p:stCondLst>
                                    <p:cond delay="0"/>
                                  </p:stCondLst>
                                  <p:childTnLst>
                                    <p:anim calcmode="lin" valueType="num">
                                      <p:cBhvr additive="base">
                                        <p:cTn id="756" dur="2250"/>
                                        <p:tgtEl>
                                          <p:spTgt spid="84"/>
                                        </p:tgtEl>
                                        <p:attrNameLst>
                                          <p:attrName>ppt_x</p:attrName>
                                        </p:attrNameLst>
                                      </p:cBhvr>
                                      <p:tavLst>
                                        <p:tav tm="0">
                                          <p:val>
                                            <p:strVal val="ppt_x"/>
                                          </p:val>
                                        </p:tav>
                                        <p:tav tm="100000">
                                          <p:val>
                                            <p:strVal val="0-ppt_w/2"/>
                                          </p:val>
                                        </p:tav>
                                      </p:tavLst>
                                    </p:anim>
                                    <p:anim calcmode="lin" valueType="num">
                                      <p:cBhvr additive="base">
                                        <p:cTn id="757" dur="2250"/>
                                        <p:tgtEl>
                                          <p:spTgt spid="84"/>
                                        </p:tgtEl>
                                        <p:attrNameLst>
                                          <p:attrName>ppt_y</p:attrName>
                                        </p:attrNameLst>
                                      </p:cBhvr>
                                      <p:tavLst>
                                        <p:tav tm="0">
                                          <p:val>
                                            <p:strVal val="ppt_y"/>
                                          </p:val>
                                        </p:tav>
                                        <p:tav tm="100000">
                                          <p:val>
                                            <p:strVal val="ppt_y"/>
                                          </p:val>
                                        </p:tav>
                                      </p:tavLst>
                                    </p:anim>
                                    <p:set>
                                      <p:cBhvr>
                                        <p:cTn id="758" dur="1" fill="hold">
                                          <p:stCondLst>
                                            <p:cond delay="2249"/>
                                          </p:stCondLst>
                                        </p:cTn>
                                        <p:tgtEl>
                                          <p:spTgt spid="84"/>
                                        </p:tgtEl>
                                        <p:attrNameLst>
                                          <p:attrName>style.visibility</p:attrName>
                                        </p:attrNameLst>
                                      </p:cBhvr>
                                      <p:to>
                                        <p:strVal val="hidden"/>
                                      </p:to>
                                    </p:set>
                                  </p:childTnLst>
                                </p:cTn>
                              </p:par>
                              <p:par>
                                <p:cTn id="759" presetID="16" presetClass="entr" presetSubtype="37" fill="hold" nodeType="withEffect">
                                  <p:stCondLst>
                                    <p:cond delay="0"/>
                                  </p:stCondLst>
                                  <p:childTnLst>
                                    <p:set>
                                      <p:cBhvr>
                                        <p:cTn id="760" dur="1" fill="hold">
                                          <p:stCondLst>
                                            <p:cond delay="0"/>
                                          </p:stCondLst>
                                        </p:cTn>
                                        <p:tgtEl>
                                          <p:spTgt spid="88"/>
                                        </p:tgtEl>
                                        <p:attrNameLst>
                                          <p:attrName>style.visibility</p:attrName>
                                        </p:attrNameLst>
                                      </p:cBhvr>
                                      <p:to>
                                        <p:strVal val="visible"/>
                                      </p:to>
                                    </p:set>
                                    <p:animEffect transition="in" filter="barn(outVertical)">
                                      <p:cBhvr>
                                        <p:cTn id="761" dur="2250"/>
                                        <p:tgtEl>
                                          <p:spTgt spid="88"/>
                                        </p:tgtEl>
                                      </p:cBhvr>
                                    </p:animEffect>
                                  </p:childTnLst>
                                </p:cTn>
                              </p:par>
                              <p:par>
                                <p:cTn id="762" presetID="23" presetClass="entr" presetSubtype="272" fill="hold" nodeType="withEffect">
                                  <p:stCondLst>
                                    <p:cond delay="0"/>
                                  </p:stCondLst>
                                  <p:childTnLst>
                                    <p:set>
                                      <p:cBhvr>
                                        <p:cTn id="763" dur="1" fill="hold">
                                          <p:stCondLst>
                                            <p:cond delay="0"/>
                                          </p:stCondLst>
                                        </p:cTn>
                                        <p:tgtEl>
                                          <p:spTgt spid="88"/>
                                        </p:tgtEl>
                                        <p:attrNameLst>
                                          <p:attrName>style.visibility</p:attrName>
                                        </p:attrNameLst>
                                      </p:cBhvr>
                                      <p:to>
                                        <p:strVal val="visible"/>
                                      </p:to>
                                    </p:set>
                                    <p:anim calcmode="lin" valueType="num">
                                      <p:cBhvr>
                                        <p:cTn id="764" dur="2250" fill="hold"/>
                                        <p:tgtEl>
                                          <p:spTgt spid="88"/>
                                        </p:tgtEl>
                                        <p:attrNameLst>
                                          <p:attrName>ppt_w</p:attrName>
                                        </p:attrNameLst>
                                      </p:cBhvr>
                                      <p:tavLst>
                                        <p:tav tm="0">
                                          <p:val>
                                            <p:strVal val="2/3*#ppt_w"/>
                                          </p:val>
                                        </p:tav>
                                        <p:tav tm="100000">
                                          <p:val>
                                            <p:strVal val="#ppt_w"/>
                                          </p:val>
                                        </p:tav>
                                      </p:tavLst>
                                    </p:anim>
                                    <p:anim calcmode="lin" valueType="num">
                                      <p:cBhvr>
                                        <p:cTn id="765" dur="2250" fill="hold"/>
                                        <p:tgtEl>
                                          <p:spTgt spid="88"/>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66" grpId="0" animBg="1"/>
      <p:bldP spid="66" grpId="1" animBg="1"/>
      <p:bldP spid="66" grpId="2" animBg="1"/>
      <p:bldP spid="67" grpId="0" animBg="1"/>
      <p:bldP spid="67" grpId="1" animBg="1"/>
      <p:bldP spid="67" grpId="2" animBg="1"/>
      <p:bldP spid="68" grpId="0" animBg="1"/>
      <p:bldP spid="68" grpId="1" animBg="1"/>
      <p:bldP spid="68" grpId="2" animBg="1"/>
      <p:bldP spid="69" grpId="0" animBg="1"/>
      <p:bldP spid="69" grpId="1" animBg="1"/>
      <p:bldP spid="69" grpId="2" animBg="1"/>
      <p:bldP spid="70" grpId="0" animBg="1"/>
      <p:bldP spid="70" grpId="1" animBg="1"/>
      <p:bldP spid="70" grpId="2" animBg="1"/>
      <p:bldP spid="71" grpId="0" animBg="1"/>
      <p:bldP spid="71" grpId="1" animBg="1"/>
      <p:bldP spid="71" grpId="2" animBg="1"/>
      <p:bldP spid="72" grpId="0" animBg="1"/>
      <p:bldP spid="72" grpId="1" animBg="1"/>
      <p:bldP spid="72" grpId="2" animBg="1"/>
      <p:bldP spid="73" grpId="0" animBg="1"/>
      <p:bldP spid="73" grpId="1" animBg="1"/>
      <p:bldP spid="73" grpId="2" animBg="1"/>
      <p:bldP spid="74" grpId="0" animBg="1"/>
      <p:bldP spid="74" grpId="1" animBg="1"/>
      <p:bldP spid="74" grpId="2" animBg="1"/>
      <p:bldP spid="75" grpId="0" animBg="1"/>
      <p:bldP spid="75" grpId="1" animBg="1"/>
      <p:bldP spid="75" grpId="2" animBg="1"/>
      <p:bldP spid="76" grpId="0" animBg="1"/>
      <p:bldP spid="76" grpId="1" animBg="1"/>
      <p:bldP spid="76" grpId="2" animBg="1"/>
      <p:bldP spid="77" grpId="0" animBg="1"/>
      <p:bldP spid="77" grpId="1" animBg="1"/>
      <p:bldP spid="77" grpId="2" animBg="1"/>
      <p:bldP spid="78" grpId="0" animBg="1"/>
      <p:bldP spid="78" grpId="1" animBg="1"/>
      <p:bldP spid="78" grpId="2" animBg="1"/>
      <p:bldP spid="79" grpId="0" animBg="1"/>
      <p:bldP spid="79" grpId="1" animBg="1"/>
      <p:bldP spid="79" grpId="2" animBg="1"/>
      <p:bldP spid="80" grpId="0" animBg="1"/>
      <p:bldP spid="80" grpId="1" animBg="1"/>
      <p:bldP spid="80" grpId="2" animBg="1"/>
      <p:bldP spid="81" grpId="0" animBg="1"/>
      <p:bldP spid="81" grpId="1" animBg="1"/>
      <p:bldP spid="81" grpId="2" animBg="1"/>
      <p:bldP spid="82" grpId="0" animBg="1"/>
      <p:bldP spid="82" grpId="1" animBg="1"/>
      <p:bldP spid="82" grpId="2" animBg="1"/>
      <p:bldP spid="83" grpId="0" animBg="1"/>
      <p:bldP spid="83" grpId="1" animBg="1"/>
      <p:bldP spid="83" grpId="2" animBg="1"/>
      <p:bldP spid="84" grpId="0" animBg="1"/>
      <p:bldP spid="84" grpId="1" animBg="1"/>
      <p:bldP spid="84" grpId="2" animBg="1"/>
      <p:bldP spid="1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27 Grupo"/>
          <p:cNvGrpSpPr/>
          <p:nvPr/>
        </p:nvGrpSpPr>
        <p:grpSpPr>
          <a:xfrm>
            <a:off x="0" y="10674"/>
            <a:ext cx="9144000" cy="5132826"/>
            <a:chOff x="0" y="0"/>
            <a:chExt cx="9144000" cy="2571750"/>
          </a:xfrm>
        </p:grpSpPr>
        <p:sp>
          <p:nvSpPr>
            <p:cNvPr id="41" name="40 Rectángulo"/>
            <p:cNvSpPr/>
            <p:nvPr/>
          </p:nvSpPr>
          <p:spPr>
            <a:xfrm rot="10800000">
              <a:off x="0" y="0"/>
              <a:ext cx="4572000" cy="2571750"/>
            </a:xfrm>
            <a:prstGeom prst="rect">
              <a:avLst/>
            </a:prstGeom>
            <a:gradFill>
              <a:gsLst>
                <a:gs pos="93000">
                  <a:srgbClr val="FFFF00"/>
                </a:gs>
                <a:gs pos="60000">
                  <a:srgbClr val="00B050">
                    <a:lumMod val="4000"/>
                  </a:srgbClr>
                </a:gs>
                <a:gs pos="26000">
                  <a:srgbClr val="00B050">
                    <a:lumMod val="18000"/>
                  </a:srgbClr>
                </a:gs>
                <a:gs pos="100000">
                  <a:srgbClr val="C00000">
                    <a:lumMod val="4000"/>
                  </a:srgbClr>
                </a:gs>
                <a:gs pos="2000">
                  <a:srgbClr val="FFC000"/>
                </a:gs>
                <a:gs pos="2000">
                  <a:srgbClr val="66FF33"/>
                </a:gs>
                <a:gs pos="100000">
                  <a:srgbClr val="DC1C08">
                    <a:lumMod val="49000"/>
                  </a:srgbClr>
                </a:gs>
                <a:gs pos="84000">
                  <a:srgbClr val="FFCC00"/>
                </a:gs>
                <a:gs pos="7000">
                  <a:srgbClr val="FFCC00"/>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flipH="1">
              <a:off x="4572000" y="0"/>
              <a:ext cx="4572000" cy="2571750"/>
            </a:xfrm>
            <a:prstGeom prst="rect">
              <a:avLst/>
            </a:prstGeom>
            <a:gradFill>
              <a:gsLst>
                <a:gs pos="93000">
                  <a:srgbClr val="FFFF00"/>
                </a:gs>
                <a:gs pos="60000">
                  <a:srgbClr val="00B050">
                    <a:lumMod val="4000"/>
                  </a:srgbClr>
                </a:gs>
                <a:gs pos="26000">
                  <a:srgbClr val="00B050">
                    <a:lumMod val="18000"/>
                  </a:srgbClr>
                </a:gs>
                <a:gs pos="100000">
                  <a:srgbClr val="C00000">
                    <a:lumMod val="4000"/>
                  </a:srgbClr>
                </a:gs>
                <a:gs pos="2000">
                  <a:srgbClr val="FFC000"/>
                </a:gs>
                <a:gs pos="2000">
                  <a:srgbClr val="66FF33"/>
                </a:gs>
                <a:gs pos="100000">
                  <a:srgbClr val="DC1C08">
                    <a:lumMod val="49000"/>
                  </a:srgbClr>
                </a:gs>
                <a:gs pos="84000">
                  <a:srgbClr val="FFCC00"/>
                </a:gs>
                <a:gs pos="7000">
                  <a:srgbClr val="FFCC00"/>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42" name="41 Imagen" descr="Diapositiva17"/>
          <p:cNvPicPr>
            <a:picLocks noGrp="1" noChangeAspect="1"/>
          </p:cNvPicPr>
          <p:nvPr isPhoto="1"/>
        </p:nvPicPr>
        <p:blipFill rotWithShape="1">
          <a:blip r:embed="rId3">
            <a:lum/>
            <a:extLst>
              <a:ext uri="{28A0092B-C50C-407E-A947-70E740481C1C}">
                <a14:useLocalDpi xmlns:a14="http://schemas.microsoft.com/office/drawing/2010/main" val="0"/>
              </a:ext>
            </a:extLst>
          </a:blip>
          <a:srcRect t="-97769"/>
          <a:stretch/>
        </p:blipFill>
        <p:spPr>
          <a:xfrm>
            <a:off x="-36000" y="-5133106"/>
            <a:ext cx="9180000" cy="10299556"/>
          </a:xfrm>
          <a:prstGeom prst="rect">
            <a:avLst/>
          </a:prstGeom>
          <a:noFill/>
          <a:ln>
            <a:noFill/>
          </a:ln>
        </p:spPr>
      </p:pic>
      <p:sp>
        <p:nvSpPr>
          <p:cNvPr id="24" name="23 Rombo"/>
          <p:cNvSpPr/>
          <p:nvPr/>
        </p:nvSpPr>
        <p:spPr>
          <a:xfrm rot="5400000">
            <a:off x="9089929" y="-1687308"/>
            <a:ext cx="1304134" cy="2045384"/>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rot lat="0" lon="0" rev="21594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rot="5400000">
            <a:off x="8729895" y="-1211776"/>
            <a:ext cx="1304133" cy="204538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rot lat="0" lon="0" rev="21594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rot="5400000">
            <a:off x="8341326" y="-751198"/>
            <a:ext cx="1304133" cy="204538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rot lat="0" lon="0" rev="21594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rot="5400000">
            <a:off x="7973927" y="-275671"/>
            <a:ext cx="1304133" cy="204538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rot lat="0" lon="0" rev="21594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rot="5400000">
            <a:off x="7613927" y="112898"/>
            <a:ext cx="1304133" cy="204538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rot lat="0" lon="0" rev="21594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rot="5400000">
            <a:off x="7253895" y="588425"/>
            <a:ext cx="1304133" cy="204538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rot lat="0" lon="0" rev="21594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rot="5400000">
            <a:off x="6865326" y="1049002"/>
            <a:ext cx="1304133" cy="204538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rot lat="0" lon="0" rev="21594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rot="5400000">
            <a:off x="6497927" y="1524529"/>
            <a:ext cx="1304133" cy="204538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rot lat="0" lon="0" rev="21594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rot="5400000">
            <a:off x="6130632" y="2057114"/>
            <a:ext cx="1304133" cy="204538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rot lat="0" lon="0" rev="21594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rot="5400000">
            <a:off x="5770600" y="2532641"/>
            <a:ext cx="1304133" cy="204538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rot lat="0" lon="0" rev="21594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rot="5400000">
            <a:off x="5382031" y="2993218"/>
            <a:ext cx="1304133" cy="204538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rot lat="0" lon="0" rev="21594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rot="5400000">
            <a:off x="5014629" y="3468744"/>
            <a:ext cx="1304135" cy="204538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rot lat="0" lon="0" rev="21594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ombo"/>
          <p:cNvSpPr/>
          <p:nvPr/>
        </p:nvSpPr>
        <p:spPr>
          <a:xfrm rot="16200000" flipH="1">
            <a:off x="-1286067" y="-1738518"/>
            <a:ext cx="1304134" cy="2117392"/>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rot lat="0" lon="0" rev="1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rot="16200000" flipH="1">
            <a:off x="-926032" y="-1262992"/>
            <a:ext cx="1304134" cy="211739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rot lat="0" lon="0" rev="1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ombo"/>
          <p:cNvSpPr/>
          <p:nvPr/>
        </p:nvSpPr>
        <p:spPr>
          <a:xfrm rot="16200000" flipH="1">
            <a:off x="-537462" y="-802412"/>
            <a:ext cx="1304134" cy="2117391"/>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rot lat="0" lon="0" rev="1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ombo"/>
          <p:cNvSpPr/>
          <p:nvPr/>
        </p:nvSpPr>
        <p:spPr>
          <a:xfrm rot="16200000" flipH="1">
            <a:off x="-170062" y="-326883"/>
            <a:ext cx="1304134" cy="2117391"/>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rot lat="0" lon="0" rev="1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ombo"/>
          <p:cNvSpPr/>
          <p:nvPr/>
        </p:nvSpPr>
        <p:spPr>
          <a:xfrm rot="16200000" flipH="1">
            <a:off x="189938" y="61686"/>
            <a:ext cx="1304134" cy="2117391"/>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rot lat="0" lon="0" rev="1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ombo"/>
          <p:cNvSpPr/>
          <p:nvPr/>
        </p:nvSpPr>
        <p:spPr>
          <a:xfrm rot="16200000" flipH="1">
            <a:off x="549970" y="537213"/>
            <a:ext cx="1304134" cy="2117391"/>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rot lat="0" lon="0" rev="1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ombo"/>
          <p:cNvSpPr/>
          <p:nvPr/>
        </p:nvSpPr>
        <p:spPr>
          <a:xfrm rot="16200000" flipH="1">
            <a:off x="938541" y="997791"/>
            <a:ext cx="1304134" cy="2117389"/>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rot lat="0" lon="0" rev="1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ombo"/>
          <p:cNvSpPr/>
          <p:nvPr/>
        </p:nvSpPr>
        <p:spPr>
          <a:xfrm rot="16200000" flipH="1">
            <a:off x="1305940" y="1473318"/>
            <a:ext cx="1304134" cy="2117389"/>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rot lat="0" lon="0" rev="1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ombo"/>
          <p:cNvSpPr/>
          <p:nvPr/>
        </p:nvSpPr>
        <p:spPr>
          <a:xfrm rot="16200000" flipH="1">
            <a:off x="1673235" y="2005903"/>
            <a:ext cx="1304134" cy="2117389"/>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rot lat="0" lon="0" rev="1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ombo"/>
          <p:cNvSpPr/>
          <p:nvPr/>
        </p:nvSpPr>
        <p:spPr>
          <a:xfrm rot="16200000" flipH="1">
            <a:off x="2033267" y="2481430"/>
            <a:ext cx="1304134" cy="2117389"/>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rot lat="0" lon="0" rev="1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ombo"/>
          <p:cNvSpPr/>
          <p:nvPr/>
        </p:nvSpPr>
        <p:spPr>
          <a:xfrm rot="16200000" flipH="1">
            <a:off x="2421833" y="2942007"/>
            <a:ext cx="1304135" cy="2117391"/>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rot lat="0" lon="0" rev="1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ombo"/>
          <p:cNvSpPr/>
          <p:nvPr/>
        </p:nvSpPr>
        <p:spPr>
          <a:xfrm rot="16200000" flipH="1">
            <a:off x="2789232" y="3417534"/>
            <a:ext cx="1304135" cy="2117391"/>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rot lat="0" lon="0" rev="1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2196752" y="-1460698"/>
            <a:ext cx="13249472" cy="7776864"/>
          </a:xfrm>
          <a:prstGeom prst="rect">
            <a:avLst/>
          </a:prstGeom>
          <a:gradFill flip="none" rotWithShape="1">
            <a:gsLst>
              <a:gs pos="0">
                <a:schemeClr val="accent6">
                  <a:lumMod val="50000"/>
                </a:schemeClr>
              </a:gs>
              <a:gs pos="27000">
                <a:srgbClr val="FFC000"/>
              </a:gs>
              <a:gs pos="49000">
                <a:schemeClr val="accent6">
                  <a:lumMod val="50000"/>
                </a:schemeClr>
              </a:gs>
              <a:gs pos="76000">
                <a:srgbClr val="FFC000"/>
              </a:gs>
              <a:gs pos="100000">
                <a:schemeClr val="accent6">
                  <a:lumMod val="5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76503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4500" fill="hold"/>
                                        <p:tgtEl>
                                          <p:spTgt spid="29"/>
                                        </p:tgtEl>
                                        <p:attrNameLst>
                                          <p:attrName>ppt_w</p:attrName>
                                        </p:attrNameLst>
                                      </p:cBhvr>
                                      <p:tavLst>
                                        <p:tav tm="0">
                                          <p:val>
                                            <p:strVal val="#ppt_w"/>
                                          </p:val>
                                        </p:tav>
                                        <p:tav tm="100000">
                                          <p:val>
                                            <p:strVal val="#ppt_w"/>
                                          </p:val>
                                        </p:tav>
                                      </p:tavLst>
                                    </p:anim>
                                    <p:anim calcmode="lin" valueType="num">
                                      <p:cBhvr>
                                        <p:cTn id="8" dur="4500" fill="hold"/>
                                        <p:tgtEl>
                                          <p:spTgt spid="29"/>
                                        </p:tgtEl>
                                        <p:attrNameLst>
                                          <p:attrName>ppt_h</p:attrName>
                                        </p:attrNameLst>
                                      </p:cBhvr>
                                      <p:tavLst>
                                        <p:tav tm="0" fmla="#ppt_h*sin(2.5*pi*$)">
                                          <p:val>
                                            <p:fltVal val="0"/>
                                          </p:val>
                                        </p:tav>
                                        <p:tav tm="100000">
                                          <p:val>
                                            <p:fltVal val="1"/>
                                          </p:val>
                                        </p:tav>
                                      </p:tavLst>
                                    </p:anim>
                                  </p:childTnLst>
                                </p:cTn>
                              </p:par>
                              <p:par>
                                <p:cTn id="9" presetID="8" presetClass="emph" presetSubtype="0" repeatCount="indefinite" fill="hold" grpId="1" nodeType="withEffect">
                                  <p:stCondLst>
                                    <p:cond delay="0"/>
                                  </p:stCondLst>
                                  <p:childTnLst>
                                    <p:animRot by="21600000">
                                      <p:cBhvr>
                                        <p:cTn id="10" dur="4500" fill="hold"/>
                                        <p:tgtEl>
                                          <p:spTgt spid="29"/>
                                        </p:tgtEl>
                                        <p:attrNameLst>
                                          <p:attrName>r</p:attrName>
                                        </p:attrNameLst>
                                      </p:cBhvr>
                                    </p:animRot>
                                  </p:childTnLst>
                                </p:cTn>
                              </p:par>
                              <p:par>
                                <p:cTn id="11" presetID="2" presetClass="exit" presetSubtype="6" fill="hold" grpId="2" nodeType="withEffect">
                                  <p:stCondLst>
                                    <p:cond delay="0"/>
                                  </p:stCondLst>
                                  <p:childTnLst>
                                    <p:anim calcmode="lin" valueType="num">
                                      <p:cBhvr additive="base">
                                        <p:cTn id="12" dur="4500"/>
                                        <p:tgtEl>
                                          <p:spTgt spid="29"/>
                                        </p:tgtEl>
                                        <p:attrNameLst>
                                          <p:attrName>ppt_x</p:attrName>
                                        </p:attrNameLst>
                                      </p:cBhvr>
                                      <p:tavLst>
                                        <p:tav tm="0">
                                          <p:val>
                                            <p:strVal val="ppt_x"/>
                                          </p:val>
                                        </p:tav>
                                        <p:tav tm="100000">
                                          <p:val>
                                            <p:strVal val="1+ppt_w/2"/>
                                          </p:val>
                                        </p:tav>
                                      </p:tavLst>
                                    </p:anim>
                                    <p:anim calcmode="lin" valueType="num">
                                      <p:cBhvr additive="base">
                                        <p:cTn id="13" dur="4500"/>
                                        <p:tgtEl>
                                          <p:spTgt spid="29"/>
                                        </p:tgtEl>
                                        <p:attrNameLst>
                                          <p:attrName>ppt_y</p:attrName>
                                        </p:attrNameLst>
                                      </p:cBhvr>
                                      <p:tavLst>
                                        <p:tav tm="0">
                                          <p:val>
                                            <p:strVal val="ppt_y"/>
                                          </p:val>
                                        </p:tav>
                                        <p:tav tm="100000">
                                          <p:val>
                                            <p:strVal val="1+ppt_h/2"/>
                                          </p:val>
                                        </p:tav>
                                      </p:tavLst>
                                    </p:anim>
                                    <p:set>
                                      <p:cBhvr>
                                        <p:cTn id="14" dur="1" fill="hold">
                                          <p:stCondLst>
                                            <p:cond delay="4499"/>
                                          </p:stCondLst>
                                        </p:cTn>
                                        <p:tgtEl>
                                          <p:spTgt spid="29"/>
                                        </p:tgtEl>
                                        <p:attrNameLst>
                                          <p:attrName>style.visibility</p:attrName>
                                        </p:attrNameLst>
                                      </p:cBhvr>
                                      <p:to>
                                        <p:strVal val="hidden"/>
                                      </p:to>
                                    </p:set>
                                  </p:childTnLst>
                                </p:cTn>
                              </p:par>
                              <p:par>
                                <p:cTn id="15" presetID="19" presetClass="entr" presetSubtype="5" fill="hold" grpId="0" nodeType="with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p:cTn id="17" dur="4500" fill="hold"/>
                                        <p:tgtEl>
                                          <p:spTgt spid="30"/>
                                        </p:tgtEl>
                                        <p:attrNameLst>
                                          <p:attrName>ppt_w</p:attrName>
                                        </p:attrNameLst>
                                      </p:cBhvr>
                                      <p:tavLst>
                                        <p:tav tm="0">
                                          <p:val>
                                            <p:strVal val="#ppt_w"/>
                                          </p:val>
                                        </p:tav>
                                        <p:tav tm="100000">
                                          <p:val>
                                            <p:strVal val="#ppt_w"/>
                                          </p:val>
                                        </p:tav>
                                      </p:tavLst>
                                    </p:anim>
                                    <p:anim calcmode="lin" valueType="num">
                                      <p:cBhvr>
                                        <p:cTn id="18" dur="4500" fill="hold"/>
                                        <p:tgtEl>
                                          <p:spTgt spid="30"/>
                                        </p:tgtEl>
                                        <p:attrNameLst>
                                          <p:attrName>ppt_h</p:attrName>
                                        </p:attrNameLst>
                                      </p:cBhvr>
                                      <p:tavLst>
                                        <p:tav tm="0" fmla="#ppt_h*sin(2.5*pi*$)">
                                          <p:val>
                                            <p:fltVal val="0"/>
                                          </p:val>
                                        </p:tav>
                                        <p:tav tm="100000">
                                          <p:val>
                                            <p:fltVal val="1"/>
                                          </p:val>
                                        </p:tav>
                                      </p:tavLst>
                                    </p:anim>
                                  </p:childTnLst>
                                </p:cTn>
                              </p:par>
                              <p:par>
                                <p:cTn id="19" presetID="8" presetClass="emph" presetSubtype="0" repeatCount="indefinite" fill="hold" grpId="1" nodeType="withEffect">
                                  <p:stCondLst>
                                    <p:cond delay="0"/>
                                  </p:stCondLst>
                                  <p:childTnLst>
                                    <p:animRot by="21600000">
                                      <p:cBhvr>
                                        <p:cTn id="20" dur="4500" fill="hold"/>
                                        <p:tgtEl>
                                          <p:spTgt spid="30"/>
                                        </p:tgtEl>
                                        <p:attrNameLst>
                                          <p:attrName>r</p:attrName>
                                        </p:attrNameLst>
                                      </p:cBhvr>
                                    </p:animRot>
                                  </p:childTnLst>
                                </p:cTn>
                              </p:par>
                              <p:par>
                                <p:cTn id="21" presetID="2" presetClass="exit" presetSubtype="6" fill="hold" grpId="2" nodeType="withEffect">
                                  <p:stCondLst>
                                    <p:cond delay="0"/>
                                  </p:stCondLst>
                                  <p:childTnLst>
                                    <p:anim calcmode="lin" valueType="num">
                                      <p:cBhvr additive="base">
                                        <p:cTn id="22" dur="4500"/>
                                        <p:tgtEl>
                                          <p:spTgt spid="30"/>
                                        </p:tgtEl>
                                        <p:attrNameLst>
                                          <p:attrName>ppt_x</p:attrName>
                                        </p:attrNameLst>
                                      </p:cBhvr>
                                      <p:tavLst>
                                        <p:tav tm="0">
                                          <p:val>
                                            <p:strVal val="ppt_x"/>
                                          </p:val>
                                        </p:tav>
                                        <p:tav tm="100000">
                                          <p:val>
                                            <p:strVal val="1+ppt_w/2"/>
                                          </p:val>
                                        </p:tav>
                                      </p:tavLst>
                                    </p:anim>
                                    <p:anim calcmode="lin" valueType="num">
                                      <p:cBhvr additive="base">
                                        <p:cTn id="23" dur="4500"/>
                                        <p:tgtEl>
                                          <p:spTgt spid="30"/>
                                        </p:tgtEl>
                                        <p:attrNameLst>
                                          <p:attrName>ppt_y</p:attrName>
                                        </p:attrNameLst>
                                      </p:cBhvr>
                                      <p:tavLst>
                                        <p:tav tm="0">
                                          <p:val>
                                            <p:strVal val="ppt_y"/>
                                          </p:val>
                                        </p:tav>
                                        <p:tav tm="100000">
                                          <p:val>
                                            <p:strVal val="1+ppt_h/2"/>
                                          </p:val>
                                        </p:tav>
                                      </p:tavLst>
                                    </p:anim>
                                    <p:set>
                                      <p:cBhvr>
                                        <p:cTn id="24" dur="1" fill="hold">
                                          <p:stCondLst>
                                            <p:cond delay="4499"/>
                                          </p:stCondLst>
                                        </p:cTn>
                                        <p:tgtEl>
                                          <p:spTgt spid="30"/>
                                        </p:tgtEl>
                                        <p:attrNameLst>
                                          <p:attrName>style.visibility</p:attrName>
                                        </p:attrNameLst>
                                      </p:cBhvr>
                                      <p:to>
                                        <p:strVal val="hidden"/>
                                      </p:to>
                                    </p:set>
                                  </p:childTnLst>
                                </p:cTn>
                              </p:par>
                              <p:par>
                                <p:cTn id="25" presetID="19" presetClass="entr" presetSubtype="5"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p:cTn id="27" dur="4500" fill="hold"/>
                                        <p:tgtEl>
                                          <p:spTgt spid="31"/>
                                        </p:tgtEl>
                                        <p:attrNameLst>
                                          <p:attrName>ppt_w</p:attrName>
                                        </p:attrNameLst>
                                      </p:cBhvr>
                                      <p:tavLst>
                                        <p:tav tm="0">
                                          <p:val>
                                            <p:strVal val="#ppt_w"/>
                                          </p:val>
                                        </p:tav>
                                        <p:tav tm="100000">
                                          <p:val>
                                            <p:strVal val="#ppt_w"/>
                                          </p:val>
                                        </p:tav>
                                      </p:tavLst>
                                    </p:anim>
                                    <p:anim calcmode="lin" valueType="num">
                                      <p:cBhvr>
                                        <p:cTn id="28" dur="4500" fill="hold"/>
                                        <p:tgtEl>
                                          <p:spTgt spid="31"/>
                                        </p:tgtEl>
                                        <p:attrNameLst>
                                          <p:attrName>ppt_h</p:attrName>
                                        </p:attrNameLst>
                                      </p:cBhvr>
                                      <p:tavLst>
                                        <p:tav tm="0" fmla="#ppt_h*sin(2.5*pi*$)">
                                          <p:val>
                                            <p:fltVal val="0"/>
                                          </p:val>
                                        </p:tav>
                                        <p:tav tm="100000">
                                          <p:val>
                                            <p:fltVal val="1"/>
                                          </p:val>
                                        </p:tav>
                                      </p:tavLst>
                                    </p:anim>
                                  </p:childTnLst>
                                </p:cTn>
                              </p:par>
                              <p:par>
                                <p:cTn id="29" presetID="8" presetClass="emph" presetSubtype="0" repeatCount="indefinite" fill="hold" grpId="1" nodeType="withEffect">
                                  <p:stCondLst>
                                    <p:cond delay="0"/>
                                  </p:stCondLst>
                                  <p:childTnLst>
                                    <p:animRot by="21600000">
                                      <p:cBhvr>
                                        <p:cTn id="30" dur="4500" fill="hold"/>
                                        <p:tgtEl>
                                          <p:spTgt spid="31"/>
                                        </p:tgtEl>
                                        <p:attrNameLst>
                                          <p:attrName>r</p:attrName>
                                        </p:attrNameLst>
                                      </p:cBhvr>
                                    </p:animRot>
                                  </p:childTnLst>
                                </p:cTn>
                              </p:par>
                              <p:par>
                                <p:cTn id="31" presetID="2" presetClass="exit" presetSubtype="6" fill="hold" grpId="2" nodeType="withEffect">
                                  <p:stCondLst>
                                    <p:cond delay="0"/>
                                  </p:stCondLst>
                                  <p:childTnLst>
                                    <p:anim calcmode="lin" valueType="num">
                                      <p:cBhvr additive="base">
                                        <p:cTn id="32" dur="4500"/>
                                        <p:tgtEl>
                                          <p:spTgt spid="31"/>
                                        </p:tgtEl>
                                        <p:attrNameLst>
                                          <p:attrName>ppt_x</p:attrName>
                                        </p:attrNameLst>
                                      </p:cBhvr>
                                      <p:tavLst>
                                        <p:tav tm="0">
                                          <p:val>
                                            <p:strVal val="ppt_x"/>
                                          </p:val>
                                        </p:tav>
                                        <p:tav tm="100000">
                                          <p:val>
                                            <p:strVal val="1+ppt_w/2"/>
                                          </p:val>
                                        </p:tav>
                                      </p:tavLst>
                                    </p:anim>
                                    <p:anim calcmode="lin" valueType="num">
                                      <p:cBhvr additive="base">
                                        <p:cTn id="33" dur="4500"/>
                                        <p:tgtEl>
                                          <p:spTgt spid="31"/>
                                        </p:tgtEl>
                                        <p:attrNameLst>
                                          <p:attrName>ppt_y</p:attrName>
                                        </p:attrNameLst>
                                      </p:cBhvr>
                                      <p:tavLst>
                                        <p:tav tm="0">
                                          <p:val>
                                            <p:strVal val="ppt_y"/>
                                          </p:val>
                                        </p:tav>
                                        <p:tav tm="100000">
                                          <p:val>
                                            <p:strVal val="1+ppt_h/2"/>
                                          </p:val>
                                        </p:tav>
                                      </p:tavLst>
                                    </p:anim>
                                    <p:set>
                                      <p:cBhvr>
                                        <p:cTn id="34" dur="1" fill="hold">
                                          <p:stCondLst>
                                            <p:cond delay="4499"/>
                                          </p:stCondLst>
                                        </p:cTn>
                                        <p:tgtEl>
                                          <p:spTgt spid="31"/>
                                        </p:tgtEl>
                                        <p:attrNameLst>
                                          <p:attrName>style.visibility</p:attrName>
                                        </p:attrNameLst>
                                      </p:cBhvr>
                                      <p:to>
                                        <p:strVal val="hidden"/>
                                      </p:to>
                                    </p:set>
                                  </p:childTnLst>
                                </p:cTn>
                              </p:par>
                              <p:par>
                                <p:cTn id="35" presetID="19" presetClass="entr" presetSubtype="5"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p:cTn id="37" dur="4500" fill="hold"/>
                                        <p:tgtEl>
                                          <p:spTgt spid="32"/>
                                        </p:tgtEl>
                                        <p:attrNameLst>
                                          <p:attrName>ppt_w</p:attrName>
                                        </p:attrNameLst>
                                      </p:cBhvr>
                                      <p:tavLst>
                                        <p:tav tm="0">
                                          <p:val>
                                            <p:strVal val="#ppt_w"/>
                                          </p:val>
                                        </p:tav>
                                        <p:tav tm="100000">
                                          <p:val>
                                            <p:strVal val="#ppt_w"/>
                                          </p:val>
                                        </p:tav>
                                      </p:tavLst>
                                    </p:anim>
                                    <p:anim calcmode="lin" valueType="num">
                                      <p:cBhvr>
                                        <p:cTn id="38" dur="4500" fill="hold"/>
                                        <p:tgtEl>
                                          <p:spTgt spid="32"/>
                                        </p:tgtEl>
                                        <p:attrNameLst>
                                          <p:attrName>ppt_h</p:attrName>
                                        </p:attrNameLst>
                                      </p:cBhvr>
                                      <p:tavLst>
                                        <p:tav tm="0" fmla="#ppt_h*sin(2.5*pi*$)">
                                          <p:val>
                                            <p:fltVal val="0"/>
                                          </p:val>
                                        </p:tav>
                                        <p:tav tm="100000">
                                          <p:val>
                                            <p:fltVal val="1"/>
                                          </p:val>
                                        </p:tav>
                                      </p:tavLst>
                                    </p:anim>
                                  </p:childTnLst>
                                </p:cTn>
                              </p:par>
                              <p:par>
                                <p:cTn id="39" presetID="8" presetClass="emph" presetSubtype="0" repeatCount="indefinite" fill="hold" grpId="1" nodeType="withEffect">
                                  <p:stCondLst>
                                    <p:cond delay="0"/>
                                  </p:stCondLst>
                                  <p:childTnLst>
                                    <p:animRot by="21600000">
                                      <p:cBhvr>
                                        <p:cTn id="40" dur="4500" fill="hold"/>
                                        <p:tgtEl>
                                          <p:spTgt spid="32"/>
                                        </p:tgtEl>
                                        <p:attrNameLst>
                                          <p:attrName>r</p:attrName>
                                        </p:attrNameLst>
                                      </p:cBhvr>
                                    </p:animRot>
                                  </p:childTnLst>
                                </p:cTn>
                              </p:par>
                              <p:par>
                                <p:cTn id="41" presetID="2" presetClass="exit" presetSubtype="6" fill="hold" grpId="2" nodeType="withEffect">
                                  <p:stCondLst>
                                    <p:cond delay="0"/>
                                  </p:stCondLst>
                                  <p:childTnLst>
                                    <p:anim calcmode="lin" valueType="num">
                                      <p:cBhvr additive="base">
                                        <p:cTn id="42" dur="4500"/>
                                        <p:tgtEl>
                                          <p:spTgt spid="32"/>
                                        </p:tgtEl>
                                        <p:attrNameLst>
                                          <p:attrName>ppt_x</p:attrName>
                                        </p:attrNameLst>
                                      </p:cBhvr>
                                      <p:tavLst>
                                        <p:tav tm="0">
                                          <p:val>
                                            <p:strVal val="ppt_x"/>
                                          </p:val>
                                        </p:tav>
                                        <p:tav tm="100000">
                                          <p:val>
                                            <p:strVal val="1+ppt_w/2"/>
                                          </p:val>
                                        </p:tav>
                                      </p:tavLst>
                                    </p:anim>
                                    <p:anim calcmode="lin" valueType="num">
                                      <p:cBhvr additive="base">
                                        <p:cTn id="43" dur="4500"/>
                                        <p:tgtEl>
                                          <p:spTgt spid="32"/>
                                        </p:tgtEl>
                                        <p:attrNameLst>
                                          <p:attrName>ppt_y</p:attrName>
                                        </p:attrNameLst>
                                      </p:cBhvr>
                                      <p:tavLst>
                                        <p:tav tm="0">
                                          <p:val>
                                            <p:strVal val="ppt_y"/>
                                          </p:val>
                                        </p:tav>
                                        <p:tav tm="100000">
                                          <p:val>
                                            <p:strVal val="1+ppt_h/2"/>
                                          </p:val>
                                        </p:tav>
                                      </p:tavLst>
                                    </p:anim>
                                    <p:set>
                                      <p:cBhvr>
                                        <p:cTn id="44" dur="1" fill="hold">
                                          <p:stCondLst>
                                            <p:cond delay="4499"/>
                                          </p:stCondLst>
                                        </p:cTn>
                                        <p:tgtEl>
                                          <p:spTgt spid="32"/>
                                        </p:tgtEl>
                                        <p:attrNameLst>
                                          <p:attrName>style.visibility</p:attrName>
                                        </p:attrNameLst>
                                      </p:cBhvr>
                                      <p:to>
                                        <p:strVal val="hidden"/>
                                      </p:to>
                                    </p:set>
                                  </p:childTnLst>
                                </p:cTn>
                              </p:par>
                              <p:par>
                                <p:cTn id="45" presetID="19" presetClass="entr" presetSubtype="5" fill="hold" grpId="0" nodeType="withEffect">
                                  <p:stCondLst>
                                    <p:cond delay="0"/>
                                  </p:stCondLst>
                                  <p:childTnLst>
                                    <p:set>
                                      <p:cBhvr>
                                        <p:cTn id="46" dur="1" fill="hold">
                                          <p:stCondLst>
                                            <p:cond delay="0"/>
                                          </p:stCondLst>
                                        </p:cTn>
                                        <p:tgtEl>
                                          <p:spTgt spid="33"/>
                                        </p:tgtEl>
                                        <p:attrNameLst>
                                          <p:attrName>style.visibility</p:attrName>
                                        </p:attrNameLst>
                                      </p:cBhvr>
                                      <p:to>
                                        <p:strVal val="visible"/>
                                      </p:to>
                                    </p:set>
                                    <p:anim calcmode="lin" valueType="num">
                                      <p:cBhvr>
                                        <p:cTn id="47" dur="4500" fill="hold"/>
                                        <p:tgtEl>
                                          <p:spTgt spid="33"/>
                                        </p:tgtEl>
                                        <p:attrNameLst>
                                          <p:attrName>ppt_w</p:attrName>
                                        </p:attrNameLst>
                                      </p:cBhvr>
                                      <p:tavLst>
                                        <p:tav tm="0">
                                          <p:val>
                                            <p:strVal val="#ppt_w"/>
                                          </p:val>
                                        </p:tav>
                                        <p:tav tm="100000">
                                          <p:val>
                                            <p:strVal val="#ppt_w"/>
                                          </p:val>
                                        </p:tav>
                                      </p:tavLst>
                                    </p:anim>
                                    <p:anim calcmode="lin" valueType="num">
                                      <p:cBhvr>
                                        <p:cTn id="48" dur="4500" fill="hold"/>
                                        <p:tgtEl>
                                          <p:spTgt spid="33"/>
                                        </p:tgtEl>
                                        <p:attrNameLst>
                                          <p:attrName>ppt_h</p:attrName>
                                        </p:attrNameLst>
                                      </p:cBhvr>
                                      <p:tavLst>
                                        <p:tav tm="0" fmla="#ppt_h*sin(2.5*pi*$)">
                                          <p:val>
                                            <p:fltVal val="0"/>
                                          </p:val>
                                        </p:tav>
                                        <p:tav tm="100000">
                                          <p:val>
                                            <p:fltVal val="1"/>
                                          </p:val>
                                        </p:tav>
                                      </p:tavLst>
                                    </p:anim>
                                  </p:childTnLst>
                                </p:cTn>
                              </p:par>
                              <p:par>
                                <p:cTn id="49" presetID="8" presetClass="emph" presetSubtype="0" repeatCount="indefinite" fill="hold" grpId="1" nodeType="withEffect">
                                  <p:stCondLst>
                                    <p:cond delay="0"/>
                                  </p:stCondLst>
                                  <p:childTnLst>
                                    <p:animRot by="21600000">
                                      <p:cBhvr>
                                        <p:cTn id="50" dur="4500" fill="hold"/>
                                        <p:tgtEl>
                                          <p:spTgt spid="33"/>
                                        </p:tgtEl>
                                        <p:attrNameLst>
                                          <p:attrName>r</p:attrName>
                                        </p:attrNameLst>
                                      </p:cBhvr>
                                    </p:animRot>
                                  </p:childTnLst>
                                </p:cTn>
                              </p:par>
                              <p:par>
                                <p:cTn id="51" presetID="2" presetClass="exit" presetSubtype="6" fill="hold" grpId="2" nodeType="withEffect">
                                  <p:stCondLst>
                                    <p:cond delay="0"/>
                                  </p:stCondLst>
                                  <p:childTnLst>
                                    <p:anim calcmode="lin" valueType="num">
                                      <p:cBhvr additive="base">
                                        <p:cTn id="52" dur="4500"/>
                                        <p:tgtEl>
                                          <p:spTgt spid="33"/>
                                        </p:tgtEl>
                                        <p:attrNameLst>
                                          <p:attrName>ppt_x</p:attrName>
                                        </p:attrNameLst>
                                      </p:cBhvr>
                                      <p:tavLst>
                                        <p:tav tm="0">
                                          <p:val>
                                            <p:strVal val="ppt_x"/>
                                          </p:val>
                                        </p:tav>
                                        <p:tav tm="100000">
                                          <p:val>
                                            <p:strVal val="1+ppt_w/2"/>
                                          </p:val>
                                        </p:tav>
                                      </p:tavLst>
                                    </p:anim>
                                    <p:anim calcmode="lin" valueType="num">
                                      <p:cBhvr additive="base">
                                        <p:cTn id="53" dur="4500"/>
                                        <p:tgtEl>
                                          <p:spTgt spid="33"/>
                                        </p:tgtEl>
                                        <p:attrNameLst>
                                          <p:attrName>ppt_y</p:attrName>
                                        </p:attrNameLst>
                                      </p:cBhvr>
                                      <p:tavLst>
                                        <p:tav tm="0">
                                          <p:val>
                                            <p:strVal val="ppt_y"/>
                                          </p:val>
                                        </p:tav>
                                        <p:tav tm="100000">
                                          <p:val>
                                            <p:strVal val="1+ppt_h/2"/>
                                          </p:val>
                                        </p:tav>
                                      </p:tavLst>
                                    </p:anim>
                                    <p:set>
                                      <p:cBhvr>
                                        <p:cTn id="54" dur="1" fill="hold">
                                          <p:stCondLst>
                                            <p:cond delay="4499"/>
                                          </p:stCondLst>
                                        </p:cTn>
                                        <p:tgtEl>
                                          <p:spTgt spid="33"/>
                                        </p:tgtEl>
                                        <p:attrNameLst>
                                          <p:attrName>style.visibility</p:attrName>
                                        </p:attrNameLst>
                                      </p:cBhvr>
                                      <p:to>
                                        <p:strVal val="hidden"/>
                                      </p:to>
                                    </p:set>
                                  </p:childTnLst>
                                </p:cTn>
                              </p:par>
                              <p:par>
                                <p:cTn id="55" presetID="19" presetClass="entr" presetSubtype="5" fill="hold" grpId="0" nodeType="with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p:cTn id="57" dur="4500" fill="hold"/>
                                        <p:tgtEl>
                                          <p:spTgt spid="34"/>
                                        </p:tgtEl>
                                        <p:attrNameLst>
                                          <p:attrName>ppt_w</p:attrName>
                                        </p:attrNameLst>
                                      </p:cBhvr>
                                      <p:tavLst>
                                        <p:tav tm="0">
                                          <p:val>
                                            <p:strVal val="#ppt_w"/>
                                          </p:val>
                                        </p:tav>
                                        <p:tav tm="100000">
                                          <p:val>
                                            <p:strVal val="#ppt_w"/>
                                          </p:val>
                                        </p:tav>
                                      </p:tavLst>
                                    </p:anim>
                                    <p:anim calcmode="lin" valueType="num">
                                      <p:cBhvr>
                                        <p:cTn id="58" dur="4500" fill="hold"/>
                                        <p:tgtEl>
                                          <p:spTgt spid="34"/>
                                        </p:tgtEl>
                                        <p:attrNameLst>
                                          <p:attrName>ppt_h</p:attrName>
                                        </p:attrNameLst>
                                      </p:cBhvr>
                                      <p:tavLst>
                                        <p:tav tm="0" fmla="#ppt_h*sin(2.5*pi*$)">
                                          <p:val>
                                            <p:fltVal val="0"/>
                                          </p:val>
                                        </p:tav>
                                        <p:tav tm="100000">
                                          <p:val>
                                            <p:fltVal val="1"/>
                                          </p:val>
                                        </p:tav>
                                      </p:tavLst>
                                    </p:anim>
                                  </p:childTnLst>
                                </p:cTn>
                              </p:par>
                              <p:par>
                                <p:cTn id="59" presetID="8" presetClass="emph" presetSubtype="0" repeatCount="indefinite" fill="hold" grpId="1" nodeType="withEffect">
                                  <p:stCondLst>
                                    <p:cond delay="0"/>
                                  </p:stCondLst>
                                  <p:childTnLst>
                                    <p:animRot by="21600000">
                                      <p:cBhvr>
                                        <p:cTn id="60" dur="4500" fill="hold"/>
                                        <p:tgtEl>
                                          <p:spTgt spid="34"/>
                                        </p:tgtEl>
                                        <p:attrNameLst>
                                          <p:attrName>r</p:attrName>
                                        </p:attrNameLst>
                                      </p:cBhvr>
                                    </p:animRot>
                                  </p:childTnLst>
                                </p:cTn>
                              </p:par>
                              <p:par>
                                <p:cTn id="61" presetID="2" presetClass="exit" presetSubtype="6" fill="hold" grpId="2" nodeType="withEffect">
                                  <p:stCondLst>
                                    <p:cond delay="0"/>
                                  </p:stCondLst>
                                  <p:childTnLst>
                                    <p:anim calcmode="lin" valueType="num">
                                      <p:cBhvr additive="base">
                                        <p:cTn id="62" dur="4500"/>
                                        <p:tgtEl>
                                          <p:spTgt spid="34"/>
                                        </p:tgtEl>
                                        <p:attrNameLst>
                                          <p:attrName>ppt_x</p:attrName>
                                        </p:attrNameLst>
                                      </p:cBhvr>
                                      <p:tavLst>
                                        <p:tav tm="0">
                                          <p:val>
                                            <p:strVal val="ppt_x"/>
                                          </p:val>
                                        </p:tav>
                                        <p:tav tm="100000">
                                          <p:val>
                                            <p:strVal val="1+ppt_w/2"/>
                                          </p:val>
                                        </p:tav>
                                      </p:tavLst>
                                    </p:anim>
                                    <p:anim calcmode="lin" valueType="num">
                                      <p:cBhvr additive="base">
                                        <p:cTn id="63" dur="4500"/>
                                        <p:tgtEl>
                                          <p:spTgt spid="34"/>
                                        </p:tgtEl>
                                        <p:attrNameLst>
                                          <p:attrName>ppt_y</p:attrName>
                                        </p:attrNameLst>
                                      </p:cBhvr>
                                      <p:tavLst>
                                        <p:tav tm="0">
                                          <p:val>
                                            <p:strVal val="ppt_y"/>
                                          </p:val>
                                        </p:tav>
                                        <p:tav tm="100000">
                                          <p:val>
                                            <p:strVal val="1+ppt_h/2"/>
                                          </p:val>
                                        </p:tav>
                                      </p:tavLst>
                                    </p:anim>
                                    <p:set>
                                      <p:cBhvr>
                                        <p:cTn id="64" dur="1" fill="hold">
                                          <p:stCondLst>
                                            <p:cond delay="4499"/>
                                          </p:stCondLst>
                                        </p:cTn>
                                        <p:tgtEl>
                                          <p:spTgt spid="34"/>
                                        </p:tgtEl>
                                        <p:attrNameLst>
                                          <p:attrName>style.visibility</p:attrName>
                                        </p:attrNameLst>
                                      </p:cBhvr>
                                      <p:to>
                                        <p:strVal val="hidden"/>
                                      </p:to>
                                    </p:set>
                                  </p:childTnLst>
                                </p:cTn>
                              </p:par>
                              <p:par>
                                <p:cTn id="65" presetID="19" presetClass="entr" presetSubtype="5" fill="hold" grpId="0" nodeType="withEffect">
                                  <p:stCondLst>
                                    <p:cond delay="0"/>
                                  </p:stCondLst>
                                  <p:childTnLst>
                                    <p:set>
                                      <p:cBhvr>
                                        <p:cTn id="66" dur="1" fill="hold">
                                          <p:stCondLst>
                                            <p:cond delay="0"/>
                                          </p:stCondLst>
                                        </p:cTn>
                                        <p:tgtEl>
                                          <p:spTgt spid="35"/>
                                        </p:tgtEl>
                                        <p:attrNameLst>
                                          <p:attrName>style.visibility</p:attrName>
                                        </p:attrNameLst>
                                      </p:cBhvr>
                                      <p:to>
                                        <p:strVal val="visible"/>
                                      </p:to>
                                    </p:set>
                                    <p:anim calcmode="lin" valueType="num">
                                      <p:cBhvr>
                                        <p:cTn id="67" dur="4500" fill="hold"/>
                                        <p:tgtEl>
                                          <p:spTgt spid="35"/>
                                        </p:tgtEl>
                                        <p:attrNameLst>
                                          <p:attrName>ppt_w</p:attrName>
                                        </p:attrNameLst>
                                      </p:cBhvr>
                                      <p:tavLst>
                                        <p:tav tm="0">
                                          <p:val>
                                            <p:strVal val="#ppt_w"/>
                                          </p:val>
                                        </p:tav>
                                        <p:tav tm="100000">
                                          <p:val>
                                            <p:strVal val="#ppt_w"/>
                                          </p:val>
                                        </p:tav>
                                      </p:tavLst>
                                    </p:anim>
                                    <p:anim calcmode="lin" valueType="num">
                                      <p:cBhvr>
                                        <p:cTn id="68" dur="4500" fill="hold"/>
                                        <p:tgtEl>
                                          <p:spTgt spid="35"/>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grpId="1" nodeType="withEffect">
                                  <p:stCondLst>
                                    <p:cond delay="0"/>
                                  </p:stCondLst>
                                  <p:childTnLst>
                                    <p:animRot by="21600000">
                                      <p:cBhvr>
                                        <p:cTn id="70" dur="4500" fill="hold"/>
                                        <p:tgtEl>
                                          <p:spTgt spid="35"/>
                                        </p:tgtEl>
                                        <p:attrNameLst>
                                          <p:attrName>r</p:attrName>
                                        </p:attrNameLst>
                                      </p:cBhvr>
                                    </p:animRot>
                                  </p:childTnLst>
                                </p:cTn>
                              </p:par>
                              <p:par>
                                <p:cTn id="71" presetID="2" presetClass="exit" presetSubtype="6" fill="hold" grpId="2" nodeType="withEffect">
                                  <p:stCondLst>
                                    <p:cond delay="0"/>
                                  </p:stCondLst>
                                  <p:childTnLst>
                                    <p:anim calcmode="lin" valueType="num">
                                      <p:cBhvr additive="base">
                                        <p:cTn id="72" dur="4500"/>
                                        <p:tgtEl>
                                          <p:spTgt spid="35"/>
                                        </p:tgtEl>
                                        <p:attrNameLst>
                                          <p:attrName>ppt_x</p:attrName>
                                        </p:attrNameLst>
                                      </p:cBhvr>
                                      <p:tavLst>
                                        <p:tav tm="0">
                                          <p:val>
                                            <p:strVal val="ppt_x"/>
                                          </p:val>
                                        </p:tav>
                                        <p:tav tm="100000">
                                          <p:val>
                                            <p:strVal val="1+ppt_w/2"/>
                                          </p:val>
                                        </p:tav>
                                      </p:tavLst>
                                    </p:anim>
                                    <p:anim calcmode="lin" valueType="num">
                                      <p:cBhvr additive="base">
                                        <p:cTn id="73" dur="4500"/>
                                        <p:tgtEl>
                                          <p:spTgt spid="35"/>
                                        </p:tgtEl>
                                        <p:attrNameLst>
                                          <p:attrName>ppt_y</p:attrName>
                                        </p:attrNameLst>
                                      </p:cBhvr>
                                      <p:tavLst>
                                        <p:tav tm="0">
                                          <p:val>
                                            <p:strVal val="ppt_y"/>
                                          </p:val>
                                        </p:tav>
                                        <p:tav tm="100000">
                                          <p:val>
                                            <p:strVal val="1+ppt_h/2"/>
                                          </p:val>
                                        </p:tav>
                                      </p:tavLst>
                                    </p:anim>
                                    <p:set>
                                      <p:cBhvr>
                                        <p:cTn id="74" dur="1" fill="hold">
                                          <p:stCondLst>
                                            <p:cond delay="4499"/>
                                          </p:stCondLst>
                                        </p:cTn>
                                        <p:tgtEl>
                                          <p:spTgt spid="35"/>
                                        </p:tgtEl>
                                        <p:attrNameLst>
                                          <p:attrName>style.visibility</p:attrName>
                                        </p:attrNameLst>
                                      </p:cBhvr>
                                      <p:to>
                                        <p:strVal val="hidden"/>
                                      </p:to>
                                    </p:set>
                                  </p:childTnLst>
                                </p:cTn>
                              </p:par>
                              <p:par>
                                <p:cTn id="75" presetID="19" presetClass="entr" presetSubtype="5" fill="hold" grpId="0" nodeType="withEffect">
                                  <p:stCondLst>
                                    <p:cond delay="0"/>
                                  </p:stCondLst>
                                  <p:childTnLst>
                                    <p:set>
                                      <p:cBhvr>
                                        <p:cTn id="76" dur="1" fill="hold">
                                          <p:stCondLst>
                                            <p:cond delay="0"/>
                                          </p:stCondLst>
                                        </p:cTn>
                                        <p:tgtEl>
                                          <p:spTgt spid="36"/>
                                        </p:tgtEl>
                                        <p:attrNameLst>
                                          <p:attrName>style.visibility</p:attrName>
                                        </p:attrNameLst>
                                      </p:cBhvr>
                                      <p:to>
                                        <p:strVal val="visible"/>
                                      </p:to>
                                    </p:set>
                                    <p:anim calcmode="lin" valueType="num">
                                      <p:cBhvr>
                                        <p:cTn id="77" dur="4500" fill="hold"/>
                                        <p:tgtEl>
                                          <p:spTgt spid="36"/>
                                        </p:tgtEl>
                                        <p:attrNameLst>
                                          <p:attrName>ppt_w</p:attrName>
                                        </p:attrNameLst>
                                      </p:cBhvr>
                                      <p:tavLst>
                                        <p:tav tm="0">
                                          <p:val>
                                            <p:strVal val="#ppt_w"/>
                                          </p:val>
                                        </p:tav>
                                        <p:tav tm="100000">
                                          <p:val>
                                            <p:strVal val="#ppt_w"/>
                                          </p:val>
                                        </p:tav>
                                      </p:tavLst>
                                    </p:anim>
                                    <p:anim calcmode="lin" valueType="num">
                                      <p:cBhvr>
                                        <p:cTn id="78" dur="4500" fill="hold"/>
                                        <p:tgtEl>
                                          <p:spTgt spid="36"/>
                                        </p:tgtEl>
                                        <p:attrNameLst>
                                          <p:attrName>ppt_h</p:attrName>
                                        </p:attrNameLst>
                                      </p:cBhvr>
                                      <p:tavLst>
                                        <p:tav tm="0" fmla="#ppt_h*sin(2.5*pi*$)">
                                          <p:val>
                                            <p:fltVal val="0"/>
                                          </p:val>
                                        </p:tav>
                                        <p:tav tm="100000">
                                          <p:val>
                                            <p:fltVal val="1"/>
                                          </p:val>
                                        </p:tav>
                                      </p:tavLst>
                                    </p:anim>
                                  </p:childTnLst>
                                </p:cTn>
                              </p:par>
                              <p:par>
                                <p:cTn id="79" presetID="8" presetClass="emph" presetSubtype="0" repeatCount="indefinite" fill="hold" grpId="1" nodeType="withEffect">
                                  <p:stCondLst>
                                    <p:cond delay="0"/>
                                  </p:stCondLst>
                                  <p:childTnLst>
                                    <p:animRot by="21600000">
                                      <p:cBhvr>
                                        <p:cTn id="80" dur="4500" fill="hold"/>
                                        <p:tgtEl>
                                          <p:spTgt spid="36"/>
                                        </p:tgtEl>
                                        <p:attrNameLst>
                                          <p:attrName>r</p:attrName>
                                        </p:attrNameLst>
                                      </p:cBhvr>
                                    </p:animRot>
                                  </p:childTnLst>
                                </p:cTn>
                              </p:par>
                              <p:par>
                                <p:cTn id="81" presetID="2" presetClass="exit" presetSubtype="6" fill="hold" grpId="2" nodeType="withEffect">
                                  <p:stCondLst>
                                    <p:cond delay="0"/>
                                  </p:stCondLst>
                                  <p:childTnLst>
                                    <p:anim calcmode="lin" valueType="num">
                                      <p:cBhvr additive="base">
                                        <p:cTn id="82" dur="4500"/>
                                        <p:tgtEl>
                                          <p:spTgt spid="36"/>
                                        </p:tgtEl>
                                        <p:attrNameLst>
                                          <p:attrName>ppt_x</p:attrName>
                                        </p:attrNameLst>
                                      </p:cBhvr>
                                      <p:tavLst>
                                        <p:tav tm="0">
                                          <p:val>
                                            <p:strVal val="ppt_x"/>
                                          </p:val>
                                        </p:tav>
                                        <p:tav tm="100000">
                                          <p:val>
                                            <p:strVal val="1+ppt_w/2"/>
                                          </p:val>
                                        </p:tav>
                                      </p:tavLst>
                                    </p:anim>
                                    <p:anim calcmode="lin" valueType="num">
                                      <p:cBhvr additive="base">
                                        <p:cTn id="83" dur="4500"/>
                                        <p:tgtEl>
                                          <p:spTgt spid="36"/>
                                        </p:tgtEl>
                                        <p:attrNameLst>
                                          <p:attrName>ppt_y</p:attrName>
                                        </p:attrNameLst>
                                      </p:cBhvr>
                                      <p:tavLst>
                                        <p:tav tm="0">
                                          <p:val>
                                            <p:strVal val="ppt_y"/>
                                          </p:val>
                                        </p:tav>
                                        <p:tav tm="100000">
                                          <p:val>
                                            <p:strVal val="1+ppt_h/2"/>
                                          </p:val>
                                        </p:tav>
                                      </p:tavLst>
                                    </p:anim>
                                    <p:set>
                                      <p:cBhvr>
                                        <p:cTn id="84" dur="1" fill="hold">
                                          <p:stCondLst>
                                            <p:cond delay="4499"/>
                                          </p:stCondLst>
                                        </p:cTn>
                                        <p:tgtEl>
                                          <p:spTgt spid="36"/>
                                        </p:tgtEl>
                                        <p:attrNameLst>
                                          <p:attrName>style.visibility</p:attrName>
                                        </p:attrNameLst>
                                      </p:cBhvr>
                                      <p:to>
                                        <p:strVal val="hidden"/>
                                      </p:to>
                                    </p:set>
                                  </p:childTnLst>
                                </p:cTn>
                              </p:par>
                              <p:par>
                                <p:cTn id="85" presetID="19" presetClass="entr" presetSubtype="5" fill="hold" grpId="0" nodeType="withEffect">
                                  <p:stCondLst>
                                    <p:cond delay="0"/>
                                  </p:stCondLst>
                                  <p:childTnLst>
                                    <p:set>
                                      <p:cBhvr>
                                        <p:cTn id="86" dur="1" fill="hold">
                                          <p:stCondLst>
                                            <p:cond delay="0"/>
                                          </p:stCondLst>
                                        </p:cTn>
                                        <p:tgtEl>
                                          <p:spTgt spid="37"/>
                                        </p:tgtEl>
                                        <p:attrNameLst>
                                          <p:attrName>style.visibility</p:attrName>
                                        </p:attrNameLst>
                                      </p:cBhvr>
                                      <p:to>
                                        <p:strVal val="visible"/>
                                      </p:to>
                                    </p:set>
                                    <p:anim calcmode="lin" valueType="num">
                                      <p:cBhvr>
                                        <p:cTn id="87" dur="4500" fill="hold"/>
                                        <p:tgtEl>
                                          <p:spTgt spid="37"/>
                                        </p:tgtEl>
                                        <p:attrNameLst>
                                          <p:attrName>ppt_w</p:attrName>
                                        </p:attrNameLst>
                                      </p:cBhvr>
                                      <p:tavLst>
                                        <p:tav tm="0">
                                          <p:val>
                                            <p:strVal val="#ppt_w"/>
                                          </p:val>
                                        </p:tav>
                                        <p:tav tm="100000">
                                          <p:val>
                                            <p:strVal val="#ppt_w"/>
                                          </p:val>
                                        </p:tav>
                                      </p:tavLst>
                                    </p:anim>
                                    <p:anim calcmode="lin" valueType="num">
                                      <p:cBhvr>
                                        <p:cTn id="88" dur="4500" fill="hold"/>
                                        <p:tgtEl>
                                          <p:spTgt spid="37"/>
                                        </p:tgtEl>
                                        <p:attrNameLst>
                                          <p:attrName>ppt_h</p:attrName>
                                        </p:attrNameLst>
                                      </p:cBhvr>
                                      <p:tavLst>
                                        <p:tav tm="0" fmla="#ppt_h*sin(2.5*pi*$)">
                                          <p:val>
                                            <p:fltVal val="0"/>
                                          </p:val>
                                        </p:tav>
                                        <p:tav tm="100000">
                                          <p:val>
                                            <p:fltVal val="1"/>
                                          </p:val>
                                        </p:tav>
                                      </p:tavLst>
                                    </p:anim>
                                  </p:childTnLst>
                                </p:cTn>
                              </p:par>
                              <p:par>
                                <p:cTn id="89" presetID="8" presetClass="emph" presetSubtype="0" repeatCount="indefinite" fill="hold" grpId="1" nodeType="withEffect">
                                  <p:stCondLst>
                                    <p:cond delay="0"/>
                                  </p:stCondLst>
                                  <p:childTnLst>
                                    <p:animRot by="21600000">
                                      <p:cBhvr>
                                        <p:cTn id="90" dur="4500" fill="hold"/>
                                        <p:tgtEl>
                                          <p:spTgt spid="37"/>
                                        </p:tgtEl>
                                        <p:attrNameLst>
                                          <p:attrName>r</p:attrName>
                                        </p:attrNameLst>
                                      </p:cBhvr>
                                    </p:animRot>
                                  </p:childTnLst>
                                </p:cTn>
                              </p:par>
                              <p:par>
                                <p:cTn id="91" presetID="2" presetClass="exit" presetSubtype="6" fill="hold" grpId="2" nodeType="withEffect">
                                  <p:stCondLst>
                                    <p:cond delay="0"/>
                                  </p:stCondLst>
                                  <p:childTnLst>
                                    <p:anim calcmode="lin" valueType="num">
                                      <p:cBhvr additive="base">
                                        <p:cTn id="92" dur="4500"/>
                                        <p:tgtEl>
                                          <p:spTgt spid="37"/>
                                        </p:tgtEl>
                                        <p:attrNameLst>
                                          <p:attrName>ppt_x</p:attrName>
                                        </p:attrNameLst>
                                      </p:cBhvr>
                                      <p:tavLst>
                                        <p:tav tm="0">
                                          <p:val>
                                            <p:strVal val="ppt_x"/>
                                          </p:val>
                                        </p:tav>
                                        <p:tav tm="100000">
                                          <p:val>
                                            <p:strVal val="1+ppt_w/2"/>
                                          </p:val>
                                        </p:tav>
                                      </p:tavLst>
                                    </p:anim>
                                    <p:anim calcmode="lin" valueType="num">
                                      <p:cBhvr additive="base">
                                        <p:cTn id="93" dur="4500"/>
                                        <p:tgtEl>
                                          <p:spTgt spid="37"/>
                                        </p:tgtEl>
                                        <p:attrNameLst>
                                          <p:attrName>ppt_y</p:attrName>
                                        </p:attrNameLst>
                                      </p:cBhvr>
                                      <p:tavLst>
                                        <p:tav tm="0">
                                          <p:val>
                                            <p:strVal val="ppt_y"/>
                                          </p:val>
                                        </p:tav>
                                        <p:tav tm="100000">
                                          <p:val>
                                            <p:strVal val="1+ppt_h/2"/>
                                          </p:val>
                                        </p:tav>
                                      </p:tavLst>
                                    </p:anim>
                                    <p:set>
                                      <p:cBhvr>
                                        <p:cTn id="94" dur="1" fill="hold">
                                          <p:stCondLst>
                                            <p:cond delay="4499"/>
                                          </p:stCondLst>
                                        </p:cTn>
                                        <p:tgtEl>
                                          <p:spTgt spid="37"/>
                                        </p:tgtEl>
                                        <p:attrNameLst>
                                          <p:attrName>style.visibility</p:attrName>
                                        </p:attrNameLst>
                                      </p:cBhvr>
                                      <p:to>
                                        <p:strVal val="hidden"/>
                                      </p:to>
                                    </p:set>
                                  </p:childTnLst>
                                </p:cTn>
                              </p:par>
                              <p:par>
                                <p:cTn id="95" presetID="19" presetClass="entr" presetSubtype="5" fill="hold" grpId="0" nodeType="withEffect">
                                  <p:stCondLst>
                                    <p:cond delay="0"/>
                                  </p:stCondLst>
                                  <p:childTnLst>
                                    <p:set>
                                      <p:cBhvr>
                                        <p:cTn id="96" dur="1" fill="hold">
                                          <p:stCondLst>
                                            <p:cond delay="0"/>
                                          </p:stCondLst>
                                        </p:cTn>
                                        <p:tgtEl>
                                          <p:spTgt spid="38"/>
                                        </p:tgtEl>
                                        <p:attrNameLst>
                                          <p:attrName>style.visibility</p:attrName>
                                        </p:attrNameLst>
                                      </p:cBhvr>
                                      <p:to>
                                        <p:strVal val="visible"/>
                                      </p:to>
                                    </p:set>
                                    <p:anim calcmode="lin" valueType="num">
                                      <p:cBhvr>
                                        <p:cTn id="97" dur="4500" fill="hold"/>
                                        <p:tgtEl>
                                          <p:spTgt spid="38"/>
                                        </p:tgtEl>
                                        <p:attrNameLst>
                                          <p:attrName>ppt_w</p:attrName>
                                        </p:attrNameLst>
                                      </p:cBhvr>
                                      <p:tavLst>
                                        <p:tav tm="0">
                                          <p:val>
                                            <p:strVal val="#ppt_w"/>
                                          </p:val>
                                        </p:tav>
                                        <p:tav tm="100000">
                                          <p:val>
                                            <p:strVal val="#ppt_w"/>
                                          </p:val>
                                        </p:tav>
                                      </p:tavLst>
                                    </p:anim>
                                    <p:anim calcmode="lin" valueType="num">
                                      <p:cBhvr>
                                        <p:cTn id="98" dur="4500" fill="hold"/>
                                        <p:tgtEl>
                                          <p:spTgt spid="38"/>
                                        </p:tgtEl>
                                        <p:attrNameLst>
                                          <p:attrName>ppt_h</p:attrName>
                                        </p:attrNameLst>
                                      </p:cBhvr>
                                      <p:tavLst>
                                        <p:tav tm="0" fmla="#ppt_h*sin(2.5*pi*$)">
                                          <p:val>
                                            <p:fltVal val="0"/>
                                          </p:val>
                                        </p:tav>
                                        <p:tav tm="100000">
                                          <p:val>
                                            <p:fltVal val="1"/>
                                          </p:val>
                                        </p:tav>
                                      </p:tavLst>
                                    </p:anim>
                                  </p:childTnLst>
                                </p:cTn>
                              </p:par>
                              <p:par>
                                <p:cTn id="99" presetID="8" presetClass="emph" presetSubtype="0" repeatCount="indefinite" fill="hold" grpId="1" nodeType="withEffect">
                                  <p:stCondLst>
                                    <p:cond delay="0"/>
                                  </p:stCondLst>
                                  <p:childTnLst>
                                    <p:animRot by="21600000">
                                      <p:cBhvr>
                                        <p:cTn id="100" dur="4500" fill="hold"/>
                                        <p:tgtEl>
                                          <p:spTgt spid="38"/>
                                        </p:tgtEl>
                                        <p:attrNameLst>
                                          <p:attrName>r</p:attrName>
                                        </p:attrNameLst>
                                      </p:cBhvr>
                                    </p:animRot>
                                  </p:childTnLst>
                                </p:cTn>
                              </p:par>
                              <p:par>
                                <p:cTn id="101" presetID="2" presetClass="exit" presetSubtype="6" fill="hold" grpId="2" nodeType="withEffect">
                                  <p:stCondLst>
                                    <p:cond delay="0"/>
                                  </p:stCondLst>
                                  <p:childTnLst>
                                    <p:anim calcmode="lin" valueType="num">
                                      <p:cBhvr additive="base">
                                        <p:cTn id="102" dur="4500"/>
                                        <p:tgtEl>
                                          <p:spTgt spid="38"/>
                                        </p:tgtEl>
                                        <p:attrNameLst>
                                          <p:attrName>ppt_x</p:attrName>
                                        </p:attrNameLst>
                                      </p:cBhvr>
                                      <p:tavLst>
                                        <p:tav tm="0">
                                          <p:val>
                                            <p:strVal val="ppt_x"/>
                                          </p:val>
                                        </p:tav>
                                        <p:tav tm="100000">
                                          <p:val>
                                            <p:strVal val="1+ppt_w/2"/>
                                          </p:val>
                                        </p:tav>
                                      </p:tavLst>
                                    </p:anim>
                                    <p:anim calcmode="lin" valueType="num">
                                      <p:cBhvr additive="base">
                                        <p:cTn id="103" dur="4500"/>
                                        <p:tgtEl>
                                          <p:spTgt spid="38"/>
                                        </p:tgtEl>
                                        <p:attrNameLst>
                                          <p:attrName>ppt_y</p:attrName>
                                        </p:attrNameLst>
                                      </p:cBhvr>
                                      <p:tavLst>
                                        <p:tav tm="0">
                                          <p:val>
                                            <p:strVal val="ppt_y"/>
                                          </p:val>
                                        </p:tav>
                                        <p:tav tm="100000">
                                          <p:val>
                                            <p:strVal val="1+ppt_h/2"/>
                                          </p:val>
                                        </p:tav>
                                      </p:tavLst>
                                    </p:anim>
                                    <p:set>
                                      <p:cBhvr>
                                        <p:cTn id="104" dur="1" fill="hold">
                                          <p:stCondLst>
                                            <p:cond delay="4499"/>
                                          </p:stCondLst>
                                        </p:cTn>
                                        <p:tgtEl>
                                          <p:spTgt spid="38"/>
                                        </p:tgtEl>
                                        <p:attrNameLst>
                                          <p:attrName>style.visibility</p:attrName>
                                        </p:attrNameLst>
                                      </p:cBhvr>
                                      <p:to>
                                        <p:strVal val="hidden"/>
                                      </p:to>
                                    </p:set>
                                  </p:childTnLst>
                                </p:cTn>
                              </p:par>
                              <p:par>
                                <p:cTn id="105" presetID="19" presetClass="entr" presetSubtype="5" fill="hold" grpId="0" nodeType="withEffect">
                                  <p:stCondLst>
                                    <p:cond delay="0"/>
                                  </p:stCondLst>
                                  <p:childTnLst>
                                    <p:set>
                                      <p:cBhvr>
                                        <p:cTn id="106" dur="1" fill="hold">
                                          <p:stCondLst>
                                            <p:cond delay="0"/>
                                          </p:stCondLst>
                                        </p:cTn>
                                        <p:tgtEl>
                                          <p:spTgt spid="39"/>
                                        </p:tgtEl>
                                        <p:attrNameLst>
                                          <p:attrName>style.visibility</p:attrName>
                                        </p:attrNameLst>
                                      </p:cBhvr>
                                      <p:to>
                                        <p:strVal val="visible"/>
                                      </p:to>
                                    </p:set>
                                    <p:anim calcmode="lin" valueType="num">
                                      <p:cBhvr>
                                        <p:cTn id="107" dur="4500" fill="hold"/>
                                        <p:tgtEl>
                                          <p:spTgt spid="39"/>
                                        </p:tgtEl>
                                        <p:attrNameLst>
                                          <p:attrName>ppt_w</p:attrName>
                                        </p:attrNameLst>
                                      </p:cBhvr>
                                      <p:tavLst>
                                        <p:tav tm="0">
                                          <p:val>
                                            <p:strVal val="#ppt_w"/>
                                          </p:val>
                                        </p:tav>
                                        <p:tav tm="100000">
                                          <p:val>
                                            <p:strVal val="#ppt_w"/>
                                          </p:val>
                                        </p:tav>
                                      </p:tavLst>
                                    </p:anim>
                                    <p:anim calcmode="lin" valueType="num">
                                      <p:cBhvr>
                                        <p:cTn id="108" dur="4500" fill="hold"/>
                                        <p:tgtEl>
                                          <p:spTgt spid="39"/>
                                        </p:tgtEl>
                                        <p:attrNameLst>
                                          <p:attrName>ppt_h</p:attrName>
                                        </p:attrNameLst>
                                      </p:cBhvr>
                                      <p:tavLst>
                                        <p:tav tm="0" fmla="#ppt_h*sin(2.5*pi*$)">
                                          <p:val>
                                            <p:fltVal val="0"/>
                                          </p:val>
                                        </p:tav>
                                        <p:tav tm="100000">
                                          <p:val>
                                            <p:fltVal val="1"/>
                                          </p:val>
                                        </p:tav>
                                      </p:tavLst>
                                    </p:anim>
                                  </p:childTnLst>
                                </p:cTn>
                              </p:par>
                              <p:par>
                                <p:cTn id="109" presetID="8" presetClass="emph" presetSubtype="0" repeatCount="indefinite" fill="hold" grpId="1" nodeType="withEffect">
                                  <p:stCondLst>
                                    <p:cond delay="0"/>
                                  </p:stCondLst>
                                  <p:childTnLst>
                                    <p:animRot by="21600000">
                                      <p:cBhvr>
                                        <p:cTn id="110" dur="4500" fill="hold"/>
                                        <p:tgtEl>
                                          <p:spTgt spid="39"/>
                                        </p:tgtEl>
                                        <p:attrNameLst>
                                          <p:attrName>r</p:attrName>
                                        </p:attrNameLst>
                                      </p:cBhvr>
                                    </p:animRot>
                                  </p:childTnLst>
                                </p:cTn>
                              </p:par>
                              <p:par>
                                <p:cTn id="111" presetID="2" presetClass="exit" presetSubtype="6" fill="hold" grpId="2" nodeType="withEffect">
                                  <p:stCondLst>
                                    <p:cond delay="0"/>
                                  </p:stCondLst>
                                  <p:childTnLst>
                                    <p:anim calcmode="lin" valueType="num">
                                      <p:cBhvr additive="base">
                                        <p:cTn id="112" dur="4500"/>
                                        <p:tgtEl>
                                          <p:spTgt spid="39"/>
                                        </p:tgtEl>
                                        <p:attrNameLst>
                                          <p:attrName>ppt_x</p:attrName>
                                        </p:attrNameLst>
                                      </p:cBhvr>
                                      <p:tavLst>
                                        <p:tav tm="0">
                                          <p:val>
                                            <p:strVal val="ppt_x"/>
                                          </p:val>
                                        </p:tav>
                                        <p:tav tm="100000">
                                          <p:val>
                                            <p:strVal val="1+ppt_w/2"/>
                                          </p:val>
                                        </p:tav>
                                      </p:tavLst>
                                    </p:anim>
                                    <p:anim calcmode="lin" valueType="num">
                                      <p:cBhvr additive="base">
                                        <p:cTn id="113" dur="4500"/>
                                        <p:tgtEl>
                                          <p:spTgt spid="39"/>
                                        </p:tgtEl>
                                        <p:attrNameLst>
                                          <p:attrName>ppt_y</p:attrName>
                                        </p:attrNameLst>
                                      </p:cBhvr>
                                      <p:tavLst>
                                        <p:tav tm="0">
                                          <p:val>
                                            <p:strVal val="ppt_y"/>
                                          </p:val>
                                        </p:tav>
                                        <p:tav tm="100000">
                                          <p:val>
                                            <p:strVal val="1+ppt_h/2"/>
                                          </p:val>
                                        </p:tav>
                                      </p:tavLst>
                                    </p:anim>
                                    <p:set>
                                      <p:cBhvr>
                                        <p:cTn id="114" dur="1" fill="hold">
                                          <p:stCondLst>
                                            <p:cond delay="4499"/>
                                          </p:stCondLst>
                                        </p:cTn>
                                        <p:tgtEl>
                                          <p:spTgt spid="39"/>
                                        </p:tgtEl>
                                        <p:attrNameLst>
                                          <p:attrName>style.visibility</p:attrName>
                                        </p:attrNameLst>
                                      </p:cBhvr>
                                      <p:to>
                                        <p:strVal val="hidden"/>
                                      </p:to>
                                    </p:set>
                                  </p:childTnLst>
                                </p:cTn>
                              </p:par>
                              <p:par>
                                <p:cTn id="115" presetID="19" presetClass="entr" presetSubtype="5" fill="hold" grpId="0" nodeType="withEffect">
                                  <p:stCondLst>
                                    <p:cond delay="0"/>
                                  </p:stCondLst>
                                  <p:childTnLst>
                                    <p:set>
                                      <p:cBhvr>
                                        <p:cTn id="116" dur="1" fill="hold">
                                          <p:stCondLst>
                                            <p:cond delay="0"/>
                                          </p:stCondLst>
                                        </p:cTn>
                                        <p:tgtEl>
                                          <p:spTgt spid="40"/>
                                        </p:tgtEl>
                                        <p:attrNameLst>
                                          <p:attrName>style.visibility</p:attrName>
                                        </p:attrNameLst>
                                      </p:cBhvr>
                                      <p:to>
                                        <p:strVal val="visible"/>
                                      </p:to>
                                    </p:set>
                                    <p:anim calcmode="lin" valueType="num">
                                      <p:cBhvr>
                                        <p:cTn id="117" dur="4500" fill="hold"/>
                                        <p:tgtEl>
                                          <p:spTgt spid="40"/>
                                        </p:tgtEl>
                                        <p:attrNameLst>
                                          <p:attrName>ppt_w</p:attrName>
                                        </p:attrNameLst>
                                      </p:cBhvr>
                                      <p:tavLst>
                                        <p:tav tm="0">
                                          <p:val>
                                            <p:strVal val="#ppt_w"/>
                                          </p:val>
                                        </p:tav>
                                        <p:tav tm="100000">
                                          <p:val>
                                            <p:strVal val="#ppt_w"/>
                                          </p:val>
                                        </p:tav>
                                      </p:tavLst>
                                    </p:anim>
                                    <p:anim calcmode="lin" valueType="num">
                                      <p:cBhvr>
                                        <p:cTn id="118" dur="4500" fill="hold"/>
                                        <p:tgtEl>
                                          <p:spTgt spid="40"/>
                                        </p:tgtEl>
                                        <p:attrNameLst>
                                          <p:attrName>ppt_h</p:attrName>
                                        </p:attrNameLst>
                                      </p:cBhvr>
                                      <p:tavLst>
                                        <p:tav tm="0" fmla="#ppt_h*sin(2.5*pi*$)">
                                          <p:val>
                                            <p:fltVal val="0"/>
                                          </p:val>
                                        </p:tav>
                                        <p:tav tm="100000">
                                          <p:val>
                                            <p:fltVal val="1"/>
                                          </p:val>
                                        </p:tav>
                                      </p:tavLst>
                                    </p:anim>
                                  </p:childTnLst>
                                </p:cTn>
                              </p:par>
                              <p:par>
                                <p:cTn id="119" presetID="8" presetClass="emph" presetSubtype="0" repeatCount="indefinite" fill="hold" grpId="1" nodeType="withEffect">
                                  <p:stCondLst>
                                    <p:cond delay="0"/>
                                  </p:stCondLst>
                                  <p:childTnLst>
                                    <p:animRot by="21600000">
                                      <p:cBhvr>
                                        <p:cTn id="120" dur="4500" fill="hold"/>
                                        <p:tgtEl>
                                          <p:spTgt spid="40"/>
                                        </p:tgtEl>
                                        <p:attrNameLst>
                                          <p:attrName>r</p:attrName>
                                        </p:attrNameLst>
                                      </p:cBhvr>
                                    </p:animRot>
                                  </p:childTnLst>
                                </p:cTn>
                              </p:par>
                              <p:par>
                                <p:cTn id="121" presetID="2" presetClass="exit" presetSubtype="6" fill="hold" grpId="2" nodeType="withEffect">
                                  <p:stCondLst>
                                    <p:cond delay="0"/>
                                  </p:stCondLst>
                                  <p:childTnLst>
                                    <p:anim calcmode="lin" valueType="num">
                                      <p:cBhvr additive="base">
                                        <p:cTn id="122" dur="4500"/>
                                        <p:tgtEl>
                                          <p:spTgt spid="40"/>
                                        </p:tgtEl>
                                        <p:attrNameLst>
                                          <p:attrName>ppt_x</p:attrName>
                                        </p:attrNameLst>
                                      </p:cBhvr>
                                      <p:tavLst>
                                        <p:tav tm="0">
                                          <p:val>
                                            <p:strVal val="ppt_x"/>
                                          </p:val>
                                        </p:tav>
                                        <p:tav tm="100000">
                                          <p:val>
                                            <p:strVal val="1+ppt_w/2"/>
                                          </p:val>
                                        </p:tav>
                                      </p:tavLst>
                                    </p:anim>
                                    <p:anim calcmode="lin" valueType="num">
                                      <p:cBhvr additive="base">
                                        <p:cTn id="123" dur="4500"/>
                                        <p:tgtEl>
                                          <p:spTgt spid="40"/>
                                        </p:tgtEl>
                                        <p:attrNameLst>
                                          <p:attrName>ppt_y</p:attrName>
                                        </p:attrNameLst>
                                      </p:cBhvr>
                                      <p:tavLst>
                                        <p:tav tm="0">
                                          <p:val>
                                            <p:strVal val="ppt_y"/>
                                          </p:val>
                                        </p:tav>
                                        <p:tav tm="100000">
                                          <p:val>
                                            <p:strVal val="1+ppt_h/2"/>
                                          </p:val>
                                        </p:tav>
                                      </p:tavLst>
                                    </p:anim>
                                    <p:set>
                                      <p:cBhvr>
                                        <p:cTn id="124" dur="1" fill="hold">
                                          <p:stCondLst>
                                            <p:cond delay="4499"/>
                                          </p:stCondLst>
                                        </p:cTn>
                                        <p:tgtEl>
                                          <p:spTgt spid="40"/>
                                        </p:tgtEl>
                                        <p:attrNameLst>
                                          <p:attrName>style.visibility</p:attrName>
                                        </p:attrNameLst>
                                      </p:cBhvr>
                                      <p:to>
                                        <p:strVal val="hidden"/>
                                      </p:to>
                                    </p:set>
                                  </p:childTnLst>
                                </p:cTn>
                              </p:par>
                              <p:par>
                                <p:cTn id="125" presetID="19" presetClass="entr" presetSubtype="5" fill="hold" grpId="0" nodeType="withEffect">
                                  <p:stCondLst>
                                    <p:cond delay="0"/>
                                  </p:stCondLst>
                                  <p:childTnLst>
                                    <p:set>
                                      <p:cBhvr>
                                        <p:cTn id="126" dur="1" fill="hold">
                                          <p:stCondLst>
                                            <p:cond delay="0"/>
                                          </p:stCondLst>
                                        </p:cTn>
                                        <p:tgtEl>
                                          <p:spTgt spid="24"/>
                                        </p:tgtEl>
                                        <p:attrNameLst>
                                          <p:attrName>style.visibility</p:attrName>
                                        </p:attrNameLst>
                                      </p:cBhvr>
                                      <p:to>
                                        <p:strVal val="visible"/>
                                      </p:to>
                                    </p:set>
                                    <p:anim calcmode="lin" valueType="num">
                                      <p:cBhvr>
                                        <p:cTn id="127" dur="4500" fill="hold"/>
                                        <p:tgtEl>
                                          <p:spTgt spid="24"/>
                                        </p:tgtEl>
                                        <p:attrNameLst>
                                          <p:attrName>ppt_w</p:attrName>
                                        </p:attrNameLst>
                                      </p:cBhvr>
                                      <p:tavLst>
                                        <p:tav tm="0">
                                          <p:val>
                                            <p:strVal val="#ppt_w"/>
                                          </p:val>
                                        </p:tav>
                                        <p:tav tm="100000">
                                          <p:val>
                                            <p:strVal val="#ppt_w"/>
                                          </p:val>
                                        </p:tav>
                                      </p:tavLst>
                                    </p:anim>
                                    <p:anim calcmode="lin" valueType="num">
                                      <p:cBhvr>
                                        <p:cTn id="128" dur="4500" fill="hold"/>
                                        <p:tgtEl>
                                          <p:spTgt spid="24"/>
                                        </p:tgtEl>
                                        <p:attrNameLst>
                                          <p:attrName>ppt_h</p:attrName>
                                        </p:attrNameLst>
                                      </p:cBhvr>
                                      <p:tavLst>
                                        <p:tav tm="0" fmla="#ppt_h*sin(2.5*pi*$)">
                                          <p:val>
                                            <p:fltVal val="0"/>
                                          </p:val>
                                        </p:tav>
                                        <p:tav tm="100000">
                                          <p:val>
                                            <p:fltVal val="1"/>
                                          </p:val>
                                        </p:tav>
                                      </p:tavLst>
                                    </p:anim>
                                  </p:childTnLst>
                                </p:cTn>
                              </p:par>
                              <p:par>
                                <p:cTn id="129" presetID="8" presetClass="emph" presetSubtype="0" repeatCount="indefinite" fill="hold" grpId="1" nodeType="withEffect">
                                  <p:stCondLst>
                                    <p:cond delay="0"/>
                                  </p:stCondLst>
                                  <p:childTnLst>
                                    <p:animRot by="-21600000">
                                      <p:cBhvr>
                                        <p:cTn id="130" dur="4500" fill="hold"/>
                                        <p:tgtEl>
                                          <p:spTgt spid="24"/>
                                        </p:tgtEl>
                                        <p:attrNameLst>
                                          <p:attrName>r</p:attrName>
                                        </p:attrNameLst>
                                      </p:cBhvr>
                                    </p:animRot>
                                  </p:childTnLst>
                                </p:cTn>
                              </p:par>
                              <p:par>
                                <p:cTn id="131" presetID="2" presetClass="exit" presetSubtype="12" fill="hold" grpId="2" nodeType="withEffect">
                                  <p:stCondLst>
                                    <p:cond delay="0"/>
                                  </p:stCondLst>
                                  <p:childTnLst>
                                    <p:anim calcmode="lin" valueType="num">
                                      <p:cBhvr additive="base">
                                        <p:cTn id="132" dur="4500"/>
                                        <p:tgtEl>
                                          <p:spTgt spid="24"/>
                                        </p:tgtEl>
                                        <p:attrNameLst>
                                          <p:attrName>ppt_x</p:attrName>
                                        </p:attrNameLst>
                                      </p:cBhvr>
                                      <p:tavLst>
                                        <p:tav tm="0">
                                          <p:val>
                                            <p:strVal val="ppt_x"/>
                                          </p:val>
                                        </p:tav>
                                        <p:tav tm="100000">
                                          <p:val>
                                            <p:strVal val="0-ppt_w/2"/>
                                          </p:val>
                                        </p:tav>
                                      </p:tavLst>
                                    </p:anim>
                                    <p:anim calcmode="lin" valueType="num">
                                      <p:cBhvr additive="base">
                                        <p:cTn id="133" dur="4500"/>
                                        <p:tgtEl>
                                          <p:spTgt spid="24"/>
                                        </p:tgtEl>
                                        <p:attrNameLst>
                                          <p:attrName>ppt_y</p:attrName>
                                        </p:attrNameLst>
                                      </p:cBhvr>
                                      <p:tavLst>
                                        <p:tav tm="0">
                                          <p:val>
                                            <p:strVal val="ppt_y"/>
                                          </p:val>
                                        </p:tav>
                                        <p:tav tm="100000">
                                          <p:val>
                                            <p:strVal val="1+ppt_h/2"/>
                                          </p:val>
                                        </p:tav>
                                      </p:tavLst>
                                    </p:anim>
                                    <p:set>
                                      <p:cBhvr>
                                        <p:cTn id="134" dur="1" fill="hold">
                                          <p:stCondLst>
                                            <p:cond delay="4499"/>
                                          </p:stCondLst>
                                        </p:cTn>
                                        <p:tgtEl>
                                          <p:spTgt spid="24"/>
                                        </p:tgtEl>
                                        <p:attrNameLst>
                                          <p:attrName>style.visibility</p:attrName>
                                        </p:attrNameLst>
                                      </p:cBhvr>
                                      <p:to>
                                        <p:strVal val="hidden"/>
                                      </p:to>
                                    </p:set>
                                  </p:childTnLst>
                                </p:cTn>
                              </p:par>
                              <p:par>
                                <p:cTn id="135" presetID="19" presetClass="entr" presetSubtype="5" fill="hold" grpId="0" nodeType="withEffect">
                                  <p:stCondLst>
                                    <p:cond delay="0"/>
                                  </p:stCondLst>
                                  <p:childTnLst>
                                    <p:set>
                                      <p:cBhvr>
                                        <p:cTn id="136" dur="1" fill="hold">
                                          <p:stCondLst>
                                            <p:cond delay="0"/>
                                          </p:stCondLst>
                                        </p:cTn>
                                        <p:tgtEl>
                                          <p:spTgt spid="25"/>
                                        </p:tgtEl>
                                        <p:attrNameLst>
                                          <p:attrName>style.visibility</p:attrName>
                                        </p:attrNameLst>
                                      </p:cBhvr>
                                      <p:to>
                                        <p:strVal val="visible"/>
                                      </p:to>
                                    </p:set>
                                    <p:anim calcmode="lin" valueType="num">
                                      <p:cBhvr>
                                        <p:cTn id="137" dur="4500" fill="hold"/>
                                        <p:tgtEl>
                                          <p:spTgt spid="25"/>
                                        </p:tgtEl>
                                        <p:attrNameLst>
                                          <p:attrName>ppt_w</p:attrName>
                                        </p:attrNameLst>
                                      </p:cBhvr>
                                      <p:tavLst>
                                        <p:tav tm="0">
                                          <p:val>
                                            <p:strVal val="#ppt_w"/>
                                          </p:val>
                                        </p:tav>
                                        <p:tav tm="100000">
                                          <p:val>
                                            <p:strVal val="#ppt_w"/>
                                          </p:val>
                                        </p:tav>
                                      </p:tavLst>
                                    </p:anim>
                                    <p:anim calcmode="lin" valueType="num">
                                      <p:cBhvr>
                                        <p:cTn id="138" dur="4500" fill="hold"/>
                                        <p:tgtEl>
                                          <p:spTgt spid="25"/>
                                        </p:tgtEl>
                                        <p:attrNameLst>
                                          <p:attrName>ppt_h</p:attrName>
                                        </p:attrNameLst>
                                      </p:cBhvr>
                                      <p:tavLst>
                                        <p:tav tm="0" fmla="#ppt_h*sin(2.5*pi*$)">
                                          <p:val>
                                            <p:fltVal val="0"/>
                                          </p:val>
                                        </p:tav>
                                        <p:tav tm="100000">
                                          <p:val>
                                            <p:fltVal val="1"/>
                                          </p:val>
                                        </p:tav>
                                      </p:tavLst>
                                    </p:anim>
                                  </p:childTnLst>
                                </p:cTn>
                              </p:par>
                              <p:par>
                                <p:cTn id="139" presetID="8" presetClass="emph" presetSubtype="0" repeatCount="indefinite" fill="hold" grpId="1" nodeType="withEffect">
                                  <p:stCondLst>
                                    <p:cond delay="0"/>
                                  </p:stCondLst>
                                  <p:childTnLst>
                                    <p:animRot by="-21600000">
                                      <p:cBhvr>
                                        <p:cTn id="140" dur="4500" fill="hold"/>
                                        <p:tgtEl>
                                          <p:spTgt spid="25"/>
                                        </p:tgtEl>
                                        <p:attrNameLst>
                                          <p:attrName>r</p:attrName>
                                        </p:attrNameLst>
                                      </p:cBhvr>
                                    </p:animRot>
                                  </p:childTnLst>
                                </p:cTn>
                              </p:par>
                              <p:par>
                                <p:cTn id="141" presetID="2" presetClass="exit" presetSubtype="12" fill="hold" grpId="2" nodeType="withEffect">
                                  <p:stCondLst>
                                    <p:cond delay="0"/>
                                  </p:stCondLst>
                                  <p:childTnLst>
                                    <p:anim calcmode="lin" valueType="num">
                                      <p:cBhvr additive="base">
                                        <p:cTn id="142" dur="4500"/>
                                        <p:tgtEl>
                                          <p:spTgt spid="25"/>
                                        </p:tgtEl>
                                        <p:attrNameLst>
                                          <p:attrName>ppt_x</p:attrName>
                                        </p:attrNameLst>
                                      </p:cBhvr>
                                      <p:tavLst>
                                        <p:tav tm="0">
                                          <p:val>
                                            <p:strVal val="ppt_x"/>
                                          </p:val>
                                        </p:tav>
                                        <p:tav tm="100000">
                                          <p:val>
                                            <p:strVal val="0-ppt_w/2"/>
                                          </p:val>
                                        </p:tav>
                                      </p:tavLst>
                                    </p:anim>
                                    <p:anim calcmode="lin" valueType="num">
                                      <p:cBhvr additive="base">
                                        <p:cTn id="143" dur="4500"/>
                                        <p:tgtEl>
                                          <p:spTgt spid="25"/>
                                        </p:tgtEl>
                                        <p:attrNameLst>
                                          <p:attrName>ppt_y</p:attrName>
                                        </p:attrNameLst>
                                      </p:cBhvr>
                                      <p:tavLst>
                                        <p:tav tm="0">
                                          <p:val>
                                            <p:strVal val="ppt_y"/>
                                          </p:val>
                                        </p:tav>
                                        <p:tav tm="100000">
                                          <p:val>
                                            <p:strVal val="1+ppt_h/2"/>
                                          </p:val>
                                        </p:tav>
                                      </p:tavLst>
                                    </p:anim>
                                    <p:set>
                                      <p:cBhvr>
                                        <p:cTn id="144" dur="1" fill="hold">
                                          <p:stCondLst>
                                            <p:cond delay="4499"/>
                                          </p:stCondLst>
                                        </p:cTn>
                                        <p:tgtEl>
                                          <p:spTgt spid="25"/>
                                        </p:tgtEl>
                                        <p:attrNameLst>
                                          <p:attrName>style.visibility</p:attrName>
                                        </p:attrNameLst>
                                      </p:cBhvr>
                                      <p:to>
                                        <p:strVal val="hidden"/>
                                      </p:to>
                                    </p:set>
                                  </p:childTnLst>
                                </p:cTn>
                              </p:par>
                              <p:par>
                                <p:cTn id="145" presetID="19" presetClass="entr" presetSubtype="5" fill="hold" grpId="0" nodeType="withEffect">
                                  <p:stCondLst>
                                    <p:cond delay="0"/>
                                  </p:stCondLst>
                                  <p:childTnLst>
                                    <p:set>
                                      <p:cBhvr>
                                        <p:cTn id="146" dur="1" fill="hold">
                                          <p:stCondLst>
                                            <p:cond delay="0"/>
                                          </p:stCondLst>
                                        </p:cTn>
                                        <p:tgtEl>
                                          <p:spTgt spid="26"/>
                                        </p:tgtEl>
                                        <p:attrNameLst>
                                          <p:attrName>style.visibility</p:attrName>
                                        </p:attrNameLst>
                                      </p:cBhvr>
                                      <p:to>
                                        <p:strVal val="visible"/>
                                      </p:to>
                                    </p:set>
                                    <p:anim calcmode="lin" valueType="num">
                                      <p:cBhvr>
                                        <p:cTn id="147" dur="4500" fill="hold"/>
                                        <p:tgtEl>
                                          <p:spTgt spid="26"/>
                                        </p:tgtEl>
                                        <p:attrNameLst>
                                          <p:attrName>ppt_w</p:attrName>
                                        </p:attrNameLst>
                                      </p:cBhvr>
                                      <p:tavLst>
                                        <p:tav tm="0">
                                          <p:val>
                                            <p:strVal val="#ppt_w"/>
                                          </p:val>
                                        </p:tav>
                                        <p:tav tm="100000">
                                          <p:val>
                                            <p:strVal val="#ppt_w"/>
                                          </p:val>
                                        </p:tav>
                                      </p:tavLst>
                                    </p:anim>
                                    <p:anim calcmode="lin" valueType="num">
                                      <p:cBhvr>
                                        <p:cTn id="148" dur="4500" fill="hold"/>
                                        <p:tgtEl>
                                          <p:spTgt spid="26"/>
                                        </p:tgtEl>
                                        <p:attrNameLst>
                                          <p:attrName>ppt_h</p:attrName>
                                        </p:attrNameLst>
                                      </p:cBhvr>
                                      <p:tavLst>
                                        <p:tav tm="0" fmla="#ppt_h*sin(2.5*pi*$)">
                                          <p:val>
                                            <p:fltVal val="0"/>
                                          </p:val>
                                        </p:tav>
                                        <p:tav tm="100000">
                                          <p:val>
                                            <p:fltVal val="1"/>
                                          </p:val>
                                        </p:tav>
                                      </p:tavLst>
                                    </p:anim>
                                  </p:childTnLst>
                                </p:cTn>
                              </p:par>
                              <p:par>
                                <p:cTn id="149" presetID="8" presetClass="emph" presetSubtype="0" repeatCount="indefinite" fill="hold" grpId="1" nodeType="withEffect">
                                  <p:stCondLst>
                                    <p:cond delay="0"/>
                                  </p:stCondLst>
                                  <p:childTnLst>
                                    <p:animRot by="-21600000">
                                      <p:cBhvr>
                                        <p:cTn id="150" dur="4500" fill="hold"/>
                                        <p:tgtEl>
                                          <p:spTgt spid="26"/>
                                        </p:tgtEl>
                                        <p:attrNameLst>
                                          <p:attrName>r</p:attrName>
                                        </p:attrNameLst>
                                      </p:cBhvr>
                                    </p:animRot>
                                  </p:childTnLst>
                                </p:cTn>
                              </p:par>
                              <p:par>
                                <p:cTn id="151" presetID="2" presetClass="exit" presetSubtype="12" fill="hold" grpId="2" nodeType="withEffect">
                                  <p:stCondLst>
                                    <p:cond delay="0"/>
                                  </p:stCondLst>
                                  <p:childTnLst>
                                    <p:anim calcmode="lin" valueType="num">
                                      <p:cBhvr additive="base">
                                        <p:cTn id="152" dur="4500"/>
                                        <p:tgtEl>
                                          <p:spTgt spid="26"/>
                                        </p:tgtEl>
                                        <p:attrNameLst>
                                          <p:attrName>ppt_x</p:attrName>
                                        </p:attrNameLst>
                                      </p:cBhvr>
                                      <p:tavLst>
                                        <p:tav tm="0">
                                          <p:val>
                                            <p:strVal val="ppt_x"/>
                                          </p:val>
                                        </p:tav>
                                        <p:tav tm="100000">
                                          <p:val>
                                            <p:strVal val="0-ppt_w/2"/>
                                          </p:val>
                                        </p:tav>
                                      </p:tavLst>
                                    </p:anim>
                                    <p:anim calcmode="lin" valueType="num">
                                      <p:cBhvr additive="base">
                                        <p:cTn id="153" dur="4500"/>
                                        <p:tgtEl>
                                          <p:spTgt spid="26"/>
                                        </p:tgtEl>
                                        <p:attrNameLst>
                                          <p:attrName>ppt_y</p:attrName>
                                        </p:attrNameLst>
                                      </p:cBhvr>
                                      <p:tavLst>
                                        <p:tav tm="0">
                                          <p:val>
                                            <p:strVal val="ppt_y"/>
                                          </p:val>
                                        </p:tav>
                                        <p:tav tm="100000">
                                          <p:val>
                                            <p:strVal val="1+ppt_h/2"/>
                                          </p:val>
                                        </p:tav>
                                      </p:tavLst>
                                    </p:anim>
                                    <p:set>
                                      <p:cBhvr>
                                        <p:cTn id="154" dur="1" fill="hold">
                                          <p:stCondLst>
                                            <p:cond delay="4499"/>
                                          </p:stCondLst>
                                        </p:cTn>
                                        <p:tgtEl>
                                          <p:spTgt spid="26"/>
                                        </p:tgtEl>
                                        <p:attrNameLst>
                                          <p:attrName>style.visibility</p:attrName>
                                        </p:attrNameLst>
                                      </p:cBhvr>
                                      <p:to>
                                        <p:strVal val="hidden"/>
                                      </p:to>
                                    </p:set>
                                  </p:childTnLst>
                                </p:cTn>
                              </p:par>
                              <p:par>
                                <p:cTn id="155" presetID="19" presetClass="entr" presetSubtype="5" fill="hold" grpId="0" nodeType="withEffect">
                                  <p:stCondLst>
                                    <p:cond delay="0"/>
                                  </p:stCondLst>
                                  <p:childTnLst>
                                    <p:set>
                                      <p:cBhvr>
                                        <p:cTn id="156" dur="1" fill="hold">
                                          <p:stCondLst>
                                            <p:cond delay="0"/>
                                          </p:stCondLst>
                                        </p:cTn>
                                        <p:tgtEl>
                                          <p:spTgt spid="27"/>
                                        </p:tgtEl>
                                        <p:attrNameLst>
                                          <p:attrName>style.visibility</p:attrName>
                                        </p:attrNameLst>
                                      </p:cBhvr>
                                      <p:to>
                                        <p:strVal val="visible"/>
                                      </p:to>
                                    </p:set>
                                    <p:anim calcmode="lin" valueType="num">
                                      <p:cBhvr>
                                        <p:cTn id="157" dur="4500" fill="hold"/>
                                        <p:tgtEl>
                                          <p:spTgt spid="27"/>
                                        </p:tgtEl>
                                        <p:attrNameLst>
                                          <p:attrName>ppt_w</p:attrName>
                                        </p:attrNameLst>
                                      </p:cBhvr>
                                      <p:tavLst>
                                        <p:tav tm="0">
                                          <p:val>
                                            <p:strVal val="#ppt_w"/>
                                          </p:val>
                                        </p:tav>
                                        <p:tav tm="100000">
                                          <p:val>
                                            <p:strVal val="#ppt_w"/>
                                          </p:val>
                                        </p:tav>
                                      </p:tavLst>
                                    </p:anim>
                                    <p:anim calcmode="lin" valueType="num">
                                      <p:cBhvr>
                                        <p:cTn id="158" dur="4500" fill="hold"/>
                                        <p:tgtEl>
                                          <p:spTgt spid="27"/>
                                        </p:tgtEl>
                                        <p:attrNameLst>
                                          <p:attrName>ppt_h</p:attrName>
                                        </p:attrNameLst>
                                      </p:cBhvr>
                                      <p:tavLst>
                                        <p:tav tm="0" fmla="#ppt_h*sin(2.5*pi*$)">
                                          <p:val>
                                            <p:fltVal val="0"/>
                                          </p:val>
                                        </p:tav>
                                        <p:tav tm="100000">
                                          <p:val>
                                            <p:fltVal val="1"/>
                                          </p:val>
                                        </p:tav>
                                      </p:tavLst>
                                    </p:anim>
                                  </p:childTnLst>
                                </p:cTn>
                              </p:par>
                              <p:par>
                                <p:cTn id="159" presetID="8" presetClass="emph" presetSubtype="0" repeatCount="indefinite" fill="hold" grpId="1" nodeType="withEffect">
                                  <p:stCondLst>
                                    <p:cond delay="0"/>
                                  </p:stCondLst>
                                  <p:childTnLst>
                                    <p:animRot by="-21600000">
                                      <p:cBhvr>
                                        <p:cTn id="160" dur="4500" fill="hold"/>
                                        <p:tgtEl>
                                          <p:spTgt spid="27"/>
                                        </p:tgtEl>
                                        <p:attrNameLst>
                                          <p:attrName>r</p:attrName>
                                        </p:attrNameLst>
                                      </p:cBhvr>
                                    </p:animRot>
                                  </p:childTnLst>
                                </p:cTn>
                              </p:par>
                              <p:par>
                                <p:cTn id="161" presetID="2" presetClass="exit" presetSubtype="12" fill="hold" grpId="2" nodeType="withEffect">
                                  <p:stCondLst>
                                    <p:cond delay="0"/>
                                  </p:stCondLst>
                                  <p:childTnLst>
                                    <p:anim calcmode="lin" valueType="num">
                                      <p:cBhvr additive="base">
                                        <p:cTn id="162" dur="4500"/>
                                        <p:tgtEl>
                                          <p:spTgt spid="27"/>
                                        </p:tgtEl>
                                        <p:attrNameLst>
                                          <p:attrName>ppt_x</p:attrName>
                                        </p:attrNameLst>
                                      </p:cBhvr>
                                      <p:tavLst>
                                        <p:tav tm="0">
                                          <p:val>
                                            <p:strVal val="ppt_x"/>
                                          </p:val>
                                        </p:tav>
                                        <p:tav tm="100000">
                                          <p:val>
                                            <p:strVal val="0-ppt_w/2"/>
                                          </p:val>
                                        </p:tav>
                                      </p:tavLst>
                                    </p:anim>
                                    <p:anim calcmode="lin" valueType="num">
                                      <p:cBhvr additive="base">
                                        <p:cTn id="163" dur="4500"/>
                                        <p:tgtEl>
                                          <p:spTgt spid="27"/>
                                        </p:tgtEl>
                                        <p:attrNameLst>
                                          <p:attrName>ppt_y</p:attrName>
                                        </p:attrNameLst>
                                      </p:cBhvr>
                                      <p:tavLst>
                                        <p:tav tm="0">
                                          <p:val>
                                            <p:strVal val="ppt_y"/>
                                          </p:val>
                                        </p:tav>
                                        <p:tav tm="100000">
                                          <p:val>
                                            <p:strVal val="1+ppt_h/2"/>
                                          </p:val>
                                        </p:tav>
                                      </p:tavLst>
                                    </p:anim>
                                    <p:set>
                                      <p:cBhvr>
                                        <p:cTn id="164" dur="1" fill="hold">
                                          <p:stCondLst>
                                            <p:cond delay="4499"/>
                                          </p:stCondLst>
                                        </p:cTn>
                                        <p:tgtEl>
                                          <p:spTgt spid="27"/>
                                        </p:tgtEl>
                                        <p:attrNameLst>
                                          <p:attrName>style.visibility</p:attrName>
                                        </p:attrNameLst>
                                      </p:cBhvr>
                                      <p:to>
                                        <p:strVal val="hidden"/>
                                      </p:to>
                                    </p:set>
                                  </p:childTnLst>
                                </p:cTn>
                              </p:par>
                              <p:par>
                                <p:cTn id="165" presetID="19" presetClass="entr" presetSubtype="5" fill="hold" grpId="0" nodeType="withEffect">
                                  <p:stCondLst>
                                    <p:cond delay="0"/>
                                  </p:stCondLst>
                                  <p:childTnLst>
                                    <p:set>
                                      <p:cBhvr>
                                        <p:cTn id="166" dur="1" fill="hold">
                                          <p:stCondLst>
                                            <p:cond delay="0"/>
                                          </p:stCondLst>
                                        </p:cTn>
                                        <p:tgtEl>
                                          <p:spTgt spid="19"/>
                                        </p:tgtEl>
                                        <p:attrNameLst>
                                          <p:attrName>style.visibility</p:attrName>
                                        </p:attrNameLst>
                                      </p:cBhvr>
                                      <p:to>
                                        <p:strVal val="visible"/>
                                      </p:to>
                                    </p:set>
                                    <p:anim calcmode="lin" valueType="num">
                                      <p:cBhvr>
                                        <p:cTn id="167" dur="4500" fill="hold"/>
                                        <p:tgtEl>
                                          <p:spTgt spid="19"/>
                                        </p:tgtEl>
                                        <p:attrNameLst>
                                          <p:attrName>ppt_w</p:attrName>
                                        </p:attrNameLst>
                                      </p:cBhvr>
                                      <p:tavLst>
                                        <p:tav tm="0">
                                          <p:val>
                                            <p:strVal val="#ppt_w"/>
                                          </p:val>
                                        </p:tav>
                                        <p:tav tm="100000">
                                          <p:val>
                                            <p:strVal val="#ppt_w"/>
                                          </p:val>
                                        </p:tav>
                                      </p:tavLst>
                                    </p:anim>
                                    <p:anim calcmode="lin" valueType="num">
                                      <p:cBhvr>
                                        <p:cTn id="168" dur="4500" fill="hold"/>
                                        <p:tgtEl>
                                          <p:spTgt spid="19"/>
                                        </p:tgtEl>
                                        <p:attrNameLst>
                                          <p:attrName>ppt_h</p:attrName>
                                        </p:attrNameLst>
                                      </p:cBhvr>
                                      <p:tavLst>
                                        <p:tav tm="0" fmla="#ppt_h*sin(2.5*pi*$)">
                                          <p:val>
                                            <p:fltVal val="0"/>
                                          </p:val>
                                        </p:tav>
                                        <p:tav tm="100000">
                                          <p:val>
                                            <p:fltVal val="1"/>
                                          </p:val>
                                        </p:tav>
                                      </p:tavLst>
                                    </p:anim>
                                  </p:childTnLst>
                                </p:cTn>
                              </p:par>
                              <p:par>
                                <p:cTn id="169" presetID="8" presetClass="emph" presetSubtype="0" repeatCount="indefinite" fill="hold" grpId="1" nodeType="withEffect">
                                  <p:stCondLst>
                                    <p:cond delay="0"/>
                                  </p:stCondLst>
                                  <p:childTnLst>
                                    <p:animRot by="-21600000">
                                      <p:cBhvr>
                                        <p:cTn id="170" dur="4500" fill="hold"/>
                                        <p:tgtEl>
                                          <p:spTgt spid="19"/>
                                        </p:tgtEl>
                                        <p:attrNameLst>
                                          <p:attrName>r</p:attrName>
                                        </p:attrNameLst>
                                      </p:cBhvr>
                                    </p:animRot>
                                  </p:childTnLst>
                                </p:cTn>
                              </p:par>
                              <p:par>
                                <p:cTn id="171" presetID="2" presetClass="exit" presetSubtype="12" fill="hold" grpId="2" nodeType="withEffect">
                                  <p:stCondLst>
                                    <p:cond delay="0"/>
                                  </p:stCondLst>
                                  <p:childTnLst>
                                    <p:anim calcmode="lin" valueType="num">
                                      <p:cBhvr additive="base">
                                        <p:cTn id="172" dur="4500"/>
                                        <p:tgtEl>
                                          <p:spTgt spid="19"/>
                                        </p:tgtEl>
                                        <p:attrNameLst>
                                          <p:attrName>ppt_x</p:attrName>
                                        </p:attrNameLst>
                                      </p:cBhvr>
                                      <p:tavLst>
                                        <p:tav tm="0">
                                          <p:val>
                                            <p:strVal val="ppt_x"/>
                                          </p:val>
                                        </p:tav>
                                        <p:tav tm="100000">
                                          <p:val>
                                            <p:strVal val="0-ppt_w/2"/>
                                          </p:val>
                                        </p:tav>
                                      </p:tavLst>
                                    </p:anim>
                                    <p:anim calcmode="lin" valueType="num">
                                      <p:cBhvr additive="base">
                                        <p:cTn id="173" dur="4500"/>
                                        <p:tgtEl>
                                          <p:spTgt spid="19"/>
                                        </p:tgtEl>
                                        <p:attrNameLst>
                                          <p:attrName>ppt_y</p:attrName>
                                        </p:attrNameLst>
                                      </p:cBhvr>
                                      <p:tavLst>
                                        <p:tav tm="0">
                                          <p:val>
                                            <p:strVal val="ppt_y"/>
                                          </p:val>
                                        </p:tav>
                                        <p:tav tm="100000">
                                          <p:val>
                                            <p:strVal val="1+ppt_h/2"/>
                                          </p:val>
                                        </p:tav>
                                      </p:tavLst>
                                    </p:anim>
                                    <p:set>
                                      <p:cBhvr>
                                        <p:cTn id="174" dur="1" fill="hold">
                                          <p:stCondLst>
                                            <p:cond delay="4499"/>
                                          </p:stCondLst>
                                        </p:cTn>
                                        <p:tgtEl>
                                          <p:spTgt spid="19"/>
                                        </p:tgtEl>
                                        <p:attrNameLst>
                                          <p:attrName>style.visibility</p:attrName>
                                        </p:attrNameLst>
                                      </p:cBhvr>
                                      <p:to>
                                        <p:strVal val="hidden"/>
                                      </p:to>
                                    </p:set>
                                  </p:childTnLst>
                                </p:cTn>
                              </p:par>
                              <p:par>
                                <p:cTn id="175" presetID="19" presetClass="entr" presetSubtype="5" fill="hold" grpId="0" nodeType="withEffect">
                                  <p:stCondLst>
                                    <p:cond delay="0"/>
                                  </p:stCondLst>
                                  <p:childTnLst>
                                    <p:set>
                                      <p:cBhvr>
                                        <p:cTn id="176" dur="1" fill="hold">
                                          <p:stCondLst>
                                            <p:cond delay="0"/>
                                          </p:stCondLst>
                                        </p:cTn>
                                        <p:tgtEl>
                                          <p:spTgt spid="20"/>
                                        </p:tgtEl>
                                        <p:attrNameLst>
                                          <p:attrName>style.visibility</p:attrName>
                                        </p:attrNameLst>
                                      </p:cBhvr>
                                      <p:to>
                                        <p:strVal val="visible"/>
                                      </p:to>
                                    </p:set>
                                    <p:anim calcmode="lin" valueType="num">
                                      <p:cBhvr>
                                        <p:cTn id="177" dur="4500" fill="hold"/>
                                        <p:tgtEl>
                                          <p:spTgt spid="20"/>
                                        </p:tgtEl>
                                        <p:attrNameLst>
                                          <p:attrName>ppt_w</p:attrName>
                                        </p:attrNameLst>
                                      </p:cBhvr>
                                      <p:tavLst>
                                        <p:tav tm="0">
                                          <p:val>
                                            <p:strVal val="#ppt_w"/>
                                          </p:val>
                                        </p:tav>
                                        <p:tav tm="100000">
                                          <p:val>
                                            <p:strVal val="#ppt_w"/>
                                          </p:val>
                                        </p:tav>
                                      </p:tavLst>
                                    </p:anim>
                                    <p:anim calcmode="lin" valueType="num">
                                      <p:cBhvr>
                                        <p:cTn id="178" dur="4500" fill="hold"/>
                                        <p:tgtEl>
                                          <p:spTgt spid="20"/>
                                        </p:tgtEl>
                                        <p:attrNameLst>
                                          <p:attrName>ppt_h</p:attrName>
                                        </p:attrNameLst>
                                      </p:cBhvr>
                                      <p:tavLst>
                                        <p:tav tm="0" fmla="#ppt_h*sin(2.5*pi*$)">
                                          <p:val>
                                            <p:fltVal val="0"/>
                                          </p:val>
                                        </p:tav>
                                        <p:tav tm="100000">
                                          <p:val>
                                            <p:fltVal val="1"/>
                                          </p:val>
                                        </p:tav>
                                      </p:tavLst>
                                    </p:anim>
                                  </p:childTnLst>
                                </p:cTn>
                              </p:par>
                              <p:par>
                                <p:cTn id="179" presetID="8" presetClass="emph" presetSubtype="0" repeatCount="indefinite" fill="hold" grpId="1" nodeType="withEffect">
                                  <p:stCondLst>
                                    <p:cond delay="0"/>
                                  </p:stCondLst>
                                  <p:childTnLst>
                                    <p:animRot by="-21600000">
                                      <p:cBhvr>
                                        <p:cTn id="180" dur="4500" fill="hold"/>
                                        <p:tgtEl>
                                          <p:spTgt spid="20"/>
                                        </p:tgtEl>
                                        <p:attrNameLst>
                                          <p:attrName>r</p:attrName>
                                        </p:attrNameLst>
                                      </p:cBhvr>
                                    </p:animRot>
                                  </p:childTnLst>
                                </p:cTn>
                              </p:par>
                              <p:par>
                                <p:cTn id="181" presetID="2" presetClass="exit" presetSubtype="12" fill="hold" grpId="2" nodeType="withEffect">
                                  <p:stCondLst>
                                    <p:cond delay="0"/>
                                  </p:stCondLst>
                                  <p:childTnLst>
                                    <p:anim calcmode="lin" valueType="num">
                                      <p:cBhvr additive="base">
                                        <p:cTn id="182" dur="4500"/>
                                        <p:tgtEl>
                                          <p:spTgt spid="20"/>
                                        </p:tgtEl>
                                        <p:attrNameLst>
                                          <p:attrName>ppt_x</p:attrName>
                                        </p:attrNameLst>
                                      </p:cBhvr>
                                      <p:tavLst>
                                        <p:tav tm="0">
                                          <p:val>
                                            <p:strVal val="ppt_x"/>
                                          </p:val>
                                        </p:tav>
                                        <p:tav tm="100000">
                                          <p:val>
                                            <p:strVal val="0-ppt_w/2"/>
                                          </p:val>
                                        </p:tav>
                                      </p:tavLst>
                                    </p:anim>
                                    <p:anim calcmode="lin" valueType="num">
                                      <p:cBhvr additive="base">
                                        <p:cTn id="183" dur="4500"/>
                                        <p:tgtEl>
                                          <p:spTgt spid="20"/>
                                        </p:tgtEl>
                                        <p:attrNameLst>
                                          <p:attrName>ppt_y</p:attrName>
                                        </p:attrNameLst>
                                      </p:cBhvr>
                                      <p:tavLst>
                                        <p:tav tm="0">
                                          <p:val>
                                            <p:strVal val="ppt_y"/>
                                          </p:val>
                                        </p:tav>
                                        <p:tav tm="100000">
                                          <p:val>
                                            <p:strVal val="1+ppt_h/2"/>
                                          </p:val>
                                        </p:tav>
                                      </p:tavLst>
                                    </p:anim>
                                    <p:set>
                                      <p:cBhvr>
                                        <p:cTn id="184" dur="1" fill="hold">
                                          <p:stCondLst>
                                            <p:cond delay="4499"/>
                                          </p:stCondLst>
                                        </p:cTn>
                                        <p:tgtEl>
                                          <p:spTgt spid="20"/>
                                        </p:tgtEl>
                                        <p:attrNameLst>
                                          <p:attrName>style.visibility</p:attrName>
                                        </p:attrNameLst>
                                      </p:cBhvr>
                                      <p:to>
                                        <p:strVal val="hidden"/>
                                      </p:to>
                                    </p:set>
                                  </p:childTnLst>
                                </p:cTn>
                              </p:par>
                              <p:par>
                                <p:cTn id="185" presetID="19" presetClass="entr" presetSubtype="5" fill="hold" grpId="0" nodeType="withEffect">
                                  <p:stCondLst>
                                    <p:cond delay="0"/>
                                  </p:stCondLst>
                                  <p:childTnLst>
                                    <p:set>
                                      <p:cBhvr>
                                        <p:cTn id="186" dur="1" fill="hold">
                                          <p:stCondLst>
                                            <p:cond delay="0"/>
                                          </p:stCondLst>
                                        </p:cTn>
                                        <p:tgtEl>
                                          <p:spTgt spid="21"/>
                                        </p:tgtEl>
                                        <p:attrNameLst>
                                          <p:attrName>style.visibility</p:attrName>
                                        </p:attrNameLst>
                                      </p:cBhvr>
                                      <p:to>
                                        <p:strVal val="visible"/>
                                      </p:to>
                                    </p:set>
                                    <p:anim calcmode="lin" valueType="num">
                                      <p:cBhvr>
                                        <p:cTn id="187" dur="4500" fill="hold"/>
                                        <p:tgtEl>
                                          <p:spTgt spid="21"/>
                                        </p:tgtEl>
                                        <p:attrNameLst>
                                          <p:attrName>ppt_w</p:attrName>
                                        </p:attrNameLst>
                                      </p:cBhvr>
                                      <p:tavLst>
                                        <p:tav tm="0">
                                          <p:val>
                                            <p:strVal val="#ppt_w"/>
                                          </p:val>
                                        </p:tav>
                                        <p:tav tm="100000">
                                          <p:val>
                                            <p:strVal val="#ppt_w"/>
                                          </p:val>
                                        </p:tav>
                                      </p:tavLst>
                                    </p:anim>
                                    <p:anim calcmode="lin" valueType="num">
                                      <p:cBhvr>
                                        <p:cTn id="188" dur="4500" fill="hold"/>
                                        <p:tgtEl>
                                          <p:spTgt spid="21"/>
                                        </p:tgtEl>
                                        <p:attrNameLst>
                                          <p:attrName>ppt_h</p:attrName>
                                        </p:attrNameLst>
                                      </p:cBhvr>
                                      <p:tavLst>
                                        <p:tav tm="0" fmla="#ppt_h*sin(2.5*pi*$)">
                                          <p:val>
                                            <p:fltVal val="0"/>
                                          </p:val>
                                        </p:tav>
                                        <p:tav tm="100000">
                                          <p:val>
                                            <p:fltVal val="1"/>
                                          </p:val>
                                        </p:tav>
                                      </p:tavLst>
                                    </p:anim>
                                  </p:childTnLst>
                                </p:cTn>
                              </p:par>
                              <p:par>
                                <p:cTn id="189" presetID="8" presetClass="emph" presetSubtype="0" repeatCount="indefinite" fill="hold" grpId="1" nodeType="withEffect">
                                  <p:stCondLst>
                                    <p:cond delay="0"/>
                                  </p:stCondLst>
                                  <p:childTnLst>
                                    <p:animRot by="-21600000">
                                      <p:cBhvr>
                                        <p:cTn id="190" dur="4500" fill="hold"/>
                                        <p:tgtEl>
                                          <p:spTgt spid="21"/>
                                        </p:tgtEl>
                                        <p:attrNameLst>
                                          <p:attrName>r</p:attrName>
                                        </p:attrNameLst>
                                      </p:cBhvr>
                                    </p:animRot>
                                  </p:childTnLst>
                                </p:cTn>
                              </p:par>
                              <p:par>
                                <p:cTn id="191" presetID="2" presetClass="exit" presetSubtype="12" fill="hold" grpId="2" nodeType="withEffect">
                                  <p:stCondLst>
                                    <p:cond delay="0"/>
                                  </p:stCondLst>
                                  <p:childTnLst>
                                    <p:anim calcmode="lin" valueType="num">
                                      <p:cBhvr additive="base">
                                        <p:cTn id="192" dur="4500"/>
                                        <p:tgtEl>
                                          <p:spTgt spid="21"/>
                                        </p:tgtEl>
                                        <p:attrNameLst>
                                          <p:attrName>ppt_x</p:attrName>
                                        </p:attrNameLst>
                                      </p:cBhvr>
                                      <p:tavLst>
                                        <p:tav tm="0">
                                          <p:val>
                                            <p:strVal val="ppt_x"/>
                                          </p:val>
                                        </p:tav>
                                        <p:tav tm="100000">
                                          <p:val>
                                            <p:strVal val="0-ppt_w/2"/>
                                          </p:val>
                                        </p:tav>
                                      </p:tavLst>
                                    </p:anim>
                                    <p:anim calcmode="lin" valueType="num">
                                      <p:cBhvr additive="base">
                                        <p:cTn id="193" dur="4500"/>
                                        <p:tgtEl>
                                          <p:spTgt spid="21"/>
                                        </p:tgtEl>
                                        <p:attrNameLst>
                                          <p:attrName>ppt_y</p:attrName>
                                        </p:attrNameLst>
                                      </p:cBhvr>
                                      <p:tavLst>
                                        <p:tav tm="0">
                                          <p:val>
                                            <p:strVal val="ppt_y"/>
                                          </p:val>
                                        </p:tav>
                                        <p:tav tm="100000">
                                          <p:val>
                                            <p:strVal val="1+ppt_h/2"/>
                                          </p:val>
                                        </p:tav>
                                      </p:tavLst>
                                    </p:anim>
                                    <p:set>
                                      <p:cBhvr>
                                        <p:cTn id="194" dur="1" fill="hold">
                                          <p:stCondLst>
                                            <p:cond delay="4499"/>
                                          </p:stCondLst>
                                        </p:cTn>
                                        <p:tgtEl>
                                          <p:spTgt spid="21"/>
                                        </p:tgtEl>
                                        <p:attrNameLst>
                                          <p:attrName>style.visibility</p:attrName>
                                        </p:attrNameLst>
                                      </p:cBhvr>
                                      <p:to>
                                        <p:strVal val="hidden"/>
                                      </p:to>
                                    </p:set>
                                  </p:childTnLst>
                                </p:cTn>
                              </p:par>
                              <p:par>
                                <p:cTn id="195" presetID="19" presetClass="entr" presetSubtype="5" fill="hold" grpId="0" nodeType="withEffect">
                                  <p:stCondLst>
                                    <p:cond delay="0"/>
                                  </p:stCondLst>
                                  <p:childTnLst>
                                    <p:set>
                                      <p:cBhvr>
                                        <p:cTn id="196" dur="1" fill="hold">
                                          <p:stCondLst>
                                            <p:cond delay="0"/>
                                          </p:stCondLst>
                                        </p:cTn>
                                        <p:tgtEl>
                                          <p:spTgt spid="22"/>
                                        </p:tgtEl>
                                        <p:attrNameLst>
                                          <p:attrName>style.visibility</p:attrName>
                                        </p:attrNameLst>
                                      </p:cBhvr>
                                      <p:to>
                                        <p:strVal val="visible"/>
                                      </p:to>
                                    </p:set>
                                    <p:anim calcmode="lin" valueType="num">
                                      <p:cBhvr>
                                        <p:cTn id="197" dur="4500" fill="hold"/>
                                        <p:tgtEl>
                                          <p:spTgt spid="22"/>
                                        </p:tgtEl>
                                        <p:attrNameLst>
                                          <p:attrName>ppt_w</p:attrName>
                                        </p:attrNameLst>
                                      </p:cBhvr>
                                      <p:tavLst>
                                        <p:tav tm="0">
                                          <p:val>
                                            <p:strVal val="#ppt_w"/>
                                          </p:val>
                                        </p:tav>
                                        <p:tav tm="100000">
                                          <p:val>
                                            <p:strVal val="#ppt_w"/>
                                          </p:val>
                                        </p:tav>
                                      </p:tavLst>
                                    </p:anim>
                                    <p:anim calcmode="lin" valueType="num">
                                      <p:cBhvr>
                                        <p:cTn id="198" dur="4500" fill="hold"/>
                                        <p:tgtEl>
                                          <p:spTgt spid="22"/>
                                        </p:tgtEl>
                                        <p:attrNameLst>
                                          <p:attrName>ppt_h</p:attrName>
                                        </p:attrNameLst>
                                      </p:cBhvr>
                                      <p:tavLst>
                                        <p:tav tm="0" fmla="#ppt_h*sin(2.5*pi*$)">
                                          <p:val>
                                            <p:fltVal val="0"/>
                                          </p:val>
                                        </p:tav>
                                        <p:tav tm="100000">
                                          <p:val>
                                            <p:fltVal val="1"/>
                                          </p:val>
                                        </p:tav>
                                      </p:tavLst>
                                    </p:anim>
                                  </p:childTnLst>
                                </p:cTn>
                              </p:par>
                              <p:par>
                                <p:cTn id="199" presetID="8" presetClass="emph" presetSubtype="0" repeatCount="indefinite" fill="hold" grpId="1" nodeType="withEffect">
                                  <p:stCondLst>
                                    <p:cond delay="0"/>
                                  </p:stCondLst>
                                  <p:childTnLst>
                                    <p:animRot by="-21600000">
                                      <p:cBhvr>
                                        <p:cTn id="200" dur="4500" fill="hold"/>
                                        <p:tgtEl>
                                          <p:spTgt spid="22"/>
                                        </p:tgtEl>
                                        <p:attrNameLst>
                                          <p:attrName>r</p:attrName>
                                        </p:attrNameLst>
                                      </p:cBhvr>
                                    </p:animRot>
                                  </p:childTnLst>
                                </p:cTn>
                              </p:par>
                              <p:par>
                                <p:cTn id="201" presetID="2" presetClass="exit" presetSubtype="12" fill="hold" grpId="2" nodeType="withEffect">
                                  <p:stCondLst>
                                    <p:cond delay="0"/>
                                  </p:stCondLst>
                                  <p:childTnLst>
                                    <p:anim calcmode="lin" valueType="num">
                                      <p:cBhvr additive="base">
                                        <p:cTn id="202" dur="4500"/>
                                        <p:tgtEl>
                                          <p:spTgt spid="22"/>
                                        </p:tgtEl>
                                        <p:attrNameLst>
                                          <p:attrName>ppt_x</p:attrName>
                                        </p:attrNameLst>
                                      </p:cBhvr>
                                      <p:tavLst>
                                        <p:tav tm="0">
                                          <p:val>
                                            <p:strVal val="ppt_x"/>
                                          </p:val>
                                        </p:tav>
                                        <p:tav tm="100000">
                                          <p:val>
                                            <p:strVal val="0-ppt_w/2"/>
                                          </p:val>
                                        </p:tav>
                                      </p:tavLst>
                                    </p:anim>
                                    <p:anim calcmode="lin" valueType="num">
                                      <p:cBhvr additive="base">
                                        <p:cTn id="203" dur="4500"/>
                                        <p:tgtEl>
                                          <p:spTgt spid="22"/>
                                        </p:tgtEl>
                                        <p:attrNameLst>
                                          <p:attrName>ppt_y</p:attrName>
                                        </p:attrNameLst>
                                      </p:cBhvr>
                                      <p:tavLst>
                                        <p:tav tm="0">
                                          <p:val>
                                            <p:strVal val="ppt_y"/>
                                          </p:val>
                                        </p:tav>
                                        <p:tav tm="100000">
                                          <p:val>
                                            <p:strVal val="1+ppt_h/2"/>
                                          </p:val>
                                        </p:tav>
                                      </p:tavLst>
                                    </p:anim>
                                    <p:set>
                                      <p:cBhvr>
                                        <p:cTn id="204" dur="1" fill="hold">
                                          <p:stCondLst>
                                            <p:cond delay="4499"/>
                                          </p:stCondLst>
                                        </p:cTn>
                                        <p:tgtEl>
                                          <p:spTgt spid="22"/>
                                        </p:tgtEl>
                                        <p:attrNameLst>
                                          <p:attrName>style.visibility</p:attrName>
                                        </p:attrNameLst>
                                      </p:cBhvr>
                                      <p:to>
                                        <p:strVal val="hidden"/>
                                      </p:to>
                                    </p:set>
                                  </p:childTnLst>
                                </p:cTn>
                              </p:par>
                              <p:par>
                                <p:cTn id="205" presetID="19" presetClass="entr" presetSubtype="5" fill="hold" grpId="0" nodeType="withEffect">
                                  <p:stCondLst>
                                    <p:cond delay="0"/>
                                  </p:stCondLst>
                                  <p:childTnLst>
                                    <p:set>
                                      <p:cBhvr>
                                        <p:cTn id="206" dur="1" fill="hold">
                                          <p:stCondLst>
                                            <p:cond delay="0"/>
                                          </p:stCondLst>
                                        </p:cTn>
                                        <p:tgtEl>
                                          <p:spTgt spid="15"/>
                                        </p:tgtEl>
                                        <p:attrNameLst>
                                          <p:attrName>style.visibility</p:attrName>
                                        </p:attrNameLst>
                                      </p:cBhvr>
                                      <p:to>
                                        <p:strVal val="visible"/>
                                      </p:to>
                                    </p:set>
                                    <p:anim calcmode="lin" valueType="num">
                                      <p:cBhvr>
                                        <p:cTn id="207" dur="4500" fill="hold"/>
                                        <p:tgtEl>
                                          <p:spTgt spid="15"/>
                                        </p:tgtEl>
                                        <p:attrNameLst>
                                          <p:attrName>ppt_w</p:attrName>
                                        </p:attrNameLst>
                                      </p:cBhvr>
                                      <p:tavLst>
                                        <p:tav tm="0">
                                          <p:val>
                                            <p:strVal val="#ppt_w"/>
                                          </p:val>
                                        </p:tav>
                                        <p:tav tm="100000">
                                          <p:val>
                                            <p:strVal val="#ppt_w"/>
                                          </p:val>
                                        </p:tav>
                                      </p:tavLst>
                                    </p:anim>
                                    <p:anim calcmode="lin" valueType="num">
                                      <p:cBhvr>
                                        <p:cTn id="208" dur="4500" fill="hold"/>
                                        <p:tgtEl>
                                          <p:spTgt spid="15"/>
                                        </p:tgtEl>
                                        <p:attrNameLst>
                                          <p:attrName>ppt_h</p:attrName>
                                        </p:attrNameLst>
                                      </p:cBhvr>
                                      <p:tavLst>
                                        <p:tav tm="0" fmla="#ppt_h*sin(2.5*pi*$)">
                                          <p:val>
                                            <p:fltVal val="0"/>
                                          </p:val>
                                        </p:tav>
                                        <p:tav tm="100000">
                                          <p:val>
                                            <p:fltVal val="1"/>
                                          </p:val>
                                        </p:tav>
                                      </p:tavLst>
                                    </p:anim>
                                  </p:childTnLst>
                                </p:cTn>
                              </p:par>
                              <p:par>
                                <p:cTn id="209" presetID="8" presetClass="emph" presetSubtype="0" repeatCount="indefinite" fill="hold" grpId="1" nodeType="withEffect">
                                  <p:stCondLst>
                                    <p:cond delay="0"/>
                                  </p:stCondLst>
                                  <p:childTnLst>
                                    <p:animRot by="-21600000">
                                      <p:cBhvr>
                                        <p:cTn id="210" dur="4500" fill="hold"/>
                                        <p:tgtEl>
                                          <p:spTgt spid="15"/>
                                        </p:tgtEl>
                                        <p:attrNameLst>
                                          <p:attrName>r</p:attrName>
                                        </p:attrNameLst>
                                      </p:cBhvr>
                                    </p:animRot>
                                  </p:childTnLst>
                                </p:cTn>
                              </p:par>
                              <p:par>
                                <p:cTn id="211" presetID="2" presetClass="exit" presetSubtype="12" fill="hold" grpId="2" nodeType="withEffect">
                                  <p:stCondLst>
                                    <p:cond delay="0"/>
                                  </p:stCondLst>
                                  <p:childTnLst>
                                    <p:anim calcmode="lin" valueType="num">
                                      <p:cBhvr additive="base">
                                        <p:cTn id="212" dur="4500"/>
                                        <p:tgtEl>
                                          <p:spTgt spid="15"/>
                                        </p:tgtEl>
                                        <p:attrNameLst>
                                          <p:attrName>ppt_x</p:attrName>
                                        </p:attrNameLst>
                                      </p:cBhvr>
                                      <p:tavLst>
                                        <p:tav tm="0">
                                          <p:val>
                                            <p:strVal val="ppt_x"/>
                                          </p:val>
                                        </p:tav>
                                        <p:tav tm="100000">
                                          <p:val>
                                            <p:strVal val="0-ppt_w/2"/>
                                          </p:val>
                                        </p:tav>
                                      </p:tavLst>
                                    </p:anim>
                                    <p:anim calcmode="lin" valueType="num">
                                      <p:cBhvr additive="base">
                                        <p:cTn id="213" dur="4500"/>
                                        <p:tgtEl>
                                          <p:spTgt spid="15"/>
                                        </p:tgtEl>
                                        <p:attrNameLst>
                                          <p:attrName>ppt_y</p:attrName>
                                        </p:attrNameLst>
                                      </p:cBhvr>
                                      <p:tavLst>
                                        <p:tav tm="0">
                                          <p:val>
                                            <p:strVal val="ppt_y"/>
                                          </p:val>
                                        </p:tav>
                                        <p:tav tm="100000">
                                          <p:val>
                                            <p:strVal val="1+ppt_h/2"/>
                                          </p:val>
                                        </p:tav>
                                      </p:tavLst>
                                    </p:anim>
                                    <p:set>
                                      <p:cBhvr>
                                        <p:cTn id="214" dur="1" fill="hold">
                                          <p:stCondLst>
                                            <p:cond delay="4499"/>
                                          </p:stCondLst>
                                        </p:cTn>
                                        <p:tgtEl>
                                          <p:spTgt spid="15"/>
                                        </p:tgtEl>
                                        <p:attrNameLst>
                                          <p:attrName>style.visibility</p:attrName>
                                        </p:attrNameLst>
                                      </p:cBhvr>
                                      <p:to>
                                        <p:strVal val="hidden"/>
                                      </p:to>
                                    </p:set>
                                  </p:childTnLst>
                                </p:cTn>
                              </p:par>
                              <p:par>
                                <p:cTn id="215" presetID="19" presetClass="entr" presetSubtype="5" fill="hold" grpId="0" nodeType="withEffect">
                                  <p:stCondLst>
                                    <p:cond delay="0"/>
                                  </p:stCondLst>
                                  <p:childTnLst>
                                    <p:set>
                                      <p:cBhvr>
                                        <p:cTn id="216" dur="1" fill="hold">
                                          <p:stCondLst>
                                            <p:cond delay="0"/>
                                          </p:stCondLst>
                                        </p:cTn>
                                        <p:tgtEl>
                                          <p:spTgt spid="16"/>
                                        </p:tgtEl>
                                        <p:attrNameLst>
                                          <p:attrName>style.visibility</p:attrName>
                                        </p:attrNameLst>
                                      </p:cBhvr>
                                      <p:to>
                                        <p:strVal val="visible"/>
                                      </p:to>
                                    </p:set>
                                    <p:anim calcmode="lin" valueType="num">
                                      <p:cBhvr>
                                        <p:cTn id="217" dur="4500" fill="hold"/>
                                        <p:tgtEl>
                                          <p:spTgt spid="16"/>
                                        </p:tgtEl>
                                        <p:attrNameLst>
                                          <p:attrName>ppt_w</p:attrName>
                                        </p:attrNameLst>
                                      </p:cBhvr>
                                      <p:tavLst>
                                        <p:tav tm="0">
                                          <p:val>
                                            <p:strVal val="#ppt_w"/>
                                          </p:val>
                                        </p:tav>
                                        <p:tav tm="100000">
                                          <p:val>
                                            <p:strVal val="#ppt_w"/>
                                          </p:val>
                                        </p:tav>
                                      </p:tavLst>
                                    </p:anim>
                                    <p:anim calcmode="lin" valueType="num">
                                      <p:cBhvr>
                                        <p:cTn id="218" dur="4500" fill="hold"/>
                                        <p:tgtEl>
                                          <p:spTgt spid="16"/>
                                        </p:tgtEl>
                                        <p:attrNameLst>
                                          <p:attrName>ppt_h</p:attrName>
                                        </p:attrNameLst>
                                      </p:cBhvr>
                                      <p:tavLst>
                                        <p:tav tm="0" fmla="#ppt_h*sin(2.5*pi*$)">
                                          <p:val>
                                            <p:fltVal val="0"/>
                                          </p:val>
                                        </p:tav>
                                        <p:tav tm="100000">
                                          <p:val>
                                            <p:fltVal val="1"/>
                                          </p:val>
                                        </p:tav>
                                      </p:tavLst>
                                    </p:anim>
                                  </p:childTnLst>
                                </p:cTn>
                              </p:par>
                              <p:par>
                                <p:cTn id="219" presetID="8" presetClass="emph" presetSubtype="0" repeatCount="indefinite" fill="hold" grpId="1" nodeType="withEffect">
                                  <p:stCondLst>
                                    <p:cond delay="0"/>
                                  </p:stCondLst>
                                  <p:childTnLst>
                                    <p:animRot by="-21600000">
                                      <p:cBhvr>
                                        <p:cTn id="220" dur="4500" fill="hold"/>
                                        <p:tgtEl>
                                          <p:spTgt spid="16"/>
                                        </p:tgtEl>
                                        <p:attrNameLst>
                                          <p:attrName>r</p:attrName>
                                        </p:attrNameLst>
                                      </p:cBhvr>
                                    </p:animRot>
                                  </p:childTnLst>
                                </p:cTn>
                              </p:par>
                              <p:par>
                                <p:cTn id="221" presetID="2" presetClass="exit" presetSubtype="12" fill="hold" grpId="2" nodeType="withEffect">
                                  <p:stCondLst>
                                    <p:cond delay="0"/>
                                  </p:stCondLst>
                                  <p:childTnLst>
                                    <p:anim calcmode="lin" valueType="num">
                                      <p:cBhvr additive="base">
                                        <p:cTn id="222" dur="4500"/>
                                        <p:tgtEl>
                                          <p:spTgt spid="16"/>
                                        </p:tgtEl>
                                        <p:attrNameLst>
                                          <p:attrName>ppt_x</p:attrName>
                                        </p:attrNameLst>
                                      </p:cBhvr>
                                      <p:tavLst>
                                        <p:tav tm="0">
                                          <p:val>
                                            <p:strVal val="ppt_x"/>
                                          </p:val>
                                        </p:tav>
                                        <p:tav tm="100000">
                                          <p:val>
                                            <p:strVal val="0-ppt_w/2"/>
                                          </p:val>
                                        </p:tav>
                                      </p:tavLst>
                                    </p:anim>
                                    <p:anim calcmode="lin" valueType="num">
                                      <p:cBhvr additive="base">
                                        <p:cTn id="223" dur="4500"/>
                                        <p:tgtEl>
                                          <p:spTgt spid="16"/>
                                        </p:tgtEl>
                                        <p:attrNameLst>
                                          <p:attrName>ppt_y</p:attrName>
                                        </p:attrNameLst>
                                      </p:cBhvr>
                                      <p:tavLst>
                                        <p:tav tm="0">
                                          <p:val>
                                            <p:strVal val="ppt_y"/>
                                          </p:val>
                                        </p:tav>
                                        <p:tav tm="100000">
                                          <p:val>
                                            <p:strVal val="1+ppt_h/2"/>
                                          </p:val>
                                        </p:tav>
                                      </p:tavLst>
                                    </p:anim>
                                    <p:set>
                                      <p:cBhvr>
                                        <p:cTn id="224" dur="1" fill="hold">
                                          <p:stCondLst>
                                            <p:cond delay="4499"/>
                                          </p:stCondLst>
                                        </p:cTn>
                                        <p:tgtEl>
                                          <p:spTgt spid="16"/>
                                        </p:tgtEl>
                                        <p:attrNameLst>
                                          <p:attrName>style.visibility</p:attrName>
                                        </p:attrNameLst>
                                      </p:cBhvr>
                                      <p:to>
                                        <p:strVal val="hidden"/>
                                      </p:to>
                                    </p:set>
                                  </p:childTnLst>
                                </p:cTn>
                              </p:par>
                              <p:par>
                                <p:cTn id="225" presetID="19" presetClass="entr" presetSubtype="5" fill="hold" grpId="0" nodeType="withEffect">
                                  <p:stCondLst>
                                    <p:cond delay="0"/>
                                  </p:stCondLst>
                                  <p:childTnLst>
                                    <p:set>
                                      <p:cBhvr>
                                        <p:cTn id="226" dur="1" fill="hold">
                                          <p:stCondLst>
                                            <p:cond delay="0"/>
                                          </p:stCondLst>
                                        </p:cTn>
                                        <p:tgtEl>
                                          <p:spTgt spid="12"/>
                                        </p:tgtEl>
                                        <p:attrNameLst>
                                          <p:attrName>style.visibility</p:attrName>
                                        </p:attrNameLst>
                                      </p:cBhvr>
                                      <p:to>
                                        <p:strVal val="visible"/>
                                      </p:to>
                                    </p:set>
                                    <p:anim calcmode="lin" valueType="num">
                                      <p:cBhvr>
                                        <p:cTn id="227" dur="4500" fill="hold"/>
                                        <p:tgtEl>
                                          <p:spTgt spid="12"/>
                                        </p:tgtEl>
                                        <p:attrNameLst>
                                          <p:attrName>ppt_w</p:attrName>
                                        </p:attrNameLst>
                                      </p:cBhvr>
                                      <p:tavLst>
                                        <p:tav tm="0">
                                          <p:val>
                                            <p:strVal val="#ppt_w"/>
                                          </p:val>
                                        </p:tav>
                                        <p:tav tm="100000">
                                          <p:val>
                                            <p:strVal val="#ppt_w"/>
                                          </p:val>
                                        </p:tav>
                                      </p:tavLst>
                                    </p:anim>
                                    <p:anim calcmode="lin" valueType="num">
                                      <p:cBhvr>
                                        <p:cTn id="228" dur="4500" fill="hold"/>
                                        <p:tgtEl>
                                          <p:spTgt spid="12"/>
                                        </p:tgtEl>
                                        <p:attrNameLst>
                                          <p:attrName>ppt_h</p:attrName>
                                        </p:attrNameLst>
                                      </p:cBhvr>
                                      <p:tavLst>
                                        <p:tav tm="0" fmla="#ppt_h*sin(2.5*pi*$)">
                                          <p:val>
                                            <p:fltVal val="0"/>
                                          </p:val>
                                        </p:tav>
                                        <p:tav tm="100000">
                                          <p:val>
                                            <p:fltVal val="1"/>
                                          </p:val>
                                        </p:tav>
                                      </p:tavLst>
                                    </p:anim>
                                  </p:childTnLst>
                                </p:cTn>
                              </p:par>
                              <p:par>
                                <p:cTn id="229" presetID="8" presetClass="emph" presetSubtype="0" repeatCount="indefinite" fill="hold" grpId="1" nodeType="withEffect">
                                  <p:stCondLst>
                                    <p:cond delay="0"/>
                                  </p:stCondLst>
                                  <p:childTnLst>
                                    <p:animRot by="-21600000">
                                      <p:cBhvr>
                                        <p:cTn id="230" dur="4500" fill="hold"/>
                                        <p:tgtEl>
                                          <p:spTgt spid="12"/>
                                        </p:tgtEl>
                                        <p:attrNameLst>
                                          <p:attrName>r</p:attrName>
                                        </p:attrNameLst>
                                      </p:cBhvr>
                                    </p:animRot>
                                  </p:childTnLst>
                                </p:cTn>
                              </p:par>
                              <p:par>
                                <p:cTn id="231" presetID="2" presetClass="exit" presetSubtype="12" fill="hold" grpId="2" nodeType="withEffect">
                                  <p:stCondLst>
                                    <p:cond delay="0"/>
                                  </p:stCondLst>
                                  <p:childTnLst>
                                    <p:anim calcmode="lin" valueType="num">
                                      <p:cBhvr additive="base">
                                        <p:cTn id="232" dur="4500"/>
                                        <p:tgtEl>
                                          <p:spTgt spid="12"/>
                                        </p:tgtEl>
                                        <p:attrNameLst>
                                          <p:attrName>ppt_x</p:attrName>
                                        </p:attrNameLst>
                                      </p:cBhvr>
                                      <p:tavLst>
                                        <p:tav tm="0">
                                          <p:val>
                                            <p:strVal val="ppt_x"/>
                                          </p:val>
                                        </p:tav>
                                        <p:tav tm="100000">
                                          <p:val>
                                            <p:strVal val="0-ppt_w/2"/>
                                          </p:val>
                                        </p:tav>
                                      </p:tavLst>
                                    </p:anim>
                                    <p:anim calcmode="lin" valueType="num">
                                      <p:cBhvr additive="base">
                                        <p:cTn id="233" dur="4500"/>
                                        <p:tgtEl>
                                          <p:spTgt spid="12"/>
                                        </p:tgtEl>
                                        <p:attrNameLst>
                                          <p:attrName>ppt_y</p:attrName>
                                        </p:attrNameLst>
                                      </p:cBhvr>
                                      <p:tavLst>
                                        <p:tav tm="0">
                                          <p:val>
                                            <p:strVal val="ppt_y"/>
                                          </p:val>
                                        </p:tav>
                                        <p:tav tm="100000">
                                          <p:val>
                                            <p:strVal val="1+ppt_h/2"/>
                                          </p:val>
                                        </p:tav>
                                      </p:tavLst>
                                    </p:anim>
                                    <p:set>
                                      <p:cBhvr>
                                        <p:cTn id="234" dur="1" fill="hold">
                                          <p:stCondLst>
                                            <p:cond delay="4499"/>
                                          </p:stCondLst>
                                        </p:cTn>
                                        <p:tgtEl>
                                          <p:spTgt spid="12"/>
                                        </p:tgtEl>
                                        <p:attrNameLst>
                                          <p:attrName>style.visibility</p:attrName>
                                        </p:attrNameLst>
                                      </p:cBhvr>
                                      <p:to>
                                        <p:strVal val="hidden"/>
                                      </p:to>
                                    </p:set>
                                  </p:childTnLst>
                                </p:cTn>
                              </p:par>
                              <p:par>
                                <p:cTn id="235" presetID="19" presetClass="entr" presetSubtype="5" fill="hold" grpId="0" nodeType="withEffect">
                                  <p:stCondLst>
                                    <p:cond delay="0"/>
                                  </p:stCondLst>
                                  <p:childTnLst>
                                    <p:set>
                                      <p:cBhvr>
                                        <p:cTn id="236" dur="1" fill="hold">
                                          <p:stCondLst>
                                            <p:cond delay="0"/>
                                          </p:stCondLst>
                                        </p:cTn>
                                        <p:tgtEl>
                                          <p:spTgt spid="13"/>
                                        </p:tgtEl>
                                        <p:attrNameLst>
                                          <p:attrName>style.visibility</p:attrName>
                                        </p:attrNameLst>
                                      </p:cBhvr>
                                      <p:to>
                                        <p:strVal val="visible"/>
                                      </p:to>
                                    </p:set>
                                    <p:anim calcmode="lin" valueType="num">
                                      <p:cBhvr>
                                        <p:cTn id="237" dur="4500" fill="hold"/>
                                        <p:tgtEl>
                                          <p:spTgt spid="13"/>
                                        </p:tgtEl>
                                        <p:attrNameLst>
                                          <p:attrName>ppt_w</p:attrName>
                                        </p:attrNameLst>
                                      </p:cBhvr>
                                      <p:tavLst>
                                        <p:tav tm="0">
                                          <p:val>
                                            <p:strVal val="#ppt_w"/>
                                          </p:val>
                                        </p:tav>
                                        <p:tav tm="100000">
                                          <p:val>
                                            <p:strVal val="#ppt_w"/>
                                          </p:val>
                                        </p:tav>
                                      </p:tavLst>
                                    </p:anim>
                                    <p:anim calcmode="lin" valueType="num">
                                      <p:cBhvr>
                                        <p:cTn id="238" dur="4500" fill="hold"/>
                                        <p:tgtEl>
                                          <p:spTgt spid="13"/>
                                        </p:tgtEl>
                                        <p:attrNameLst>
                                          <p:attrName>ppt_h</p:attrName>
                                        </p:attrNameLst>
                                      </p:cBhvr>
                                      <p:tavLst>
                                        <p:tav tm="0" fmla="#ppt_h*sin(2.5*pi*$)">
                                          <p:val>
                                            <p:fltVal val="0"/>
                                          </p:val>
                                        </p:tav>
                                        <p:tav tm="100000">
                                          <p:val>
                                            <p:fltVal val="1"/>
                                          </p:val>
                                        </p:tav>
                                      </p:tavLst>
                                    </p:anim>
                                  </p:childTnLst>
                                </p:cTn>
                              </p:par>
                              <p:par>
                                <p:cTn id="239" presetID="8" presetClass="emph" presetSubtype="0" repeatCount="indefinite" fill="hold" grpId="1" nodeType="withEffect">
                                  <p:stCondLst>
                                    <p:cond delay="0"/>
                                  </p:stCondLst>
                                  <p:childTnLst>
                                    <p:animRot by="-21600000">
                                      <p:cBhvr>
                                        <p:cTn id="240" dur="4500" fill="hold"/>
                                        <p:tgtEl>
                                          <p:spTgt spid="13"/>
                                        </p:tgtEl>
                                        <p:attrNameLst>
                                          <p:attrName>r</p:attrName>
                                        </p:attrNameLst>
                                      </p:cBhvr>
                                    </p:animRot>
                                  </p:childTnLst>
                                </p:cTn>
                              </p:par>
                              <p:par>
                                <p:cTn id="241" presetID="2" presetClass="exit" presetSubtype="12" fill="hold" grpId="2" nodeType="withEffect">
                                  <p:stCondLst>
                                    <p:cond delay="0"/>
                                  </p:stCondLst>
                                  <p:childTnLst>
                                    <p:anim calcmode="lin" valueType="num">
                                      <p:cBhvr additive="base">
                                        <p:cTn id="242" dur="4500"/>
                                        <p:tgtEl>
                                          <p:spTgt spid="13"/>
                                        </p:tgtEl>
                                        <p:attrNameLst>
                                          <p:attrName>ppt_x</p:attrName>
                                        </p:attrNameLst>
                                      </p:cBhvr>
                                      <p:tavLst>
                                        <p:tav tm="0">
                                          <p:val>
                                            <p:strVal val="ppt_x"/>
                                          </p:val>
                                        </p:tav>
                                        <p:tav tm="100000">
                                          <p:val>
                                            <p:strVal val="0-ppt_w/2"/>
                                          </p:val>
                                        </p:tav>
                                      </p:tavLst>
                                    </p:anim>
                                    <p:anim calcmode="lin" valueType="num">
                                      <p:cBhvr additive="base">
                                        <p:cTn id="243" dur="4500"/>
                                        <p:tgtEl>
                                          <p:spTgt spid="13"/>
                                        </p:tgtEl>
                                        <p:attrNameLst>
                                          <p:attrName>ppt_y</p:attrName>
                                        </p:attrNameLst>
                                      </p:cBhvr>
                                      <p:tavLst>
                                        <p:tav tm="0">
                                          <p:val>
                                            <p:strVal val="ppt_y"/>
                                          </p:val>
                                        </p:tav>
                                        <p:tav tm="100000">
                                          <p:val>
                                            <p:strVal val="1+ppt_h/2"/>
                                          </p:val>
                                        </p:tav>
                                      </p:tavLst>
                                    </p:anim>
                                    <p:set>
                                      <p:cBhvr>
                                        <p:cTn id="244" dur="1" fill="hold">
                                          <p:stCondLst>
                                            <p:cond delay="4499"/>
                                          </p:stCondLst>
                                        </p:cTn>
                                        <p:tgtEl>
                                          <p:spTgt spid="13"/>
                                        </p:tgtEl>
                                        <p:attrNameLst>
                                          <p:attrName>style.visibility</p:attrName>
                                        </p:attrNameLst>
                                      </p:cBhvr>
                                      <p:to>
                                        <p:strVal val="hidden"/>
                                      </p:to>
                                    </p:set>
                                  </p:childTnLst>
                                </p:cTn>
                              </p:par>
                              <p:par>
                                <p:cTn id="245" presetID="16" presetClass="entr" presetSubtype="37" fill="hold" nodeType="withEffect">
                                  <p:stCondLst>
                                    <p:cond delay="500"/>
                                  </p:stCondLst>
                                  <p:childTnLst>
                                    <p:set>
                                      <p:cBhvr>
                                        <p:cTn id="246" dur="1" fill="hold">
                                          <p:stCondLst>
                                            <p:cond delay="0"/>
                                          </p:stCondLst>
                                        </p:cTn>
                                        <p:tgtEl>
                                          <p:spTgt spid="42"/>
                                        </p:tgtEl>
                                        <p:attrNameLst>
                                          <p:attrName>style.visibility</p:attrName>
                                        </p:attrNameLst>
                                      </p:cBhvr>
                                      <p:to>
                                        <p:strVal val="visible"/>
                                      </p:to>
                                    </p:set>
                                    <p:animEffect transition="in" filter="barn(outVertical)">
                                      <p:cBhvr>
                                        <p:cTn id="247" dur="3500"/>
                                        <p:tgtEl>
                                          <p:spTgt spid="42"/>
                                        </p:tgtEl>
                                      </p:cBhvr>
                                    </p:animEffect>
                                  </p:childTnLst>
                                </p:cTn>
                              </p:par>
                              <p:par>
                                <p:cTn id="248" presetID="23" presetClass="entr" presetSubtype="272" fill="hold" nodeType="withEffect">
                                  <p:stCondLst>
                                    <p:cond delay="500"/>
                                  </p:stCondLst>
                                  <p:childTnLst>
                                    <p:set>
                                      <p:cBhvr>
                                        <p:cTn id="249" dur="1" fill="hold">
                                          <p:stCondLst>
                                            <p:cond delay="0"/>
                                          </p:stCondLst>
                                        </p:cTn>
                                        <p:tgtEl>
                                          <p:spTgt spid="42"/>
                                        </p:tgtEl>
                                        <p:attrNameLst>
                                          <p:attrName>style.visibility</p:attrName>
                                        </p:attrNameLst>
                                      </p:cBhvr>
                                      <p:to>
                                        <p:strVal val="visible"/>
                                      </p:to>
                                    </p:set>
                                    <p:anim calcmode="lin" valueType="num">
                                      <p:cBhvr>
                                        <p:cTn id="250" dur="3500" fill="hold"/>
                                        <p:tgtEl>
                                          <p:spTgt spid="42"/>
                                        </p:tgtEl>
                                        <p:attrNameLst>
                                          <p:attrName>ppt_w</p:attrName>
                                        </p:attrNameLst>
                                      </p:cBhvr>
                                      <p:tavLst>
                                        <p:tav tm="0">
                                          <p:val>
                                            <p:strVal val="2/3*#ppt_w"/>
                                          </p:val>
                                        </p:tav>
                                        <p:tav tm="100000">
                                          <p:val>
                                            <p:strVal val="#ppt_w"/>
                                          </p:val>
                                        </p:tav>
                                      </p:tavLst>
                                    </p:anim>
                                    <p:anim calcmode="lin" valueType="num">
                                      <p:cBhvr>
                                        <p:cTn id="251" dur="3500" fill="hold"/>
                                        <p:tgtEl>
                                          <p:spTgt spid="42"/>
                                        </p:tgtEl>
                                        <p:attrNameLst>
                                          <p:attrName>ppt_h</p:attrName>
                                        </p:attrNameLst>
                                      </p:cBhvr>
                                      <p:tavLst>
                                        <p:tav tm="0">
                                          <p:val>
                                            <p:strVal val="2/3*#ppt_h"/>
                                          </p:val>
                                        </p:tav>
                                        <p:tav tm="100000">
                                          <p:val>
                                            <p:strVal val="#ppt_h"/>
                                          </p:val>
                                        </p:tav>
                                      </p:tavLst>
                                    </p:anim>
                                  </p:childTnLst>
                                </p:cTn>
                              </p:par>
                              <p:par>
                                <p:cTn id="252" presetID="9" presetClass="emph" presetSubtype="0" grpId="0" nodeType="withEffect">
                                  <p:stCondLst>
                                    <p:cond delay="0"/>
                                  </p:stCondLst>
                                  <p:childTnLst>
                                    <p:set>
                                      <p:cBhvr rctx="PPT">
                                        <p:cTn id="253" dur="indefinite"/>
                                        <p:tgtEl>
                                          <p:spTgt spid="44"/>
                                        </p:tgtEl>
                                        <p:attrNameLst>
                                          <p:attrName>style.opacity</p:attrName>
                                        </p:attrNameLst>
                                      </p:cBhvr>
                                      <p:to>
                                        <p:strVal val="0"/>
                                      </p:to>
                                    </p:set>
                                    <p:animEffect filter="image" prLst="opacity: 0">
                                      <p:cBhvr rctx="IE">
                                        <p:cTn id="254" dur="indefinite"/>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15" grpId="0" animBg="1"/>
      <p:bldP spid="15" grpId="1" animBg="1"/>
      <p:bldP spid="15" grpId="2" animBg="1"/>
      <p:bldP spid="16" grpId="0" animBg="1"/>
      <p:bldP spid="16" grpId="1" animBg="1"/>
      <p:bldP spid="16" grpId="2" animBg="1"/>
      <p:bldP spid="12" grpId="0" animBg="1"/>
      <p:bldP spid="12" grpId="1" animBg="1"/>
      <p:bldP spid="12" grpId="2" animBg="1"/>
      <p:bldP spid="13" grpId="0" animBg="1"/>
      <p:bldP spid="13" grpId="1" animBg="1"/>
      <p:bldP spid="13"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49016" y="0"/>
            <a:ext cx="9193016" cy="5143500"/>
          </a:xfrm>
          <a:prstGeom prst="rect">
            <a:avLst/>
          </a:prstGeom>
          <a:noFill/>
          <a:ln>
            <a:noFill/>
          </a:ln>
        </p:spPr>
      </p:pic>
      <p:sp>
        <p:nvSpPr>
          <p:cNvPr id="3" name="2 Rectángulo"/>
          <p:cNvSpPr/>
          <p:nvPr/>
        </p:nvSpPr>
        <p:spPr>
          <a:xfrm>
            <a:off x="2699792" y="1059582"/>
            <a:ext cx="5616624" cy="3108543"/>
          </a:xfrm>
          <a:prstGeom prst="rect">
            <a:avLst/>
          </a:prstGeom>
        </p:spPr>
        <p:txBody>
          <a:bodyPr wrap="square">
            <a:spAutoFit/>
            <a:scene3d>
              <a:camera prst="obliqueBottomLeft"/>
              <a:lightRig rig="threePt" dir="t"/>
            </a:scene3d>
            <a:sp3d extrusionH="31750">
              <a:extrusionClr>
                <a:srgbClr val="FFFF00"/>
              </a:extrusionClr>
            </a:sp3d>
          </a:bodyPr>
          <a:lstStyle/>
          <a:p>
            <a:pPr algn="ctr"/>
            <a:r>
              <a:rPr lang="es-ES" sz="2000" b="1" dirty="0" smtClean="0">
                <a:solidFill>
                  <a:srgbClr val="503500"/>
                </a:solidFill>
                <a:latin typeface="Hobo Std" pitchFamily="34" charset="0"/>
              </a:rPr>
              <a:t>Mejoran </a:t>
            </a:r>
            <a:r>
              <a:rPr lang="es-ES" sz="2000" b="1" dirty="0">
                <a:solidFill>
                  <a:srgbClr val="503500"/>
                </a:solidFill>
                <a:latin typeface="Hobo Std" pitchFamily="34" charset="0"/>
              </a:rPr>
              <a:t>la salud del cabello</a:t>
            </a:r>
          </a:p>
          <a:p>
            <a:pPr algn="ctr"/>
            <a:endParaRPr lang="es-ES" sz="1600" b="1" dirty="0">
              <a:solidFill>
                <a:srgbClr val="503500"/>
              </a:solidFill>
              <a:latin typeface="Hobo Std" pitchFamily="34" charset="0"/>
            </a:endParaRPr>
          </a:p>
          <a:p>
            <a:pPr algn="ctr"/>
            <a:r>
              <a:rPr lang="es-ES" sz="1600" dirty="0">
                <a:solidFill>
                  <a:srgbClr val="503500"/>
                </a:solidFill>
                <a:latin typeface="Hobo Std" pitchFamily="34" charset="0"/>
              </a:rPr>
              <a:t>Las pipas tienen biotina, una vitamina B necesaria para metabolizar las grasas, los carbohidratos y las proteínas.</a:t>
            </a:r>
          </a:p>
          <a:p>
            <a:pPr algn="ctr"/>
            <a:endParaRPr lang="es-ES" sz="1600" dirty="0">
              <a:solidFill>
                <a:srgbClr val="503500"/>
              </a:solidFill>
              <a:latin typeface="Hobo Std" pitchFamily="34" charset="0"/>
            </a:endParaRPr>
          </a:p>
          <a:p>
            <a:pPr algn="ctr"/>
            <a:r>
              <a:rPr lang="es-ES" sz="1600" dirty="0">
                <a:solidFill>
                  <a:srgbClr val="503500"/>
                </a:solidFill>
                <a:latin typeface="Hobo Std" pitchFamily="34" charset="0"/>
              </a:rPr>
              <a:t>La ciencia afirma que la biotina puede ayudar a mejorar la salud del cabello, que está hecho de proteína. De hecho, los estudios en animales han llegado a la conclusión de que la introducción de las semillas de girasol en la dieta de los perros mejoró la salud de su pelo. Los estudios sugieren que comer semillas de girasol supone beneficios para el cabello de las personas. </a:t>
            </a:r>
          </a:p>
        </p:txBody>
      </p:sp>
    </p:spTree>
    <p:extLst>
      <p:ext uri="{BB962C8B-B14F-4D97-AF65-F5344CB8AC3E}">
        <p14:creationId xmlns:p14="http://schemas.microsoft.com/office/powerpoint/2010/main" val="819318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11 Grupo"/>
          <p:cNvGrpSpPr/>
          <p:nvPr/>
        </p:nvGrpSpPr>
        <p:grpSpPr>
          <a:xfrm>
            <a:off x="18052" y="0"/>
            <a:ext cx="9144000" cy="5143500"/>
            <a:chOff x="0" y="0"/>
            <a:chExt cx="9144000" cy="5143500"/>
          </a:xfrm>
        </p:grpSpPr>
        <p:sp>
          <p:nvSpPr>
            <p:cNvPr id="13" name="12 Rectángulo"/>
            <p:cNvSpPr/>
            <p:nvPr/>
          </p:nvSpPr>
          <p:spPr>
            <a:xfrm rot="10800000">
              <a:off x="0" y="0"/>
              <a:ext cx="4572000" cy="2571750"/>
            </a:xfrm>
            <a:prstGeom prst="rect">
              <a:avLst/>
            </a:prstGeom>
            <a:gradFill>
              <a:gsLst>
                <a:gs pos="60000">
                  <a:srgbClr val="1F020A"/>
                </a:gs>
                <a:gs pos="26000">
                  <a:srgbClr val="C00000">
                    <a:lumMod val="38000"/>
                  </a:srgbClr>
                </a:gs>
                <a:gs pos="100000">
                  <a:srgbClr val="C00000">
                    <a:lumMod val="4000"/>
                  </a:srgbClr>
                </a:gs>
                <a:gs pos="2000">
                  <a:srgbClr val="FFC000"/>
                </a:gs>
                <a:gs pos="2000">
                  <a:srgbClr val="66FF33"/>
                </a:gs>
                <a:gs pos="100000">
                  <a:srgbClr val="DC1C08">
                    <a:lumMod val="49000"/>
                  </a:srgbClr>
                </a:gs>
                <a:gs pos="84000">
                  <a:srgbClr val="FEA402"/>
                </a:gs>
                <a:gs pos="7000">
                  <a:srgbClr val="FBA3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572000" y="2571750"/>
              <a:ext cx="4572000" cy="2571750"/>
            </a:xfrm>
            <a:prstGeom prst="rect">
              <a:avLst/>
            </a:prstGeom>
            <a:gradFill>
              <a:gsLst>
                <a:gs pos="60000">
                  <a:srgbClr val="1F020A"/>
                </a:gs>
                <a:gs pos="26000">
                  <a:srgbClr val="C00000">
                    <a:lumMod val="38000"/>
                  </a:srgbClr>
                </a:gs>
                <a:gs pos="100000">
                  <a:srgbClr val="C00000">
                    <a:lumMod val="4000"/>
                  </a:srgbClr>
                </a:gs>
                <a:gs pos="2000">
                  <a:srgbClr val="FFC000"/>
                </a:gs>
                <a:gs pos="2000">
                  <a:srgbClr val="66FF33"/>
                </a:gs>
                <a:gs pos="100000">
                  <a:srgbClr val="DC1C08">
                    <a:lumMod val="49000"/>
                  </a:srgbClr>
                </a:gs>
                <a:gs pos="84000">
                  <a:srgbClr val="FEA402"/>
                </a:gs>
                <a:gs pos="7000">
                  <a:srgbClr val="FBA3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flipH="1">
              <a:off x="4572000" y="0"/>
              <a:ext cx="4572000" cy="2571750"/>
            </a:xfrm>
            <a:prstGeom prst="rect">
              <a:avLst/>
            </a:prstGeom>
            <a:gradFill>
              <a:gsLst>
                <a:gs pos="60000">
                  <a:srgbClr val="1F020A"/>
                </a:gs>
                <a:gs pos="26000">
                  <a:srgbClr val="C00000">
                    <a:lumMod val="38000"/>
                  </a:srgbClr>
                </a:gs>
                <a:gs pos="100000">
                  <a:srgbClr val="C00000">
                    <a:lumMod val="4000"/>
                  </a:srgbClr>
                </a:gs>
                <a:gs pos="2000">
                  <a:srgbClr val="FFC000"/>
                </a:gs>
                <a:gs pos="2000">
                  <a:srgbClr val="66FF33"/>
                </a:gs>
                <a:gs pos="100000">
                  <a:srgbClr val="DC1C08">
                    <a:lumMod val="49000"/>
                  </a:srgbClr>
                </a:gs>
                <a:gs pos="84000">
                  <a:srgbClr val="FEA402"/>
                </a:gs>
                <a:gs pos="7000">
                  <a:srgbClr val="FBA3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H="1">
              <a:off x="0" y="2571750"/>
              <a:ext cx="4572000" cy="2571750"/>
            </a:xfrm>
            <a:prstGeom prst="rect">
              <a:avLst/>
            </a:prstGeom>
            <a:gradFill>
              <a:gsLst>
                <a:gs pos="60000">
                  <a:srgbClr val="1F020A"/>
                </a:gs>
                <a:gs pos="26000">
                  <a:srgbClr val="C00000">
                    <a:lumMod val="38000"/>
                  </a:srgbClr>
                </a:gs>
                <a:gs pos="100000">
                  <a:srgbClr val="C00000">
                    <a:lumMod val="4000"/>
                  </a:srgbClr>
                </a:gs>
                <a:gs pos="2000">
                  <a:srgbClr val="FFC000"/>
                </a:gs>
                <a:gs pos="2000">
                  <a:srgbClr val="66FF33"/>
                </a:gs>
                <a:gs pos="100000">
                  <a:srgbClr val="DC1C08">
                    <a:lumMod val="49000"/>
                  </a:srgbClr>
                </a:gs>
                <a:gs pos="84000">
                  <a:srgbClr val="FEA402"/>
                </a:gs>
                <a:gs pos="7000">
                  <a:srgbClr val="FBA3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11" name="10 Imagen" descr="Diapositiva29"/>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26776" y="-32734"/>
            <a:ext cx="9144000" cy="5193020"/>
          </a:xfrm>
          <a:prstGeom prst="rect">
            <a:avLst/>
          </a:prstGeom>
          <a:noFill/>
          <a:ln>
            <a:noFill/>
          </a:ln>
        </p:spPr>
      </p:pic>
      <p:pic>
        <p:nvPicPr>
          <p:cNvPr id="3074"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56592" y="-812626"/>
            <a:ext cx="10418763" cy="2487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84584" y="-20538"/>
            <a:ext cx="10418763" cy="2487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84584" y="843558"/>
            <a:ext cx="10418763" cy="2487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0800000">
            <a:off x="-612576" y="3219822"/>
            <a:ext cx="10418763" cy="2487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5"/>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10800000">
            <a:off x="-684584" y="2427734"/>
            <a:ext cx="10418763" cy="2487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0800000">
            <a:off x="-684584" y="1563638"/>
            <a:ext cx="10418763" cy="2487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16 Rectángulo"/>
          <p:cNvSpPr/>
          <p:nvPr/>
        </p:nvSpPr>
        <p:spPr>
          <a:xfrm>
            <a:off x="-83602" y="-236562"/>
            <a:ext cx="9247620" cy="5544616"/>
          </a:xfrm>
          <a:prstGeom prst="rect">
            <a:avLst/>
          </a:prstGeom>
          <a:gradFill flip="none" rotWithShape="1">
            <a:gsLst>
              <a:gs pos="0">
                <a:schemeClr val="accent6">
                  <a:lumMod val="50000"/>
                </a:schemeClr>
              </a:gs>
              <a:gs pos="27000">
                <a:srgbClr val="FFC000"/>
              </a:gs>
              <a:gs pos="49000">
                <a:schemeClr val="accent6">
                  <a:lumMod val="50000"/>
                </a:schemeClr>
              </a:gs>
              <a:gs pos="76000">
                <a:srgbClr val="FFC000"/>
              </a:gs>
              <a:gs pos="100000">
                <a:schemeClr val="accent6">
                  <a:lumMod val="5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123943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additive="base">
                                        <p:cTn id="7" dur="4120" fill="hold"/>
                                        <p:tgtEl>
                                          <p:spTgt spid="3074"/>
                                        </p:tgtEl>
                                        <p:attrNameLst>
                                          <p:attrName>ppt_x</p:attrName>
                                        </p:attrNameLst>
                                      </p:cBhvr>
                                      <p:tavLst>
                                        <p:tav tm="0">
                                          <p:val>
                                            <p:strVal val="#ppt_x"/>
                                          </p:val>
                                        </p:tav>
                                        <p:tav tm="100000">
                                          <p:val>
                                            <p:strVal val="#ppt_x"/>
                                          </p:val>
                                        </p:tav>
                                      </p:tavLst>
                                    </p:anim>
                                    <p:anim calcmode="lin" valueType="num">
                                      <p:cBhvr additive="base">
                                        <p:cTn id="8" dur="4120" fill="hold"/>
                                        <p:tgtEl>
                                          <p:spTgt spid="3074"/>
                                        </p:tgtEl>
                                        <p:attrNameLst>
                                          <p:attrName>ppt_y</p:attrName>
                                        </p:attrNameLst>
                                      </p:cBhvr>
                                      <p:tavLst>
                                        <p:tav tm="0">
                                          <p:val>
                                            <p:strVal val="1+#ppt_h/2"/>
                                          </p:val>
                                        </p:tav>
                                        <p:tav tm="100000">
                                          <p:val>
                                            <p:strVal val="#ppt_y"/>
                                          </p:val>
                                        </p:tav>
                                      </p:tavLst>
                                    </p:anim>
                                  </p:childTnLst>
                                </p:cTn>
                              </p:par>
                              <p:par>
                                <p:cTn id="9" presetID="19" presetClass="entr" presetSubtype="5" fill="hold" nodeType="withEffect">
                                  <p:stCondLst>
                                    <p:cond delay="0"/>
                                  </p:stCondLst>
                                  <p:childTnLst>
                                    <p:set>
                                      <p:cBhvr>
                                        <p:cTn id="10" dur="1" fill="hold">
                                          <p:stCondLst>
                                            <p:cond delay="0"/>
                                          </p:stCondLst>
                                        </p:cTn>
                                        <p:tgtEl>
                                          <p:spTgt spid="3074"/>
                                        </p:tgtEl>
                                        <p:attrNameLst>
                                          <p:attrName>style.visibility</p:attrName>
                                        </p:attrNameLst>
                                      </p:cBhvr>
                                      <p:to>
                                        <p:strVal val="visible"/>
                                      </p:to>
                                    </p:set>
                                    <p:anim calcmode="lin" valueType="num">
                                      <p:cBhvr>
                                        <p:cTn id="11" dur="4120" fill="hold"/>
                                        <p:tgtEl>
                                          <p:spTgt spid="3074"/>
                                        </p:tgtEl>
                                        <p:attrNameLst>
                                          <p:attrName>ppt_w</p:attrName>
                                        </p:attrNameLst>
                                      </p:cBhvr>
                                      <p:tavLst>
                                        <p:tav tm="0">
                                          <p:val>
                                            <p:strVal val="#ppt_w"/>
                                          </p:val>
                                        </p:tav>
                                        <p:tav tm="100000">
                                          <p:val>
                                            <p:strVal val="#ppt_w"/>
                                          </p:val>
                                        </p:tav>
                                      </p:tavLst>
                                    </p:anim>
                                    <p:anim calcmode="lin" valueType="num">
                                      <p:cBhvr>
                                        <p:cTn id="12" dur="4120" fill="hold"/>
                                        <p:tgtEl>
                                          <p:spTgt spid="3074"/>
                                        </p:tgtEl>
                                        <p:attrNameLst>
                                          <p:attrName>ppt_h</p:attrName>
                                        </p:attrNameLst>
                                      </p:cBhvr>
                                      <p:tavLst>
                                        <p:tav tm="0" fmla="#ppt_h*sin(2.5*pi*$)">
                                          <p:val>
                                            <p:fltVal val="0"/>
                                          </p:val>
                                        </p:tav>
                                        <p:tav tm="100000">
                                          <p:val>
                                            <p:fltVal val="1"/>
                                          </p:val>
                                        </p:tav>
                                      </p:tavLst>
                                    </p:anim>
                                  </p:childTnLst>
                                </p:cTn>
                              </p:par>
                              <p:par>
                                <p:cTn id="13" presetID="2" presetClass="exit" presetSubtype="4" fill="hold" nodeType="withEffect">
                                  <p:stCondLst>
                                    <p:cond delay="0"/>
                                  </p:stCondLst>
                                  <p:childTnLst>
                                    <p:anim calcmode="lin" valueType="num">
                                      <p:cBhvr additive="base">
                                        <p:cTn id="14" dur="4120"/>
                                        <p:tgtEl>
                                          <p:spTgt spid="3074"/>
                                        </p:tgtEl>
                                        <p:attrNameLst>
                                          <p:attrName>ppt_x</p:attrName>
                                        </p:attrNameLst>
                                      </p:cBhvr>
                                      <p:tavLst>
                                        <p:tav tm="0">
                                          <p:val>
                                            <p:strVal val="ppt_x"/>
                                          </p:val>
                                        </p:tav>
                                        <p:tav tm="100000">
                                          <p:val>
                                            <p:strVal val="ppt_x"/>
                                          </p:val>
                                        </p:tav>
                                      </p:tavLst>
                                    </p:anim>
                                    <p:anim calcmode="lin" valueType="num">
                                      <p:cBhvr additive="base">
                                        <p:cTn id="15" dur="4120"/>
                                        <p:tgtEl>
                                          <p:spTgt spid="3074"/>
                                        </p:tgtEl>
                                        <p:attrNameLst>
                                          <p:attrName>ppt_y</p:attrName>
                                        </p:attrNameLst>
                                      </p:cBhvr>
                                      <p:tavLst>
                                        <p:tav tm="0">
                                          <p:val>
                                            <p:strVal val="ppt_y"/>
                                          </p:val>
                                        </p:tav>
                                        <p:tav tm="100000">
                                          <p:val>
                                            <p:strVal val="1+ppt_h/2"/>
                                          </p:val>
                                        </p:tav>
                                      </p:tavLst>
                                    </p:anim>
                                    <p:set>
                                      <p:cBhvr>
                                        <p:cTn id="16" dur="1" fill="hold">
                                          <p:stCondLst>
                                            <p:cond delay="4119"/>
                                          </p:stCondLst>
                                        </p:cTn>
                                        <p:tgtEl>
                                          <p:spTgt spid="3074"/>
                                        </p:tgtEl>
                                        <p:attrNameLst>
                                          <p:attrName>style.visibility</p:attrName>
                                        </p:attrNameLst>
                                      </p:cBhvr>
                                      <p:to>
                                        <p:strVal val="hidden"/>
                                      </p:to>
                                    </p:set>
                                  </p:childTnLst>
                                </p:cTn>
                              </p:par>
                              <p:par>
                                <p:cTn id="17" presetID="2" presetClass="entr" presetSubtype="4" fill="hold" nodeType="withEffect">
                                  <p:stCondLst>
                                    <p:cond delay="0"/>
                                  </p:stCondLst>
                                  <p:childTnLst>
                                    <p:set>
                                      <p:cBhvr>
                                        <p:cTn id="18" dur="1" fill="hold">
                                          <p:stCondLst>
                                            <p:cond delay="0"/>
                                          </p:stCondLst>
                                        </p:cTn>
                                        <p:tgtEl>
                                          <p:spTgt spid="3077"/>
                                        </p:tgtEl>
                                        <p:attrNameLst>
                                          <p:attrName>style.visibility</p:attrName>
                                        </p:attrNameLst>
                                      </p:cBhvr>
                                      <p:to>
                                        <p:strVal val="visible"/>
                                      </p:to>
                                    </p:set>
                                    <p:anim calcmode="lin" valueType="num">
                                      <p:cBhvr additive="base">
                                        <p:cTn id="19" dur="4120" fill="hold"/>
                                        <p:tgtEl>
                                          <p:spTgt spid="3077"/>
                                        </p:tgtEl>
                                        <p:attrNameLst>
                                          <p:attrName>ppt_x</p:attrName>
                                        </p:attrNameLst>
                                      </p:cBhvr>
                                      <p:tavLst>
                                        <p:tav tm="0">
                                          <p:val>
                                            <p:strVal val="#ppt_x"/>
                                          </p:val>
                                        </p:tav>
                                        <p:tav tm="100000">
                                          <p:val>
                                            <p:strVal val="#ppt_x"/>
                                          </p:val>
                                        </p:tav>
                                      </p:tavLst>
                                    </p:anim>
                                    <p:anim calcmode="lin" valueType="num">
                                      <p:cBhvr additive="base">
                                        <p:cTn id="20" dur="4120" fill="hold"/>
                                        <p:tgtEl>
                                          <p:spTgt spid="3077"/>
                                        </p:tgtEl>
                                        <p:attrNameLst>
                                          <p:attrName>ppt_y</p:attrName>
                                        </p:attrNameLst>
                                      </p:cBhvr>
                                      <p:tavLst>
                                        <p:tav tm="0">
                                          <p:val>
                                            <p:strVal val="1+#ppt_h/2"/>
                                          </p:val>
                                        </p:tav>
                                        <p:tav tm="100000">
                                          <p:val>
                                            <p:strVal val="#ppt_y"/>
                                          </p:val>
                                        </p:tav>
                                      </p:tavLst>
                                    </p:anim>
                                  </p:childTnLst>
                                </p:cTn>
                              </p:par>
                              <p:par>
                                <p:cTn id="21" presetID="19" presetClass="entr" presetSubtype="5" fill="hold" nodeType="withEffect">
                                  <p:stCondLst>
                                    <p:cond delay="0"/>
                                  </p:stCondLst>
                                  <p:childTnLst>
                                    <p:set>
                                      <p:cBhvr>
                                        <p:cTn id="22" dur="1" fill="hold">
                                          <p:stCondLst>
                                            <p:cond delay="0"/>
                                          </p:stCondLst>
                                        </p:cTn>
                                        <p:tgtEl>
                                          <p:spTgt spid="3077"/>
                                        </p:tgtEl>
                                        <p:attrNameLst>
                                          <p:attrName>style.visibility</p:attrName>
                                        </p:attrNameLst>
                                      </p:cBhvr>
                                      <p:to>
                                        <p:strVal val="visible"/>
                                      </p:to>
                                    </p:set>
                                    <p:anim calcmode="lin" valueType="num">
                                      <p:cBhvr>
                                        <p:cTn id="23" dur="4120" fill="hold"/>
                                        <p:tgtEl>
                                          <p:spTgt spid="3077"/>
                                        </p:tgtEl>
                                        <p:attrNameLst>
                                          <p:attrName>ppt_w</p:attrName>
                                        </p:attrNameLst>
                                      </p:cBhvr>
                                      <p:tavLst>
                                        <p:tav tm="0">
                                          <p:val>
                                            <p:strVal val="#ppt_w"/>
                                          </p:val>
                                        </p:tav>
                                        <p:tav tm="100000">
                                          <p:val>
                                            <p:strVal val="#ppt_w"/>
                                          </p:val>
                                        </p:tav>
                                      </p:tavLst>
                                    </p:anim>
                                    <p:anim calcmode="lin" valueType="num">
                                      <p:cBhvr>
                                        <p:cTn id="24" dur="4120" fill="hold"/>
                                        <p:tgtEl>
                                          <p:spTgt spid="3077"/>
                                        </p:tgtEl>
                                        <p:attrNameLst>
                                          <p:attrName>ppt_h</p:attrName>
                                        </p:attrNameLst>
                                      </p:cBhvr>
                                      <p:tavLst>
                                        <p:tav tm="0" fmla="#ppt_h*sin(2.5*pi*$)">
                                          <p:val>
                                            <p:fltVal val="0"/>
                                          </p:val>
                                        </p:tav>
                                        <p:tav tm="100000">
                                          <p:val>
                                            <p:fltVal val="1"/>
                                          </p:val>
                                        </p:tav>
                                      </p:tavLst>
                                    </p:anim>
                                  </p:childTnLst>
                                </p:cTn>
                              </p:par>
                              <p:par>
                                <p:cTn id="25" presetID="2" presetClass="exit" presetSubtype="4" fill="hold" nodeType="withEffect">
                                  <p:stCondLst>
                                    <p:cond delay="0"/>
                                  </p:stCondLst>
                                  <p:childTnLst>
                                    <p:anim calcmode="lin" valueType="num">
                                      <p:cBhvr additive="base">
                                        <p:cTn id="26" dur="4120"/>
                                        <p:tgtEl>
                                          <p:spTgt spid="3077"/>
                                        </p:tgtEl>
                                        <p:attrNameLst>
                                          <p:attrName>ppt_x</p:attrName>
                                        </p:attrNameLst>
                                      </p:cBhvr>
                                      <p:tavLst>
                                        <p:tav tm="0">
                                          <p:val>
                                            <p:strVal val="ppt_x"/>
                                          </p:val>
                                        </p:tav>
                                        <p:tav tm="100000">
                                          <p:val>
                                            <p:strVal val="ppt_x"/>
                                          </p:val>
                                        </p:tav>
                                      </p:tavLst>
                                    </p:anim>
                                    <p:anim calcmode="lin" valueType="num">
                                      <p:cBhvr additive="base">
                                        <p:cTn id="27" dur="4120"/>
                                        <p:tgtEl>
                                          <p:spTgt spid="3077"/>
                                        </p:tgtEl>
                                        <p:attrNameLst>
                                          <p:attrName>ppt_y</p:attrName>
                                        </p:attrNameLst>
                                      </p:cBhvr>
                                      <p:tavLst>
                                        <p:tav tm="0">
                                          <p:val>
                                            <p:strVal val="ppt_y"/>
                                          </p:val>
                                        </p:tav>
                                        <p:tav tm="100000">
                                          <p:val>
                                            <p:strVal val="1+ppt_h/2"/>
                                          </p:val>
                                        </p:tav>
                                      </p:tavLst>
                                    </p:anim>
                                    <p:set>
                                      <p:cBhvr>
                                        <p:cTn id="28" dur="1" fill="hold">
                                          <p:stCondLst>
                                            <p:cond delay="4119"/>
                                          </p:stCondLst>
                                        </p:cTn>
                                        <p:tgtEl>
                                          <p:spTgt spid="3077"/>
                                        </p:tgtEl>
                                        <p:attrNameLst>
                                          <p:attrName>style.visibility</p:attrName>
                                        </p:attrNameLst>
                                      </p:cBhvr>
                                      <p:to>
                                        <p:strVal val="hidden"/>
                                      </p:to>
                                    </p:set>
                                  </p:childTnLst>
                                </p:cTn>
                              </p:par>
                              <p:par>
                                <p:cTn id="29" presetID="2" presetClass="entr" presetSubtype="4"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4120" fill="hold"/>
                                        <p:tgtEl>
                                          <p:spTgt spid="6"/>
                                        </p:tgtEl>
                                        <p:attrNameLst>
                                          <p:attrName>ppt_x</p:attrName>
                                        </p:attrNameLst>
                                      </p:cBhvr>
                                      <p:tavLst>
                                        <p:tav tm="0">
                                          <p:val>
                                            <p:strVal val="#ppt_x"/>
                                          </p:val>
                                        </p:tav>
                                        <p:tav tm="100000">
                                          <p:val>
                                            <p:strVal val="#ppt_x"/>
                                          </p:val>
                                        </p:tav>
                                      </p:tavLst>
                                    </p:anim>
                                    <p:anim calcmode="lin" valueType="num">
                                      <p:cBhvr additive="base">
                                        <p:cTn id="32" dur="4120" fill="hold"/>
                                        <p:tgtEl>
                                          <p:spTgt spid="6"/>
                                        </p:tgtEl>
                                        <p:attrNameLst>
                                          <p:attrName>ppt_y</p:attrName>
                                        </p:attrNameLst>
                                      </p:cBhvr>
                                      <p:tavLst>
                                        <p:tav tm="0">
                                          <p:val>
                                            <p:strVal val="1+#ppt_h/2"/>
                                          </p:val>
                                        </p:tav>
                                        <p:tav tm="100000">
                                          <p:val>
                                            <p:strVal val="#ppt_y"/>
                                          </p:val>
                                        </p:tav>
                                      </p:tavLst>
                                    </p:anim>
                                  </p:childTnLst>
                                </p:cTn>
                              </p:par>
                              <p:par>
                                <p:cTn id="33" presetID="19" presetClass="entr" presetSubtype="5"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4120" fill="hold"/>
                                        <p:tgtEl>
                                          <p:spTgt spid="6"/>
                                        </p:tgtEl>
                                        <p:attrNameLst>
                                          <p:attrName>ppt_w</p:attrName>
                                        </p:attrNameLst>
                                      </p:cBhvr>
                                      <p:tavLst>
                                        <p:tav tm="0">
                                          <p:val>
                                            <p:strVal val="#ppt_w"/>
                                          </p:val>
                                        </p:tav>
                                        <p:tav tm="100000">
                                          <p:val>
                                            <p:strVal val="#ppt_w"/>
                                          </p:val>
                                        </p:tav>
                                      </p:tavLst>
                                    </p:anim>
                                    <p:anim calcmode="lin" valueType="num">
                                      <p:cBhvr>
                                        <p:cTn id="36" dur="4120" fill="hold"/>
                                        <p:tgtEl>
                                          <p:spTgt spid="6"/>
                                        </p:tgtEl>
                                        <p:attrNameLst>
                                          <p:attrName>ppt_h</p:attrName>
                                        </p:attrNameLst>
                                      </p:cBhvr>
                                      <p:tavLst>
                                        <p:tav tm="0" fmla="#ppt_h*sin(2.5*pi*$)">
                                          <p:val>
                                            <p:fltVal val="0"/>
                                          </p:val>
                                        </p:tav>
                                        <p:tav tm="100000">
                                          <p:val>
                                            <p:fltVal val="1"/>
                                          </p:val>
                                        </p:tav>
                                      </p:tavLst>
                                    </p:anim>
                                  </p:childTnLst>
                                </p:cTn>
                              </p:par>
                              <p:par>
                                <p:cTn id="37" presetID="2" presetClass="exit" presetSubtype="4" fill="hold" nodeType="withEffect">
                                  <p:stCondLst>
                                    <p:cond delay="0"/>
                                  </p:stCondLst>
                                  <p:childTnLst>
                                    <p:anim calcmode="lin" valueType="num">
                                      <p:cBhvr additive="base">
                                        <p:cTn id="38" dur="4120"/>
                                        <p:tgtEl>
                                          <p:spTgt spid="6"/>
                                        </p:tgtEl>
                                        <p:attrNameLst>
                                          <p:attrName>ppt_x</p:attrName>
                                        </p:attrNameLst>
                                      </p:cBhvr>
                                      <p:tavLst>
                                        <p:tav tm="0">
                                          <p:val>
                                            <p:strVal val="ppt_x"/>
                                          </p:val>
                                        </p:tav>
                                        <p:tav tm="100000">
                                          <p:val>
                                            <p:strVal val="ppt_x"/>
                                          </p:val>
                                        </p:tav>
                                      </p:tavLst>
                                    </p:anim>
                                    <p:anim calcmode="lin" valueType="num">
                                      <p:cBhvr additive="base">
                                        <p:cTn id="39" dur="4120"/>
                                        <p:tgtEl>
                                          <p:spTgt spid="6"/>
                                        </p:tgtEl>
                                        <p:attrNameLst>
                                          <p:attrName>ppt_y</p:attrName>
                                        </p:attrNameLst>
                                      </p:cBhvr>
                                      <p:tavLst>
                                        <p:tav tm="0">
                                          <p:val>
                                            <p:strVal val="ppt_y"/>
                                          </p:val>
                                        </p:tav>
                                        <p:tav tm="100000">
                                          <p:val>
                                            <p:strVal val="1+ppt_h/2"/>
                                          </p:val>
                                        </p:tav>
                                      </p:tavLst>
                                    </p:anim>
                                    <p:set>
                                      <p:cBhvr>
                                        <p:cTn id="40" dur="1" fill="hold">
                                          <p:stCondLst>
                                            <p:cond delay="4119"/>
                                          </p:stCondLst>
                                        </p:cTn>
                                        <p:tgtEl>
                                          <p:spTgt spid="6"/>
                                        </p:tgtEl>
                                        <p:attrNameLst>
                                          <p:attrName>style.visibility</p:attrName>
                                        </p:attrNameLst>
                                      </p:cBhvr>
                                      <p:to>
                                        <p:strVal val="hidden"/>
                                      </p:to>
                                    </p:set>
                                  </p:childTnLst>
                                </p:cTn>
                              </p:par>
                              <p:par>
                                <p:cTn id="41" presetID="2" presetClass="entr" presetSubtype="1"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4120" fill="hold"/>
                                        <p:tgtEl>
                                          <p:spTgt spid="9"/>
                                        </p:tgtEl>
                                        <p:attrNameLst>
                                          <p:attrName>ppt_x</p:attrName>
                                        </p:attrNameLst>
                                      </p:cBhvr>
                                      <p:tavLst>
                                        <p:tav tm="0">
                                          <p:val>
                                            <p:strVal val="#ppt_x"/>
                                          </p:val>
                                        </p:tav>
                                        <p:tav tm="100000">
                                          <p:val>
                                            <p:strVal val="#ppt_x"/>
                                          </p:val>
                                        </p:tav>
                                      </p:tavLst>
                                    </p:anim>
                                    <p:anim calcmode="lin" valueType="num">
                                      <p:cBhvr additive="base">
                                        <p:cTn id="44" dur="4120" fill="hold"/>
                                        <p:tgtEl>
                                          <p:spTgt spid="9"/>
                                        </p:tgtEl>
                                        <p:attrNameLst>
                                          <p:attrName>ppt_y</p:attrName>
                                        </p:attrNameLst>
                                      </p:cBhvr>
                                      <p:tavLst>
                                        <p:tav tm="0">
                                          <p:val>
                                            <p:strVal val="0-#ppt_h/2"/>
                                          </p:val>
                                        </p:tav>
                                        <p:tav tm="100000">
                                          <p:val>
                                            <p:strVal val="#ppt_y"/>
                                          </p:val>
                                        </p:tav>
                                      </p:tavLst>
                                    </p:anim>
                                  </p:childTnLst>
                                </p:cTn>
                              </p:par>
                              <p:par>
                                <p:cTn id="45" presetID="19" presetClass="entr" presetSubtype="5"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p:cTn id="47" dur="4120" fill="hold"/>
                                        <p:tgtEl>
                                          <p:spTgt spid="9"/>
                                        </p:tgtEl>
                                        <p:attrNameLst>
                                          <p:attrName>ppt_w</p:attrName>
                                        </p:attrNameLst>
                                      </p:cBhvr>
                                      <p:tavLst>
                                        <p:tav tm="0">
                                          <p:val>
                                            <p:strVal val="#ppt_w"/>
                                          </p:val>
                                        </p:tav>
                                        <p:tav tm="100000">
                                          <p:val>
                                            <p:strVal val="#ppt_w"/>
                                          </p:val>
                                        </p:tav>
                                      </p:tavLst>
                                    </p:anim>
                                    <p:anim calcmode="lin" valueType="num">
                                      <p:cBhvr>
                                        <p:cTn id="48" dur="4120" fill="hold"/>
                                        <p:tgtEl>
                                          <p:spTgt spid="9"/>
                                        </p:tgtEl>
                                        <p:attrNameLst>
                                          <p:attrName>ppt_h</p:attrName>
                                        </p:attrNameLst>
                                      </p:cBhvr>
                                      <p:tavLst>
                                        <p:tav tm="0" fmla="#ppt_h*sin(2.5*pi*$)">
                                          <p:val>
                                            <p:fltVal val="0"/>
                                          </p:val>
                                        </p:tav>
                                        <p:tav tm="100000">
                                          <p:val>
                                            <p:fltVal val="1"/>
                                          </p:val>
                                        </p:tav>
                                      </p:tavLst>
                                    </p:anim>
                                  </p:childTnLst>
                                </p:cTn>
                              </p:par>
                              <p:par>
                                <p:cTn id="49" presetID="2" presetClass="exit" presetSubtype="1" fill="hold" nodeType="withEffect">
                                  <p:stCondLst>
                                    <p:cond delay="0"/>
                                  </p:stCondLst>
                                  <p:childTnLst>
                                    <p:anim calcmode="lin" valueType="num">
                                      <p:cBhvr additive="base">
                                        <p:cTn id="50" dur="4120"/>
                                        <p:tgtEl>
                                          <p:spTgt spid="9"/>
                                        </p:tgtEl>
                                        <p:attrNameLst>
                                          <p:attrName>ppt_x</p:attrName>
                                        </p:attrNameLst>
                                      </p:cBhvr>
                                      <p:tavLst>
                                        <p:tav tm="0">
                                          <p:val>
                                            <p:strVal val="ppt_x"/>
                                          </p:val>
                                        </p:tav>
                                        <p:tav tm="100000">
                                          <p:val>
                                            <p:strVal val="ppt_x"/>
                                          </p:val>
                                        </p:tav>
                                      </p:tavLst>
                                    </p:anim>
                                    <p:anim calcmode="lin" valueType="num">
                                      <p:cBhvr additive="base">
                                        <p:cTn id="51" dur="4120"/>
                                        <p:tgtEl>
                                          <p:spTgt spid="9"/>
                                        </p:tgtEl>
                                        <p:attrNameLst>
                                          <p:attrName>ppt_y</p:attrName>
                                        </p:attrNameLst>
                                      </p:cBhvr>
                                      <p:tavLst>
                                        <p:tav tm="0">
                                          <p:val>
                                            <p:strVal val="ppt_y"/>
                                          </p:val>
                                        </p:tav>
                                        <p:tav tm="100000">
                                          <p:val>
                                            <p:strVal val="0-ppt_h/2"/>
                                          </p:val>
                                        </p:tav>
                                      </p:tavLst>
                                    </p:anim>
                                    <p:set>
                                      <p:cBhvr>
                                        <p:cTn id="52" dur="1" fill="hold">
                                          <p:stCondLst>
                                            <p:cond delay="4119"/>
                                          </p:stCondLst>
                                        </p:cTn>
                                        <p:tgtEl>
                                          <p:spTgt spid="9"/>
                                        </p:tgtEl>
                                        <p:attrNameLst>
                                          <p:attrName>style.visibility</p:attrName>
                                        </p:attrNameLst>
                                      </p:cBhvr>
                                      <p:to>
                                        <p:strVal val="hidden"/>
                                      </p:to>
                                    </p:set>
                                  </p:childTnLst>
                                </p:cTn>
                              </p:par>
                              <p:par>
                                <p:cTn id="53" presetID="2" presetClass="entr" presetSubtype="1" fill="hold" nodeType="with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4120" fill="hold"/>
                                        <p:tgtEl>
                                          <p:spTgt spid="8"/>
                                        </p:tgtEl>
                                        <p:attrNameLst>
                                          <p:attrName>ppt_x</p:attrName>
                                        </p:attrNameLst>
                                      </p:cBhvr>
                                      <p:tavLst>
                                        <p:tav tm="0">
                                          <p:val>
                                            <p:strVal val="#ppt_x"/>
                                          </p:val>
                                        </p:tav>
                                        <p:tav tm="100000">
                                          <p:val>
                                            <p:strVal val="#ppt_x"/>
                                          </p:val>
                                        </p:tav>
                                      </p:tavLst>
                                    </p:anim>
                                    <p:anim calcmode="lin" valueType="num">
                                      <p:cBhvr additive="base">
                                        <p:cTn id="56" dur="4120" fill="hold"/>
                                        <p:tgtEl>
                                          <p:spTgt spid="8"/>
                                        </p:tgtEl>
                                        <p:attrNameLst>
                                          <p:attrName>ppt_y</p:attrName>
                                        </p:attrNameLst>
                                      </p:cBhvr>
                                      <p:tavLst>
                                        <p:tav tm="0">
                                          <p:val>
                                            <p:strVal val="0-#ppt_h/2"/>
                                          </p:val>
                                        </p:tav>
                                        <p:tav tm="100000">
                                          <p:val>
                                            <p:strVal val="#ppt_y"/>
                                          </p:val>
                                        </p:tav>
                                      </p:tavLst>
                                    </p:anim>
                                  </p:childTnLst>
                                </p:cTn>
                              </p:par>
                              <p:par>
                                <p:cTn id="57" presetID="19" presetClass="entr" presetSubtype="5" fill="hold" nodeType="withEffect">
                                  <p:stCondLst>
                                    <p:cond delay="0"/>
                                  </p:stCondLst>
                                  <p:childTnLst>
                                    <p:set>
                                      <p:cBhvr>
                                        <p:cTn id="58" dur="1" fill="hold">
                                          <p:stCondLst>
                                            <p:cond delay="0"/>
                                          </p:stCondLst>
                                        </p:cTn>
                                        <p:tgtEl>
                                          <p:spTgt spid="8"/>
                                        </p:tgtEl>
                                        <p:attrNameLst>
                                          <p:attrName>style.visibility</p:attrName>
                                        </p:attrNameLst>
                                      </p:cBhvr>
                                      <p:to>
                                        <p:strVal val="visible"/>
                                      </p:to>
                                    </p:set>
                                    <p:anim calcmode="lin" valueType="num">
                                      <p:cBhvr>
                                        <p:cTn id="59" dur="4120" fill="hold"/>
                                        <p:tgtEl>
                                          <p:spTgt spid="8"/>
                                        </p:tgtEl>
                                        <p:attrNameLst>
                                          <p:attrName>ppt_w</p:attrName>
                                        </p:attrNameLst>
                                      </p:cBhvr>
                                      <p:tavLst>
                                        <p:tav tm="0">
                                          <p:val>
                                            <p:strVal val="#ppt_w"/>
                                          </p:val>
                                        </p:tav>
                                        <p:tav tm="100000">
                                          <p:val>
                                            <p:strVal val="#ppt_w"/>
                                          </p:val>
                                        </p:tav>
                                      </p:tavLst>
                                    </p:anim>
                                    <p:anim calcmode="lin" valueType="num">
                                      <p:cBhvr>
                                        <p:cTn id="60" dur="4120" fill="hold"/>
                                        <p:tgtEl>
                                          <p:spTgt spid="8"/>
                                        </p:tgtEl>
                                        <p:attrNameLst>
                                          <p:attrName>ppt_h</p:attrName>
                                        </p:attrNameLst>
                                      </p:cBhvr>
                                      <p:tavLst>
                                        <p:tav tm="0" fmla="#ppt_h*sin(2.5*pi*$)">
                                          <p:val>
                                            <p:fltVal val="0"/>
                                          </p:val>
                                        </p:tav>
                                        <p:tav tm="100000">
                                          <p:val>
                                            <p:fltVal val="1"/>
                                          </p:val>
                                        </p:tav>
                                      </p:tavLst>
                                    </p:anim>
                                  </p:childTnLst>
                                </p:cTn>
                              </p:par>
                              <p:par>
                                <p:cTn id="61" presetID="2" presetClass="exit" presetSubtype="1" fill="hold" nodeType="withEffect">
                                  <p:stCondLst>
                                    <p:cond delay="0"/>
                                  </p:stCondLst>
                                  <p:childTnLst>
                                    <p:anim calcmode="lin" valueType="num">
                                      <p:cBhvr additive="base">
                                        <p:cTn id="62" dur="4120"/>
                                        <p:tgtEl>
                                          <p:spTgt spid="8"/>
                                        </p:tgtEl>
                                        <p:attrNameLst>
                                          <p:attrName>ppt_x</p:attrName>
                                        </p:attrNameLst>
                                      </p:cBhvr>
                                      <p:tavLst>
                                        <p:tav tm="0">
                                          <p:val>
                                            <p:strVal val="ppt_x"/>
                                          </p:val>
                                        </p:tav>
                                        <p:tav tm="100000">
                                          <p:val>
                                            <p:strVal val="ppt_x"/>
                                          </p:val>
                                        </p:tav>
                                      </p:tavLst>
                                    </p:anim>
                                    <p:anim calcmode="lin" valueType="num">
                                      <p:cBhvr additive="base">
                                        <p:cTn id="63" dur="4120"/>
                                        <p:tgtEl>
                                          <p:spTgt spid="8"/>
                                        </p:tgtEl>
                                        <p:attrNameLst>
                                          <p:attrName>ppt_y</p:attrName>
                                        </p:attrNameLst>
                                      </p:cBhvr>
                                      <p:tavLst>
                                        <p:tav tm="0">
                                          <p:val>
                                            <p:strVal val="ppt_y"/>
                                          </p:val>
                                        </p:tav>
                                        <p:tav tm="100000">
                                          <p:val>
                                            <p:strVal val="0-ppt_h/2"/>
                                          </p:val>
                                        </p:tav>
                                      </p:tavLst>
                                    </p:anim>
                                    <p:set>
                                      <p:cBhvr>
                                        <p:cTn id="64" dur="1" fill="hold">
                                          <p:stCondLst>
                                            <p:cond delay="4119"/>
                                          </p:stCondLst>
                                        </p:cTn>
                                        <p:tgtEl>
                                          <p:spTgt spid="8"/>
                                        </p:tgtEl>
                                        <p:attrNameLst>
                                          <p:attrName>style.visibility</p:attrName>
                                        </p:attrNameLst>
                                      </p:cBhvr>
                                      <p:to>
                                        <p:strVal val="hidden"/>
                                      </p:to>
                                    </p:set>
                                  </p:childTnLst>
                                </p:cTn>
                              </p:par>
                              <p:par>
                                <p:cTn id="65" presetID="2" presetClass="entr" presetSubtype="1" fill="hold" nodeType="withEffect">
                                  <p:stCondLst>
                                    <p:cond delay="0"/>
                                  </p:stCondLst>
                                  <p:childTnLst>
                                    <p:set>
                                      <p:cBhvr>
                                        <p:cTn id="66" dur="1" fill="hold">
                                          <p:stCondLst>
                                            <p:cond delay="0"/>
                                          </p:stCondLst>
                                        </p:cTn>
                                        <p:tgtEl>
                                          <p:spTgt spid="7"/>
                                        </p:tgtEl>
                                        <p:attrNameLst>
                                          <p:attrName>style.visibility</p:attrName>
                                        </p:attrNameLst>
                                      </p:cBhvr>
                                      <p:to>
                                        <p:strVal val="visible"/>
                                      </p:to>
                                    </p:set>
                                    <p:anim calcmode="lin" valueType="num">
                                      <p:cBhvr additive="base">
                                        <p:cTn id="67" dur="4120" fill="hold"/>
                                        <p:tgtEl>
                                          <p:spTgt spid="7"/>
                                        </p:tgtEl>
                                        <p:attrNameLst>
                                          <p:attrName>ppt_x</p:attrName>
                                        </p:attrNameLst>
                                      </p:cBhvr>
                                      <p:tavLst>
                                        <p:tav tm="0">
                                          <p:val>
                                            <p:strVal val="#ppt_x"/>
                                          </p:val>
                                        </p:tav>
                                        <p:tav tm="100000">
                                          <p:val>
                                            <p:strVal val="#ppt_x"/>
                                          </p:val>
                                        </p:tav>
                                      </p:tavLst>
                                    </p:anim>
                                    <p:anim calcmode="lin" valueType="num">
                                      <p:cBhvr additive="base">
                                        <p:cTn id="68" dur="4120" fill="hold"/>
                                        <p:tgtEl>
                                          <p:spTgt spid="7"/>
                                        </p:tgtEl>
                                        <p:attrNameLst>
                                          <p:attrName>ppt_y</p:attrName>
                                        </p:attrNameLst>
                                      </p:cBhvr>
                                      <p:tavLst>
                                        <p:tav tm="0">
                                          <p:val>
                                            <p:strVal val="0-#ppt_h/2"/>
                                          </p:val>
                                        </p:tav>
                                        <p:tav tm="100000">
                                          <p:val>
                                            <p:strVal val="#ppt_y"/>
                                          </p:val>
                                        </p:tav>
                                      </p:tavLst>
                                    </p:anim>
                                  </p:childTnLst>
                                </p:cTn>
                              </p:par>
                              <p:par>
                                <p:cTn id="69" presetID="19" presetClass="entr" presetSubtype="5" fill="hold" nodeType="withEffect">
                                  <p:stCondLst>
                                    <p:cond delay="0"/>
                                  </p:stCondLst>
                                  <p:childTnLst>
                                    <p:set>
                                      <p:cBhvr>
                                        <p:cTn id="70" dur="1" fill="hold">
                                          <p:stCondLst>
                                            <p:cond delay="0"/>
                                          </p:stCondLst>
                                        </p:cTn>
                                        <p:tgtEl>
                                          <p:spTgt spid="7"/>
                                        </p:tgtEl>
                                        <p:attrNameLst>
                                          <p:attrName>style.visibility</p:attrName>
                                        </p:attrNameLst>
                                      </p:cBhvr>
                                      <p:to>
                                        <p:strVal val="visible"/>
                                      </p:to>
                                    </p:set>
                                    <p:anim calcmode="lin" valueType="num">
                                      <p:cBhvr>
                                        <p:cTn id="71" dur="4120" fill="hold"/>
                                        <p:tgtEl>
                                          <p:spTgt spid="7"/>
                                        </p:tgtEl>
                                        <p:attrNameLst>
                                          <p:attrName>ppt_w</p:attrName>
                                        </p:attrNameLst>
                                      </p:cBhvr>
                                      <p:tavLst>
                                        <p:tav tm="0">
                                          <p:val>
                                            <p:strVal val="#ppt_w"/>
                                          </p:val>
                                        </p:tav>
                                        <p:tav tm="100000">
                                          <p:val>
                                            <p:strVal val="#ppt_w"/>
                                          </p:val>
                                        </p:tav>
                                      </p:tavLst>
                                    </p:anim>
                                    <p:anim calcmode="lin" valueType="num">
                                      <p:cBhvr>
                                        <p:cTn id="72" dur="4120" fill="hold"/>
                                        <p:tgtEl>
                                          <p:spTgt spid="7"/>
                                        </p:tgtEl>
                                        <p:attrNameLst>
                                          <p:attrName>ppt_h</p:attrName>
                                        </p:attrNameLst>
                                      </p:cBhvr>
                                      <p:tavLst>
                                        <p:tav tm="0" fmla="#ppt_h*sin(2.5*pi*$)">
                                          <p:val>
                                            <p:fltVal val="0"/>
                                          </p:val>
                                        </p:tav>
                                        <p:tav tm="100000">
                                          <p:val>
                                            <p:fltVal val="1"/>
                                          </p:val>
                                        </p:tav>
                                      </p:tavLst>
                                    </p:anim>
                                  </p:childTnLst>
                                </p:cTn>
                              </p:par>
                              <p:par>
                                <p:cTn id="73" presetID="2" presetClass="exit" presetSubtype="1" fill="hold" nodeType="withEffect">
                                  <p:stCondLst>
                                    <p:cond delay="0"/>
                                  </p:stCondLst>
                                  <p:childTnLst>
                                    <p:anim calcmode="lin" valueType="num">
                                      <p:cBhvr additive="base">
                                        <p:cTn id="74" dur="4120"/>
                                        <p:tgtEl>
                                          <p:spTgt spid="7"/>
                                        </p:tgtEl>
                                        <p:attrNameLst>
                                          <p:attrName>ppt_x</p:attrName>
                                        </p:attrNameLst>
                                      </p:cBhvr>
                                      <p:tavLst>
                                        <p:tav tm="0">
                                          <p:val>
                                            <p:strVal val="ppt_x"/>
                                          </p:val>
                                        </p:tav>
                                        <p:tav tm="100000">
                                          <p:val>
                                            <p:strVal val="ppt_x"/>
                                          </p:val>
                                        </p:tav>
                                      </p:tavLst>
                                    </p:anim>
                                    <p:anim calcmode="lin" valueType="num">
                                      <p:cBhvr additive="base">
                                        <p:cTn id="75" dur="4120"/>
                                        <p:tgtEl>
                                          <p:spTgt spid="7"/>
                                        </p:tgtEl>
                                        <p:attrNameLst>
                                          <p:attrName>ppt_y</p:attrName>
                                        </p:attrNameLst>
                                      </p:cBhvr>
                                      <p:tavLst>
                                        <p:tav tm="0">
                                          <p:val>
                                            <p:strVal val="ppt_y"/>
                                          </p:val>
                                        </p:tav>
                                        <p:tav tm="100000">
                                          <p:val>
                                            <p:strVal val="0-ppt_h/2"/>
                                          </p:val>
                                        </p:tav>
                                      </p:tavLst>
                                    </p:anim>
                                    <p:set>
                                      <p:cBhvr>
                                        <p:cTn id="76" dur="1" fill="hold">
                                          <p:stCondLst>
                                            <p:cond delay="4119"/>
                                          </p:stCondLst>
                                        </p:cTn>
                                        <p:tgtEl>
                                          <p:spTgt spid="7"/>
                                        </p:tgtEl>
                                        <p:attrNameLst>
                                          <p:attrName>style.visibility</p:attrName>
                                        </p:attrNameLst>
                                      </p:cBhvr>
                                      <p:to>
                                        <p:strVal val="hidden"/>
                                      </p:to>
                                    </p:set>
                                  </p:childTnLst>
                                </p:cTn>
                              </p:par>
                              <p:par>
                                <p:cTn id="77" presetID="23" presetClass="entr" presetSubtype="288" fill="hold" nodeType="withEffect">
                                  <p:stCondLst>
                                    <p:cond delay="500"/>
                                  </p:stCondLst>
                                  <p:childTnLst>
                                    <p:set>
                                      <p:cBhvr>
                                        <p:cTn id="78" dur="1" fill="hold">
                                          <p:stCondLst>
                                            <p:cond delay="0"/>
                                          </p:stCondLst>
                                        </p:cTn>
                                        <p:tgtEl>
                                          <p:spTgt spid="11"/>
                                        </p:tgtEl>
                                        <p:attrNameLst>
                                          <p:attrName>style.visibility</p:attrName>
                                        </p:attrNameLst>
                                      </p:cBhvr>
                                      <p:to>
                                        <p:strVal val="visible"/>
                                      </p:to>
                                    </p:set>
                                    <p:anim calcmode="lin" valueType="num">
                                      <p:cBhvr>
                                        <p:cTn id="79" dur="3300" fill="hold"/>
                                        <p:tgtEl>
                                          <p:spTgt spid="11"/>
                                        </p:tgtEl>
                                        <p:attrNameLst>
                                          <p:attrName>ppt_w</p:attrName>
                                        </p:attrNameLst>
                                      </p:cBhvr>
                                      <p:tavLst>
                                        <p:tav tm="0">
                                          <p:val>
                                            <p:strVal val="4/3*#ppt_w"/>
                                          </p:val>
                                        </p:tav>
                                        <p:tav tm="100000">
                                          <p:val>
                                            <p:strVal val="#ppt_w"/>
                                          </p:val>
                                        </p:tav>
                                      </p:tavLst>
                                    </p:anim>
                                    <p:anim calcmode="lin" valueType="num">
                                      <p:cBhvr>
                                        <p:cTn id="80" dur="3300" fill="hold"/>
                                        <p:tgtEl>
                                          <p:spTgt spid="11"/>
                                        </p:tgtEl>
                                        <p:attrNameLst>
                                          <p:attrName>ppt_h</p:attrName>
                                        </p:attrNameLst>
                                      </p:cBhvr>
                                      <p:tavLst>
                                        <p:tav tm="0">
                                          <p:val>
                                            <p:strVal val="4/3*#ppt_h"/>
                                          </p:val>
                                        </p:tav>
                                        <p:tav tm="100000">
                                          <p:val>
                                            <p:strVal val="#ppt_h"/>
                                          </p:val>
                                        </p:tav>
                                      </p:tavLst>
                                    </p:anim>
                                  </p:childTnLst>
                                </p:cTn>
                              </p:par>
                              <p:par>
                                <p:cTn id="81" presetID="16" presetClass="entr" presetSubtype="42" fill="hold" nodeType="withEffect">
                                  <p:stCondLst>
                                    <p:cond delay="500"/>
                                  </p:stCondLst>
                                  <p:childTnLst>
                                    <p:set>
                                      <p:cBhvr>
                                        <p:cTn id="82" dur="1" fill="hold">
                                          <p:stCondLst>
                                            <p:cond delay="0"/>
                                          </p:stCondLst>
                                        </p:cTn>
                                        <p:tgtEl>
                                          <p:spTgt spid="11"/>
                                        </p:tgtEl>
                                        <p:attrNameLst>
                                          <p:attrName>style.visibility</p:attrName>
                                        </p:attrNameLst>
                                      </p:cBhvr>
                                      <p:to>
                                        <p:strVal val="visible"/>
                                      </p:to>
                                    </p:set>
                                    <p:animEffect transition="in" filter="barn(outHorizontal)">
                                      <p:cBhvr>
                                        <p:cTn id="83" dur="3300"/>
                                        <p:tgtEl>
                                          <p:spTgt spid="11"/>
                                        </p:tgtEl>
                                      </p:cBhvr>
                                    </p:animEffect>
                                  </p:childTnLst>
                                </p:cTn>
                              </p:par>
                              <p:par>
                                <p:cTn id="84" presetID="9" presetClass="emph" presetSubtype="0" grpId="0" nodeType="withEffect">
                                  <p:stCondLst>
                                    <p:cond delay="0"/>
                                  </p:stCondLst>
                                  <p:childTnLst>
                                    <p:set>
                                      <p:cBhvr rctx="PPT">
                                        <p:cTn id="85" dur="indefinite"/>
                                        <p:tgtEl>
                                          <p:spTgt spid="17"/>
                                        </p:tgtEl>
                                        <p:attrNameLst>
                                          <p:attrName>style.opacity</p:attrName>
                                        </p:attrNameLst>
                                      </p:cBhvr>
                                      <p:to>
                                        <p:strVal val="0"/>
                                      </p:to>
                                    </p:set>
                                    <p:animEffect filter="image" prLst="opacity: 0">
                                      <p:cBhvr rctx="IE">
                                        <p:cTn id="86" dur="indefinite"/>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5 Grupo"/>
          <p:cNvGrpSpPr/>
          <p:nvPr/>
        </p:nvGrpSpPr>
        <p:grpSpPr>
          <a:xfrm>
            <a:off x="22285" y="9296"/>
            <a:ext cx="9144000" cy="5143500"/>
            <a:chOff x="0" y="0"/>
            <a:chExt cx="9144000" cy="5143500"/>
          </a:xfrm>
        </p:grpSpPr>
        <p:sp>
          <p:nvSpPr>
            <p:cNvPr id="8" name="7 Rectángulo"/>
            <p:cNvSpPr/>
            <p:nvPr/>
          </p:nvSpPr>
          <p:spPr>
            <a:xfrm flipH="1">
              <a:off x="0" y="2571750"/>
              <a:ext cx="4572000" cy="2571750"/>
            </a:xfrm>
            <a:prstGeom prst="rect">
              <a:avLst/>
            </a:prstGeom>
            <a:gradFill flip="none" rotWithShape="1">
              <a:gsLst>
                <a:gs pos="60000">
                  <a:srgbClr val="1F020A"/>
                </a:gs>
                <a:gs pos="26000">
                  <a:srgbClr val="C00000">
                    <a:lumMod val="0"/>
                  </a:srgbClr>
                </a:gs>
                <a:gs pos="100000">
                  <a:srgbClr val="C00000">
                    <a:lumMod val="4000"/>
                  </a:srgbClr>
                </a:gs>
                <a:gs pos="100000">
                  <a:srgbClr val="DC1C08">
                    <a:lumMod val="49000"/>
                  </a:srgbClr>
                </a:gs>
                <a:gs pos="84000">
                  <a:srgbClr val="FFC000"/>
                </a:gs>
                <a:gs pos="7000">
                  <a:srgbClr val="FFC000"/>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0"/>
              <a:ext cx="4572000" cy="2571750"/>
            </a:xfrm>
            <a:prstGeom prst="rect">
              <a:avLst/>
            </a:prstGeom>
            <a:gradFill flip="none" rotWithShape="1">
              <a:gsLst>
                <a:gs pos="60000">
                  <a:srgbClr val="1F020A"/>
                </a:gs>
                <a:gs pos="26000">
                  <a:srgbClr val="C00000">
                    <a:lumMod val="6000"/>
                  </a:srgbClr>
                </a:gs>
                <a:gs pos="100000">
                  <a:srgbClr val="C00000">
                    <a:lumMod val="4000"/>
                  </a:srgbClr>
                </a:gs>
                <a:gs pos="100000">
                  <a:srgbClr val="DC1C08">
                    <a:lumMod val="49000"/>
                  </a:srgbClr>
                </a:gs>
                <a:gs pos="84000">
                  <a:srgbClr val="FFC000"/>
                </a:gs>
                <a:gs pos="7000">
                  <a:srgbClr val="FFC000"/>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572000" y="2571750"/>
              <a:ext cx="4572000" cy="2571750"/>
            </a:xfrm>
            <a:prstGeom prst="rect">
              <a:avLst/>
            </a:prstGeom>
            <a:gradFill flip="none" rotWithShape="1">
              <a:gsLst>
                <a:gs pos="60000">
                  <a:srgbClr val="1F020A"/>
                </a:gs>
                <a:gs pos="26000">
                  <a:srgbClr val="C00000">
                    <a:lumMod val="5000"/>
                  </a:srgbClr>
                </a:gs>
                <a:gs pos="100000">
                  <a:srgbClr val="C00000">
                    <a:lumMod val="4000"/>
                  </a:srgbClr>
                </a:gs>
                <a:gs pos="100000">
                  <a:srgbClr val="DC1C08">
                    <a:lumMod val="49000"/>
                  </a:srgbClr>
                </a:gs>
                <a:gs pos="84000">
                  <a:srgbClr val="FFC000"/>
                </a:gs>
                <a:gs pos="7000">
                  <a:srgbClr val="FFC000"/>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flipH="1">
              <a:off x="4572000" y="0"/>
              <a:ext cx="4572000" cy="2571750"/>
            </a:xfrm>
            <a:prstGeom prst="rect">
              <a:avLst/>
            </a:prstGeom>
            <a:gradFill flip="none" rotWithShape="1">
              <a:gsLst>
                <a:gs pos="60000">
                  <a:srgbClr val="1F020A"/>
                </a:gs>
                <a:gs pos="26000">
                  <a:srgbClr val="C00000">
                    <a:lumMod val="9000"/>
                  </a:srgbClr>
                </a:gs>
                <a:gs pos="100000">
                  <a:srgbClr val="C00000">
                    <a:lumMod val="4000"/>
                  </a:srgbClr>
                </a:gs>
                <a:gs pos="100000">
                  <a:srgbClr val="DC1C08">
                    <a:lumMod val="49000"/>
                  </a:srgbClr>
                </a:gs>
                <a:gs pos="84000">
                  <a:srgbClr val="FFC000"/>
                </a:gs>
                <a:gs pos="7000">
                  <a:srgbClr val="FFC000"/>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7" name="6 Imagen" descr="Diapositiva2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9128" y="0"/>
            <a:ext cx="9144000" cy="5143500"/>
          </a:xfrm>
          <a:prstGeom prst="rect">
            <a:avLst/>
          </a:prstGeom>
          <a:noFill/>
          <a:ln>
            <a:noFill/>
          </a:ln>
        </p:spPr>
      </p:pic>
      <p:sp>
        <p:nvSpPr>
          <p:cNvPr id="3" name="Forma libre 15"/>
          <p:cNvSpPr/>
          <p:nvPr/>
        </p:nvSpPr>
        <p:spPr>
          <a:xfrm rot="5400000">
            <a:off x="2447765" y="375507"/>
            <a:ext cx="4176464" cy="4392489"/>
          </a:xfrm>
          <a:custGeom>
            <a:avLst/>
            <a:gdLst/>
            <a:ahLst/>
            <a:cxnLst/>
            <a:rect l="l" t="t" r="r" b="b"/>
            <a:pathLst>
              <a:path w="5209287" h="5297229">
                <a:moveTo>
                  <a:pt x="4336249" y="2059154"/>
                </a:moveTo>
                <a:cubicBezTo>
                  <a:pt x="4646307" y="1819783"/>
                  <a:pt x="4687769" y="1825912"/>
                  <a:pt x="4978424" y="1335188"/>
                </a:cubicBezTo>
                <a:cubicBezTo>
                  <a:pt x="5097603" y="1587019"/>
                  <a:pt x="5195709" y="1797106"/>
                  <a:pt x="5209287" y="2076056"/>
                </a:cubicBezTo>
                <a:cubicBezTo>
                  <a:pt x="4888051" y="2461881"/>
                  <a:pt x="4693522" y="2541765"/>
                  <a:pt x="4377529" y="2660695"/>
                </a:cubicBezTo>
                <a:cubicBezTo>
                  <a:pt x="4441154" y="2431013"/>
                  <a:pt x="4395674" y="2233267"/>
                  <a:pt x="4336249" y="2059154"/>
                </a:cubicBezTo>
                <a:close/>
                <a:moveTo>
                  <a:pt x="3573999" y="3062655"/>
                </a:moveTo>
                <a:cubicBezTo>
                  <a:pt x="3678140" y="2942250"/>
                  <a:pt x="3720115" y="2800367"/>
                  <a:pt x="3747854" y="2668052"/>
                </a:cubicBezTo>
                <a:cubicBezTo>
                  <a:pt x="3972329" y="2635492"/>
                  <a:pt x="3990080" y="2655157"/>
                  <a:pt x="4286176" y="2456889"/>
                </a:cubicBezTo>
                <a:cubicBezTo>
                  <a:pt x="4261861" y="2660933"/>
                  <a:pt x="4240949" y="2830651"/>
                  <a:pt x="4157681" y="3011516"/>
                </a:cubicBezTo>
                <a:cubicBezTo>
                  <a:pt x="3880781" y="3132058"/>
                  <a:pt x="3762557" y="3108211"/>
                  <a:pt x="3573999" y="3062655"/>
                </a:cubicBezTo>
                <a:close/>
                <a:moveTo>
                  <a:pt x="3618669" y="4066265"/>
                </a:moveTo>
                <a:cubicBezTo>
                  <a:pt x="3842461" y="3984296"/>
                  <a:pt x="3976775" y="3832204"/>
                  <a:pt x="4083755" y="3682531"/>
                </a:cubicBezTo>
                <a:cubicBezTo>
                  <a:pt x="4458878" y="3795297"/>
                  <a:pt x="4478030" y="3832578"/>
                  <a:pt x="5046236" y="3783250"/>
                </a:cubicBezTo>
                <a:cubicBezTo>
                  <a:pt x="4910847" y="4026750"/>
                  <a:pt x="4797135" y="4228817"/>
                  <a:pt x="4578224" y="4402239"/>
                </a:cubicBezTo>
                <a:cubicBezTo>
                  <a:pt x="4077511" y="4365639"/>
                  <a:pt x="3899318" y="4253968"/>
                  <a:pt x="3618669" y="4066265"/>
                </a:cubicBezTo>
                <a:close/>
                <a:moveTo>
                  <a:pt x="3305519" y="1757957"/>
                </a:moveTo>
                <a:cubicBezTo>
                  <a:pt x="3400462" y="1551959"/>
                  <a:pt x="3426623" y="1547781"/>
                  <a:pt x="3421594" y="1191470"/>
                </a:cubicBezTo>
                <a:cubicBezTo>
                  <a:pt x="3579481" y="1322988"/>
                  <a:pt x="3710433" y="1432956"/>
                  <a:pt x="3816775" y="1601293"/>
                </a:cubicBezTo>
                <a:cubicBezTo>
                  <a:pt x="3767069" y="1899174"/>
                  <a:pt x="3682684" y="1985341"/>
                  <a:pt x="3541785" y="2118672"/>
                </a:cubicBezTo>
                <a:cubicBezTo>
                  <a:pt x="3497520" y="1965756"/>
                  <a:pt x="3401383" y="1853281"/>
                  <a:pt x="3305519" y="1757957"/>
                </a:cubicBezTo>
                <a:close/>
                <a:moveTo>
                  <a:pt x="3246212" y="2356031"/>
                </a:moveTo>
                <a:cubicBezTo>
                  <a:pt x="3341564" y="2246439"/>
                  <a:pt x="3358270" y="2248243"/>
                  <a:pt x="3420049" y="2030566"/>
                </a:cubicBezTo>
                <a:cubicBezTo>
                  <a:pt x="3492342" y="2136835"/>
                  <a:pt x="3552143" y="2225516"/>
                  <a:pt x="3586323" y="2345630"/>
                </a:cubicBezTo>
                <a:cubicBezTo>
                  <a:pt x="3501818" y="2518656"/>
                  <a:pt x="3434705" y="2557074"/>
                  <a:pt x="3324567" y="2614808"/>
                </a:cubicBezTo>
                <a:cubicBezTo>
                  <a:pt x="3325416" y="2514392"/>
                  <a:pt x="3287291" y="2429969"/>
                  <a:pt x="3246212" y="2356031"/>
                </a:cubicBezTo>
                <a:close/>
                <a:moveTo>
                  <a:pt x="3019026" y="2692877"/>
                </a:moveTo>
                <a:cubicBezTo>
                  <a:pt x="3018352" y="2690578"/>
                  <a:pt x="3018324" y="2688499"/>
                  <a:pt x="3018942" y="2686640"/>
                </a:cubicBezTo>
                <a:cubicBezTo>
                  <a:pt x="3019561" y="2684782"/>
                  <a:pt x="3020628" y="2683133"/>
                  <a:pt x="3022145" y="2681693"/>
                </a:cubicBezTo>
                <a:cubicBezTo>
                  <a:pt x="3023661" y="2680254"/>
                  <a:pt x="3025516" y="2679008"/>
                  <a:pt x="3027708" y="2677956"/>
                </a:cubicBezTo>
                <a:cubicBezTo>
                  <a:pt x="3029901" y="2676904"/>
                  <a:pt x="3032229" y="2676016"/>
                  <a:pt x="3034692" y="2675294"/>
                </a:cubicBezTo>
                <a:cubicBezTo>
                  <a:pt x="3036942" y="2674635"/>
                  <a:pt x="3039242" y="2674214"/>
                  <a:pt x="3041592" y="2674032"/>
                </a:cubicBezTo>
                <a:cubicBezTo>
                  <a:pt x="3043943" y="2673850"/>
                  <a:pt x="3046156" y="2673991"/>
                  <a:pt x="3048230" y="2674456"/>
                </a:cubicBezTo>
                <a:cubicBezTo>
                  <a:pt x="3050305" y="2674920"/>
                  <a:pt x="3052113" y="2675795"/>
                  <a:pt x="3053652" y="2677080"/>
                </a:cubicBezTo>
                <a:cubicBezTo>
                  <a:pt x="3055192" y="2678364"/>
                  <a:pt x="3056289" y="2680120"/>
                  <a:pt x="3056942" y="2682347"/>
                </a:cubicBezTo>
                <a:cubicBezTo>
                  <a:pt x="3057647" y="2684754"/>
                  <a:pt x="3057536" y="2687283"/>
                  <a:pt x="3056607" y="2689935"/>
                </a:cubicBezTo>
                <a:cubicBezTo>
                  <a:pt x="3055678" y="2692587"/>
                  <a:pt x="3054090" y="2695569"/>
                  <a:pt x="3051843" y="2698881"/>
                </a:cubicBezTo>
                <a:lnTo>
                  <a:pt x="3032670" y="2704502"/>
                </a:lnTo>
                <a:cubicBezTo>
                  <a:pt x="3030509" y="2703614"/>
                  <a:pt x="3028647" y="2702716"/>
                  <a:pt x="3027083" y="2701809"/>
                </a:cubicBezTo>
                <a:cubicBezTo>
                  <a:pt x="3025518" y="2700902"/>
                  <a:pt x="3024201" y="2699982"/>
                  <a:pt x="3023132" y="2699047"/>
                </a:cubicBezTo>
                <a:cubicBezTo>
                  <a:pt x="3022063" y="2698112"/>
                  <a:pt x="3021196" y="2697137"/>
                  <a:pt x="3020530" y="2696123"/>
                </a:cubicBezTo>
                <a:cubicBezTo>
                  <a:pt x="3019864" y="2695109"/>
                  <a:pt x="3019363" y="2694027"/>
                  <a:pt x="3019026" y="2692877"/>
                </a:cubicBezTo>
                <a:close/>
                <a:moveTo>
                  <a:pt x="3039596" y="3150676"/>
                </a:moveTo>
                <a:cubicBezTo>
                  <a:pt x="3124276" y="3096701"/>
                  <a:pt x="3174317" y="3018749"/>
                  <a:pt x="3213956" y="2944028"/>
                </a:cubicBezTo>
                <a:cubicBezTo>
                  <a:pt x="3357800" y="2964315"/>
                  <a:pt x="3365384" y="2979308"/>
                  <a:pt x="3581593" y="2912572"/>
                </a:cubicBezTo>
                <a:cubicBezTo>
                  <a:pt x="3531838" y="3031080"/>
                  <a:pt x="3490031" y="3129530"/>
                  <a:pt x="3407907" y="3223611"/>
                </a:cubicBezTo>
                <a:cubicBezTo>
                  <a:pt x="3216770" y="3246970"/>
                  <a:pt x="3147999" y="3211606"/>
                  <a:pt x="3039596" y="3150676"/>
                </a:cubicBezTo>
                <a:close/>
                <a:moveTo>
                  <a:pt x="3010342" y="2683887"/>
                </a:moveTo>
                <a:cubicBezTo>
                  <a:pt x="3009707" y="2686748"/>
                  <a:pt x="3009903" y="2689928"/>
                  <a:pt x="3010929" y="2693427"/>
                </a:cubicBezTo>
                <a:cubicBezTo>
                  <a:pt x="3011400" y="2695034"/>
                  <a:pt x="3012034" y="2696505"/>
                  <a:pt x="3012833" y="2697842"/>
                </a:cubicBezTo>
                <a:cubicBezTo>
                  <a:pt x="3013632" y="2699178"/>
                  <a:pt x="3014599" y="2700426"/>
                  <a:pt x="3015734" y="2701586"/>
                </a:cubicBezTo>
                <a:cubicBezTo>
                  <a:pt x="3016869" y="2702746"/>
                  <a:pt x="3018189" y="2703842"/>
                  <a:pt x="3019693" y="2704874"/>
                </a:cubicBezTo>
                <a:cubicBezTo>
                  <a:pt x="3021198" y="2705906"/>
                  <a:pt x="3022915" y="2706935"/>
                  <a:pt x="3024843" y="2707959"/>
                </a:cubicBezTo>
                <a:lnTo>
                  <a:pt x="3018363" y="2709859"/>
                </a:lnTo>
                <a:cubicBezTo>
                  <a:pt x="3018041" y="2709953"/>
                  <a:pt x="3017801" y="2710091"/>
                  <a:pt x="3017641" y="2710274"/>
                </a:cubicBezTo>
                <a:cubicBezTo>
                  <a:pt x="3017481" y="2710456"/>
                  <a:pt x="3017377" y="2710729"/>
                  <a:pt x="3017329" y="2711093"/>
                </a:cubicBezTo>
                <a:cubicBezTo>
                  <a:pt x="3017280" y="2711456"/>
                  <a:pt x="3017300" y="2711886"/>
                  <a:pt x="3017387" y="2712384"/>
                </a:cubicBezTo>
                <a:cubicBezTo>
                  <a:pt x="3017475" y="2712882"/>
                  <a:pt x="3017629" y="2713505"/>
                  <a:pt x="3017849" y="2714255"/>
                </a:cubicBezTo>
                <a:cubicBezTo>
                  <a:pt x="3018058" y="2714969"/>
                  <a:pt x="3018263" y="2715568"/>
                  <a:pt x="3018463" y="2716053"/>
                </a:cubicBezTo>
                <a:cubicBezTo>
                  <a:pt x="3018663" y="2716537"/>
                  <a:pt x="3018882" y="2716919"/>
                  <a:pt x="3019119" y="2717198"/>
                </a:cubicBezTo>
                <a:cubicBezTo>
                  <a:pt x="3019355" y="2717478"/>
                  <a:pt x="3019588" y="2717642"/>
                  <a:pt x="3019816" y="2717692"/>
                </a:cubicBezTo>
                <a:cubicBezTo>
                  <a:pt x="3020043" y="2717741"/>
                  <a:pt x="3020318" y="2717719"/>
                  <a:pt x="3020639" y="2717625"/>
                </a:cubicBezTo>
                <a:lnTo>
                  <a:pt x="3087960" y="2697889"/>
                </a:lnTo>
                <a:cubicBezTo>
                  <a:pt x="3088246" y="2697805"/>
                  <a:pt x="3088477" y="2697669"/>
                  <a:pt x="3088655" y="2697482"/>
                </a:cubicBezTo>
                <a:cubicBezTo>
                  <a:pt x="3088832" y="2697294"/>
                  <a:pt x="3088943" y="2697009"/>
                  <a:pt x="3088986" y="2696628"/>
                </a:cubicBezTo>
                <a:cubicBezTo>
                  <a:pt x="3089030" y="2696247"/>
                  <a:pt x="3089004" y="2695761"/>
                  <a:pt x="3088907" y="2695168"/>
                </a:cubicBezTo>
                <a:cubicBezTo>
                  <a:pt x="3088811" y="2694576"/>
                  <a:pt x="3088638" y="2693852"/>
                  <a:pt x="3088386" y="2692995"/>
                </a:cubicBezTo>
                <a:cubicBezTo>
                  <a:pt x="3088125" y="2692102"/>
                  <a:pt x="3087875" y="2691381"/>
                  <a:pt x="3087635" y="2690830"/>
                </a:cubicBezTo>
                <a:cubicBezTo>
                  <a:pt x="3087397" y="2690280"/>
                  <a:pt x="3087159" y="2689865"/>
                  <a:pt x="3086922" y="2689586"/>
                </a:cubicBezTo>
                <a:cubicBezTo>
                  <a:pt x="3086684" y="2689306"/>
                  <a:pt x="3086438" y="2689126"/>
                  <a:pt x="3086182" y="2689046"/>
                </a:cubicBezTo>
                <a:cubicBezTo>
                  <a:pt x="3085926" y="2688966"/>
                  <a:pt x="3085655" y="2688968"/>
                  <a:pt x="3085369" y="2689052"/>
                </a:cubicBezTo>
                <a:lnTo>
                  <a:pt x="3061269" y="2696117"/>
                </a:lnTo>
                <a:cubicBezTo>
                  <a:pt x="3062142" y="2694465"/>
                  <a:pt x="3062875" y="2692932"/>
                  <a:pt x="3063468" y="2691518"/>
                </a:cubicBezTo>
                <a:cubicBezTo>
                  <a:pt x="3064062" y="2690103"/>
                  <a:pt x="3064492" y="2688726"/>
                  <a:pt x="3064759" y="2687388"/>
                </a:cubicBezTo>
                <a:cubicBezTo>
                  <a:pt x="3065025" y="2686050"/>
                  <a:pt x="3065124" y="2684732"/>
                  <a:pt x="3065054" y="2683434"/>
                </a:cubicBezTo>
                <a:cubicBezTo>
                  <a:pt x="3064983" y="2682136"/>
                  <a:pt x="3064739" y="2680774"/>
                  <a:pt x="3064320" y="2679345"/>
                </a:cubicBezTo>
                <a:cubicBezTo>
                  <a:pt x="3063336" y="2675989"/>
                  <a:pt x="3061828" y="2673194"/>
                  <a:pt x="3059797" y="2670959"/>
                </a:cubicBezTo>
                <a:cubicBezTo>
                  <a:pt x="3057765" y="2668724"/>
                  <a:pt x="3055321" y="2667066"/>
                  <a:pt x="3052464" y="2665984"/>
                </a:cubicBezTo>
                <a:cubicBezTo>
                  <a:pt x="3049607" y="2664902"/>
                  <a:pt x="3046367" y="2664398"/>
                  <a:pt x="3042744" y="2664471"/>
                </a:cubicBezTo>
                <a:cubicBezTo>
                  <a:pt x="3039121" y="2664545"/>
                  <a:pt x="3035203" y="2665199"/>
                  <a:pt x="3030990" y="2666434"/>
                </a:cubicBezTo>
                <a:cubicBezTo>
                  <a:pt x="3027491" y="2667460"/>
                  <a:pt x="3024284" y="2668788"/>
                  <a:pt x="3021369" y="2670418"/>
                </a:cubicBezTo>
                <a:cubicBezTo>
                  <a:pt x="3018454" y="2672048"/>
                  <a:pt x="3016047" y="2673985"/>
                  <a:pt x="3014145" y="2676229"/>
                </a:cubicBezTo>
                <a:cubicBezTo>
                  <a:pt x="3012244" y="2678473"/>
                  <a:pt x="3010976" y="2681025"/>
                  <a:pt x="3010342" y="2683887"/>
                </a:cubicBezTo>
                <a:close/>
                <a:moveTo>
                  <a:pt x="2857840" y="0"/>
                </a:moveTo>
                <a:cubicBezTo>
                  <a:pt x="3133954" y="37196"/>
                  <a:pt x="3363581" y="69330"/>
                  <a:pt x="3604929" y="209862"/>
                </a:cubicBezTo>
                <a:cubicBezTo>
                  <a:pt x="3753568" y="689402"/>
                  <a:pt x="3714623" y="896058"/>
                  <a:pt x="3642276" y="1225848"/>
                </a:cubicBezTo>
                <a:cubicBezTo>
                  <a:pt x="3484295" y="1047400"/>
                  <a:pt x="3293678" y="977848"/>
                  <a:pt x="3115288" y="932864"/>
                </a:cubicBezTo>
                <a:cubicBezTo>
                  <a:pt x="3083391" y="542458"/>
                  <a:pt x="3111112" y="511022"/>
                  <a:pt x="2857840" y="0"/>
                </a:cubicBezTo>
                <a:close/>
                <a:moveTo>
                  <a:pt x="2915768" y="2807520"/>
                </a:moveTo>
                <a:cubicBezTo>
                  <a:pt x="2954249" y="2745297"/>
                  <a:pt x="2957259" y="2683895"/>
                  <a:pt x="2954086" y="2628319"/>
                </a:cubicBezTo>
                <a:cubicBezTo>
                  <a:pt x="3067420" y="2582509"/>
                  <a:pt x="3079360" y="2587539"/>
                  <a:pt x="3208057" y="2466682"/>
                </a:cubicBezTo>
                <a:cubicBezTo>
                  <a:pt x="3222627" y="2549662"/>
                  <a:pt x="3234387" y="2618785"/>
                  <a:pt x="3214946" y="2701449"/>
                </a:cubicBezTo>
                <a:cubicBezTo>
                  <a:pt x="3085906" y="2789231"/>
                  <a:pt x="3020730" y="2797407"/>
                  <a:pt x="2915768" y="2807520"/>
                </a:cubicBezTo>
                <a:close/>
                <a:moveTo>
                  <a:pt x="2831553" y="2368235"/>
                </a:moveTo>
                <a:cubicBezTo>
                  <a:pt x="2878415" y="2255333"/>
                  <a:pt x="2890376" y="2250353"/>
                  <a:pt x="2894536" y="2073854"/>
                </a:cubicBezTo>
                <a:cubicBezTo>
                  <a:pt x="2963892" y="2121685"/>
                  <a:pt x="3021400" y="2161796"/>
                  <a:pt x="3066671" y="2233643"/>
                </a:cubicBezTo>
                <a:cubicBezTo>
                  <a:pt x="3038700" y="2387183"/>
                  <a:pt x="2998803" y="2439366"/>
                  <a:pt x="2932375" y="2521259"/>
                </a:cubicBezTo>
                <a:cubicBezTo>
                  <a:pt x="2915029" y="2450184"/>
                  <a:pt x="2873384" y="2404964"/>
                  <a:pt x="2831553" y="2368235"/>
                </a:cubicBezTo>
                <a:close/>
                <a:moveTo>
                  <a:pt x="2732468" y="1616830"/>
                </a:moveTo>
                <a:cubicBezTo>
                  <a:pt x="2858915" y="1639863"/>
                  <a:pt x="2964064" y="1659460"/>
                  <a:pt x="3073639" y="1719368"/>
                </a:cubicBezTo>
                <a:cubicBezTo>
                  <a:pt x="3137659" y="1900973"/>
                  <a:pt x="3117955" y="1975751"/>
                  <a:pt x="3081831" y="2094741"/>
                </a:cubicBezTo>
                <a:cubicBezTo>
                  <a:pt x="3010868" y="2023690"/>
                  <a:pt x="2923959" y="1991634"/>
                  <a:pt x="2842450" y="1969038"/>
                </a:cubicBezTo>
                <a:cubicBezTo>
                  <a:pt x="2831245" y="1824203"/>
                  <a:pt x="2844250" y="1813564"/>
                  <a:pt x="2732468" y="1616830"/>
                </a:cubicBezTo>
                <a:close/>
                <a:moveTo>
                  <a:pt x="2824084" y="3646901"/>
                </a:moveTo>
                <a:cubicBezTo>
                  <a:pt x="2982608" y="3661489"/>
                  <a:pt x="3122408" y="3613025"/>
                  <a:pt x="3246141" y="3558557"/>
                </a:cubicBezTo>
                <a:cubicBezTo>
                  <a:pt x="3403287" y="3722124"/>
                  <a:pt x="3397631" y="3748005"/>
                  <a:pt x="3731206" y="3873346"/>
                </a:cubicBezTo>
                <a:cubicBezTo>
                  <a:pt x="3551143" y="3972353"/>
                  <a:pt x="3400972" y="4054146"/>
                  <a:pt x="3205438" y="4091726"/>
                </a:cubicBezTo>
                <a:cubicBezTo>
                  <a:pt x="2946236" y="3936747"/>
                  <a:pt x="2896805" y="3826737"/>
                  <a:pt x="2824084" y="3646901"/>
                </a:cubicBezTo>
                <a:close/>
                <a:moveTo>
                  <a:pt x="2655334" y="2912774"/>
                </a:moveTo>
                <a:cubicBezTo>
                  <a:pt x="2728477" y="2911160"/>
                  <a:pt x="2781613" y="2880245"/>
                  <a:pt x="2826497" y="2847316"/>
                </a:cubicBezTo>
                <a:cubicBezTo>
                  <a:pt x="2926640" y="2917420"/>
                  <a:pt x="2928923" y="2930173"/>
                  <a:pt x="3100375" y="2972290"/>
                </a:cubicBezTo>
                <a:cubicBezTo>
                  <a:pt x="3038715" y="3029701"/>
                  <a:pt x="2987148" y="3077209"/>
                  <a:pt x="2907230" y="3105924"/>
                </a:cubicBezTo>
                <a:cubicBezTo>
                  <a:pt x="2763332" y="3045506"/>
                  <a:pt x="2720979" y="2995296"/>
                  <a:pt x="2655334" y="2912774"/>
                </a:cubicBezTo>
                <a:close/>
                <a:moveTo>
                  <a:pt x="2414299" y="2096642"/>
                </a:moveTo>
                <a:cubicBezTo>
                  <a:pt x="2495215" y="2073178"/>
                  <a:pt x="2562659" y="2054007"/>
                  <a:pt x="2646942" y="2064389"/>
                </a:cubicBezTo>
                <a:cubicBezTo>
                  <a:pt x="2748172" y="2183172"/>
                  <a:pt x="2763353" y="2247081"/>
                  <a:pt x="2784765" y="2350332"/>
                </a:cubicBezTo>
                <a:cubicBezTo>
                  <a:pt x="2718743" y="2318810"/>
                  <a:pt x="2657376" y="2322462"/>
                  <a:pt x="2602469" y="2331630"/>
                </a:cubicBezTo>
                <a:cubicBezTo>
                  <a:pt x="2544664" y="2223919"/>
                  <a:pt x="2548373" y="2211505"/>
                  <a:pt x="2414299" y="2096642"/>
                </a:cubicBezTo>
                <a:close/>
                <a:moveTo>
                  <a:pt x="2441426" y="3263615"/>
                </a:moveTo>
                <a:cubicBezTo>
                  <a:pt x="2534608" y="3301049"/>
                  <a:pt x="2627121" y="3296359"/>
                  <a:pt x="2710951" y="3285094"/>
                </a:cubicBezTo>
                <a:cubicBezTo>
                  <a:pt x="2778190" y="3413863"/>
                  <a:pt x="2770415" y="3428758"/>
                  <a:pt x="2950537" y="3565710"/>
                </a:cubicBezTo>
                <a:cubicBezTo>
                  <a:pt x="2825215" y="3594240"/>
                  <a:pt x="2720827" y="3617556"/>
                  <a:pt x="2596524" y="3605547"/>
                </a:cubicBezTo>
                <a:cubicBezTo>
                  <a:pt x="2466267" y="3463730"/>
                  <a:pt x="2454988" y="3387227"/>
                  <a:pt x="2441426" y="3263615"/>
                </a:cubicBezTo>
                <a:close/>
                <a:moveTo>
                  <a:pt x="2383714" y="3030429"/>
                </a:moveTo>
                <a:cubicBezTo>
                  <a:pt x="2375002" y="2943571"/>
                  <a:pt x="2389514" y="2888744"/>
                  <a:pt x="2411179" y="2812683"/>
                </a:cubicBezTo>
                <a:cubicBezTo>
                  <a:pt x="2455069" y="2871217"/>
                  <a:pt x="2511138" y="2896425"/>
                  <a:pt x="2564040" y="2913752"/>
                </a:cubicBezTo>
                <a:cubicBezTo>
                  <a:pt x="2565334" y="3035987"/>
                  <a:pt x="2556293" y="3045268"/>
                  <a:pt x="2621853" y="3209193"/>
                </a:cubicBezTo>
                <a:cubicBezTo>
                  <a:pt x="2539279" y="3192477"/>
                  <a:pt x="2470631" y="3178203"/>
                  <a:pt x="2400762" y="3129937"/>
                </a:cubicBezTo>
                <a:cubicBezTo>
                  <a:pt x="2392102" y="3091893"/>
                  <a:pt x="2386617" y="3059382"/>
                  <a:pt x="2383714" y="3030429"/>
                </a:cubicBezTo>
                <a:close/>
                <a:moveTo>
                  <a:pt x="2135587" y="1027068"/>
                </a:moveTo>
                <a:cubicBezTo>
                  <a:pt x="2340074" y="1006818"/>
                  <a:pt x="2510309" y="990645"/>
                  <a:pt x="2704874" y="1032958"/>
                </a:cubicBezTo>
                <a:cubicBezTo>
                  <a:pt x="2882283" y="1277355"/>
                  <a:pt x="2884488" y="1397940"/>
                  <a:pt x="2880658" y="1591886"/>
                </a:cubicBezTo>
                <a:cubicBezTo>
                  <a:pt x="2740631" y="1516154"/>
                  <a:pt x="2593035" y="1505758"/>
                  <a:pt x="2457851" y="1507200"/>
                </a:cubicBezTo>
                <a:cubicBezTo>
                  <a:pt x="2377658" y="1295025"/>
                  <a:pt x="2393033" y="1273451"/>
                  <a:pt x="2135587" y="1027068"/>
                </a:cubicBezTo>
                <a:close/>
                <a:moveTo>
                  <a:pt x="2084471" y="2739910"/>
                </a:moveTo>
                <a:cubicBezTo>
                  <a:pt x="2187139" y="2622368"/>
                  <a:pt x="2248134" y="2597987"/>
                  <a:pt x="2347133" y="2561676"/>
                </a:cubicBezTo>
                <a:cubicBezTo>
                  <a:pt x="2325625" y="2631605"/>
                  <a:pt x="2338230" y="2691774"/>
                  <a:pt x="2355344" y="2744745"/>
                </a:cubicBezTo>
                <a:cubicBezTo>
                  <a:pt x="2257265" y="2817709"/>
                  <a:pt x="2244442" y="2815859"/>
                  <a:pt x="2150464" y="2965316"/>
                </a:cubicBezTo>
                <a:cubicBezTo>
                  <a:pt x="2115397" y="2888712"/>
                  <a:pt x="2086551" y="2824804"/>
                  <a:pt x="2084471" y="2739910"/>
                </a:cubicBezTo>
                <a:close/>
                <a:moveTo>
                  <a:pt x="2066484" y="2470971"/>
                </a:moveTo>
                <a:cubicBezTo>
                  <a:pt x="2103789" y="2395431"/>
                  <a:pt x="2135169" y="2332729"/>
                  <a:pt x="2199719" y="2277550"/>
                </a:cubicBezTo>
                <a:cubicBezTo>
                  <a:pt x="2355690" y="2283038"/>
                  <a:pt x="2413090" y="2314974"/>
                  <a:pt x="2503724" y="2368870"/>
                </a:cubicBezTo>
                <a:cubicBezTo>
                  <a:pt x="2435903" y="2396306"/>
                  <a:pt x="2397175" y="2444049"/>
                  <a:pt x="2366878" y="2490749"/>
                </a:cubicBezTo>
                <a:cubicBezTo>
                  <a:pt x="2248388" y="2460695"/>
                  <a:pt x="2241732" y="2449579"/>
                  <a:pt x="2066484" y="2470971"/>
                </a:cubicBezTo>
                <a:close/>
                <a:moveTo>
                  <a:pt x="1957804" y="1933088"/>
                </a:moveTo>
                <a:cubicBezTo>
                  <a:pt x="2055626" y="1849719"/>
                  <a:pt x="2137315" y="1780673"/>
                  <a:pt x="2253025" y="1733697"/>
                </a:cubicBezTo>
                <a:cubicBezTo>
                  <a:pt x="2434179" y="1798982"/>
                  <a:pt x="2479634" y="1861543"/>
                  <a:pt x="2548947" y="1964787"/>
                </a:cubicBezTo>
                <a:cubicBezTo>
                  <a:pt x="2449029" y="1974809"/>
                  <a:pt x="2369228" y="2021846"/>
                  <a:pt x="2300169" y="2070685"/>
                </a:cubicBezTo>
                <a:cubicBezTo>
                  <a:pt x="2180902" y="1987751"/>
                  <a:pt x="2180888" y="1970949"/>
                  <a:pt x="1957804" y="1933088"/>
                </a:cubicBezTo>
                <a:close/>
                <a:moveTo>
                  <a:pt x="2049454" y="4396812"/>
                </a:moveTo>
                <a:cubicBezTo>
                  <a:pt x="2047262" y="4357955"/>
                  <a:pt x="2045575" y="4317777"/>
                  <a:pt x="2043908" y="4275607"/>
                </a:cubicBezTo>
                <a:cubicBezTo>
                  <a:pt x="2241857" y="4408339"/>
                  <a:pt x="2443863" y="4427463"/>
                  <a:pt x="2627831" y="4425907"/>
                </a:cubicBezTo>
                <a:cubicBezTo>
                  <a:pt x="2757351" y="4795580"/>
                  <a:pt x="2738474" y="4833001"/>
                  <a:pt x="3112665" y="5263433"/>
                </a:cubicBezTo>
                <a:cubicBezTo>
                  <a:pt x="2836113" y="5297220"/>
                  <a:pt x="2605819" y="5324158"/>
                  <a:pt x="2336792" y="5249178"/>
                </a:cubicBezTo>
                <a:cubicBezTo>
                  <a:pt x="2104917" y="4876067"/>
                  <a:pt x="2064799" y="4668808"/>
                  <a:pt x="2049454" y="4396812"/>
                </a:cubicBezTo>
                <a:close/>
                <a:moveTo>
                  <a:pt x="1815067" y="3178030"/>
                </a:moveTo>
                <a:cubicBezTo>
                  <a:pt x="1853104" y="2989266"/>
                  <a:pt x="1908329" y="2935134"/>
                  <a:pt x="2000303" y="2851441"/>
                </a:cubicBezTo>
                <a:cubicBezTo>
                  <a:pt x="2024857" y="2948813"/>
                  <a:pt x="2083079" y="3020860"/>
                  <a:pt x="2141510" y="3082018"/>
                </a:cubicBezTo>
                <a:cubicBezTo>
                  <a:pt x="2076947" y="3212149"/>
                  <a:pt x="2060328" y="3214625"/>
                  <a:pt x="2055563" y="3440849"/>
                </a:cubicBezTo>
                <a:cubicBezTo>
                  <a:pt x="1958761" y="3356298"/>
                  <a:pt x="1878490" y="3285608"/>
                  <a:pt x="1815067" y="3178030"/>
                </a:cubicBezTo>
                <a:close/>
                <a:moveTo>
                  <a:pt x="1773995" y="3852346"/>
                </a:moveTo>
                <a:cubicBezTo>
                  <a:pt x="1768646" y="3628561"/>
                  <a:pt x="1825711" y="3530400"/>
                  <a:pt x="1915513" y="3386367"/>
                </a:cubicBezTo>
                <a:cubicBezTo>
                  <a:pt x="1996985" y="3523133"/>
                  <a:pt x="2118424" y="3607663"/>
                  <a:pt x="2235266" y="3675667"/>
                </a:cubicBezTo>
                <a:cubicBezTo>
                  <a:pt x="2195462" y="3898972"/>
                  <a:pt x="2171206" y="3909625"/>
                  <a:pt x="2266114" y="4253101"/>
                </a:cubicBezTo>
                <a:cubicBezTo>
                  <a:pt x="2080117" y="4165751"/>
                  <a:pt x="1925625" y="4092445"/>
                  <a:pt x="1780195" y="3956445"/>
                </a:cubicBezTo>
                <a:cubicBezTo>
                  <a:pt x="1776797" y="3918848"/>
                  <a:pt x="1774759" y="3884315"/>
                  <a:pt x="1773995" y="3852346"/>
                </a:cubicBezTo>
                <a:close/>
                <a:moveTo>
                  <a:pt x="1637680" y="2697387"/>
                </a:moveTo>
                <a:cubicBezTo>
                  <a:pt x="1642197" y="2568938"/>
                  <a:pt x="1646392" y="2462060"/>
                  <a:pt x="1689835" y="2344978"/>
                </a:cubicBezTo>
                <a:cubicBezTo>
                  <a:pt x="1860282" y="2255385"/>
                  <a:pt x="1937123" y="2264075"/>
                  <a:pt x="2060084" y="2282623"/>
                </a:cubicBezTo>
                <a:cubicBezTo>
                  <a:pt x="2000035" y="2363110"/>
                  <a:pt x="1980875" y="2453738"/>
                  <a:pt x="1970295" y="2537658"/>
                </a:cubicBezTo>
                <a:cubicBezTo>
                  <a:pt x="1828600" y="2569677"/>
                  <a:pt x="1816194" y="2558346"/>
                  <a:pt x="1637680" y="2697387"/>
                </a:cubicBezTo>
                <a:close/>
                <a:moveTo>
                  <a:pt x="1123468" y="2022351"/>
                </a:moveTo>
                <a:cubicBezTo>
                  <a:pt x="1237128" y="1851160"/>
                  <a:pt x="1332280" y="1709077"/>
                  <a:pt x="1488121" y="1585144"/>
                </a:cubicBezTo>
                <a:cubicBezTo>
                  <a:pt x="1789632" y="1602323"/>
                  <a:pt x="1884424" y="1676889"/>
                  <a:pt x="2032219" y="1802532"/>
                </a:cubicBezTo>
                <a:cubicBezTo>
                  <a:pt x="1884991" y="1863085"/>
                  <a:pt x="1783580" y="1970828"/>
                  <a:pt x="1699189" y="2076444"/>
                </a:cubicBezTo>
                <a:cubicBezTo>
                  <a:pt x="1484127" y="2004350"/>
                  <a:pt x="1477143" y="1978795"/>
                  <a:pt x="1123468" y="2022351"/>
                </a:cubicBezTo>
                <a:close/>
                <a:moveTo>
                  <a:pt x="1063096" y="2952980"/>
                </a:moveTo>
                <a:cubicBezTo>
                  <a:pt x="1060448" y="2906358"/>
                  <a:pt x="1060488" y="2858731"/>
                  <a:pt x="1063926" y="2809072"/>
                </a:cubicBezTo>
                <a:cubicBezTo>
                  <a:pt x="1280118" y="2598205"/>
                  <a:pt x="1399118" y="2578597"/>
                  <a:pt x="1591581" y="2554357"/>
                </a:cubicBezTo>
                <a:cubicBezTo>
                  <a:pt x="1536881" y="2703859"/>
                  <a:pt x="1547925" y="2851408"/>
                  <a:pt x="1568888" y="2984964"/>
                </a:cubicBezTo>
                <a:cubicBezTo>
                  <a:pt x="1370531" y="3094979"/>
                  <a:pt x="1346961" y="3082883"/>
                  <a:pt x="1140371" y="3373233"/>
                </a:cubicBezTo>
                <a:cubicBezTo>
                  <a:pt x="1103178" y="3223673"/>
                  <a:pt x="1071040" y="3092846"/>
                  <a:pt x="1063096" y="2952980"/>
                </a:cubicBezTo>
                <a:close/>
                <a:moveTo>
                  <a:pt x="891014" y="592952"/>
                </a:moveTo>
                <a:cubicBezTo>
                  <a:pt x="1111226" y="422279"/>
                  <a:pt x="1295219" y="281183"/>
                  <a:pt x="1564680" y="207781"/>
                </a:cubicBezTo>
                <a:cubicBezTo>
                  <a:pt x="2010692" y="438273"/>
                  <a:pt x="2130639" y="611003"/>
                  <a:pt x="2314904" y="893921"/>
                </a:cubicBezTo>
                <a:cubicBezTo>
                  <a:pt x="2076905" y="881315"/>
                  <a:pt x="1893615" y="968361"/>
                  <a:pt x="1736410" y="1063928"/>
                </a:cubicBezTo>
                <a:cubicBezTo>
                  <a:pt x="1435819" y="812774"/>
                  <a:pt x="1432864" y="770966"/>
                  <a:pt x="891014" y="592952"/>
                </a:cubicBezTo>
                <a:close/>
                <a:moveTo>
                  <a:pt x="412192" y="4056550"/>
                </a:moveTo>
                <a:cubicBezTo>
                  <a:pt x="575807" y="3581910"/>
                  <a:pt x="729389" y="3438259"/>
                  <a:pt x="982707" y="3215042"/>
                </a:cubicBezTo>
                <a:cubicBezTo>
                  <a:pt x="1004628" y="3452363"/>
                  <a:pt x="1117250" y="3621149"/>
                  <a:pt x="1234533" y="3762893"/>
                </a:cubicBezTo>
                <a:cubicBezTo>
                  <a:pt x="1029457" y="4096625"/>
                  <a:pt x="988515" y="4105591"/>
                  <a:pt x="890678" y="4667480"/>
                </a:cubicBezTo>
                <a:cubicBezTo>
                  <a:pt x="689972" y="4474245"/>
                  <a:pt x="523767" y="4312575"/>
                  <a:pt x="412192" y="4056550"/>
                </a:cubicBezTo>
                <a:close/>
                <a:moveTo>
                  <a:pt x="0" y="2711726"/>
                </a:moveTo>
                <a:cubicBezTo>
                  <a:pt x="7099" y="2433208"/>
                  <a:pt x="14195" y="2201452"/>
                  <a:pt x="127786" y="1946315"/>
                </a:cubicBezTo>
                <a:cubicBezTo>
                  <a:pt x="588425" y="1746656"/>
                  <a:pt x="798082" y="1763010"/>
                  <a:pt x="1133764" y="1799245"/>
                </a:cubicBezTo>
                <a:cubicBezTo>
                  <a:pt x="973459" y="1975609"/>
                  <a:pt x="924943" y="2172633"/>
                  <a:pt x="899526" y="2354843"/>
                </a:cubicBezTo>
                <a:cubicBezTo>
                  <a:pt x="514866" y="2428799"/>
                  <a:pt x="480615" y="2404643"/>
                  <a:pt x="0" y="2711726"/>
                </a:cubicBezTo>
                <a:close/>
              </a:path>
            </a:pathLst>
          </a:custGeom>
          <a:gradFill>
            <a:gsLst>
              <a:gs pos="19000">
                <a:srgbClr val="FFC000">
                  <a:alpha val="63000"/>
                </a:srgbClr>
              </a:gs>
              <a:gs pos="33000">
                <a:schemeClr val="accent6">
                  <a:lumMod val="50000"/>
                  <a:alpha val="69000"/>
                </a:schemeClr>
              </a:gs>
              <a:gs pos="63000">
                <a:srgbClr val="FFC000">
                  <a:alpha val="72000"/>
                </a:srgbClr>
              </a:gs>
              <a:gs pos="39000">
                <a:schemeClr val="accent6">
                  <a:lumMod val="13000"/>
                  <a:alpha val="74000"/>
                </a:schemeClr>
              </a:gs>
            </a:gsLst>
            <a:path path="circle">
              <a:fillToRect l="50000" t="50000" r="50000" b="50000"/>
            </a:path>
          </a:gradFill>
          <a:ln w="15875">
            <a:gradFill>
              <a:gsLst>
                <a:gs pos="0">
                  <a:srgbClr val="FFFF00"/>
                </a:gs>
                <a:gs pos="50000">
                  <a:srgbClr val="FFC000"/>
                </a:gs>
                <a:gs pos="98000">
                  <a:srgbClr val="FFFF00"/>
                </a:gs>
              </a:gsLst>
              <a:lin ang="5400000" scaled="0"/>
            </a:gradFill>
          </a:ln>
          <a:scene3d>
            <a:camera prst="orthographicFront"/>
            <a:lightRig rig="flood" dir="t"/>
          </a:scene3d>
          <a:sp3d prstMaterial="metal">
            <a:bevelT w="3810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15"/>
          <p:cNvSpPr/>
          <p:nvPr/>
        </p:nvSpPr>
        <p:spPr>
          <a:xfrm rot="5400000">
            <a:off x="2447766" y="375507"/>
            <a:ext cx="4176464" cy="4392489"/>
          </a:xfrm>
          <a:custGeom>
            <a:avLst/>
            <a:gdLst/>
            <a:ahLst/>
            <a:cxnLst/>
            <a:rect l="l" t="t" r="r" b="b"/>
            <a:pathLst>
              <a:path w="5209287" h="5297229">
                <a:moveTo>
                  <a:pt x="4336249" y="2059154"/>
                </a:moveTo>
                <a:cubicBezTo>
                  <a:pt x="4646307" y="1819783"/>
                  <a:pt x="4687769" y="1825912"/>
                  <a:pt x="4978424" y="1335188"/>
                </a:cubicBezTo>
                <a:cubicBezTo>
                  <a:pt x="5097603" y="1587019"/>
                  <a:pt x="5195709" y="1797106"/>
                  <a:pt x="5209287" y="2076056"/>
                </a:cubicBezTo>
                <a:cubicBezTo>
                  <a:pt x="4888051" y="2461881"/>
                  <a:pt x="4693522" y="2541765"/>
                  <a:pt x="4377529" y="2660695"/>
                </a:cubicBezTo>
                <a:cubicBezTo>
                  <a:pt x="4441154" y="2431013"/>
                  <a:pt x="4395674" y="2233267"/>
                  <a:pt x="4336249" y="2059154"/>
                </a:cubicBezTo>
                <a:close/>
                <a:moveTo>
                  <a:pt x="3573999" y="3062655"/>
                </a:moveTo>
                <a:cubicBezTo>
                  <a:pt x="3678140" y="2942250"/>
                  <a:pt x="3720115" y="2800367"/>
                  <a:pt x="3747854" y="2668052"/>
                </a:cubicBezTo>
                <a:cubicBezTo>
                  <a:pt x="3972329" y="2635492"/>
                  <a:pt x="3990080" y="2655157"/>
                  <a:pt x="4286176" y="2456889"/>
                </a:cubicBezTo>
                <a:cubicBezTo>
                  <a:pt x="4261861" y="2660933"/>
                  <a:pt x="4240949" y="2830651"/>
                  <a:pt x="4157681" y="3011516"/>
                </a:cubicBezTo>
                <a:cubicBezTo>
                  <a:pt x="3880781" y="3132058"/>
                  <a:pt x="3762557" y="3108211"/>
                  <a:pt x="3573999" y="3062655"/>
                </a:cubicBezTo>
                <a:close/>
                <a:moveTo>
                  <a:pt x="3618669" y="4066265"/>
                </a:moveTo>
                <a:cubicBezTo>
                  <a:pt x="3842461" y="3984296"/>
                  <a:pt x="3976775" y="3832204"/>
                  <a:pt x="4083755" y="3682531"/>
                </a:cubicBezTo>
                <a:cubicBezTo>
                  <a:pt x="4458878" y="3795297"/>
                  <a:pt x="4478030" y="3832578"/>
                  <a:pt x="5046236" y="3783250"/>
                </a:cubicBezTo>
                <a:cubicBezTo>
                  <a:pt x="4910847" y="4026750"/>
                  <a:pt x="4797135" y="4228817"/>
                  <a:pt x="4578224" y="4402239"/>
                </a:cubicBezTo>
                <a:cubicBezTo>
                  <a:pt x="4077511" y="4365639"/>
                  <a:pt x="3899318" y="4253968"/>
                  <a:pt x="3618669" y="4066265"/>
                </a:cubicBezTo>
                <a:close/>
                <a:moveTo>
                  <a:pt x="3305519" y="1757957"/>
                </a:moveTo>
                <a:cubicBezTo>
                  <a:pt x="3400462" y="1551959"/>
                  <a:pt x="3426623" y="1547781"/>
                  <a:pt x="3421594" y="1191470"/>
                </a:cubicBezTo>
                <a:cubicBezTo>
                  <a:pt x="3579481" y="1322988"/>
                  <a:pt x="3710433" y="1432956"/>
                  <a:pt x="3816775" y="1601293"/>
                </a:cubicBezTo>
                <a:cubicBezTo>
                  <a:pt x="3767069" y="1899174"/>
                  <a:pt x="3682684" y="1985341"/>
                  <a:pt x="3541785" y="2118672"/>
                </a:cubicBezTo>
                <a:cubicBezTo>
                  <a:pt x="3497520" y="1965756"/>
                  <a:pt x="3401383" y="1853281"/>
                  <a:pt x="3305519" y="1757957"/>
                </a:cubicBezTo>
                <a:close/>
                <a:moveTo>
                  <a:pt x="3246212" y="2356031"/>
                </a:moveTo>
                <a:cubicBezTo>
                  <a:pt x="3341564" y="2246439"/>
                  <a:pt x="3358270" y="2248243"/>
                  <a:pt x="3420049" y="2030566"/>
                </a:cubicBezTo>
                <a:cubicBezTo>
                  <a:pt x="3492342" y="2136835"/>
                  <a:pt x="3552143" y="2225516"/>
                  <a:pt x="3586323" y="2345630"/>
                </a:cubicBezTo>
                <a:cubicBezTo>
                  <a:pt x="3501818" y="2518656"/>
                  <a:pt x="3434705" y="2557074"/>
                  <a:pt x="3324567" y="2614808"/>
                </a:cubicBezTo>
                <a:cubicBezTo>
                  <a:pt x="3325416" y="2514392"/>
                  <a:pt x="3287291" y="2429969"/>
                  <a:pt x="3246212" y="2356031"/>
                </a:cubicBezTo>
                <a:close/>
                <a:moveTo>
                  <a:pt x="3019026" y="2692877"/>
                </a:moveTo>
                <a:cubicBezTo>
                  <a:pt x="3018352" y="2690578"/>
                  <a:pt x="3018324" y="2688499"/>
                  <a:pt x="3018942" y="2686640"/>
                </a:cubicBezTo>
                <a:cubicBezTo>
                  <a:pt x="3019561" y="2684782"/>
                  <a:pt x="3020628" y="2683133"/>
                  <a:pt x="3022145" y="2681693"/>
                </a:cubicBezTo>
                <a:cubicBezTo>
                  <a:pt x="3023661" y="2680254"/>
                  <a:pt x="3025516" y="2679008"/>
                  <a:pt x="3027708" y="2677956"/>
                </a:cubicBezTo>
                <a:cubicBezTo>
                  <a:pt x="3029901" y="2676904"/>
                  <a:pt x="3032229" y="2676016"/>
                  <a:pt x="3034692" y="2675294"/>
                </a:cubicBezTo>
                <a:cubicBezTo>
                  <a:pt x="3036942" y="2674635"/>
                  <a:pt x="3039242" y="2674214"/>
                  <a:pt x="3041592" y="2674032"/>
                </a:cubicBezTo>
                <a:cubicBezTo>
                  <a:pt x="3043943" y="2673850"/>
                  <a:pt x="3046156" y="2673991"/>
                  <a:pt x="3048230" y="2674456"/>
                </a:cubicBezTo>
                <a:cubicBezTo>
                  <a:pt x="3050305" y="2674920"/>
                  <a:pt x="3052113" y="2675795"/>
                  <a:pt x="3053652" y="2677080"/>
                </a:cubicBezTo>
                <a:cubicBezTo>
                  <a:pt x="3055192" y="2678364"/>
                  <a:pt x="3056289" y="2680120"/>
                  <a:pt x="3056942" y="2682347"/>
                </a:cubicBezTo>
                <a:cubicBezTo>
                  <a:pt x="3057647" y="2684754"/>
                  <a:pt x="3057536" y="2687283"/>
                  <a:pt x="3056607" y="2689935"/>
                </a:cubicBezTo>
                <a:cubicBezTo>
                  <a:pt x="3055678" y="2692587"/>
                  <a:pt x="3054090" y="2695569"/>
                  <a:pt x="3051843" y="2698881"/>
                </a:cubicBezTo>
                <a:lnTo>
                  <a:pt x="3032670" y="2704502"/>
                </a:lnTo>
                <a:cubicBezTo>
                  <a:pt x="3030509" y="2703614"/>
                  <a:pt x="3028647" y="2702716"/>
                  <a:pt x="3027083" y="2701809"/>
                </a:cubicBezTo>
                <a:cubicBezTo>
                  <a:pt x="3025518" y="2700902"/>
                  <a:pt x="3024201" y="2699982"/>
                  <a:pt x="3023132" y="2699047"/>
                </a:cubicBezTo>
                <a:cubicBezTo>
                  <a:pt x="3022063" y="2698112"/>
                  <a:pt x="3021196" y="2697137"/>
                  <a:pt x="3020530" y="2696123"/>
                </a:cubicBezTo>
                <a:cubicBezTo>
                  <a:pt x="3019864" y="2695109"/>
                  <a:pt x="3019363" y="2694027"/>
                  <a:pt x="3019026" y="2692877"/>
                </a:cubicBezTo>
                <a:close/>
                <a:moveTo>
                  <a:pt x="3039596" y="3150676"/>
                </a:moveTo>
                <a:cubicBezTo>
                  <a:pt x="3124276" y="3096701"/>
                  <a:pt x="3174317" y="3018749"/>
                  <a:pt x="3213956" y="2944028"/>
                </a:cubicBezTo>
                <a:cubicBezTo>
                  <a:pt x="3357800" y="2964315"/>
                  <a:pt x="3365384" y="2979308"/>
                  <a:pt x="3581593" y="2912572"/>
                </a:cubicBezTo>
                <a:cubicBezTo>
                  <a:pt x="3531838" y="3031080"/>
                  <a:pt x="3490031" y="3129530"/>
                  <a:pt x="3407907" y="3223611"/>
                </a:cubicBezTo>
                <a:cubicBezTo>
                  <a:pt x="3216770" y="3246970"/>
                  <a:pt x="3147999" y="3211606"/>
                  <a:pt x="3039596" y="3150676"/>
                </a:cubicBezTo>
                <a:close/>
                <a:moveTo>
                  <a:pt x="3010342" y="2683887"/>
                </a:moveTo>
                <a:cubicBezTo>
                  <a:pt x="3009707" y="2686748"/>
                  <a:pt x="3009903" y="2689928"/>
                  <a:pt x="3010929" y="2693427"/>
                </a:cubicBezTo>
                <a:cubicBezTo>
                  <a:pt x="3011400" y="2695034"/>
                  <a:pt x="3012034" y="2696505"/>
                  <a:pt x="3012833" y="2697842"/>
                </a:cubicBezTo>
                <a:cubicBezTo>
                  <a:pt x="3013632" y="2699178"/>
                  <a:pt x="3014599" y="2700426"/>
                  <a:pt x="3015734" y="2701586"/>
                </a:cubicBezTo>
                <a:cubicBezTo>
                  <a:pt x="3016869" y="2702746"/>
                  <a:pt x="3018189" y="2703842"/>
                  <a:pt x="3019693" y="2704874"/>
                </a:cubicBezTo>
                <a:cubicBezTo>
                  <a:pt x="3021198" y="2705906"/>
                  <a:pt x="3022915" y="2706935"/>
                  <a:pt x="3024843" y="2707959"/>
                </a:cubicBezTo>
                <a:lnTo>
                  <a:pt x="3018363" y="2709859"/>
                </a:lnTo>
                <a:cubicBezTo>
                  <a:pt x="3018041" y="2709953"/>
                  <a:pt x="3017801" y="2710091"/>
                  <a:pt x="3017641" y="2710274"/>
                </a:cubicBezTo>
                <a:cubicBezTo>
                  <a:pt x="3017481" y="2710456"/>
                  <a:pt x="3017377" y="2710729"/>
                  <a:pt x="3017329" y="2711093"/>
                </a:cubicBezTo>
                <a:cubicBezTo>
                  <a:pt x="3017280" y="2711456"/>
                  <a:pt x="3017300" y="2711886"/>
                  <a:pt x="3017387" y="2712384"/>
                </a:cubicBezTo>
                <a:cubicBezTo>
                  <a:pt x="3017475" y="2712882"/>
                  <a:pt x="3017629" y="2713505"/>
                  <a:pt x="3017849" y="2714255"/>
                </a:cubicBezTo>
                <a:cubicBezTo>
                  <a:pt x="3018058" y="2714969"/>
                  <a:pt x="3018263" y="2715568"/>
                  <a:pt x="3018463" y="2716053"/>
                </a:cubicBezTo>
                <a:cubicBezTo>
                  <a:pt x="3018663" y="2716537"/>
                  <a:pt x="3018882" y="2716919"/>
                  <a:pt x="3019119" y="2717198"/>
                </a:cubicBezTo>
                <a:cubicBezTo>
                  <a:pt x="3019355" y="2717478"/>
                  <a:pt x="3019588" y="2717642"/>
                  <a:pt x="3019816" y="2717692"/>
                </a:cubicBezTo>
                <a:cubicBezTo>
                  <a:pt x="3020043" y="2717741"/>
                  <a:pt x="3020318" y="2717719"/>
                  <a:pt x="3020639" y="2717625"/>
                </a:cubicBezTo>
                <a:lnTo>
                  <a:pt x="3087960" y="2697889"/>
                </a:lnTo>
                <a:cubicBezTo>
                  <a:pt x="3088246" y="2697805"/>
                  <a:pt x="3088477" y="2697669"/>
                  <a:pt x="3088655" y="2697482"/>
                </a:cubicBezTo>
                <a:cubicBezTo>
                  <a:pt x="3088832" y="2697294"/>
                  <a:pt x="3088943" y="2697009"/>
                  <a:pt x="3088986" y="2696628"/>
                </a:cubicBezTo>
                <a:cubicBezTo>
                  <a:pt x="3089030" y="2696247"/>
                  <a:pt x="3089004" y="2695761"/>
                  <a:pt x="3088907" y="2695168"/>
                </a:cubicBezTo>
                <a:cubicBezTo>
                  <a:pt x="3088811" y="2694576"/>
                  <a:pt x="3088638" y="2693852"/>
                  <a:pt x="3088386" y="2692995"/>
                </a:cubicBezTo>
                <a:cubicBezTo>
                  <a:pt x="3088125" y="2692102"/>
                  <a:pt x="3087875" y="2691381"/>
                  <a:pt x="3087635" y="2690830"/>
                </a:cubicBezTo>
                <a:cubicBezTo>
                  <a:pt x="3087397" y="2690280"/>
                  <a:pt x="3087159" y="2689865"/>
                  <a:pt x="3086922" y="2689586"/>
                </a:cubicBezTo>
                <a:cubicBezTo>
                  <a:pt x="3086684" y="2689306"/>
                  <a:pt x="3086438" y="2689126"/>
                  <a:pt x="3086182" y="2689046"/>
                </a:cubicBezTo>
                <a:cubicBezTo>
                  <a:pt x="3085926" y="2688966"/>
                  <a:pt x="3085655" y="2688968"/>
                  <a:pt x="3085369" y="2689052"/>
                </a:cubicBezTo>
                <a:lnTo>
                  <a:pt x="3061269" y="2696117"/>
                </a:lnTo>
                <a:cubicBezTo>
                  <a:pt x="3062142" y="2694465"/>
                  <a:pt x="3062875" y="2692932"/>
                  <a:pt x="3063468" y="2691518"/>
                </a:cubicBezTo>
                <a:cubicBezTo>
                  <a:pt x="3064062" y="2690103"/>
                  <a:pt x="3064492" y="2688726"/>
                  <a:pt x="3064759" y="2687388"/>
                </a:cubicBezTo>
                <a:cubicBezTo>
                  <a:pt x="3065025" y="2686050"/>
                  <a:pt x="3065124" y="2684732"/>
                  <a:pt x="3065054" y="2683434"/>
                </a:cubicBezTo>
                <a:cubicBezTo>
                  <a:pt x="3064983" y="2682136"/>
                  <a:pt x="3064739" y="2680774"/>
                  <a:pt x="3064320" y="2679345"/>
                </a:cubicBezTo>
                <a:cubicBezTo>
                  <a:pt x="3063336" y="2675989"/>
                  <a:pt x="3061828" y="2673194"/>
                  <a:pt x="3059797" y="2670959"/>
                </a:cubicBezTo>
                <a:cubicBezTo>
                  <a:pt x="3057765" y="2668724"/>
                  <a:pt x="3055321" y="2667066"/>
                  <a:pt x="3052464" y="2665984"/>
                </a:cubicBezTo>
                <a:cubicBezTo>
                  <a:pt x="3049607" y="2664902"/>
                  <a:pt x="3046367" y="2664398"/>
                  <a:pt x="3042744" y="2664471"/>
                </a:cubicBezTo>
                <a:cubicBezTo>
                  <a:pt x="3039121" y="2664545"/>
                  <a:pt x="3035203" y="2665199"/>
                  <a:pt x="3030990" y="2666434"/>
                </a:cubicBezTo>
                <a:cubicBezTo>
                  <a:pt x="3027491" y="2667460"/>
                  <a:pt x="3024284" y="2668788"/>
                  <a:pt x="3021369" y="2670418"/>
                </a:cubicBezTo>
                <a:cubicBezTo>
                  <a:pt x="3018454" y="2672048"/>
                  <a:pt x="3016047" y="2673985"/>
                  <a:pt x="3014145" y="2676229"/>
                </a:cubicBezTo>
                <a:cubicBezTo>
                  <a:pt x="3012244" y="2678473"/>
                  <a:pt x="3010976" y="2681025"/>
                  <a:pt x="3010342" y="2683887"/>
                </a:cubicBezTo>
                <a:close/>
                <a:moveTo>
                  <a:pt x="2857840" y="0"/>
                </a:moveTo>
                <a:cubicBezTo>
                  <a:pt x="3133954" y="37196"/>
                  <a:pt x="3363581" y="69330"/>
                  <a:pt x="3604929" y="209862"/>
                </a:cubicBezTo>
                <a:cubicBezTo>
                  <a:pt x="3753568" y="689402"/>
                  <a:pt x="3714623" y="896058"/>
                  <a:pt x="3642276" y="1225848"/>
                </a:cubicBezTo>
                <a:cubicBezTo>
                  <a:pt x="3484295" y="1047400"/>
                  <a:pt x="3293678" y="977848"/>
                  <a:pt x="3115288" y="932864"/>
                </a:cubicBezTo>
                <a:cubicBezTo>
                  <a:pt x="3083391" y="542458"/>
                  <a:pt x="3111112" y="511022"/>
                  <a:pt x="2857840" y="0"/>
                </a:cubicBezTo>
                <a:close/>
                <a:moveTo>
                  <a:pt x="2915768" y="2807520"/>
                </a:moveTo>
                <a:cubicBezTo>
                  <a:pt x="2954249" y="2745297"/>
                  <a:pt x="2957259" y="2683895"/>
                  <a:pt x="2954086" y="2628319"/>
                </a:cubicBezTo>
                <a:cubicBezTo>
                  <a:pt x="3067420" y="2582509"/>
                  <a:pt x="3079360" y="2587539"/>
                  <a:pt x="3208057" y="2466682"/>
                </a:cubicBezTo>
                <a:cubicBezTo>
                  <a:pt x="3222627" y="2549662"/>
                  <a:pt x="3234387" y="2618785"/>
                  <a:pt x="3214946" y="2701449"/>
                </a:cubicBezTo>
                <a:cubicBezTo>
                  <a:pt x="3085906" y="2789231"/>
                  <a:pt x="3020730" y="2797407"/>
                  <a:pt x="2915768" y="2807520"/>
                </a:cubicBezTo>
                <a:close/>
                <a:moveTo>
                  <a:pt x="2831553" y="2368235"/>
                </a:moveTo>
                <a:cubicBezTo>
                  <a:pt x="2878415" y="2255333"/>
                  <a:pt x="2890376" y="2250353"/>
                  <a:pt x="2894536" y="2073854"/>
                </a:cubicBezTo>
                <a:cubicBezTo>
                  <a:pt x="2963892" y="2121685"/>
                  <a:pt x="3021400" y="2161796"/>
                  <a:pt x="3066671" y="2233643"/>
                </a:cubicBezTo>
                <a:cubicBezTo>
                  <a:pt x="3038700" y="2387183"/>
                  <a:pt x="2998803" y="2439366"/>
                  <a:pt x="2932375" y="2521259"/>
                </a:cubicBezTo>
                <a:cubicBezTo>
                  <a:pt x="2915029" y="2450184"/>
                  <a:pt x="2873384" y="2404964"/>
                  <a:pt x="2831553" y="2368235"/>
                </a:cubicBezTo>
                <a:close/>
                <a:moveTo>
                  <a:pt x="2732468" y="1616830"/>
                </a:moveTo>
                <a:cubicBezTo>
                  <a:pt x="2858915" y="1639863"/>
                  <a:pt x="2964064" y="1659460"/>
                  <a:pt x="3073639" y="1719368"/>
                </a:cubicBezTo>
                <a:cubicBezTo>
                  <a:pt x="3137659" y="1900973"/>
                  <a:pt x="3117955" y="1975751"/>
                  <a:pt x="3081831" y="2094741"/>
                </a:cubicBezTo>
                <a:cubicBezTo>
                  <a:pt x="3010868" y="2023690"/>
                  <a:pt x="2923959" y="1991634"/>
                  <a:pt x="2842450" y="1969038"/>
                </a:cubicBezTo>
                <a:cubicBezTo>
                  <a:pt x="2831245" y="1824203"/>
                  <a:pt x="2844250" y="1813564"/>
                  <a:pt x="2732468" y="1616830"/>
                </a:cubicBezTo>
                <a:close/>
                <a:moveTo>
                  <a:pt x="2824084" y="3646901"/>
                </a:moveTo>
                <a:cubicBezTo>
                  <a:pt x="2982608" y="3661489"/>
                  <a:pt x="3122408" y="3613025"/>
                  <a:pt x="3246141" y="3558557"/>
                </a:cubicBezTo>
                <a:cubicBezTo>
                  <a:pt x="3403287" y="3722124"/>
                  <a:pt x="3397631" y="3748005"/>
                  <a:pt x="3731206" y="3873346"/>
                </a:cubicBezTo>
                <a:cubicBezTo>
                  <a:pt x="3551143" y="3972353"/>
                  <a:pt x="3400972" y="4054146"/>
                  <a:pt x="3205438" y="4091726"/>
                </a:cubicBezTo>
                <a:cubicBezTo>
                  <a:pt x="2946236" y="3936747"/>
                  <a:pt x="2896805" y="3826737"/>
                  <a:pt x="2824084" y="3646901"/>
                </a:cubicBezTo>
                <a:close/>
                <a:moveTo>
                  <a:pt x="2655334" y="2912774"/>
                </a:moveTo>
                <a:cubicBezTo>
                  <a:pt x="2728477" y="2911160"/>
                  <a:pt x="2781613" y="2880245"/>
                  <a:pt x="2826497" y="2847316"/>
                </a:cubicBezTo>
                <a:cubicBezTo>
                  <a:pt x="2926640" y="2917420"/>
                  <a:pt x="2928923" y="2930173"/>
                  <a:pt x="3100375" y="2972290"/>
                </a:cubicBezTo>
                <a:cubicBezTo>
                  <a:pt x="3038715" y="3029701"/>
                  <a:pt x="2987148" y="3077209"/>
                  <a:pt x="2907230" y="3105924"/>
                </a:cubicBezTo>
                <a:cubicBezTo>
                  <a:pt x="2763332" y="3045506"/>
                  <a:pt x="2720979" y="2995296"/>
                  <a:pt x="2655334" y="2912774"/>
                </a:cubicBezTo>
                <a:close/>
                <a:moveTo>
                  <a:pt x="2414299" y="2096642"/>
                </a:moveTo>
                <a:cubicBezTo>
                  <a:pt x="2495215" y="2073178"/>
                  <a:pt x="2562659" y="2054007"/>
                  <a:pt x="2646942" y="2064389"/>
                </a:cubicBezTo>
                <a:cubicBezTo>
                  <a:pt x="2748172" y="2183172"/>
                  <a:pt x="2763353" y="2247081"/>
                  <a:pt x="2784765" y="2350332"/>
                </a:cubicBezTo>
                <a:cubicBezTo>
                  <a:pt x="2718743" y="2318810"/>
                  <a:pt x="2657376" y="2322462"/>
                  <a:pt x="2602469" y="2331630"/>
                </a:cubicBezTo>
                <a:cubicBezTo>
                  <a:pt x="2544664" y="2223919"/>
                  <a:pt x="2548373" y="2211505"/>
                  <a:pt x="2414299" y="2096642"/>
                </a:cubicBezTo>
                <a:close/>
                <a:moveTo>
                  <a:pt x="2441426" y="3263615"/>
                </a:moveTo>
                <a:cubicBezTo>
                  <a:pt x="2534608" y="3301049"/>
                  <a:pt x="2627121" y="3296359"/>
                  <a:pt x="2710951" y="3285094"/>
                </a:cubicBezTo>
                <a:cubicBezTo>
                  <a:pt x="2778190" y="3413863"/>
                  <a:pt x="2770415" y="3428758"/>
                  <a:pt x="2950537" y="3565710"/>
                </a:cubicBezTo>
                <a:cubicBezTo>
                  <a:pt x="2825215" y="3594240"/>
                  <a:pt x="2720827" y="3617556"/>
                  <a:pt x="2596524" y="3605547"/>
                </a:cubicBezTo>
                <a:cubicBezTo>
                  <a:pt x="2466267" y="3463730"/>
                  <a:pt x="2454988" y="3387227"/>
                  <a:pt x="2441426" y="3263615"/>
                </a:cubicBezTo>
                <a:close/>
                <a:moveTo>
                  <a:pt x="2383714" y="3030429"/>
                </a:moveTo>
                <a:cubicBezTo>
                  <a:pt x="2375002" y="2943571"/>
                  <a:pt x="2389514" y="2888744"/>
                  <a:pt x="2411179" y="2812683"/>
                </a:cubicBezTo>
                <a:cubicBezTo>
                  <a:pt x="2455069" y="2871217"/>
                  <a:pt x="2511138" y="2896425"/>
                  <a:pt x="2564040" y="2913752"/>
                </a:cubicBezTo>
                <a:cubicBezTo>
                  <a:pt x="2565334" y="3035987"/>
                  <a:pt x="2556293" y="3045268"/>
                  <a:pt x="2621853" y="3209193"/>
                </a:cubicBezTo>
                <a:cubicBezTo>
                  <a:pt x="2539279" y="3192477"/>
                  <a:pt x="2470631" y="3178203"/>
                  <a:pt x="2400762" y="3129937"/>
                </a:cubicBezTo>
                <a:cubicBezTo>
                  <a:pt x="2392102" y="3091893"/>
                  <a:pt x="2386617" y="3059382"/>
                  <a:pt x="2383714" y="3030429"/>
                </a:cubicBezTo>
                <a:close/>
                <a:moveTo>
                  <a:pt x="2135587" y="1027068"/>
                </a:moveTo>
                <a:cubicBezTo>
                  <a:pt x="2340074" y="1006818"/>
                  <a:pt x="2510309" y="990645"/>
                  <a:pt x="2704874" y="1032958"/>
                </a:cubicBezTo>
                <a:cubicBezTo>
                  <a:pt x="2882283" y="1277355"/>
                  <a:pt x="2884488" y="1397940"/>
                  <a:pt x="2880658" y="1591886"/>
                </a:cubicBezTo>
                <a:cubicBezTo>
                  <a:pt x="2740631" y="1516154"/>
                  <a:pt x="2593035" y="1505758"/>
                  <a:pt x="2457851" y="1507200"/>
                </a:cubicBezTo>
                <a:cubicBezTo>
                  <a:pt x="2377658" y="1295025"/>
                  <a:pt x="2393033" y="1273451"/>
                  <a:pt x="2135587" y="1027068"/>
                </a:cubicBezTo>
                <a:close/>
                <a:moveTo>
                  <a:pt x="2084471" y="2739910"/>
                </a:moveTo>
                <a:cubicBezTo>
                  <a:pt x="2187139" y="2622368"/>
                  <a:pt x="2248134" y="2597987"/>
                  <a:pt x="2347133" y="2561676"/>
                </a:cubicBezTo>
                <a:cubicBezTo>
                  <a:pt x="2325625" y="2631605"/>
                  <a:pt x="2338230" y="2691774"/>
                  <a:pt x="2355344" y="2744745"/>
                </a:cubicBezTo>
                <a:cubicBezTo>
                  <a:pt x="2257265" y="2817709"/>
                  <a:pt x="2244442" y="2815859"/>
                  <a:pt x="2150464" y="2965316"/>
                </a:cubicBezTo>
                <a:cubicBezTo>
                  <a:pt x="2115397" y="2888712"/>
                  <a:pt x="2086551" y="2824804"/>
                  <a:pt x="2084471" y="2739910"/>
                </a:cubicBezTo>
                <a:close/>
                <a:moveTo>
                  <a:pt x="2066484" y="2470971"/>
                </a:moveTo>
                <a:cubicBezTo>
                  <a:pt x="2103789" y="2395431"/>
                  <a:pt x="2135169" y="2332729"/>
                  <a:pt x="2199719" y="2277550"/>
                </a:cubicBezTo>
                <a:cubicBezTo>
                  <a:pt x="2355690" y="2283038"/>
                  <a:pt x="2413090" y="2314974"/>
                  <a:pt x="2503724" y="2368870"/>
                </a:cubicBezTo>
                <a:cubicBezTo>
                  <a:pt x="2435903" y="2396306"/>
                  <a:pt x="2397175" y="2444049"/>
                  <a:pt x="2366878" y="2490749"/>
                </a:cubicBezTo>
                <a:cubicBezTo>
                  <a:pt x="2248388" y="2460695"/>
                  <a:pt x="2241732" y="2449579"/>
                  <a:pt x="2066484" y="2470971"/>
                </a:cubicBezTo>
                <a:close/>
                <a:moveTo>
                  <a:pt x="1957804" y="1933088"/>
                </a:moveTo>
                <a:cubicBezTo>
                  <a:pt x="2055626" y="1849719"/>
                  <a:pt x="2137315" y="1780673"/>
                  <a:pt x="2253025" y="1733697"/>
                </a:cubicBezTo>
                <a:cubicBezTo>
                  <a:pt x="2434179" y="1798982"/>
                  <a:pt x="2479634" y="1861543"/>
                  <a:pt x="2548947" y="1964787"/>
                </a:cubicBezTo>
                <a:cubicBezTo>
                  <a:pt x="2449029" y="1974809"/>
                  <a:pt x="2369228" y="2021846"/>
                  <a:pt x="2300169" y="2070685"/>
                </a:cubicBezTo>
                <a:cubicBezTo>
                  <a:pt x="2180902" y="1987751"/>
                  <a:pt x="2180888" y="1970949"/>
                  <a:pt x="1957804" y="1933088"/>
                </a:cubicBezTo>
                <a:close/>
                <a:moveTo>
                  <a:pt x="2049454" y="4396812"/>
                </a:moveTo>
                <a:cubicBezTo>
                  <a:pt x="2047262" y="4357955"/>
                  <a:pt x="2045575" y="4317777"/>
                  <a:pt x="2043908" y="4275607"/>
                </a:cubicBezTo>
                <a:cubicBezTo>
                  <a:pt x="2241857" y="4408339"/>
                  <a:pt x="2443863" y="4427463"/>
                  <a:pt x="2627831" y="4425907"/>
                </a:cubicBezTo>
                <a:cubicBezTo>
                  <a:pt x="2757351" y="4795580"/>
                  <a:pt x="2738474" y="4833001"/>
                  <a:pt x="3112665" y="5263433"/>
                </a:cubicBezTo>
                <a:cubicBezTo>
                  <a:pt x="2836113" y="5297220"/>
                  <a:pt x="2605819" y="5324158"/>
                  <a:pt x="2336792" y="5249178"/>
                </a:cubicBezTo>
                <a:cubicBezTo>
                  <a:pt x="2104917" y="4876067"/>
                  <a:pt x="2064799" y="4668808"/>
                  <a:pt x="2049454" y="4396812"/>
                </a:cubicBezTo>
                <a:close/>
                <a:moveTo>
                  <a:pt x="1815067" y="3178030"/>
                </a:moveTo>
                <a:cubicBezTo>
                  <a:pt x="1853104" y="2989266"/>
                  <a:pt x="1908329" y="2935134"/>
                  <a:pt x="2000303" y="2851441"/>
                </a:cubicBezTo>
                <a:cubicBezTo>
                  <a:pt x="2024857" y="2948813"/>
                  <a:pt x="2083079" y="3020860"/>
                  <a:pt x="2141510" y="3082018"/>
                </a:cubicBezTo>
                <a:cubicBezTo>
                  <a:pt x="2076947" y="3212149"/>
                  <a:pt x="2060328" y="3214625"/>
                  <a:pt x="2055563" y="3440849"/>
                </a:cubicBezTo>
                <a:cubicBezTo>
                  <a:pt x="1958761" y="3356298"/>
                  <a:pt x="1878490" y="3285608"/>
                  <a:pt x="1815067" y="3178030"/>
                </a:cubicBezTo>
                <a:close/>
                <a:moveTo>
                  <a:pt x="1773995" y="3852346"/>
                </a:moveTo>
                <a:cubicBezTo>
                  <a:pt x="1768646" y="3628561"/>
                  <a:pt x="1825711" y="3530400"/>
                  <a:pt x="1915513" y="3386367"/>
                </a:cubicBezTo>
                <a:cubicBezTo>
                  <a:pt x="1996985" y="3523133"/>
                  <a:pt x="2118424" y="3607663"/>
                  <a:pt x="2235266" y="3675667"/>
                </a:cubicBezTo>
                <a:cubicBezTo>
                  <a:pt x="2195462" y="3898972"/>
                  <a:pt x="2171206" y="3909625"/>
                  <a:pt x="2266114" y="4253101"/>
                </a:cubicBezTo>
                <a:cubicBezTo>
                  <a:pt x="2080117" y="4165751"/>
                  <a:pt x="1925625" y="4092445"/>
                  <a:pt x="1780195" y="3956445"/>
                </a:cubicBezTo>
                <a:cubicBezTo>
                  <a:pt x="1776797" y="3918848"/>
                  <a:pt x="1774759" y="3884315"/>
                  <a:pt x="1773995" y="3852346"/>
                </a:cubicBezTo>
                <a:close/>
                <a:moveTo>
                  <a:pt x="1637680" y="2697387"/>
                </a:moveTo>
                <a:cubicBezTo>
                  <a:pt x="1642197" y="2568938"/>
                  <a:pt x="1646392" y="2462060"/>
                  <a:pt x="1689835" y="2344978"/>
                </a:cubicBezTo>
                <a:cubicBezTo>
                  <a:pt x="1860282" y="2255385"/>
                  <a:pt x="1937123" y="2264075"/>
                  <a:pt x="2060084" y="2282623"/>
                </a:cubicBezTo>
                <a:cubicBezTo>
                  <a:pt x="2000035" y="2363110"/>
                  <a:pt x="1980875" y="2453738"/>
                  <a:pt x="1970295" y="2537658"/>
                </a:cubicBezTo>
                <a:cubicBezTo>
                  <a:pt x="1828600" y="2569677"/>
                  <a:pt x="1816194" y="2558346"/>
                  <a:pt x="1637680" y="2697387"/>
                </a:cubicBezTo>
                <a:close/>
                <a:moveTo>
                  <a:pt x="1123468" y="2022351"/>
                </a:moveTo>
                <a:cubicBezTo>
                  <a:pt x="1237128" y="1851160"/>
                  <a:pt x="1332280" y="1709077"/>
                  <a:pt x="1488121" y="1585144"/>
                </a:cubicBezTo>
                <a:cubicBezTo>
                  <a:pt x="1789632" y="1602323"/>
                  <a:pt x="1884424" y="1676889"/>
                  <a:pt x="2032219" y="1802532"/>
                </a:cubicBezTo>
                <a:cubicBezTo>
                  <a:pt x="1884991" y="1863085"/>
                  <a:pt x="1783580" y="1970828"/>
                  <a:pt x="1699189" y="2076444"/>
                </a:cubicBezTo>
                <a:cubicBezTo>
                  <a:pt x="1484127" y="2004350"/>
                  <a:pt x="1477143" y="1978795"/>
                  <a:pt x="1123468" y="2022351"/>
                </a:cubicBezTo>
                <a:close/>
                <a:moveTo>
                  <a:pt x="1063096" y="2952980"/>
                </a:moveTo>
                <a:cubicBezTo>
                  <a:pt x="1060448" y="2906358"/>
                  <a:pt x="1060488" y="2858731"/>
                  <a:pt x="1063926" y="2809072"/>
                </a:cubicBezTo>
                <a:cubicBezTo>
                  <a:pt x="1280118" y="2598205"/>
                  <a:pt x="1399118" y="2578597"/>
                  <a:pt x="1591581" y="2554357"/>
                </a:cubicBezTo>
                <a:cubicBezTo>
                  <a:pt x="1536881" y="2703859"/>
                  <a:pt x="1547925" y="2851408"/>
                  <a:pt x="1568888" y="2984964"/>
                </a:cubicBezTo>
                <a:cubicBezTo>
                  <a:pt x="1370531" y="3094979"/>
                  <a:pt x="1346961" y="3082883"/>
                  <a:pt x="1140371" y="3373233"/>
                </a:cubicBezTo>
                <a:cubicBezTo>
                  <a:pt x="1103178" y="3223673"/>
                  <a:pt x="1071040" y="3092846"/>
                  <a:pt x="1063096" y="2952980"/>
                </a:cubicBezTo>
                <a:close/>
                <a:moveTo>
                  <a:pt x="891014" y="592952"/>
                </a:moveTo>
                <a:cubicBezTo>
                  <a:pt x="1111226" y="422279"/>
                  <a:pt x="1295219" y="281183"/>
                  <a:pt x="1564680" y="207781"/>
                </a:cubicBezTo>
                <a:cubicBezTo>
                  <a:pt x="2010692" y="438273"/>
                  <a:pt x="2130639" y="611003"/>
                  <a:pt x="2314904" y="893921"/>
                </a:cubicBezTo>
                <a:cubicBezTo>
                  <a:pt x="2076905" y="881315"/>
                  <a:pt x="1893615" y="968361"/>
                  <a:pt x="1736410" y="1063928"/>
                </a:cubicBezTo>
                <a:cubicBezTo>
                  <a:pt x="1435819" y="812774"/>
                  <a:pt x="1432864" y="770966"/>
                  <a:pt x="891014" y="592952"/>
                </a:cubicBezTo>
                <a:close/>
                <a:moveTo>
                  <a:pt x="412192" y="4056550"/>
                </a:moveTo>
                <a:cubicBezTo>
                  <a:pt x="575807" y="3581910"/>
                  <a:pt x="729389" y="3438259"/>
                  <a:pt x="982707" y="3215042"/>
                </a:cubicBezTo>
                <a:cubicBezTo>
                  <a:pt x="1004628" y="3452363"/>
                  <a:pt x="1117250" y="3621149"/>
                  <a:pt x="1234533" y="3762893"/>
                </a:cubicBezTo>
                <a:cubicBezTo>
                  <a:pt x="1029457" y="4096625"/>
                  <a:pt x="988515" y="4105591"/>
                  <a:pt x="890678" y="4667480"/>
                </a:cubicBezTo>
                <a:cubicBezTo>
                  <a:pt x="689972" y="4474245"/>
                  <a:pt x="523767" y="4312575"/>
                  <a:pt x="412192" y="4056550"/>
                </a:cubicBezTo>
                <a:close/>
                <a:moveTo>
                  <a:pt x="0" y="2711726"/>
                </a:moveTo>
                <a:cubicBezTo>
                  <a:pt x="7099" y="2433208"/>
                  <a:pt x="14195" y="2201452"/>
                  <a:pt x="127786" y="1946315"/>
                </a:cubicBezTo>
                <a:cubicBezTo>
                  <a:pt x="588425" y="1746656"/>
                  <a:pt x="798082" y="1763010"/>
                  <a:pt x="1133764" y="1799245"/>
                </a:cubicBezTo>
                <a:cubicBezTo>
                  <a:pt x="973459" y="1975609"/>
                  <a:pt x="924943" y="2172633"/>
                  <a:pt x="899526" y="2354843"/>
                </a:cubicBezTo>
                <a:cubicBezTo>
                  <a:pt x="514866" y="2428799"/>
                  <a:pt x="480615" y="2404643"/>
                  <a:pt x="0" y="2711726"/>
                </a:cubicBezTo>
                <a:close/>
              </a:path>
            </a:pathLst>
          </a:custGeom>
          <a:gradFill>
            <a:gsLst>
              <a:gs pos="19000">
                <a:srgbClr val="FFC000">
                  <a:alpha val="63000"/>
                </a:srgbClr>
              </a:gs>
              <a:gs pos="33000">
                <a:schemeClr val="accent6">
                  <a:lumMod val="50000"/>
                  <a:alpha val="69000"/>
                </a:schemeClr>
              </a:gs>
              <a:gs pos="63000">
                <a:srgbClr val="FFC000">
                  <a:alpha val="72000"/>
                </a:srgbClr>
              </a:gs>
              <a:gs pos="39000">
                <a:schemeClr val="accent6">
                  <a:lumMod val="13000"/>
                  <a:alpha val="74000"/>
                </a:schemeClr>
              </a:gs>
            </a:gsLst>
            <a:path path="circle">
              <a:fillToRect l="50000" t="50000" r="50000" b="50000"/>
            </a:path>
          </a:gradFill>
          <a:ln w="9525">
            <a:gradFill>
              <a:gsLst>
                <a:gs pos="0">
                  <a:srgbClr val="FFFF00"/>
                </a:gs>
                <a:gs pos="50000">
                  <a:srgbClr val="FFC000"/>
                </a:gs>
                <a:gs pos="100000">
                  <a:srgbClr val="FFFF00"/>
                </a:gs>
              </a:gsLst>
              <a:lin ang="5400000" scaled="0"/>
            </a:gradFill>
          </a:ln>
          <a:scene3d>
            <a:camera prst="orthographicFront"/>
            <a:lightRig rig="flood" dir="t"/>
          </a:scene3d>
          <a:sp3d prstMaterial="metal">
            <a:bevelT w="3810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11 Rectángulo"/>
          <p:cNvSpPr/>
          <p:nvPr/>
        </p:nvSpPr>
        <p:spPr>
          <a:xfrm>
            <a:off x="-83602" y="-164554"/>
            <a:ext cx="9247620" cy="5472608"/>
          </a:xfrm>
          <a:prstGeom prst="rect">
            <a:avLst/>
          </a:prstGeom>
          <a:gradFill flip="none" rotWithShape="1">
            <a:gsLst>
              <a:gs pos="0">
                <a:schemeClr val="accent6">
                  <a:lumMod val="50000"/>
                </a:schemeClr>
              </a:gs>
              <a:gs pos="27000">
                <a:srgbClr val="FFC000"/>
              </a:gs>
              <a:gs pos="49000">
                <a:schemeClr val="accent6">
                  <a:lumMod val="50000"/>
                </a:schemeClr>
              </a:gs>
              <a:gs pos="76000">
                <a:srgbClr val="FFC000"/>
              </a:gs>
              <a:gs pos="100000">
                <a:schemeClr val="accent6">
                  <a:lumMod val="5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893412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fltVal val="0"/>
                                          </p:val>
                                        </p:tav>
                                        <p:tav tm="100000">
                                          <p:val>
                                            <p:strVal val="#ppt_w"/>
                                          </p:val>
                                        </p:tav>
                                      </p:tavLst>
                                    </p:anim>
                                    <p:anim calcmode="lin" valueType="num">
                                      <p:cBhvr>
                                        <p:cTn id="12" dur="3000" fill="hold"/>
                                        <p:tgtEl>
                                          <p:spTgt spid="3"/>
                                        </p:tgtEl>
                                        <p:attrNameLst>
                                          <p:attrName>ppt_h</p:attrName>
                                        </p:attrNameLst>
                                      </p:cBhvr>
                                      <p:tavLst>
                                        <p:tav tm="0">
                                          <p:val>
                                            <p:fltVal val="0"/>
                                          </p:val>
                                        </p:tav>
                                        <p:tav tm="100000">
                                          <p:val>
                                            <p:strVal val="#ppt_h"/>
                                          </p:val>
                                        </p:tav>
                                      </p:tavLst>
                                    </p:anim>
                                  </p:childTnLst>
                                </p:cTn>
                              </p:par>
                              <p:par>
                                <p:cTn id="13" presetID="8" presetClass="emph" presetSubtype="0" repeatCount="indefinite" fill="hold" grpId="1" nodeType="withEffect">
                                  <p:stCondLst>
                                    <p:cond delay="0"/>
                                  </p:stCondLst>
                                  <p:childTnLst>
                                    <p:animRot by="21600000">
                                      <p:cBhvr>
                                        <p:cTn id="14" dur="3000" fill="hold"/>
                                        <p:tgtEl>
                                          <p:spTgt spid="4"/>
                                        </p:tgtEl>
                                        <p:attrNameLst>
                                          <p:attrName>r</p:attrName>
                                        </p:attrNameLst>
                                      </p:cBhvr>
                                    </p:animRot>
                                  </p:childTnLst>
                                </p:cTn>
                              </p:par>
                              <p:par>
                                <p:cTn id="15" presetID="8" presetClass="emph" presetSubtype="0" repeatCount="indefinite" fill="hold" grpId="2" nodeType="withEffect">
                                  <p:stCondLst>
                                    <p:cond delay="0"/>
                                  </p:stCondLst>
                                  <p:childTnLst>
                                    <p:animRot by="21600000">
                                      <p:cBhvr>
                                        <p:cTn id="16" dur="3000" fill="hold"/>
                                        <p:tgtEl>
                                          <p:spTgt spid="3"/>
                                        </p:tgtEl>
                                        <p:attrNameLst>
                                          <p:attrName>r</p:attrName>
                                        </p:attrNameLst>
                                      </p:cBhvr>
                                    </p:animRot>
                                  </p:childTnLst>
                                </p:cTn>
                              </p:par>
                              <p:par>
                                <p:cTn id="17" presetID="23" presetClass="exit" presetSubtype="16" fill="hold" grpId="2" nodeType="withEffect">
                                  <p:stCondLst>
                                    <p:cond delay="0"/>
                                  </p:stCondLst>
                                  <p:childTnLst>
                                    <p:anim calcmode="lin" valueType="num">
                                      <p:cBhvr>
                                        <p:cTn id="18" dur="3000"/>
                                        <p:tgtEl>
                                          <p:spTgt spid="4"/>
                                        </p:tgtEl>
                                        <p:attrNameLst>
                                          <p:attrName>ppt_w</p:attrName>
                                        </p:attrNameLst>
                                      </p:cBhvr>
                                      <p:tavLst>
                                        <p:tav tm="0">
                                          <p:val>
                                            <p:strVal val="ppt_w"/>
                                          </p:val>
                                        </p:tav>
                                        <p:tav tm="100000">
                                          <p:val>
                                            <p:strVal val="4*ppt_w"/>
                                          </p:val>
                                        </p:tav>
                                      </p:tavLst>
                                    </p:anim>
                                    <p:anim calcmode="lin" valueType="num">
                                      <p:cBhvr>
                                        <p:cTn id="19" dur="3000"/>
                                        <p:tgtEl>
                                          <p:spTgt spid="4"/>
                                        </p:tgtEl>
                                        <p:attrNameLst>
                                          <p:attrName>ppt_h</p:attrName>
                                        </p:attrNameLst>
                                      </p:cBhvr>
                                      <p:tavLst>
                                        <p:tav tm="0">
                                          <p:val>
                                            <p:strVal val="ppt_h"/>
                                          </p:val>
                                        </p:tav>
                                        <p:tav tm="100000">
                                          <p:val>
                                            <p:strVal val="4*ppt_h"/>
                                          </p:val>
                                        </p:tav>
                                      </p:tavLst>
                                    </p:anim>
                                    <p:set>
                                      <p:cBhvr>
                                        <p:cTn id="20" dur="1" fill="hold">
                                          <p:stCondLst>
                                            <p:cond delay="2999"/>
                                          </p:stCondLst>
                                        </p:cTn>
                                        <p:tgtEl>
                                          <p:spTgt spid="4"/>
                                        </p:tgtEl>
                                        <p:attrNameLst>
                                          <p:attrName>style.visibility</p:attrName>
                                        </p:attrNameLst>
                                      </p:cBhvr>
                                      <p:to>
                                        <p:strVal val="hidden"/>
                                      </p:to>
                                    </p:set>
                                  </p:childTnLst>
                                </p:cTn>
                              </p:par>
                              <p:par>
                                <p:cTn id="21" presetID="23" presetClass="exit" presetSubtype="32" fill="hold" grpId="1" nodeType="withEffect">
                                  <p:stCondLst>
                                    <p:cond delay="0"/>
                                  </p:stCondLst>
                                  <p:childTnLst>
                                    <p:anim calcmode="lin" valueType="num">
                                      <p:cBhvr>
                                        <p:cTn id="22" dur="3000"/>
                                        <p:tgtEl>
                                          <p:spTgt spid="3"/>
                                        </p:tgtEl>
                                        <p:attrNameLst>
                                          <p:attrName>ppt_w</p:attrName>
                                        </p:attrNameLst>
                                      </p:cBhvr>
                                      <p:tavLst>
                                        <p:tav tm="0">
                                          <p:val>
                                            <p:strVal val="ppt_w"/>
                                          </p:val>
                                        </p:tav>
                                        <p:tav tm="100000">
                                          <p:val>
                                            <p:fltVal val="0"/>
                                          </p:val>
                                        </p:tav>
                                      </p:tavLst>
                                    </p:anim>
                                    <p:anim calcmode="lin" valueType="num">
                                      <p:cBhvr>
                                        <p:cTn id="23" dur="3000"/>
                                        <p:tgtEl>
                                          <p:spTgt spid="3"/>
                                        </p:tgtEl>
                                        <p:attrNameLst>
                                          <p:attrName>ppt_h</p:attrName>
                                        </p:attrNameLst>
                                      </p:cBhvr>
                                      <p:tavLst>
                                        <p:tav tm="0">
                                          <p:val>
                                            <p:strVal val="ppt_h"/>
                                          </p:val>
                                        </p:tav>
                                        <p:tav tm="100000">
                                          <p:val>
                                            <p:fltVal val="0"/>
                                          </p:val>
                                        </p:tav>
                                      </p:tavLst>
                                    </p:anim>
                                    <p:set>
                                      <p:cBhvr>
                                        <p:cTn id="24" dur="1" fill="hold">
                                          <p:stCondLst>
                                            <p:cond delay="2999"/>
                                          </p:stCondLst>
                                        </p:cTn>
                                        <p:tgtEl>
                                          <p:spTgt spid="3"/>
                                        </p:tgtEl>
                                        <p:attrNameLst>
                                          <p:attrName>style.visibility</p:attrName>
                                        </p:attrNameLst>
                                      </p:cBhvr>
                                      <p:to>
                                        <p:strVal val="hidden"/>
                                      </p:to>
                                    </p:set>
                                  </p:childTnLst>
                                </p:cTn>
                              </p:par>
                              <p:par>
                                <p:cTn id="25" presetID="23" presetClass="entr" presetSubtype="28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3000" fill="hold"/>
                                        <p:tgtEl>
                                          <p:spTgt spid="7"/>
                                        </p:tgtEl>
                                        <p:attrNameLst>
                                          <p:attrName>ppt_w</p:attrName>
                                        </p:attrNameLst>
                                      </p:cBhvr>
                                      <p:tavLst>
                                        <p:tav tm="0">
                                          <p:val>
                                            <p:strVal val="4/3*#ppt_w"/>
                                          </p:val>
                                        </p:tav>
                                        <p:tav tm="100000">
                                          <p:val>
                                            <p:strVal val="#ppt_w"/>
                                          </p:val>
                                        </p:tav>
                                      </p:tavLst>
                                    </p:anim>
                                    <p:anim calcmode="lin" valueType="num">
                                      <p:cBhvr>
                                        <p:cTn id="28" dur="3000" fill="hold"/>
                                        <p:tgtEl>
                                          <p:spTgt spid="7"/>
                                        </p:tgtEl>
                                        <p:attrNameLst>
                                          <p:attrName>ppt_h</p:attrName>
                                        </p:attrNameLst>
                                      </p:cBhvr>
                                      <p:tavLst>
                                        <p:tav tm="0">
                                          <p:val>
                                            <p:strVal val="4/3*#ppt_h"/>
                                          </p:val>
                                        </p:tav>
                                        <p:tav tm="100000">
                                          <p:val>
                                            <p:strVal val="#ppt_h"/>
                                          </p:val>
                                        </p:tav>
                                      </p:tavLst>
                                    </p:anim>
                                  </p:childTnLst>
                                </p:cTn>
                              </p:par>
                              <p:par>
                                <p:cTn id="29" presetID="21" presetClass="entr" presetSubtype="8"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heel(8)">
                                      <p:cBhvr>
                                        <p:cTn id="31" dur="3000"/>
                                        <p:tgtEl>
                                          <p:spTgt spid="7"/>
                                        </p:tgtEl>
                                      </p:cBhvr>
                                    </p:animEffect>
                                  </p:childTnLst>
                                </p:cTn>
                              </p:par>
                              <p:par>
                                <p:cTn id="32" presetID="9" presetClass="emph" presetSubtype="0" grpId="0" nodeType="withEffect">
                                  <p:stCondLst>
                                    <p:cond delay="0"/>
                                  </p:stCondLst>
                                  <p:childTnLst>
                                    <p:set>
                                      <p:cBhvr rctx="PPT">
                                        <p:cTn id="33" dur="indefinite"/>
                                        <p:tgtEl>
                                          <p:spTgt spid="12"/>
                                        </p:tgtEl>
                                        <p:attrNameLst>
                                          <p:attrName>style.opacity</p:attrName>
                                        </p:attrNameLst>
                                      </p:cBhvr>
                                      <p:to>
                                        <p:strVal val="0"/>
                                      </p:to>
                                    </p:set>
                                    <p:animEffect filter="image" prLst="opacity: 0">
                                      <p:cBhvr rctx="IE">
                                        <p:cTn id="34" dur="indefinite"/>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2699792" y="915566"/>
            <a:ext cx="5832648" cy="3354765"/>
          </a:xfrm>
          <a:prstGeom prst="rect">
            <a:avLst/>
          </a:prstGeom>
        </p:spPr>
        <p:txBody>
          <a:bodyPr wrap="square">
            <a:spAutoFit/>
            <a:scene3d>
              <a:camera prst="obliqueBottomLeft"/>
              <a:lightRig rig="threePt" dir="t"/>
            </a:scene3d>
            <a:sp3d extrusionH="31750">
              <a:extrusionClr>
                <a:srgbClr val="FFFF00"/>
              </a:extrusionClr>
            </a:sp3d>
          </a:bodyPr>
          <a:lstStyle/>
          <a:p>
            <a:pPr algn="ctr"/>
            <a:r>
              <a:rPr lang="es-ES" sz="2000" b="1" dirty="0" smtClean="0">
                <a:solidFill>
                  <a:srgbClr val="482400"/>
                </a:solidFill>
                <a:latin typeface="Hobo Std" pitchFamily="34" charset="0"/>
              </a:rPr>
              <a:t>Combaten </a:t>
            </a:r>
            <a:r>
              <a:rPr lang="es-ES" sz="2000" b="1" dirty="0">
                <a:solidFill>
                  <a:srgbClr val="482400"/>
                </a:solidFill>
                <a:latin typeface="Hobo Std" pitchFamily="34" charset="0"/>
              </a:rPr>
              <a:t>las infecciones por hongos</a:t>
            </a:r>
          </a:p>
          <a:p>
            <a:pPr algn="ctr"/>
            <a:endParaRPr lang="es-ES" sz="1600" dirty="0">
              <a:solidFill>
                <a:srgbClr val="482400"/>
              </a:solidFill>
              <a:latin typeface="Hobo Std" pitchFamily="34" charset="0"/>
            </a:endParaRPr>
          </a:p>
          <a:p>
            <a:pPr algn="ctr"/>
            <a:r>
              <a:rPr lang="es-ES" sz="1600" dirty="0">
                <a:solidFill>
                  <a:srgbClr val="482400"/>
                </a:solidFill>
                <a:latin typeface="Hobo Std" pitchFamily="34" charset="0"/>
              </a:rPr>
              <a:t>Infecciones por hongos son bastante difíciles de tratar y además pueden volver a aparecer después del tratamiento. Pero las semillas de girasol podrían ser una arma secreta contra estas infecciones desagradables. Según un estudio, el 90.5% de las personas que aplicaron el aceite de girasol ozonizado dos veces al día durante tres meses consiguieron erradicar la infección por completo.</a:t>
            </a:r>
          </a:p>
          <a:p>
            <a:pPr algn="ctr"/>
            <a:endParaRPr lang="es-ES" sz="1600" dirty="0">
              <a:solidFill>
                <a:srgbClr val="482400"/>
              </a:solidFill>
              <a:latin typeface="Hobo Std" pitchFamily="34" charset="0"/>
            </a:endParaRPr>
          </a:p>
          <a:p>
            <a:pPr algn="ctr"/>
            <a:r>
              <a:rPr lang="es-ES" sz="1600" dirty="0">
                <a:solidFill>
                  <a:srgbClr val="482400"/>
                </a:solidFill>
                <a:latin typeface="Hobo Std" pitchFamily="34" charset="0"/>
              </a:rPr>
              <a:t>De toda la muestra, solamente el 2,8% de las personas que usaron este tratamiento experimentaron una recaída durante el año después de su tratamiento.</a:t>
            </a:r>
          </a:p>
        </p:txBody>
      </p:sp>
    </p:spTree>
    <p:extLst>
      <p:ext uri="{BB962C8B-B14F-4D97-AF65-F5344CB8AC3E}">
        <p14:creationId xmlns:p14="http://schemas.microsoft.com/office/powerpoint/2010/main" val="819318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96 Rectángulo"/>
          <p:cNvSpPr/>
          <p:nvPr/>
        </p:nvSpPr>
        <p:spPr>
          <a:xfrm>
            <a:off x="-27801" y="-29031"/>
            <a:ext cx="9144000" cy="5143500"/>
          </a:xfrm>
          <a:prstGeom prst="rect">
            <a:avLst/>
          </a:prstGeom>
          <a:gradFill>
            <a:gsLst>
              <a:gs pos="9000">
                <a:srgbClr val="66008F">
                  <a:lumMod val="15000"/>
                </a:srgbClr>
              </a:gs>
              <a:gs pos="91000">
                <a:srgbClr val="66008F">
                  <a:lumMod val="15000"/>
                </a:srgbClr>
              </a:gs>
              <a:gs pos="99167">
                <a:srgbClr val="FFFF00"/>
              </a:gs>
              <a:gs pos="96000">
                <a:srgbClr val="FFC000"/>
              </a:gs>
              <a:gs pos="0">
                <a:srgbClr val="FFFF00"/>
              </a:gs>
              <a:gs pos="4000">
                <a:srgbClr val="FFC00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6" name="95 Imagen" descr="Diapositiva2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8916"/>
            <a:ext cx="9144000" cy="5143500"/>
          </a:xfrm>
          <a:prstGeom prst="rect">
            <a:avLst/>
          </a:prstGeom>
          <a:noFill/>
          <a:ln>
            <a:noFill/>
          </a:ln>
        </p:spPr>
      </p:pic>
      <p:sp>
        <p:nvSpPr>
          <p:cNvPr id="3" name="2 Rectángulo"/>
          <p:cNvSpPr/>
          <p:nvPr/>
        </p:nvSpPr>
        <p:spPr>
          <a:xfrm rot="16200000">
            <a:off x="620258" y="2298765"/>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6200000">
            <a:off x="971062" y="2961024"/>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6200000">
            <a:off x="269453" y="2961024"/>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6200000">
            <a:off x="620258" y="3615447"/>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6200000">
            <a:off x="1321867" y="3590649"/>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6200000">
            <a:off x="-81351" y="3613671"/>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6200000">
            <a:off x="4328162" y="2298765"/>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6200000">
            <a:off x="4678966" y="2961024"/>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6200000">
            <a:off x="3977357" y="2961024"/>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6200000">
            <a:off x="4328162" y="3615447"/>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6200000">
            <a:off x="5029771" y="3590649"/>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6200000">
            <a:off x="3626553" y="3613671"/>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6200000">
            <a:off x="2455954" y="2298765"/>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6200000">
            <a:off x="2806758" y="2961024"/>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6200000">
            <a:off x="2105149" y="2961024"/>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6200000">
            <a:off x="2455954" y="3615447"/>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6200000">
            <a:off x="3157563" y="3590649"/>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6200000">
            <a:off x="1754345" y="3613671"/>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16200000">
            <a:off x="8036066" y="2298765"/>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16200000">
            <a:off x="8386870" y="2961024"/>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16200000">
            <a:off x="7685261" y="2961024"/>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16200000">
            <a:off x="8036066" y="3615447"/>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16200000">
            <a:off x="8737675" y="3590649"/>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16200000">
            <a:off x="7334457" y="3613671"/>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16200000">
            <a:off x="6200370" y="2298765"/>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16200000">
            <a:off x="6551174" y="2961024"/>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16200000">
            <a:off x="5849565" y="2961024"/>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16200000">
            <a:off x="6200370" y="3615447"/>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16200000">
            <a:off x="6901979" y="3590649"/>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16200000">
            <a:off x="5498761" y="3613671"/>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16200000" flipH="1" flipV="1">
            <a:off x="8033756" y="1599218"/>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16200000" flipH="1" flipV="1">
            <a:off x="7682952" y="936959"/>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16200000" flipH="1" flipV="1">
            <a:off x="8384561" y="936959"/>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16200000" flipH="1" flipV="1">
            <a:off x="8033756" y="282535"/>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16200000" flipH="1" flipV="1">
            <a:off x="7332147" y="307333"/>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16200000" flipH="1" flipV="1">
            <a:off x="8735365" y="284311"/>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rot="16200000" flipH="1" flipV="1">
            <a:off x="4325852" y="1599218"/>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rot="16200000" flipH="1" flipV="1">
            <a:off x="3975048" y="936959"/>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rot="16200000" flipH="1" flipV="1">
            <a:off x="4676657" y="936959"/>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rot="16200000" flipH="1" flipV="1">
            <a:off x="4325852" y="282535"/>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rot="16200000" flipH="1" flipV="1">
            <a:off x="3624243" y="307333"/>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rot="16200000" flipH="1" flipV="1">
            <a:off x="5027461" y="284311"/>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rot="16200000" flipH="1" flipV="1">
            <a:off x="6198060" y="1599218"/>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rot="16200000" flipH="1" flipV="1">
            <a:off x="5847256" y="936959"/>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rot="16200000" flipH="1" flipV="1">
            <a:off x="6548865" y="936959"/>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rot="16200000" flipH="1" flipV="1">
            <a:off x="6198060" y="282535"/>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rot="16200000" flipH="1" flipV="1">
            <a:off x="5496451" y="307333"/>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rot="16200000" flipH="1" flipV="1">
            <a:off x="6899669" y="284311"/>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rot="16200000" flipH="1" flipV="1">
            <a:off x="617948" y="1599218"/>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rot="16200000" flipH="1" flipV="1">
            <a:off x="267144" y="936959"/>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rot="16200000" flipH="1" flipV="1">
            <a:off x="968753" y="936959"/>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rot="16200000" flipH="1" flipV="1">
            <a:off x="617948" y="282535"/>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Rectángulo"/>
          <p:cNvSpPr/>
          <p:nvPr/>
        </p:nvSpPr>
        <p:spPr>
          <a:xfrm rot="16200000" flipH="1" flipV="1">
            <a:off x="-83661" y="307333"/>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Rectángulo"/>
          <p:cNvSpPr/>
          <p:nvPr/>
        </p:nvSpPr>
        <p:spPr>
          <a:xfrm rot="16200000" flipH="1" flipV="1">
            <a:off x="1319557" y="284311"/>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Rectángulo"/>
          <p:cNvSpPr/>
          <p:nvPr/>
        </p:nvSpPr>
        <p:spPr>
          <a:xfrm rot="16200000" flipH="1" flipV="1">
            <a:off x="2453644" y="1599218"/>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Rectángulo"/>
          <p:cNvSpPr/>
          <p:nvPr/>
        </p:nvSpPr>
        <p:spPr>
          <a:xfrm rot="16200000" flipH="1" flipV="1">
            <a:off x="2102840" y="936959"/>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Rectángulo"/>
          <p:cNvSpPr/>
          <p:nvPr/>
        </p:nvSpPr>
        <p:spPr>
          <a:xfrm rot="16200000" flipH="1" flipV="1">
            <a:off x="2804449" y="936959"/>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Rectángulo"/>
          <p:cNvSpPr/>
          <p:nvPr/>
        </p:nvSpPr>
        <p:spPr>
          <a:xfrm rot="16200000" flipH="1" flipV="1">
            <a:off x="2453644" y="282535"/>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Rectángulo"/>
          <p:cNvSpPr/>
          <p:nvPr/>
        </p:nvSpPr>
        <p:spPr>
          <a:xfrm rot="16200000" flipH="1" flipV="1">
            <a:off x="1752035" y="307333"/>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Rectángulo"/>
          <p:cNvSpPr/>
          <p:nvPr/>
        </p:nvSpPr>
        <p:spPr>
          <a:xfrm rot="16200000" flipH="1" flipV="1">
            <a:off x="3155253" y="284311"/>
            <a:ext cx="455069" cy="1153574"/>
          </a:xfrm>
          <a:prstGeom prst="rect">
            <a:avLst/>
          </a:prstGeom>
          <a:gradFill flip="none" rotWithShape="1">
            <a:gsLst>
              <a:gs pos="42000">
                <a:schemeClr val="tx1">
                  <a:alpha val="32000"/>
                </a:schemeClr>
              </a:gs>
              <a:gs pos="0">
                <a:srgbClr val="FFFF00"/>
              </a:gs>
              <a:gs pos="5000">
                <a:srgbClr val="FFC000"/>
              </a:gs>
              <a:gs pos="58000">
                <a:schemeClr val="tx1">
                  <a:alpha val="0"/>
                </a:schemeClr>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Rectángulo"/>
          <p:cNvSpPr/>
          <p:nvPr/>
        </p:nvSpPr>
        <p:spPr>
          <a:xfrm>
            <a:off x="-468560" y="-164554"/>
            <a:ext cx="10081120" cy="5472608"/>
          </a:xfrm>
          <a:prstGeom prst="rect">
            <a:avLst/>
          </a:prstGeom>
          <a:gradFill flip="none" rotWithShape="1">
            <a:gsLst>
              <a:gs pos="0">
                <a:schemeClr val="accent6">
                  <a:lumMod val="50000"/>
                </a:schemeClr>
              </a:gs>
              <a:gs pos="27000">
                <a:srgbClr val="FFC000"/>
              </a:gs>
              <a:gs pos="49000">
                <a:schemeClr val="accent6">
                  <a:lumMod val="50000"/>
                </a:schemeClr>
              </a:gs>
              <a:gs pos="76000">
                <a:srgbClr val="FFC000"/>
              </a:gs>
              <a:gs pos="100000">
                <a:schemeClr val="accent6">
                  <a:lumMod val="5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813784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81"/>
                                        </p:tgtEl>
                                        <p:attrNameLst>
                                          <p:attrName>style.visibility</p:attrName>
                                        </p:attrNameLst>
                                      </p:cBhvr>
                                      <p:to>
                                        <p:strVal val="visible"/>
                                      </p:to>
                                    </p:set>
                                    <p:anim calcmode="lin" valueType="num">
                                      <p:cBhvr additive="base">
                                        <p:cTn id="7" dur="4000" fill="hold"/>
                                        <p:tgtEl>
                                          <p:spTgt spid="81"/>
                                        </p:tgtEl>
                                        <p:attrNameLst>
                                          <p:attrName>ppt_x</p:attrName>
                                        </p:attrNameLst>
                                      </p:cBhvr>
                                      <p:tavLst>
                                        <p:tav tm="0">
                                          <p:val>
                                            <p:strVal val="#ppt_x"/>
                                          </p:val>
                                        </p:tav>
                                        <p:tav tm="100000">
                                          <p:val>
                                            <p:strVal val="#ppt_x"/>
                                          </p:val>
                                        </p:tav>
                                      </p:tavLst>
                                    </p:anim>
                                    <p:anim calcmode="lin" valueType="num">
                                      <p:cBhvr additive="base">
                                        <p:cTn id="8" dur="4000" fill="hold"/>
                                        <p:tgtEl>
                                          <p:spTgt spid="81"/>
                                        </p:tgtEl>
                                        <p:attrNameLst>
                                          <p:attrName>ppt_y</p:attrName>
                                        </p:attrNameLst>
                                      </p:cBhvr>
                                      <p:tavLst>
                                        <p:tav tm="0">
                                          <p:val>
                                            <p:strVal val="0-#ppt_h/2"/>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81"/>
                                        </p:tgtEl>
                                        <p:attrNameLst>
                                          <p:attrName>style.visibility</p:attrName>
                                        </p:attrNameLst>
                                      </p:cBhvr>
                                      <p:to>
                                        <p:strVal val="visible"/>
                                      </p:to>
                                    </p:set>
                                    <p:anim calcmode="lin" valueType="num">
                                      <p:cBhvr>
                                        <p:cTn id="11" dur="4000" fill="hold"/>
                                        <p:tgtEl>
                                          <p:spTgt spid="81"/>
                                        </p:tgtEl>
                                        <p:attrNameLst>
                                          <p:attrName>ppt_w</p:attrName>
                                        </p:attrNameLst>
                                      </p:cBhvr>
                                      <p:tavLst>
                                        <p:tav tm="0" fmla="#ppt_w*sin(2.5*pi*$)">
                                          <p:val>
                                            <p:fltVal val="0"/>
                                          </p:val>
                                        </p:tav>
                                        <p:tav tm="100000">
                                          <p:val>
                                            <p:fltVal val="1"/>
                                          </p:val>
                                        </p:tav>
                                      </p:tavLst>
                                    </p:anim>
                                    <p:anim calcmode="lin" valueType="num">
                                      <p:cBhvr>
                                        <p:cTn id="12" dur="4000" fill="hold"/>
                                        <p:tgtEl>
                                          <p:spTgt spid="81"/>
                                        </p:tgtEl>
                                        <p:attrNameLst>
                                          <p:attrName>ppt_h</p:attrName>
                                        </p:attrNameLst>
                                      </p:cBhvr>
                                      <p:tavLst>
                                        <p:tav tm="0">
                                          <p:val>
                                            <p:strVal val="#ppt_h"/>
                                          </p:val>
                                        </p:tav>
                                        <p:tav tm="100000">
                                          <p:val>
                                            <p:strVal val="#ppt_h"/>
                                          </p:val>
                                        </p:tav>
                                      </p:tavLst>
                                    </p:anim>
                                  </p:childTnLst>
                                </p:cTn>
                              </p:par>
                              <p:par>
                                <p:cTn id="13" presetID="2" presetClass="exit" presetSubtype="4" fill="hold" grpId="2" nodeType="withEffect">
                                  <p:stCondLst>
                                    <p:cond delay="0"/>
                                  </p:stCondLst>
                                  <p:childTnLst>
                                    <p:anim calcmode="lin" valueType="num">
                                      <p:cBhvr additive="base">
                                        <p:cTn id="14" dur="4500"/>
                                        <p:tgtEl>
                                          <p:spTgt spid="81"/>
                                        </p:tgtEl>
                                        <p:attrNameLst>
                                          <p:attrName>ppt_x</p:attrName>
                                        </p:attrNameLst>
                                      </p:cBhvr>
                                      <p:tavLst>
                                        <p:tav tm="0">
                                          <p:val>
                                            <p:strVal val="ppt_x"/>
                                          </p:val>
                                        </p:tav>
                                        <p:tav tm="100000">
                                          <p:val>
                                            <p:strVal val="ppt_x"/>
                                          </p:val>
                                        </p:tav>
                                      </p:tavLst>
                                    </p:anim>
                                    <p:anim calcmode="lin" valueType="num">
                                      <p:cBhvr additive="base">
                                        <p:cTn id="15" dur="4500"/>
                                        <p:tgtEl>
                                          <p:spTgt spid="81"/>
                                        </p:tgtEl>
                                        <p:attrNameLst>
                                          <p:attrName>ppt_y</p:attrName>
                                        </p:attrNameLst>
                                      </p:cBhvr>
                                      <p:tavLst>
                                        <p:tav tm="0">
                                          <p:val>
                                            <p:strVal val="ppt_y"/>
                                          </p:val>
                                        </p:tav>
                                        <p:tav tm="100000">
                                          <p:val>
                                            <p:strVal val="1+ppt_h/2"/>
                                          </p:val>
                                        </p:tav>
                                      </p:tavLst>
                                    </p:anim>
                                    <p:set>
                                      <p:cBhvr>
                                        <p:cTn id="16" dur="1" fill="hold">
                                          <p:stCondLst>
                                            <p:cond delay="4499"/>
                                          </p:stCondLst>
                                        </p:cTn>
                                        <p:tgtEl>
                                          <p:spTgt spid="81"/>
                                        </p:tgtEl>
                                        <p:attrNameLst>
                                          <p:attrName>style.visibility</p:attrName>
                                        </p:attrNameLst>
                                      </p:cBhvr>
                                      <p:to>
                                        <p:strVal val="hidden"/>
                                      </p:to>
                                    </p:set>
                                  </p:childTnLst>
                                </p:cTn>
                              </p:par>
                              <p:par>
                                <p:cTn id="17" presetID="3" presetClass="exit" presetSubtype="10" fill="hold" grpId="3" nodeType="withEffect">
                                  <p:stCondLst>
                                    <p:cond delay="0"/>
                                  </p:stCondLst>
                                  <p:childTnLst>
                                    <p:animEffect transition="out" filter="blinds(horizontal)">
                                      <p:cBhvr>
                                        <p:cTn id="18" dur="6000"/>
                                        <p:tgtEl>
                                          <p:spTgt spid="81"/>
                                        </p:tgtEl>
                                      </p:cBhvr>
                                    </p:animEffect>
                                    <p:set>
                                      <p:cBhvr>
                                        <p:cTn id="19" dur="1" fill="hold">
                                          <p:stCondLst>
                                            <p:cond delay="5999"/>
                                          </p:stCondLst>
                                        </p:cTn>
                                        <p:tgtEl>
                                          <p:spTgt spid="81"/>
                                        </p:tgtEl>
                                        <p:attrNameLst>
                                          <p:attrName>style.visibility</p:attrName>
                                        </p:attrNameLst>
                                      </p:cBhvr>
                                      <p:to>
                                        <p:strVal val="hidden"/>
                                      </p:to>
                                    </p:set>
                                  </p:childTnLst>
                                </p:cTn>
                              </p:par>
                              <p:par>
                                <p:cTn id="20" presetID="2" presetClass="entr" presetSubtype="1" fill="hold" grpId="0" nodeType="withEffect">
                                  <p:stCondLst>
                                    <p:cond delay="0"/>
                                  </p:stCondLst>
                                  <p:childTnLst>
                                    <p:set>
                                      <p:cBhvr>
                                        <p:cTn id="21" dur="1" fill="hold">
                                          <p:stCondLst>
                                            <p:cond delay="0"/>
                                          </p:stCondLst>
                                        </p:cTn>
                                        <p:tgtEl>
                                          <p:spTgt spid="87"/>
                                        </p:tgtEl>
                                        <p:attrNameLst>
                                          <p:attrName>style.visibility</p:attrName>
                                        </p:attrNameLst>
                                      </p:cBhvr>
                                      <p:to>
                                        <p:strVal val="visible"/>
                                      </p:to>
                                    </p:set>
                                    <p:anim calcmode="lin" valueType="num">
                                      <p:cBhvr additive="base">
                                        <p:cTn id="22" dur="4000" fill="hold"/>
                                        <p:tgtEl>
                                          <p:spTgt spid="87"/>
                                        </p:tgtEl>
                                        <p:attrNameLst>
                                          <p:attrName>ppt_x</p:attrName>
                                        </p:attrNameLst>
                                      </p:cBhvr>
                                      <p:tavLst>
                                        <p:tav tm="0">
                                          <p:val>
                                            <p:strVal val="#ppt_x"/>
                                          </p:val>
                                        </p:tav>
                                        <p:tav tm="100000">
                                          <p:val>
                                            <p:strVal val="#ppt_x"/>
                                          </p:val>
                                        </p:tav>
                                      </p:tavLst>
                                    </p:anim>
                                    <p:anim calcmode="lin" valueType="num">
                                      <p:cBhvr additive="base">
                                        <p:cTn id="23" dur="4000" fill="hold"/>
                                        <p:tgtEl>
                                          <p:spTgt spid="87"/>
                                        </p:tgtEl>
                                        <p:attrNameLst>
                                          <p:attrName>ppt_y</p:attrName>
                                        </p:attrNameLst>
                                      </p:cBhvr>
                                      <p:tavLst>
                                        <p:tav tm="0">
                                          <p:val>
                                            <p:strVal val="0-#ppt_h/2"/>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87"/>
                                        </p:tgtEl>
                                        <p:attrNameLst>
                                          <p:attrName>style.visibility</p:attrName>
                                        </p:attrNameLst>
                                      </p:cBhvr>
                                      <p:to>
                                        <p:strVal val="visible"/>
                                      </p:to>
                                    </p:set>
                                    <p:anim calcmode="lin" valueType="num">
                                      <p:cBhvr>
                                        <p:cTn id="26" dur="4000" fill="hold"/>
                                        <p:tgtEl>
                                          <p:spTgt spid="87"/>
                                        </p:tgtEl>
                                        <p:attrNameLst>
                                          <p:attrName>ppt_w</p:attrName>
                                        </p:attrNameLst>
                                      </p:cBhvr>
                                      <p:tavLst>
                                        <p:tav tm="0" fmla="#ppt_w*sin(2.5*pi*$)">
                                          <p:val>
                                            <p:fltVal val="0"/>
                                          </p:val>
                                        </p:tav>
                                        <p:tav tm="100000">
                                          <p:val>
                                            <p:fltVal val="1"/>
                                          </p:val>
                                        </p:tav>
                                      </p:tavLst>
                                    </p:anim>
                                    <p:anim calcmode="lin" valueType="num">
                                      <p:cBhvr>
                                        <p:cTn id="27" dur="4000" fill="hold"/>
                                        <p:tgtEl>
                                          <p:spTgt spid="87"/>
                                        </p:tgtEl>
                                        <p:attrNameLst>
                                          <p:attrName>ppt_h</p:attrName>
                                        </p:attrNameLst>
                                      </p:cBhvr>
                                      <p:tavLst>
                                        <p:tav tm="0">
                                          <p:val>
                                            <p:strVal val="#ppt_h"/>
                                          </p:val>
                                        </p:tav>
                                        <p:tav tm="100000">
                                          <p:val>
                                            <p:strVal val="#ppt_h"/>
                                          </p:val>
                                        </p:tav>
                                      </p:tavLst>
                                    </p:anim>
                                  </p:childTnLst>
                                </p:cTn>
                              </p:par>
                              <p:par>
                                <p:cTn id="28" presetID="2" presetClass="exit" presetSubtype="4" fill="hold" grpId="2" nodeType="withEffect">
                                  <p:stCondLst>
                                    <p:cond delay="0"/>
                                  </p:stCondLst>
                                  <p:childTnLst>
                                    <p:anim calcmode="lin" valueType="num">
                                      <p:cBhvr additive="base">
                                        <p:cTn id="29" dur="4500"/>
                                        <p:tgtEl>
                                          <p:spTgt spid="87"/>
                                        </p:tgtEl>
                                        <p:attrNameLst>
                                          <p:attrName>ppt_x</p:attrName>
                                        </p:attrNameLst>
                                      </p:cBhvr>
                                      <p:tavLst>
                                        <p:tav tm="0">
                                          <p:val>
                                            <p:strVal val="ppt_x"/>
                                          </p:val>
                                        </p:tav>
                                        <p:tav tm="100000">
                                          <p:val>
                                            <p:strVal val="ppt_x"/>
                                          </p:val>
                                        </p:tav>
                                      </p:tavLst>
                                    </p:anim>
                                    <p:anim calcmode="lin" valueType="num">
                                      <p:cBhvr additive="base">
                                        <p:cTn id="30" dur="4500"/>
                                        <p:tgtEl>
                                          <p:spTgt spid="87"/>
                                        </p:tgtEl>
                                        <p:attrNameLst>
                                          <p:attrName>ppt_y</p:attrName>
                                        </p:attrNameLst>
                                      </p:cBhvr>
                                      <p:tavLst>
                                        <p:tav tm="0">
                                          <p:val>
                                            <p:strVal val="ppt_y"/>
                                          </p:val>
                                        </p:tav>
                                        <p:tav tm="100000">
                                          <p:val>
                                            <p:strVal val="1+ppt_h/2"/>
                                          </p:val>
                                        </p:tav>
                                      </p:tavLst>
                                    </p:anim>
                                    <p:set>
                                      <p:cBhvr>
                                        <p:cTn id="31" dur="1" fill="hold">
                                          <p:stCondLst>
                                            <p:cond delay="4499"/>
                                          </p:stCondLst>
                                        </p:cTn>
                                        <p:tgtEl>
                                          <p:spTgt spid="87"/>
                                        </p:tgtEl>
                                        <p:attrNameLst>
                                          <p:attrName>style.visibility</p:attrName>
                                        </p:attrNameLst>
                                      </p:cBhvr>
                                      <p:to>
                                        <p:strVal val="hidden"/>
                                      </p:to>
                                    </p:set>
                                  </p:childTnLst>
                                </p:cTn>
                              </p:par>
                              <p:par>
                                <p:cTn id="32" presetID="3" presetClass="exit" presetSubtype="10" fill="hold" grpId="3" nodeType="withEffect">
                                  <p:stCondLst>
                                    <p:cond delay="0"/>
                                  </p:stCondLst>
                                  <p:childTnLst>
                                    <p:animEffect transition="out" filter="blinds(horizontal)">
                                      <p:cBhvr>
                                        <p:cTn id="33" dur="6000"/>
                                        <p:tgtEl>
                                          <p:spTgt spid="87"/>
                                        </p:tgtEl>
                                      </p:cBhvr>
                                    </p:animEffect>
                                    <p:set>
                                      <p:cBhvr>
                                        <p:cTn id="34" dur="1" fill="hold">
                                          <p:stCondLst>
                                            <p:cond delay="5999"/>
                                          </p:stCondLst>
                                        </p:cTn>
                                        <p:tgtEl>
                                          <p:spTgt spid="87"/>
                                        </p:tgtEl>
                                        <p:attrNameLst>
                                          <p:attrName>style.visibility</p:attrName>
                                        </p:attrNameLst>
                                      </p:cBhvr>
                                      <p:to>
                                        <p:strVal val="hidden"/>
                                      </p:to>
                                    </p:set>
                                  </p:childTnLst>
                                </p:cTn>
                              </p:par>
                              <p:par>
                                <p:cTn id="35" presetID="2" presetClass="entr" presetSubtype="1" fill="hold" grpId="0" nodeType="withEffect">
                                  <p:stCondLst>
                                    <p:cond delay="0"/>
                                  </p:stCondLst>
                                  <p:childTnLst>
                                    <p:set>
                                      <p:cBhvr>
                                        <p:cTn id="36" dur="1" fill="hold">
                                          <p:stCondLst>
                                            <p:cond delay="0"/>
                                          </p:stCondLst>
                                        </p:cTn>
                                        <p:tgtEl>
                                          <p:spTgt spid="69"/>
                                        </p:tgtEl>
                                        <p:attrNameLst>
                                          <p:attrName>style.visibility</p:attrName>
                                        </p:attrNameLst>
                                      </p:cBhvr>
                                      <p:to>
                                        <p:strVal val="visible"/>
                                      </p:to>
                                    </p:set>
                                    <p:anim calcmode="lin" valueType="num">
                                      <p:cBhvr additive="base">
                                        <p:cTn id="37" dur="4000" fill="hold"/>
                                        <p:tgtEl>
                                          <p:spTgt spid="69"/>
                                        </p:tgtEl>
                                        <p:attrNameLst>
                                          <p:attrName>ppt_x</p:attrName>
                                        </p:attrNameLst>
                                      </p:cBhvr>
                                      <p:tavLst>
                                        <p:tav tm="0">
                                          <p:val>
                                            <p:strVal val="#ppt_x"/>
                                          </p:val>
                                        </p:tav>
                                        <p:tav tm="100000">
                                          <p:val>
                                            <p:strVal val="#ppt_x"/>
                                          </p:val>
                                        </p:tav>
                                      </p:tavLst>
                                    </p:anim>
                                    <p:anim calcmode="lin" valueType="num">
                                      <p:cBhvr additive="base">
                                        <p:cTn id="38" dur="4000" fill="hold"/>
                                        <p:tgtEl>
                                          <p:spTgt spid="69"/>
                                        </p:tgtEl>
                                        <p:attrNameLst>
                                          <p:attrName>ppt_y</p:attrName>
                                        </p:attrNameLst>
                                      </p:cBhvr>
                                      <p:tavLst>
                                        <p:tav tm="0">
                                          <p:val>
                                            <p:strVal val="0-#ppt_h/2"/>
                                          </p:val>
                                        </p:tav>
                                        <p:tav tm="100000">
                                          <p:val>
                                            <p:strVal val="#ppt_y"/>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69"/>
                                        </p:tgtEl>
                                        <p:attrNameLst>
                                          <p:attrName>style.visibility</p:attrName>
                                        </p:attrNameLst>
                                      </p:cBhvr>
                                      <p:to>
                                        <p:strVal val="visible"/>
                                      </p:to>
                                    </p:set>
                                    <p:anim calcmode="lin" valueType="num">
                                      <p:cBhvr>
                                        <p:cTn id="41" dur="4000" fill="hold"/>
                                        <p:tgtEl>
                                          <p:spTgt spid="69"/>
                                        </p:tgtEl>
                                        <p:attrNameLst>
                                          <p:attrName>ppt_w</p:attrName>
                                        </p:attrNameLst>
                                      </p:cBhvr>
                                      <p:tavLst>
                                        <p:tav tm="0" fmla="#ppt_w*sin(2.5*pi*$)">
                                          <p:val>
                                            <p:fltVal val="0"/>
                                          </p:val>
                                        </p:tav>
                                        <p:tav tm="100000">
                                          <p:val>
                                            <p:fltVal val="1"/>
                                          </p:val>
                                        </p:tav>
                                      </p:tavLst>
                                    </p:anim>
                                    <p:anim calcmode="lin" valueType="num">
                                      <p:cBhvr>
                                        <p:cTn id="42" dur="4000" fill="hold"/>
                                        <p:tgtEl>
                                          <p:spTgt spid="69"/>
                                        </p:tgtEl>
                                        <p:attrNameLst>
                                          <p:attrName>ppt_h</p:attrName>
                                        </p:attrNameLst>
                                      </p:cBhvr>
                                      <p:tavLst>
                                        <p:tav tm="0">
                                          <p:val>
                                            <p:strVal val="#ppt_h"/>
                                          </p:val>
                                        </p:tav>
                                        <p:tav tm="100000">
                                          <p:val>
                                            <p:strVal val="#ppt_h"/>
                                          </p:val>
                                        </p:tav>
                                      </p:tavLst>
                                    </p:anim>
                                  </p:childTnLst>
                                </p:cTn>
                              </p:par>
                              <p:par>
                                <p:cTn id="43" presetID="2" presetClass="exit" presetSubtype="4" fill="hold" grpId="2" nodeType="withEffect">
                                  <p:stCondLst>
                                    <p:cond delay="0"/>
                                  </p:stCondLst>
                                  <p:childTnLst>
                                    <p:anim calcmode="lin" valueType="num">
                                      <p:cBhvr additive="base">
                                        <p:cTn id="44" dur="4500"/>
                                        <p:tgtEl>
                                          <p:spTgt spid="69"/>
                                        </p:tgtEl>
                                        <p:attrNameLst>
                                          <p:attrName>ppt_x</p:attrName>
                                        </p:attrNameLst>
                                      </p:cBhvr>
                                      <p:tavLst>
                                        <p:tav tm="0">
                                          <p:val>
                                            <p:strVal val="ppt_x"/>
                                          </p:val>
                                        </p:tav>
                                        <p:tav tm="100000">
                                          <p:val>
                                            <p:strVal val="ppt_x"/>
                                          </p:val>
                                        </p:tav>
                                      </p:tavLst>
                                    </p:anim>
                                    <p:anim calcmode="lin" valueType="num">
                                      <p:cBhvr additive="base">
                                        <p:cTn id="45" dur="4500"/>
                                        <p:tgtEl>
                                          <p:spTgt spid="69"/>
                                        </p:tgtEl>
                                        <p:attrNameLst>
                                          <p:attrName>ppt_y</p:attrName>
                                        </p:attrNameLst>
                                      </p:cBhvr>
                                      <p:tavLst>
                                        <p:tav tm="0">
                                          <p:val>
                                            <p:strVal val="ppt_y"/>
                                          </p:val>
                                        </p:tav>
                                        <p:tav tm="100000">
                                          <p:val>
                                            <p:strVal val="1+ppt_h/2"/>
                                          </p:val>
                                        </p:tav>
                                      </p:tavLst>
                                    </p:anim>
                                    <p:set>
                                      <p:cBhvr>
                                        <p:cTn id="46" dur="1" fill="hold">
                                          <p:stCondLst>
                                            <p:cond delay="4499"/>
                                          </p:stCondLst>
                                        </p:cTn>
                                        <p:tgtEl>
                                          <p:spTgt spid="69"/>
                                        </p:tgtEl>
                                        <p:attrNameLst>
                                          <p:attrName>style.visibility</p:attrName>
                                        </p:attrNameLst>
                                      </p:cBhvr>
                                      <p:to>
                                        <p:strVal val="hidden"/>
                                      </p:to>
                                    </p:set>
                                  </p:childTnLst>
                                </p:cTn>
                              </p:par>
                              <p:par>
                                <p:cTn id="47" presetID="3" presetClass="exit" presetSubtype="10" fill="hold" grpId="3" nodeType="withEffect">
                                  <p:stCondLst>
                                    <p:cond delay="0"/>
                                  </p:stCondLst>
                                  <p:childTnLst>
                                    <p:animEffect transition="out" filter="blinds(horizontal)">
                                      <p:cBhvr>
                                        <p:cTn id="48" dur="6000"/>
                                        <p:tgtEl>
                                          <p:spTgt spid="69"/>
                                        </p:tgtEl>
                                      </p:cBhvr>
                                    </p:animEffect>
                                    <p:set>
                                      <p:cBhvr>
                                        <p:cTn id="49" dur="1" fill="hold">
                                          <p:stCondLst>
                                            <p:cond delay="5999"/>
                                          </p:stCondLst>
                                        </p:cTn>
                                        <p:tgtEl>
                                          <p:spTgt spid="69"/>
                                        </p:tgtEl>
                                        <p:attrNameLst>
                                          <p:attrName>style.visibility</p:attrName>
                                        </p:attrNameLst>
                                      </p:cBhvr>
                                      <p:to>
                                        <p:strVal val="hidden"/>
                                      </p:to>
                                    </p:set>
                                  </p:childTnLst>
                                </p:cTn>
                              </p:par>
                              <p:par>
                                <p:cTn id="50" presetID="2" presetClass="entr" presetSubtype="1" fill="hold" grpId="0" nodeType="withEffect">
                                  <p:stCondLst>
                                    <p:cond delay="0"/>
                                  </p:stCondLst>
                                  <p:childTnLst>
                                    <p:set>
                                      <p:cBhvr>
                                        <p:cTn id="51" dur="1" fill="hold">
                                          <p:stCondLst>
                                            <p:cond delay="0"/>
                                          </p:stCondLst>
                                        </p:cTn>
                                        <p:tgtEl>
                                          <p:spTgt spid="75"/>
                                        </p:tgtEl>
                                        <p:attrNameLst>
                                          <p:attrName>style.visibility</p:attrName>
                                        </p:attrNameLst>
                                      </p:cBhvr>
                                      <p:to>
                                        <p:strVal val="visible"/>
                                      </p:to>
                                    </p:set>
                                    <p:anim calcmode="lin" valueType="num">
                                      <p:cBhvr additive="base">
                                        <p:cTn id="52" dur="4000" fill="hold"/>
                                        <p:tgtEl>
                                          <p:spTgt spid="75"/>
                                        </p:tgtEl>
                                        <p:attrNameLst>
                                          <p:attrName>ppt_x</p:attrName>
                                        </p:attrNameLst>
                                      </p:cBhvr>
                                      <p:tavLst>
                                        <p:tav tm="0">
                                          <p:val>
                                            <p:strVal val="#ppt_x"/>
                                          </p:val>
                                        </p:tav>
                                        <p:tav tm="100000">
                                          <p:val>
                                            <p:strVal val="#ppt_x"/>
                                          </p:val>
                                        </p:tav>
                                      </p:tavLst>
                                    </p:anim>
                                    <p:anim calcmode="lin" valueType="num">
                                      <p:cBhvr additive="base">
                                        <p:cTn id="53" dur="4000" fill="hold"/>
                                        <p:tgtEl>
                                          <p:spTgt spid="75"/>
                                        </p:tgtEl>
                                        <p:attrNameLst>
                                          <p:attrName>ppt_y</p:attrName>
                                        </p:attrNameLst>
                                      </p:cBhvr>
                                      <p:tavLst>
                                        <p:tav tm="0">
                                          <p:val>
                                            <p:strVal val="0-#ppt_h/2"/>
                                          </p:val>
                                        </p:tav>
                                        <p:tav tm="100000">
                                          <p:val>
                                            <p:strVal val="#ppt_y"/>
                                          </p:val>
                                        </p:tav>
                                      </p:tavLst>
                                    </p:anim>
                                  </p:childTnLst>
                                </p:cTn>
                              </p:par>
                              <p:par>
                                <p:cTn id="54" presetID="19" presetClass="entr" presetSubtype="10" fill="hold" grpId="1" nodeType="withEffect">
                                  <p:stCondLst>
                                    <p:cond delay="0"/>
                                  </p:stCondLst>
                                  <p:childTnLst>
                                    <p:set>
                                      <p:cBhvr>
                                        <p:cTn id="55" dur="1" fill="hold">
                                          <p:stCondLst>
                                            <p:cond delay="0"/>
                                          </p:stCondLst>
                                        </p:cTn>
                                        <p:tgtEl>
                                          <p:spTgt spid="75"/>
                                        </p:tgtEl>
                                        <p:attrNameLst>
                                          <p:attrName>style.visibility</p:attrName>
                                        </p:attrNameLst>
                                      </p:cBhvr>
                                      <p:to>
                                        <p:strVal val="visible"/>
                                      </p:to>
                                    </p:set>
                                    <p:anim calcmode="lin" valueType="num">
                                      <p:cBhvr>
                                        <p:cTn id="56" dur="4000" fill="hold"/>
                                        <p:tgtEl>
                                          <p:spTgt spid="75"/>
                                        </p:tgtEl>
                                        <p:attrNameLst>
                                          <p:attrName>ppt_w</p:attrName>
                                        </p:attrNameLst>
                                      </p:cBhvr>
                                      <p:tavLst>
                                        <p:tav tm="0" fmla="#ppt_w*sin(2.5*pi*$)">
                                          <p:val>
                                            <p:fltVal val="0"/>
                                          </p:val>
                                        </p:tav>
                                        <p:tav tm="100000">
                                          <p:val>
                                            <p:fltVal val="1"/>
                                          </p:val>
                                        </p:tav>
                                      </p:tavLst>
                                    </p:anim>
                                    <p:anim calcmode="lin" valueType="num">
                                      <p:cBhvr>
                                        <p:cTn id="57" dur="4000" fill="hold"/>
                                        <p:tgtEl>
                                          <p:spTgt spid="75"/>
                                        </p:tgtEl>
                                        <p:attrNameLst>
                                          <p:attrName>ppt_h</p:attrName>
                                        </p:attrNameLst>
                                      </p:cBhvr>
                                      <p:tavLst>
                                        <p:tav tm="0">
                                          <p:val>
                                            <p:strVal val="#ppt_h"/>
                                          </p:val>
                                        </p:tav>
                                        <p:tav tm="100000">
                                          <p:val>
                                            <p:strVal val="#ppt_h"/>
                                          </p:val>
                                        </p:tav>
                                      </p:tavLst>
                                    </p:anim>
                                  </p:childTnLst>
                                </p:cTn>
                              </p:par>
                              <p:par>
                                <p:cTn id="58" presetID="2" presetClass="exit" presetSubtype="4" fill="hold" grpId="2" nodeType="withEffect">
                                  <p:stCondLst>
                                    <p:cond delay="0"/>
                                  </p:stCondLst>
                                  <p:childTnLst>
                                    <p:anim calcmode="lin" valueType="num">
                                      <p:cBhvr additive="base">
                                        <p:cTn id="59" dur="4500"/>
                                        <p:tgtEl>
                                          <p:spTgt spid="75"/>
                                        </p:tgtEl>
                                        <p:attrNameLst>
                                          <p:attrName>ppt_x</p:attrName>
                                        </p:attrNameLst>
                                      </p:cBhvr>
                                      <p:tavLst>
                                        <p:tav tm="0">
                                          <p:val>
                                            <p:strVal val="ppt_x"/>
                                          </p:val>
                                        </p:tav>
                                        <p:tav tm="100000">
                                          <p:val>
                                            <p:strVal val="ppt_x"/>
                                          </p:val>
                                        </p:tav>
                                      </p:tavLst>
                                    </p:anim>
                                    <p:anim calcmode="lin" valueType="num">
                                      <p:cBhvr additive="base">
                                        <p:cTn id="60" dur="4500"/>
                                        <p:tgtEl>
                                          <p:spTgt spid="75"/>
                                        </p:tgtEl>
                                        <p:attrNameLst>
                                          <p:attrName>ppt_y</p:attrName>
                                        </p:attrNameLst>
                                      </p:cBhvr>
                                      <p:tavLst>
                                        <p:tav tm="0">
                                          <p:val>
                                            <p:strVal val="ppt_y"/>
                                          </p:val>
                                        </p:tav>
                                        <p:tav tm="100000">
                                          <p:val>
                                            <p:strVal val="1+ppt_h/2"/>
                                          </p:val>
                                        </p:tav>
                                      </p:tavLst>
                                    </p:anim>
                                    <p:set>
                                      <p:cBhvr>
                                        <p:cTn id="61" dur="1" fill="hold">
                                          <p:stCondLst>
                                            <p:cond delay="4499"/>
                                          </p:stCondLst>
                                        </p:cTn>
                                        <p:tgtEl>
                                          <p:spTgt spid="75"/>
                                        </p:tgtEl>
                                        <p:attrNameLst>
                                          <p:attrName>style.visibility</p:attrName>
                                        </p:attrNameLst>
                                      </p:cBhvr>
                                      <p:to>
                                        <p:strVal val="hidden"/>
                                      </p:to>
                                    </p:set>
                                  </p:childTnLst>
                                </p:cTn>
                              </p:par>
                              <p:par>
                                <p:cTn id="62" presetID="3" presetClass="exit" presetSubtype="10" fill="hold" grpId="3" nodeType="withEffect">
                                  <p:stCondLst>
                                    <p:cond delay="0"/>
                                  </p:stCondLst>
                                  <p:childTnLst>
                                    <p:animEffect transition="out" filter="blinds(horizontal)">
                                      <p:cBhvr>
                                        <p:cTn id="63" dur="6000"/>
                                        <p:tgtEl>
                                          <p:spTgt spid="75"/>
                                        </p:tgtEl>
                                      </p:cBhvr>
                                    </p:animEffect>
                                    <p:set>
                                      <p:cBhvr>
                                        <p:cTn id="64" dur="1" fill="hold">
                                          <p:stCondLst>
                                            <p:cond delay="5999"/>
                                          </p:stCondLst>
                                        </p:cTn>
                                        <p:tgtEl>
                                          <p:spTgt spid="75"/>
                                        </p:tgtEl>
                                        <p:attrNameLst>
                                          <p:attrName>style.visibility</p:attrName>
                                        </p:attrNameLst>
                                      </p:cBhvr>
                                      <p:to>
                                        <p:strVal val="hidden"/>
                                      </p:to>
                                    </p:set>
                                  </p:childTnLst>
                                </p:cTn>
                              </p:par>
                              <p:par>
                                <p:cTn id="65" presetID="2" presetClass="entr" presetSubtype="1" fill="hold" grpId="0" nodeType="withEffect">
                                  <p:stCondLst>
                                    <p:cond delay="0"/>
                                  </p:stCondLst>
                                  <p:childTnLst>
                                    <p:set>
                                      <p:cBhvr>
                                        <p:cTn id="66" dur="1" fill="hold">
                                          <p:stCondLst>
                                            <p:cond delay="0"/>
                                          </p:stCondLst>
                                        </p:cTn>
                                        <p:tgtEl>
                                          <p:spTgt spid="63"/>
                                        </p:tgtEl>
                                        <p:attrNameLst>
                                          <p:attrName>style.visibility</p:attrName>
                                        </p:attrNameLst>
                                      </p:cBhvr>
                                      <p:to>
                                        <p:strVal val="visible"/>
                                      </p:to>
                                    </p:set>
                                    <p:anim calcmode="lin" valueType="num">
                                      <p:cBhvr additive="base">
                                        <p:cTn id="67" dur="4000" fill="hold"/>
                                        <p:tgtEl>
                                          <p:spTgt spid="63"/>
                                        </p:tgtEl>
                                        <p:attrNameLst>
                                          <p:attrName>ppt_x</p:attrName>
                                        </p:attrNameLst>
                                      </p:cBhvr>
                                      <p:tavLst>
                                        <p:tav tm="0">
                                          <p:val>
                                            <p:strVal val="#ppt_x"/>
                                          </p:val>
                                        </p:tav>
                                        <p:tav tm="100000">
                                          <p:val>
                                            <p:strVal val="#ppt_x"/>
                                          </p:val>
                                        </p:tav>
                                      </p:tavLst>
                                    </p:anim>
                                    <p:anim calcmode="lin" valueType="num">
                                      <p:cBhvr additive="base">
                                        <p:cTn id="68" dur="4000" fill="hold"/>
                                        <p:tgtEl>
                                          <p:spTgt spid="63"/>
                                        </p:tgtEl>
                                        <p:attrNameLst>
                                          <p:attrName>ppt_y</p:attrName>
                                        </p:attrNameLst>
                                      </p:cBhvr>
                                      <p:tavLst>
                                        <p:tav tm="0">
                                          <p:val>
                                            <p:strVal val="0-#ppt_h/2"/>
                                          </p:val>
                                        </p:tav>
                                        <p:tav tm="100000">
                                          <p:val>
                                            <p:strVal val="#ppt_y"/>
                                          </p:val>
                                        </p:tav>
                                      </p:tavLst>
                                    </p:anim>
                                  </p:childTnLst>
                                </p:cTn>
                              </p:par>
                              <p:par>
                                <p:cTn id="69" presetID="19" presetClass="entr" presetSubtype="10" fill="hold" grpId="1" nodeType="withEffect">
                                  <p:stCondLst>
                                    <p:cond delay="0"/>
                                  </p:stCondLst>
                                  <p:childTnLst>
                                    <p:set>
                                      <p:cBhvr>
                                        <p:cTn id="70" dur="1" fill="hold">
                                          <p:stCondLst>
                                            <p:cond delay="0"/>
                                          </p:stCondLst>
                                        </p:cTn>
                                        <p:tgtEl>
                                          <p:spTgt spid="63"/>
                                        </p:tgtEl>
                                        <p:attrNameLst>
                                          <p:attrName>style.visibility</p:attrName>
                                        </p:attrNameLst>
                                      </p:cBhvr>
                                      <p:to>
                                        <p:strVal val="visible"/>
                                      </p:to>
                                    </p:set>
                                    <p:anim calcmode="lin" valueType="num">
                                      <p:cBhvr>
                                        <p:cTn id="71" dur="4000" fill="hold"/>
                                        <p:tgtEl>
                                          <p:spTgt spid="63"/>
                                        </p:tgtEl>
                                        <p:attrNameLst>
                                          <p:attrName>ppt_w</p:attrName>
                                        </p:attrNameLst>
                                      </p:cBhvr>
                                      <p:tavLst>
                                        <p:tav tm="0" fmla="#ppt_w*sin(2.5*pi*$)">
                                          <p:val>
                                            <p:fltVal val="0"/>
                                          </p:val>
                                        </p:tav>
                                        <p:tav tm="100000">
                                          <p:val>
                                            <p:fltVal val="1"/>
                                          </p:val>
                                        </p:tav>
                                      </p:tavLst>
                                    </p:anim>
                                    <p:anim calcmode="lin" valueType="num">
                                      <p:cBhvr>
                                        <p:cTn id="72" dur="4000" fill="hold"/>
                                        <p:tgtEl>
                                          <p:spTgt spid="63"/>
                                        </p:tgtEl>
                                        <p:attrNameLst>
                                          <p:attrName>ppt_h</p:attrName>
                                        </p:attrNameLst>
                                      </p:cBhvr>
                                      <p:tavLst>
                                        <p:tav tm="0">
                                          <p:val>
                                            <p:strVal val="#ppt_h"/>
                                          </p:val>
                                        </p:tav>
                                        <p:tav tm="100000">
                                          <p:val>
                                            <p:strVal val="#ppt_h"/>
                                          </p:val>
                                        </p:tav>
                                      </p:tavLst>
                                    </p:anim>
                                  </p:childTnLst>
                                </p:cTn>
                              </p:par>
                              <p:par>
                                <p:cTn id="73" presetID="2" presetClass="exit" presetSubtype="4" fill="hold" grpId="2" nodeType="withEffect">
                                  <p:stCondLst>
                                    <p:cond delay="0"/>
                                  </p:stCondLst>
                                  <p:childTnLst>
                                    <p:anim calcmode="lin" valueType="num">
                                      <p:cBhvr additive="base">
                                        <p:cTn id="74" dur="4500"/>
                                        <p:tgtEl>
                                          <p:spTgt spid="63"/>
                                        </p:tgtEl>
                                        <p:attrNameLst>
                                          <p:attrName>ppt_x</p:attrName>
                                        </p:attrNameLst>
                                      </p:cBhvr>
                                      <p:tavLst>
                                        <p:tav tm="0">
                                          <p:val>
                                            <p:strVal val="ppt_x"/>
                                          </p:val>
                                        </p:tav>
                                        <p:tav tm="100000">
                                          <p:val>
                                            <p:strVal val="ppt_x"/>
                                          </p:val>
                                        </p:tav>
                                      </p:tavLst>
                                    </p:anim>
                                    <p:anim calcmode="lin" valueType="num">
                                      <p:cBhvr additive="base">
                                        <p:cTn id="75" dur="4500"/>
                                        <p:tgtEl>
                                          <p:spTgt spid="63"/>
                                        </p:tgtEl>
                                        <p:attrNameLst>
                                          <p:attrName>ppt_y</p:attrName>
                                        </p:attrNameLst>
                                      </p:cBhvr>
                                      <p:tavLst>
                                        <p:tav tm="0">
                                          <p:val>
                                            <p:strVal val="ppt_y"/>
                                          </p:val>
                                        </p:tav>
                                        <p:tav tm="100000">
                                          <p:val>
                                            <p:strVal val="1+ppt_h/2"/>
                                          </p:val>
                                        </p:tav>
                                      </p:tavLst>
                                    </p:anim>
                                    <p:set>
                                      <p:cBhvr>
                                        <p:cTn id="76" dur="1" fill="hold">
                                          <p:stCondLst>
                                            <p:cond delay="4499"/>
                                          </p:stCondLst>
                                        </p:cTn>
                                        <p:tgtEl>
                                          <p:spTgt spid="63"/>
                                        </p:tgtEl>
                                        <p:attrNameLst>
                                          <p:attrName>style.visibility</p:attrName>
                                        </p:attrNameLst>
                                      </p:cBhvr>
                                      <p:to>
                                        <p:strVal val="hidden"/>
                                      </p:to>
                                    </p:set>
                                  </p:childTnLst>
                                </p:cTn>
                              </p:par>
                              <p:par>
                                <p:cTn id="77" presetID="3" presetClass="exit" presetSubtype="10" fill="hold" grpId="3" nodeType="withEffect">
                                  <p:stCondLst>
                                    <p:cond delay="0"/>
                                  </p:stCondLst>
                                  <p:childTnLst>
                                    <p:animEffect transition="out" filter="blinds(horizontal)">
                                      <p:cBhvr>
                                        <p:cTn id="78" dur="6000"/>
                                        <p:tgtEl>
                                          <p:spTgt spid="63"/>
                                        </p:tgtEl>
                                      </p:cBhvr>
                                    </p:animEffect>
                                    <p:set>
                                      <p:cBhvr>
                                        <p:cTn id="79" dur="1" fill="hold">
                                          <p:stCondLst>
                                            <p:cond delay="5999"/>
                                          </p:stCondLst>
                                        </p:cTn>
                                        <p:tgtEl>
                                          <p:spTgt spid="63"/>
                                        </p:tgtEl>
                                        <p:attrNameLst>
                                          <p:attrName>style.visibility</p:attrName>
                                        </p:attrNameLst>
                                      </p:cBhvr>
                                      <p:to>
                                        <p:strVal val="hidden"/>
                                      </p:to>
                                    </p:set>
                                  </p:childTnLst>
                                </p:cTn>
                              </p:par>
                              <p:par>
                                <p:cTn id="80" presetID="2" presetClass="entr" presetSubtype="1" fill="hold" grpId="0" nodeType="withEffect">
                                  <p:stCondLst>
                                    <p:cond delay="0"/>
                                  </p:stCondLst>
                                  <p:childTnLst>
                                    <p:set>
                                      <p:cBhvr>
                                        <p:cTn id="81" dur="1" fill="hold">
                                          <p:stCondLst>
                                            <p:cond delay="0"/>
                                          </p:stCondLst>
                                        </p:cTn>
                                        <p:tgtEl>
                                          <p:spTgt spid="82"/>
                                        </p:tgtEl>
                                        <p:attrNameLst>
                                          <p:attrName>style.visibility</p:attrName>
                                        </p:attrNameLst>
                                      </p:cBhvr>
                                      <p:to>
                                        <p:strVal val="visible"/>
                                      </p:to>
                                    </p:set>
                                    <p:anim calcmode="lin" valueType="num">
                                      <p:cBhvr additive="base">
                                        <p:cTn id="82" dur="4000" fill="hold"/>
                                        <p:tgtEl>
                                          <p:spTgt spid="82"/>
                                        </p:tgtEl>
                                        <p:attrNameLst>
                                          <p:attrName>ppt_x</p:attrName>
                                        </p:attrNameLst>
                                      </p:cBhvr>
                                      <p:tavLst>
                                        <p:tav tm="0">
                                          <p:val>
                                            <p:strVal val="#ppt_x"/>
                                          </p:val>
                                        </p:tav>
                                        <p:tav tm="100000">
                                          <p:val>
                                            <p:strVal val="#ppt_x"/>
                                          </p:val>
                                        </p:tav>
                                      </p:tavLst>
                                    </p:anim>
                                    <p:anim calcmode="lin" valueType="num">
                                      <p:cBhvr additive="base">
                                        <p:cTn id="83" dur="4000" fill="hold"/>
                                        <p:tgtEl>
                                          <p:spTgt spid="82"/>
                                        </p:tgtEl>
                                        <p:attrNameLst>
                                          <p:attrName>ppt_y</p:attrName>
                                        </p:attrNameLst>
                                      </p:cBhvr>
                                      <p:tavLst>
                                        <p:tav tm="0">
                                          <p:val>
                                            <p:strVal val="0-#ppt_h/2"/>
                                          </p:val>
                                        </p:tav>
                                        <p:tav tm="100000">
                                          <p:val>
                                            <p:strVal val="#ppt_y"/>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82"/>
                                        </p:tgtEl>
                                        <p:attrNameLst>
                                          <p:attrName>style.visibility</p:attrName>
                                        </p:attrNameLst>
                                      </p:cBhvr>
                                      <p:to>
                                        <p:strVal val="visible"/>
                                      </p:to>
                                    </p:set>
                                    <p:anim calcmode="lin" valueType="num">
                                      <p:cBhvr>
                                        <p:cTn id="86" dur="4000" fill="hold"/>
                                        <p:tgtEl>
                                          <p:spTgt spid="82"/>
                                        </p:tgtEl>
                                        <p:attrNameLst>
                                          <p:attrName>ppt_w</p:attrName>
                                        </p:attrNameLst>
                                      </p:cBhvr>
                                      <p:tavLst>
                                        <p:tav tm="0" fmla="#ppt_w*sin(2.5*pi*$)">
                                          <p:val>
                                            <p:fltVal val="0"/>
                                          </p:val>
                                        </p:tav>
                                        <p:tav tm="100000">
                                          <p:val>
                                            <p:fltVal val="1"/>
                                          </p:val>
                                        </p:tav>
                                      </p:tavLst>
                                    </p:anim>
                                    <p:anim calcmode="lin" valueType="num">
                                      <p:cBhvr>
                                        <p:cTn id="87" dur="4000" fill="hold"/>
                                        <p:tgtEl>
                                          <p:spTgt spid="82"/>
                                        </p:tgtEl>
                                        <p:attrNameLst>
                                          <p:attrName>ppt_h</p:attrName>
                                        </p:attrNameLst>
                                      </p:cBhvr>
                                      <p:tavLst>
                                        <p:tav tm="0">
                                          <p:val>
                                            <p:strVal val="#ppt_h"/>
                                          </p:val>
                                        </p:tav>
                                        <p:tav tm="100000">
                                          <p:val>
                                            <p:strVal val="#ppt_h"/>
                                          </p:val>
                                        </p:tav>
                                      </p:tavLst>
                                    </p:anim>
                                  </p:childTnLst>
                                </p:cTn>
                              </p:par>
                              <p:par>
                                <p:cTn id="88" presetID="2" presetClass="exit" presetSubtype="4" fill="hold" grpId="2" nodeType="withEffect">
                                  <p:stCondLst>
                                    <p:cond delay="0"/>
                                  </p:stCondLst>
                                  <p:childTnLst>
                                    <p:anim calcmode="lin" valueType="num">
                                      <p:cBhvr additive="base">
                                        <p:cTn id="89" dur="4500"/>
                                        <p:tgtEl>
                                          <p:spTgt spid="82"/>
                                        </p:tgtEl>
                                        <p:attrNameLst>
                                          <p:attrName>ppt_x</p:attrName>
                                        </p:attrNameLst>
                                      </p:cBhvr>
                                      <p:tavLst>
                                        <p:tav tm="0">
                                          <p:val>
                                            <p:strVal val="ppt_x"/>
                                          </p:val>
                                        </p:tav>
                                        <p:tav tm="100000">
                                          <p:val>
                                            <p:strVal val="ppt_x"/>
                                          </p:val>
                                        </p:tav>
                                      </p:tavLst>
                                    </p:anim>
                                    <p:anim calcmode="lin" valueType="num">
                                      <p:cBhvr additive="base">
                                        <p:cTn id="90" dur="4500"/>
                                        <p:tgtEl>
                                          <p:spTgt spid="82"/>
                                        </p:tgtEl>
                                        <p:attrNameLst>
                                          <p:attrName>ppt_y</p:attrName>
                                        </p:attrNameLst>
                                      </p:cBhvr>
                                      <p:tavLst>
                                        <p:tav tm="0">
                                          <p:val>
                                            <p:strVal val="ppt_y"/>
                                          </p:val>
                                        </p:tav>
                                        <p:tav tm="100000">
                                          <p:val>
                                            <p:strVal val="1+ppt_h/2"/>
                                          </p:val>
                                        </p:tav>
                                      </p:tavLst>
                                    </p:anim>
                                    <p:set>
                                      <p:cBhvr>
                                        <p:cTn id="91" dur="1" fill="hold">
                                          <p:stCondLst>
                                            <p:cond delay="4499"/>
                                          </p:stCondLst>
                                        </p:cTn>
                                        <p:tgtEl>
                                          <p:spTgt spid="82"/>
                                        </p:tgtEl>
                                        <p:attrNameLst>
                                          <p:attrName>style.visibility</p:attrName>
                                        </p:attrNameLst>
                                      </p:cBhvr>
                                      <p:to>
                                        <p:strVal val="hidden"/>
                                      </p:to>
                                    </p:set>
                                  </p:childTnLst>
                                </p:cTn>
                              </p:par>
                              <p:par>
                                <p:cTn id="92" presetID="3" presetClass="exit" presetSubtype="10" fill="hold" grpId="3" nodeType="withEffect">
                                  <p:stCondLst>
                                    <p:cond delay="0"/>
                                  </p:stCondLst>
                                  <p:childTnLst>
                                    <p:animEffect transition="out" filter="blinds(horizontal)">
                                      <p:cBhvr>
                                        <p:cTn id="93" dur="6000"/>
                                        <p:tgtEl>
                                          <p:spTgt spid="82"/>
                                        </p:tgtEl>
                                      </p:cBhvr>
                                    </p:animEffect>
                                    <p:set>
                                      <p:cBhvr>
                                        <p:cTn id="94" dur="1" fill="hold">
                                          <p:stCondLst>
                                            <p:cond delay="5999"/>
                                          </p:stCondLst>
                                        </p:cTn>
                                        <p:tgtEl>
                                          <p:spTgt spid="82"/>
                                        </p:tgtEl>
                                        <p:attrNameLst>
                                          <p:attrName>style.visibility</p:attrName>
                                        </p:attrNameLst>
                                      </p:cBhvr>
                                      <p:to>
                                        <p:strVal val="hidden"/>
                                      </p:to>
                                    </p:set>
                                  </p:childTnLst>
                                </p:cTn>
                              </p:par>
                              <p:par>
                                <p:cTn id="95" presetID="2" presetClass="entr" presetSubtype="1" fill="hold" grpId="0" nodeType="withEffect">
                                  <p:stCondLst>
                                    <p:cond delay="0"/>
                                  </p:stCondLst>
                                  <p:childTnLst>
                                    <p:set>
                                      <p:cBhvr>
                                        <p:cTn id="96" dur="1" fill="hold">
                                          <p:stCondLst>
                                            <p:cond delay="0"/>
                                          </p:stCondLst>
                                        </p:cTn>
                                        <p:tgtEl>
                                          <p:spTgt spid="83"/>
                                        </p:tgtEl>
                                        <p:attrNameLst>
                                          <p:attrName>style.visibility</p:attrName>
                                        </p:attrNameLst>
                                      </p:cBhvr>
                                      <p:to>
                                        <p:strVal val="visible"/>
                                      </p:to>
                                    </p:set>
                                    <p:anim calcmode="lin" valueType="num">
                                      <p:cBhvr additive="base">
                                        <p:cTn id="97" dur="4000" fill="hold"/>
                                        <p:tgtEl>
                                          <p:spTgt spid="83"/>
                                        </p:tgtEl>
                                        <p:attrNameLst>
                                          <p:attrName>ppt_x</p:attrName>
                                        </p:attrNameLst>
                                      </p:cBhvr>
                                      <p:tavLst>
                                        <p:tav tm="0">
                                          <p:val>
                                            <p:strVal val="#ppt_x"/>
                                          </p:val>
                                        </p:tav>
                                        <p:tav tm="100000">
                                          <p:val>
                                            <p:strVal val="#ppt_x"/>
                                          </p:val>
                                        </p:tav>
                                      </p:tavLst>
                                    </p:anim>
                                    <p:anim calcmode="lin" valueType="num">
                                      <p:cBhvr additive="base">
                                        <p:cTn id="98" dur="4000" fill="hold"/>
                                        <p:tgtEl>
                                          <p:spTgt spid="83"/>
                                        </p:tgtEl>
                                        <p:attrNameLst>
                                          <p:attrName>ppt_y</p:attrName>
                                        </p:attrNameLst>
                                      </p:cBhvr>
                                      <p:tavLst>
                                        <p:tav tm="0">
                                          <p:val>
                                            <p:strVal val="0-#ppt_h/2"/>
                                          </p:val>
                                        </p:tav>
                                        <p:tav tm="100000">
                                          <p:val>
                                            <p:strVal val="#ppt_y"/>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83"/>
                                        </p:tgtEl>
                                        <p:attrNameLst>
                                          <p:attrName>style.visibility</p:attrName>
                                        </p:attrNameLst>
                                      </p:cBhvr>
                                      <p:to>
                                        <p:strVal val="visible"/>
                                      </p:to>
                                    </p:set>
                                    <p:anim calcmode="lin" valueType="num">
                                      <p:cBhvr>
                                        <p:cTn id="101" dur="4000" fill="hold"/>
                                        <p:tgtEl>
                                          <p:spTgt spid="83"/>
                                        </p:tgtEl>
                                        <p:attrNameLst>
                                          <p:attrName>ppt_w</p:attrName>
                                        </p:attrNameLst>
                                      </p:cBhvr>
                                      <p:tavLst>
                                        <p:tav tm="0" fmla="#ppt_w*sin(2.5*pi*$)">
                                          <p:val>
                                            <p:fltVal val="0"/>
                                          </p:val>
                                        </p:tav>
                                        <p:tav tm="100000">
                                          <p:val>
                                            <p:fltVal val="1"/>
                                          </p:val>
                                        </p:tav>
                                      </p:tavLst>
                                    </p:anim>
                                    <p:anim calcmode="lin" valueType="num">
                                      <p:cBhvr>
                                        <p:cTn id="102" dur="4000" fill="hold"/>
                                        <p:tgtEl>
                                          <p:spTgt spid="83"/>
                                        </p:tgtEl>
                                        <p:attrNameLst>
                                          <p:attrName>ppt_h</p:attrName>
                                        </p:attrNameLst>
                                      </p:cBhvr>
                                      <p:tavLst>
                                        <p:tav tm="0">
                                          <p:val>
                                            <p:strVal val="#ppt_h"/>
                                          </p:val>
                                        </p:tav>
                                        <p:tav tm="100000">
                                          <p:val>
                                            <p:strVal val="#ppt_h"/>
                                          </p:val>
                                        </p:tav>
                                      </p:tavLst>
                                    </p:anim>
                                  </p:childTnLst>
                                </p:cTn>
                              </p:par>
                              <p:par>
                                <p:cTn id="103" presetID="2" presetClass="exit" presetSubtype="4" fill="hold" grpId="2" nodeType="withEffect">
                                  <p:stCondLst>
                                    <p:cond delay="0"/>
                                  </p:stCondLst>
                                  <p:childTnLst>
                                    <p:anim calcmode="lin" valueType="num">
                                      <p:cBhvr additive="base">
                                        <p:cTn id="104" dur="4500"/>
                                        <p:tgtEl>
                                          <p:spTgt spid="83"/>
                                        </p:tgtEl>
                                        <p:attrNameLst>
                                          <p:attrName>ppt_x</p:attrName>
                                        </p:attrNameLst>
                                      </p:cBhvr>
                                      <p:tavLst>
                                        <p:tav tm="0">
                                          <p:val>
                                            <p:strVal val="ppt_x"/>
                                          </p:val>
                                        </p:tav>
                                        <p:tav tm="100000">
                                          <p:val>
                                            <p:strVal val="ppt_x"/>
                                          </p:val>
                                        </p:tav>
                                      </p:tavLst>
                                    </p:anim>
                                    <p:anim calcmode="lin" valueType="num">
                                      <p:cBhvr additive="base">
                                        <p:cTn id="105" dur="4500"/>
                                        <p:tgtEl>
                                          <p:spTgt spid="83"/>
                                        </p:tgtEl>
                                        <p:attrNameLst>
                                          <p:attrName>ppt_y</p:attrName>
                                        </p:attrNameLst>
                                      </p:cBhvr>
                                      <p:tavLst>
                                        <p:tav tm="0">
                                          <p:val>
                                            <p:strVal val="ppt_y"/>
                                          </p:val>
                                        </p:tav>
                                        <p:tav tm="100000">
                                          <p:val>
                                            <p:strVal val="1+ppt_h/2"/>
                                          </p:val>
                                        </p:tav>
                                      </p:tavLst>
                                    </p:anim>
                                    <p:set>
                                      <p:cBhvr>
                                        <p:cTn id="106" dur="1" fill="hold">
                                          <p:stCondLst>
                                            <p:cond delay="4499"/>
                                          </p:stCondLst>
                                        </p:cTn>
                                        <p:tgtEl>
                                          <p:spTgt spid="83"/>
                                        </p:tgtEl>
                                        <p:attrNameLst>
                                          <p:attrName>style.visibility</p:attrName>
                                        </p:attrNameLst>
                                      </p:cBhvr>
                                      <p:to>
                                        <p:strVal val="hidden"/>
                                      </p:to>
                                    </p:set>
                                  </p:childTnLst>
                                </p:cTn>
                              </p:par>
                              <p:par>
                                <p:cTn id="107" presetID="3" presetClass="exit" presetSubtype="10" fill="hold" grpId="3" nodeType="withEffect">
                                  <p:stCondLst>
                                    <p:cond delay="0"/>
                                  </p:stCondLst>
                                  <p:childTnLst>
                                    <p:animEffect transition="out" filter="blinds(horizontal)">
                                      <p:cBhvr>
                                        <p:cTn id="108" dur="6000"/>
                                        <p:tgtEl>
                                          <p:spTgt spid="83"/>
                                        </p:tgtEl>
                                      </p:cBhvr>
                                    </p:animEffect>
                                    <p:set>
                                      <p:cBhvr>
                                        <p:cTn id="109" dur="1" fill="hold">
                                          <p:stCondLst>
                                            <p:cond delay="5999"/>
                                          </p:stCondLst>
                                        </p:cTn>
                                        <p:tgtEl>
                                          <p:spTgt spid="83"/>
                                        </p:tgtEl>
                                        <p:attrNameLst>
                                          <p:attrName>style.visibility</p:attrName>
                                        </p:attrNameLst>
                                      </p:cBhvr>
                                      <p:to>
                                        <p:strVal val="hidden"/>
                                      </p:to>
                                    </p:set>
                                  </p:childTnLst>
                                </p:cTn>
                              </p:par>
                              <p:par>
                                <p:cTn id="110" presetID="2" presetClass="entr" presetSubtype="1" fill="hold" grpId="0" nodeType="withEffect">
                                  <p:stCondLst>
                                    <p:cond delay="0"/>
                                  </p:stCondLst>
                                  <p:childTnLst>
                                    <p:set>
                                      <p:cBhvr>
                                        <p:cTn id="111" dur="1" fill="hold">
                                          <p:stCondLst>
                                            <p:cond delay="0"/>
                                          </p:stCondLst>
                                        </p:cTn>
                                        <p:tgtEl>
                                          <p:spTgt spid="88"/>
                                        </p:tgtEl>
                                        <p:attrNameLst>
                                          <p:attrName>style.visibility</p:attrName>
                                        </p:attrNameLst>
                                      </p:cBhvr>
                                      <p:to>
                                        <p:strVal val="visible"/>
                                      </p:to>
                                    </p:set>
                                    <p:anim calcmode="lin" valueType="num">
                                      <p:cBhvr additive="base">
                                        <p:cTn id="112" dur="4000" fill="hold"/>
                                        <p:tgtEl>
                                          <p:spTgt spid="88"/>
                                        </p:tgtEl>
                                        <p:attrNameLst>
                                          <p:attrName>ppt_x</p:attrName>
                                        </p:attrNameLst>
                                      </p:cBhvr>
                                      <p:tavLst>
                                        <p:tav tm="0">
                                          <p:val>
                                            <p:strVal val="#ppt_x"/>
                                          </p:val>
                                        </p:tav>
                                        <p:tav tm="100000">
                                          <p:val>
                                            <p:strVal val="#ppt_x"/>
                                          </p:val>
                                        </p:tav>
                                      </p:tavLst>
                                    </p:anim>
                                    <p:anim calcmode="lin" valueType="num">
                                      <p:cBhvr additive="base">
                                        <p:cTn id="113" dur="4000" fill="hold"/>
                                        <p:tgtEl>
                                          <p:spTgt spid="88"/>
                                        </p:tgtEl>
                                        <p:attrNameLst>
                                          <p:attrName>ppt_y</p:attrName>
                                        </p:attrNameLst>
                                      </p:cBhvr>
                                      <p:tavLst>
                                        <p:tav tm="0">
                                          <p:val>
                                            <p:strVal val="0-#ppt_h/2"/>
                                          </p:val>
                                        </p:tav>
                                        <p:tav tm="100000">
                                          <p:val>
                                            <p:strVal val="#ppt_y"/>
                                          </p:val>
                                        </p:tav>
                                      </p:tavLst>
                                    </p:anim>
                                  </p:childTnLst>
                                </p:cTn>
                              </p:par>
                              <p:par>
                                <p:cTn id="114" presetID="19" presetClass="entr" presetSubtype="10" fill="hold" grpId="1" nodeType="withEffect">
                                  <p:stCondLst>
                                    <p:cond delay="0"/>
                                  </p:stCondLst>
                                  <p:childTnLst>
                                    <p:set>
                                      <p:cBhvr>
                                        <p:cTn id="115" dur="1" fill="hold">
                                          <p:stCondLst>
                                            <p:cond delay="0"/>
                                          </p:stCondLst>
                                        </p:cTn>
                                        <p:tgtEl>
                                          <p:spTgt spid="88"/>
                                        </p:tgtEl>
                                        <p:attrNameLst>
                                          <p:attrName>style.visibility</p:attrName>
                                        </p:attrNameLst>
                                      </p:cBhvr>
                                      <p:to>
                                        <p:strVal val="visible"/>
                                      </p:to>
                                    </p:set>
                                    <p:anim calcmode="lin" valueType="num">
                                      <p:cBhvr>
                                        <p:cTn id="116" dur="4000" fill="hold"/>
                                        <p:tgtEl>
                                          <p:spTgt spid="88"/>
                                        </p:tgtEl>
                                        <p:attrNameLst>
                                          <p:attrName>ppt_w</p:attrName>
                                        </p:attrNameLst>
                                      </p:cBhvr>
                                      <p:tavLst>
                                        <p:tav tm="0" fmla="#ppt_w*sin(2.5*pi*$)">
                                          <p:val>
                                            <p:fltVal val="0"/>
                                          </p:val>
                                        </p:tav>
                                        <p:tav tm="100000">
                                          <p:val>
                                            <p:fltVal val="1"/>
                                          </p:val>
                                        </p:tav>
                                      </p:tavLst>
                                    </p:anim>
                                    <p:anim calcmode="lin" valueType="num">
                                      <p:cBhvr>
                                        <p:cTn id="117" dur="4000" fill="hold"/>
                                        <p:tgtEl>
                                          <p:spTgt spid="88"/>
                                        </p:tgtEl>
                                        <p:attrNameLst>
                                          <p:attrName>ppt_h</p:attrName>
                                        </p:attrNameLst>
                                      </p:cBhvr>
                                      <p:tavLst>
                                        <p:tav tm="0">
                                          <p:val>
                                            <p:strVal val="#ppt_h"/>
                                          </p:val>
                                        </p:tav>
                                        <p:tav tm="100000">
                                          <p:val>
                                            <p:strVal val="#ppt_h"/>
                                          </p:val>
                                        </p:tav>
                                      </p:tavLst>
                                    </p:anim>
                                  </p:childTnLst>
                                </p:cTn>
                              </p:par>
                              <p:par>
                                <p:cTn id="118" presetID="2" presetClass="exit" presetSubtype="4" fill="hold" grpId="2" nodeType="withEffect">
                                  <p:stCondLst>
                                    <p:cond delay="0"/>
                                  </p:stCondLst>
                                  <p:childTnLst>
                                    <p:anim calcmode="lin" valueType="num">
                                      <p:cBhvr additive="base">
                                        <p:cTn id="119" dur="4500"/>
                                        <p:tgtEl>
                                          <p:spTgt spid="88"/>
                                        </p:tgtEl>
                                        <p:attrNameLst>
                                          <p:attrName>ppt_x</p:attrName>
                                        </p:attrNameLst>
                                      </p:cBhvr>
                                      <p:tavLst>
                                        <p:tav tm="0">
                                          <p:val>
                                            <p:strVal val="ppt_x"/>
                                          </p:val>
                                        </p:tav>
                                        <p:tav tm="100000">
                                          <p:val>
                                            <p:strVal val="ppt_x"/>
                                          </p:val>
                                        </p:tav>
                                      </p:tavLst>
                                    </p:anim>
                                    <p:anim calcmode="lin" valueType="num">
                                      <p:cBhvr additive="base">
                                        <p:cTn id="120" dur="4500"/>
                                        <p:tgtEl>
                                          <p:spTgt spid="88"/>
                                        </p:tgtEl>
                                        <p:attrNameLst>
                                          <p:attrName>ppt_y</p:attrName>
                                        </p:attrNameLst>
                                      </p:cBhvr>
                                      <p:tavLst>
                                        <p:tav tm="0">
                                          <p:val>
                                            <p:strVal val="ppt_y"/>
                                          </p:val>
                                        </p:tav>
                                        <p:tav tm="100000">
                                          <p:val>
                                            <p:strVal val="1+ppt_h/2"/>
                                          </p:val>
                                        </p:tav>
                                      </p:tavLst>
                                    </p:anim>
                                    <p:set>
                                      <p:cBhvr>
                                        <p:cTn id="121" dur="1" fill="hold">
                                          <p:stCondLst>
                                            <p:cond delay="4499"/>
                                          </p:stCondLst>
                                        </p:cTn>
                                        <p:tgtEl>
                                          <p:spTgt spid="88"/>
                                        </p:tgtEl>
                                        <p:attrNameLst>
                                          <p:attrName>style.visibility</p:attrName>
                                        </p:attrNameLst>
                                      </p:cBhvr>
                                      <p:to>
                                        <p:strVal val="hidden"/>
                                      </p:to>
                                    </p:set>
                                  </p:childTnLst>
                                </p:cTn>
                              </p:par>
                              <p:par>
                                <p:cTn id="122" presetID="3" presetClass="exit" presetSubtype="10" fill="hold" grpId="3" nodeType="withEffect">
                                  <p:stCondLst>
                                    <p:cond delay="0"/>
                                  </p:stCondLst>
                                  <p:childTnLst>
                                    <p:animEffect transition="out" filter="blinds(horizontal)">
                                      <p:cBhvr>
                                        <p:cTn id="123" dur="6000"/>
                                        <p:tgtEl>
                                          <p:spTgt spid="88"/>
                                        </p:tgtEl>
                                      </p:cBhvr>
                                    </p:animEffect>
                                    <p:set>
                                      <p:cBhvr>
                                        <p:cTn id="124" dur="1" fill="hold">
                                          <p:stCondLst>
                                            <p:cond delay="5999"/>
                                          </p:stCondLst>
                                        </p:cTn>
                                        <p:tgtEl>
                                          <p:spTgt spid="88"/>
                                        </p:tgtEl>
                                        <p:attrNameLst>
                                          <p:attrName>style.visibility</p:attrName>
                                        </p:attrNameLst>
                                      </p:cBhvr>
                                      <p:to>
                                        <p:strVal val="hidden"/>
                                      </p:to>
                                    </p:set>
                                  </p:childTnLst>
                                </p:cTn>
                              </p:par>
                              <p:par>
                                <p:cTn id="125" presetID="2" presetClass="entr" presetSubtype="1" fill="hold" grpId="0" nodeType="withEffect">
                                  <p:stCondLst>
                                    <p:cond delay="0"/>
                                  </p:stCondLst>
                                  <p:childTnLst>
                                    <p:set>
                                      <p:cBhvr>
                                        <p:cTn id="126" dur="1" fill="hold">
                                          <p:stCondLst>
                                            <p:cond delay="0"/>
                                          </p:stCondLst>
                                        </p:cTn>
                                        <p:tgtEl>
                                          <p:spTgt spid="89"/>
                                        </p:tgtEl>
                                        <p:attrNameLst>
                                          <p:attrName>style.visibility</p:attrName>
                                        </p:attrNameLst>
                                      </p:cBhvr>
                                      <p:to>
                                        <p:strVal val="visible"/>
                                      </p:to>
                                    </p:set>
                                    <p:anim calcmode="lin" valueType="num">
                                      <p:cBhvr additive="base">
                                        <p:cTn id="127" dur="4000" fill="hold"/>
                                        <p:tgtEl>
                                          <p:spTgt spid="89"/>
                                        </p:tgtEl>
                                        <p:attrNameLst>
                                          <p:attrName>ppt_x</p:attrName>
                                        </p:attrNameLst>
                                      </p:cBhvr>
                                      <p:tavLst>
                                        <p:tav tm="0">
                                          <p:val>
                                            <p:strVal val="#ppt_x"/>
                                          </p:val>
                                        </p:tav>
                                        <p:tav tm="100000">
                                          <p:val>
                                            <p:strVal val="#ppt_x"/>
                                          </p:val>
                                        </p:tav>
                                      </p:tavLst>
                                    </p:anim>
                                    <p:anim calcmode="lin" valueType="num">
                                      <p:cBhvr additive="base">
                                        <p:cTn id="128" dur="4000" fill="hold"/>
                                        <p:tgtEl>
                                          <p:spTgt spid="89"/>
                                        </p:tgtEl>
                                        <p:attrNameLst>
                                          <p:attrName>ppt_y</p:attrName>
                                        </p:attrNameLst>
                                      </p:cBhvr>
                                      <p:tavLst>
                                        <p:tav tm="0">
                                          <p:val>
                                            <p:strVal val="0-#ppt_h/2"/>
                                          </p:val>
                                        </p:tav>
                                        <p:tav tm="100000">
                                          <p:val>
                                            <p:strVal val="#ppt_y"/>
                                          </p:val>
                                        </p:tav>
                                      </p:tavLst>
                                    </p:anim>
                                  </p:childTnLst>
                                </p:cTn>
                              </p:par>
                              <p:par>
                                <p:cTn id="129" presetID="19" presetClass="entr" presetSubtype="10" fill="hold" grpId="1" nodeType="withEffect">
                                  <p:stCondLst>
                                    <p:cond delay="0"/>
                                  </p:stCondLst>
                                  <p:childTnLst>
                                    <p:set>
                                      <p:cBhvr>
                                        <p:cTn id="130" dur="1" fill="hold">
                                          <p:stCondLst>
                                            <p:cond delay="0"/>
                                          </p:stCondLst>
                                        </p:cTn>
                                        <p:tgtEl>
                                          <p:spTgt spid="89"/>
                                        </p:tgtEl>
                                        <p:attrNameLst>
                                          <p:attrName>style.visibility</p:attrName>
                                        </p:attrNameLst>
                                      </p:cBhvr>
                                      <p:to>
                                        <p:strVal val="visible"/>
                                      </p:to>
                                    </p:set>
                                    <p:anim calcmode="lin" valueType="num">
                                      <p:cBhvr>
                                        <p:cTn id="131" dur="4000" fill="hold"/>
                                        <p:tgtEl>
                                          <p:spTgt spid="89"/>
                                        </p:tgtEl>
                                        <p:attrNameLst>
                                          <p:attrName>ppt_w</p:attrName>
                                        </p:attrNameLst>
                                      </p:cBhvr>
                                      <p:tavLst>
                                        <p:tav tm="0" fmla="#ppt_w*sin(2.5*pi*$)">
                                          <p:val>
                                            <p:fltVal val="0"/>
                                          </p:val>
                                        </p:tav>
                                        <p:tav tm="100000">
                                          <p:val>
                                            <p:fltVal val="1"/>
                                          </p:val>
                                        </p:tav>
                                      </p:tavLst>
                                    </p:anim>
                                    <p:anim calcmode="lin" valueType="num">
                                      <p:cBhvr>
                                        <p:cTn id="132" dur="4000" fill="hold"/>
                                        <p:tgtEl>
                                          <p:spTgt spid="89"/>
                                        </p:tgtEl>
                                        <p:attrNameLst>
                                          <p:attrName>ppt_h</p:attrName>
                                        </p:attrNameLst>
                                      </p:cBhvr>
                                      <p:tavLst>
                                        <p:tav tm="0">
                                          <p:val>
                                            <p:strVal val="#ppt_h"/>
                                          </p:val>
                                        </p:tav>
                                        <p:tav tm="100000">
                                          <p:val>
                                            <p:strVal val="#ppt_h"/>
                                          </p:val>
                                        </p:tav>
                                      </p:tavLst>
                                    </p:anim>
                                  </p:childTnLst>
                                </p:cTn>
                              </p:par>
                              <p:par>
                                <p:cTn id="133" presetID="2" presetClass="exit" presetSubtype="4" fill="hold" grpId="2" nodeType="withEffect">
                                  <p:stCondLst>
                                    <p:cond delay="0"/>
                                  </p:stCondLst>
                                  <p:childTnLst>
                                    <p:anim calcmode="lin" valueType="num">
                                      <p:cBhvr additive="base">
                                        <p:cTn id="134" dur="4500"/>
                                        <p:tgtEl>
                                          <p:spTgt spid="89"/>
                                        </p:tgtEl>
                                        <p:attrNameLst>
                                          <p:attrName>ppt_x</p:attrName>
                                        </p:attrNameLst>
                                      </p:cBhvr>
                                      <p:tavLst>
                                        <p:tav tm="0">
                                          <p:val>
                                            <p:strVal val="ppt_x"/>
                                          </p:val>
                                        </p:tav>
                                        <p:tav tm="100000">
                                          <p:val>
                                            <p:strVal val="ppt_x"/>
                                          </p:val>
                                        </p:tav>
                                      </p:tavLst>
                                    </p:anim>
                                    <p:anim calcmode="lin" valueType="num">
                                      <p:cBhvr additive="base">
                                        <p:cTn id="135" dur="4500"/>
                                        <p:tgtEl>
                                          <p:spTgt spid="89"/>
                                        </p:tgtEl>
                                        <p:attrNameLst>
                                          <p:attrName>ppt_y</p:attrName>
                                        </p:attrNameLst>
                                      </p:cBhvr>
                                      <p:tavLst>
                                        <p:tav tm="0">
                                          <p:val>
                                            <p:strVal val="ppt_y"/>
                                          </p:val>
                                        </p:tav>
                                        <p:tav tm="100000">
                                          <p:val>
                                            <p:strVal val="1+ppt_h/2"/>
                                          </p:val>
                                        </p:tav>
                                      </p:tavLst>
                                    </p:anim>
                                    <p:set>
                                      <p:cBhvr>
                                        <p:cTn id="136" dur="1" fill="hold">
                                          <p:stCondLst>
                                            <p:cond delay="4499"/>
                                          </p:stCondLst>
                                        </p:cTn>
                                        <p:tgtEl>
                                          <p:spTgt spid="89"/>
                                        </p:tgtEl>
                                        <p:attrNameLst>
                                          <p:attrName>style.visibility</p:attrName>
                                        </p:attrNameLst>
                                      </p:cBhvr>
                                      <p:to>
                                        <p:strVal val="hidden"/>
                                      </p:to>
                                    </p:set>
                                  </p:childTnLst>
                                </p:cTn>
                              </p:par>
                              <p:par>
                                <p:cTn id="137" presetID="3" presetClass="exit" presetSubtype="10" fill="hold" grpId="3" nodeType="withEffect">
                                  <p:stCondLst>
                                    <p:cond delay="0"/>
                                  </p:stCondLst>
                                  <p:childTnLst>
                                    <p:animEffect transition="out" filter="blinds(horizontal)">
                                      <p:cBhvr>
                                        <p:cTn id="138" dur="6000"/>
                                        <p:tgtEl>
                                          <p:spTgt spid="89"/>
                                        </p:tgtEl>
                                      </p:cBhvr>
                                    </p:animEffect>
                                    <p:set>
                                      <p:cBhvr>
                                        <p:cTn id="139" dur="1" fill="hold">
                                          <p:stCondLst>
                                            <p:cond delay="5999"/>
                                          </p:stCondLst>
                                        </p:cTn>
                                        <p:tgtEl>
                                          <p:spTgt spid="89"/>
                                        </p:tgtEl>
                                        <p:attrNameLst>
                                          <p:attrName>style.visibility</p:attrName>
                                        </p:attrNameLst>
                                      </p:cBhvr>
                                      <p:to>
                                        <p:strVal val="hidden"/>
                                      </p:to>
                                    </p:set>
                                  </p:childTnLst>
                                </p:cTn>
                              </p:par>
                              <p:par>
                                <p:cTn id="140" presetID="2" presetClass="entr" presetSubtype="1" fill="hold" grpId="0" nodeType="withEffect">
                                  <p:stCondLst>
                                    <p:cond delay="0"/>
                                  </p:stCondLst>
                                  <p:childTnLst>
                                    <p:set>
                                      <p:cBhvr>
                                        <p:cTn id="141" dur="1" fill="hold">
                                          <p:stCondLst>
                                            <p:cond delay="0"/>
                                          </p:stCondLst>
                                        </p:cTn>
                                        <p:tgtEl>
                                          <p:spTgt spid="70"/>
                                        </p:tgtEl>
                                        <p:attrNameLst>
                                          <p:attrName>style.visibility</p:attrName>
                                        </p:attrNameLst>
                                      </p:cBhvr>
                                      <p:to>
                                        <p:strVal val="visible"/>
                                      </p:to>
                                    </p:set>
                                    <p:anim calcmode="lin" valueType="num">
                                      <p:cBhvr additive="base">
                                        <p:cTn id="142" dur="4000" fill="hold"/>
                                        <p:tgtEl>
                                          <p:spTgt spid="70"/>
                                        </p:tgtEl>
                                        <p:attrNameLst>
                                          <p:attrName>ppt_x</p:attrName>
                                        </p:attrNameLst>
                                      </p:cBhvr>
                                      <p:tavLst>
                                        <p:tav tm="0">
                                          <p:val>
                                            <p:strVal val="#ppt_x"/>
                                          </p:val>
                                        </p:tav>
                                        <p:tav tm="100000">
                                          <p:val>
                                            <p:strVal val="#ppt_x"/>
                                          </p:val>
                                        </p:tav>
                                      </p:tavLst>
                                    </p:anim>
                                    <p:anim calcmode="lin" valueType="num">
                                      <p:cBhvr additive="base">
                                        <p:cTn id="143" dur="4000" fill="hold"/>
                                        <p:tgtEl>
                                          <p:spTgt spid="70"/>
                                        </p:tgtEl>
                                        <p:attrNameLst>
                                          <p:attrName>ppt_y</p:attrName>
                                        </p:attrNameLst>
                                      </p:cBhvr>
                                      <p:tavLst>
                                        <p:tav tm="0">
                                          <p:val>
                                            <p:strVal val="0-#ppt_h/2"/>
                                          </p:val>
                                        </p:tav>
                                        <p:tav tm="100000">
                                          <p:val>
                                            <p:strVal val="#ppt_y"/>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70"/>
                                        </p:tgtEl>
                                        <p:attrNameLst>
                                          <p:attrName>style.visibility</p:attrName>
                                        </p:attrNameLst>
                                      </p:cBhvr>
                                      <p:to>
                                        <p:strVal val="visible"/>
                                      </p:to>
                                    </p:set>
                                    <p:anim calcmode="lin" valueType="num">
                                      <p:cBhvr>
                                        <p:cTn id="146" dur="4000" fill="hold"/>
                                        <p:tgtEl>
                                          <p:spTgt spid="70"/>
                                        </p:tgtEl>
                                        <p:attrNameLst>
                                          <p:attrName>ppt_w</p:attrName>
                                        </p:attrNameLst>
                                      </p:cBhvr>
                                      <p:tavLst>
                                        <p:tav tm="0" fmla="#ppt_w*sin(2.5*pi*$)">
                                          <p:val>
                                            <p:fltVal val="0"/>
                                          </p:val>
                                        </p:tav>
                                        <p:tav tm="100000">
                                          <p:val>
                                            <p:fltVal val="1"/>
                                          </p:val>
                                        </p:tav>
                                      </p:tavLst>
                                    </p:anim>
                                    <p:anim calcmode="lin" valueType="num">
                                      <p:cBhvr>
                                        <p:cTn id="147" dur="4000" fill="hold"/>
                                        <p:tgtEl>
                                          <p:spTgt spid="70"/>
                                        </p:tgtEl>
                                        <p:attrNameLst>
                                          <p:attrName>ppt_h</p:attrName>
                                        </p:attrNameLst>
                                      </p:cBhvr>
                                      <p:tavLst>
                                        <p:tav tm="0">
                                          <p:val>
                                            <p:strVal val="#ppt_h"/>
                                          </p:val>
                                        </p:tav>
                                        <p:tav tm="100000">
                                          <p:val>
                                            <p:strVal val="#ppt_h"/>
                                          </p:val>
                                        </p:tav>
                                      </p:tavLst>
                                    </p:anim>
                                  </p:childTnLst>
                                </p:cTn>
                              </p:par>
                              <p:par>
                                <p:cTn id="148" presetID="2" presetClass="exit" presetSubtype="4" fill="hold" grpId="2" nodeType="withEffect">
                                  <p:stCondLst>
                                    <p:cond delay="0"/>
                                  </p:stCondLst>
                                  <p:childTnLst>
                                    <p:anim calcmode="lin" valueType="num">
                                      <p:cBhvr additive="base">
                                        <p:cTn id="149" dur="4500"/>
                                        <p:tgtEl>
                                          <p:spTgt spid="70"/>
                                        </p:tgtEl>
                                        <p:attrNameLst>
                                          <p:attrName>ppt_x</p:attrName>
                                        </p:attrNameLst>
                                      </p:cBhvr>
                                      <p:tavLst>
                                        <p:tav tm="0">
                                          <p:val>
                                            <p:strVal val="ppt_x"/>
                                          </p:val>
                                        </p:tav>
                                        <p:tav tm="100000">
                                          <p:val>
                                            <p:strVal val="ppt_x"/>
                                          </p:val>
                                        </p:tav>
                                      </p:tavLst>
                                    </p:anim>
                                    <p:anim calcmode="lin" valueType="num">
                                      <p:cBhvr additive="base">
                                        <p:cTn id="150" dur="4500"/>
                                        <p:tgtEl>
                                          <p:spTgt spid="70"/>
                                        </p:tgtEl>
                                        <p:attrNameLst>
                                          <p:attrName>ppt_y</p:attrName>
                                        </p:attrNameLst>
                                      </p:cBhvr>
                                      <p:tavLst>
                                        <p:tav tm="0">
                                          <p:val>
                                            <p:strVal val="ppt_y"/>
                                          </p:val>
                                        </p:tav>
                                        <p:tav tm="100000">
                                          <p:val>
                                            <p:strVal val="1+ppt_h/2"/>
                                          </p:val>
                                        </p:tav>
                                      </p:tavLst>
                                    </p:anim>
                                    <p:set>
                                      <p:cBhvr>
                                        <p:cTn id="151" dur="1" fill="hold">
                                          <p:stCondLst>
                                            <p:cond delay="4499"/>
                                          </p:stCondLst>
                                        </p:cTn>
                                        <p:tgtEl>
                                          <p:spTgt spid="70"/>
                                        </p:tgtEl>
                                        <p:attrNameLst>
                                          <p:attrName>style.visibility</p:attrName>
                                        </p:attrNameLst>
                                      </p:cBhvr>
                                      <p:to>
                                        <p:strVal val="hidden"/>
                                      </p:to>
                                    </p:set>
                                  </p:childTnLst>
                                </p:cTn>
                              </p:par>
                              <p:par>
                                <p:cTn id="152" presetID="3" presetClass="exit" presetSubtype="10" fill="hold" grpId="3" nodeType="withEffect">
                                  <p:stCondLst>
                                    <p:cond delay="0"/>
                                  </p:stCondLst>
                                  <p:childTnLst>
                                    <p:animEffect transition="out" filter="blinds(horizontal)">
                                      <p:cBhvr>
                                        <p:cTn id="153" dur="6000"/>
                                        <p:tgtEl>
                                          <p:spTgt spid="70"/>
                                        </p:tgtEl>
                                      </p:cBhvr>
                                    </p:animEffect>
                                    <p:set>
                                      <p:cBhvr>
                                        <p:cTn id="154" dur="1" fill="hold">
                                          <p:stCondLst>
                                            <p:cond delay="5999"/>
                                          </p:stCondLst>
                                        </p:cTn>
                                        <p:tgtEl>
                                          <p:spTgt spid="70"/>
                                        </p:tgtEl>
                                        <p:attrNameLst>
                                          <p:attrName>style.visibility</p:attrName>
                                        </p:attrNameLst>
                                      </p:cBhvr>
                                      <p:to>
                                        <p:strVal val="hidden"/>
                                      </p:to>
                                    </p:set>
                                  </p:childTnLst>
                                </p:cTn>
                              </p:par>
                              <p:par>
                                <p:cTn id="155" presetID="2" presetClass="entr" presetSubtype="1" fill="hold" grpId="0" nodeType="withEffect">
                                  <p:stCondLst>
                                    <p:cond delay="0"/>
                                  </p:stCondLst>
                                  <p:childTnLst>
                                    <p:set>
                                      <p:cBhvr>
                                        <p:cTn id="156" dur="1" fill="hold">
                                          <p:stCondLst>
                                            <p:cond delay="0"/>
                                          </p:stCondLst>
                                        </p:cTn>
                                        <p:tgtEl>
                                          <p:spTgt spid="71"/>
                                        </p:tgtEl>
                                        <p:attrNameLst>
                                          <p:attrName>style.visibility</p:attrName>
                                        </p:attrNameLst>
                                      </p:cBhvr>
                                      <p:to>
                                        <p:strVal val="visible"/>
                                      </p:to>
                                    </p:set>
                                    <p:anim calcmode="lin" valueType="num">
                                      <p:cBhvr additive="base">
                                        <p:cTn id="157" dur="4000" fill="hold"/>
                                        <p:tgtEl>
                                          <p:spTgt spid="71"/>
                                        </p:tgtEl>
                                        <p:attrNameLst>
                                          <p:attrName>ppt_x</p:attrName>
                                        </p:attrNameLst>
                                      </p:cBhvr>
                                      <p:tavLst>
                                        <p:tav tm="0">
                                          <p:val>
                                            <p:strVal val="#ppt_x"/>
                                          </p:val>
                                        </p:tav>
                                        <p:tav tm="100000">
                                          <p:val>
                                            <p:strVal val="#ppt_x"/>
                                          </p:val>
                                        </p:tav>
                                      </p:tavLst>
                                    </p:anim>
                                    <p:anim calcmode="lin" valueType="num">
                                      <p:cBhvr additive="base">
                                        <p:cTn id="158" dur="4000" fill="hold"/>
                                        <p:tgtEl>
                                          <p:spTgt spid="71"/>
                                        </p:tgtEl>
                                        <p:attrNameLst>
                                          <p:attrName>ppt_y</p:attrName>
                                        </p:attrNameLst>
                                      </p:cBhvr>
                                      <p:tavLst>
                                        <p:tav tm="0">
                                          <p:val>
                                            <p:strVal val="0-#ppt_h/2"/>
                                          </p:val>
                                        </p:tav>
                                        <p:tav tm="100000">
                                          <p:val>
                                            <p:strVal val="#ppt_y"/>
                                          </p:val>
                                        </p:tav>
                                      </p:tavLst>
                                    </p:anim>
                                  </p:childTnLst>
                                </p:cTn>
                              </p:par>
                              <p:par>
                                <p:cTn id="159" presetID="19" presetClass="entr" presetSubtype="10" fill="hold" grpId="1" nodeType="withEffect">
                                  <p:stCondLst>
                                    <p:cond delay="0"/>
                                  </p:stCondLst>
                                  <p:childTnLst>
                                    <p:set>
                                      <p:cBhvr>
                                        <p:cTn id="160" dur="1" fill="hold">
                                          <p:stCondLst>
                                            <p:cond delay="0"/>
                                          </p:stCondLst>
                                        </p:cTn>
                                        <p:tgtEl>
                                          <p:spTgt spid="71"/>
                                        </p:tgtEl>
                                        <p:attrNameLst>
                                          <p:attrName>style.visibility</p:attrName>
                                        </p:attrNameLst>
                                      </p:cBhvr>
                                      <p:to>
                                        <p:strVal val="visible"/>
                                      </p:to>
                                    </p:set>
                                    <p:anim calcmode="lin" valueType="num">
                                      <p:cBhvr>
                                        <p:cTn id="161" dur="4000" fill="hold"/>
                                        <p:tgtEl>
                                          <p:spTgt spid="71"/>
                                        </p:tgtEl>
                                        <p:attrNameLst>
                                          <p:attrName>ppt_w</p:attrName>
                                        </p:attrNameLst>
                                      </p:cBhvr>
                                      <p:tavLst>
                                        <p:tav tm="0" fmla="#ppt_w*sin(2.5*pi*$)">
                                          <p:val>
                                            <p:fltVal val="0"/>
                                          </p:val>
                                        </p:tav>
                                        <p:tav tm="100000">
                                          <p:val>
                                            <p:fltVal val="1"/>
                                          </p:val>
                                        </p:tav>
                                      </p:tavLst>
                                    </p:anim>
                                    <p:anim calcmode="lin" valueType="num">
                                      <p:cBhvr>
                                        <p:cTn id="162" dur="4000" fill="hold"/>
                                        <p:tgtEl>
                                          <p:spTgt spid="71"/>
                                        </p:tgtEl>
                                        <p:attrNameLst>
                                          <p:attrName>ppt_h</p:attrName>
                                        </p:attrNameLst>
                                      </p:cBhvr>
                                      <p:tavLst>
                                        <p:tav tm="0">
                                          <p:val>
                                            <p:strVal val="#ppt_h"/>
                                          </p:val>
                                        </p:tav>
                                        <p:tav tm="100000">
                                          <p:val>
                                            <p:strVal val="#ppt_h"/>
                                          </p:val>
                                        </p:tav>
                                      </p:tavLst>
                                    </p:anim>
                                  </p:childTnLst>
                                </p:cTn>
                              </p:par>
                              <p:par>
                                <p:cTn id="163" presetID="2" presetClass="exit" presetSubtype="4" fill="hold" grpId="2" nodeType="withEffect">
                                  <p:stCondLst>
                                    <p:cond delay="0"/>
                                  </p:stCondLst>
                                  <p:childTnLst>
                                    <p:anim calcmode="lin" valueType="num">
                                      <p:cBhvr additive="base">
                                        <p:cTn id="164" dur="4500"/>
                                        <p:tgtEl>
                                          <p:spTgt spid="71"/>
                                        </p:tgtEl>
                                        <p:attrNameLst>
                                          <p:attrName>ppt_x</p:attrName>
                                        </p:attrNameLst>
                                      </p:cBhvr>
                                      <p:tavLst>
                                        <p:tav tm="0">
                                          <p:val>
                                            <p:strVal val="ppt_x"/>
                                          </p:val>
                                        </p:tav>
                                        <p:tav tm="100000">
                                          <p:val>
                                            <p:strVal val="ppt_x"/>
                                          </p:val>
                                        </p:tav>
                                      </p:tavLst>
                                    </p:anim>
                                    <p:anim calcmode="lin" valueType="num">
                                      <p:cBhvr additive="base">
                                        <p:cTn id="165" dur="4500"/>
                                        <p:tgtEl>
                                          <p:spTgt spid="71"/>
                                        </p:tgtEl>
                                        <p:attrNameLst>
                                          <p:attrName>ppt_y</p:attrName>
                                        </p:attrNameLst>
                                      </p:cBhvr>
                                      <p:tavLst>
                                        <p:tav tm="0">
                                          <p:val>
                                            <p:strVal val="ppt_y"/>
                                          </p:val>
                                        </p:tav>
                                        <p:tav tm="100000">
                                          <p:val>
                                            <p:strVal val="1+ppt_h/2"/>
                                          </p:val>
                                        </p:tav>
                                      </p:tavLst>
                                    </p:anim>
                                    <p:set>
                                      <p:cBhvr>
                                        <p:cTn id="166" dur="1" fill="hold">
                                          <p:stCondLst>
                                            <p:cond delay="4499"/>
                                          </p:stCondLst>
                                        </p:cTn>
                                        <p:tgtEl>
                                          <p:spTgt spid="71"/>
                                        </p:tgtEl>
                                        <p:attrNameLst>
                                          <p:attrName>style.visibility</p:attrName>
                                        </p:attrNameLst>
                                      </p:cBhvr>
                                      <p:to>
                                        <p:strVal val="hidden"/>
                                      </p:to>
                                    </p:set>
                                  </p:childTnLst>
                                </p:cTn>
                              </p:par>
                              <p:par>
                                <p:cTn id="167" presetID="3" presetClass="exit" presetSubtype="10" fill="hold" grpId="3" nodeType="withEffect">
                                  <p:stCondLst>
                                    <p:cond delay="0"/>
                                  </p:stCondLst>
                                  <p:childTnLst>
                                    <p:animEffect transition="out" filter="blinds(horizontal)">
                                      <p:cBhvr>
                                        <p:cTn id="168" dur="6000"/>
                                        <p:tgtEl>
                                          <p:spTgt spid="71"/>
                                        </p:tgtEl>
                                      </p:cBhvr>
                                    </p:animEffect>
                                    <p:set>
                                      <p:cBhvr>
                                        <p:cTn id="169" dur="1" fill="hold">
                                          <p:stCondLst>
                                            <p:cond delay="5999"/>
                                          </p:stCondLst>
                                        </p:cTn>
                                        <p:tgtEl>
                                          <p:spTgt spid="71"/>
                                        </p:tgtEl>
                                        <p:attrNameLst>
                                          <p:attrName>style.visibility</p:attrName>
                                        </p:attrNameLst>
                                      </p:cBhvr>
                                      <p:to>
                                        <p:strVal val="hidden"/>
                                      </p:to>
                                    </p:set>
                                  </p:childTnLst>
                                </p:cTn>
                              </p:par>
                              <p:par>
                                <p:cTn id="170" presetID="2" presetClass="entr" presetSubtype="1" fill="hold" grpId="0" nodeType="withEffect">
                                  <p:stCondLst>
                                    <p:cond delay="0"/>
                                  </p:stCondLst>
                                  <p:childTnLst>
                                    <p:set>
                                      <p:cBhvr>
                                        <p:cTn id="171" dur="1" fill="hold">
                                          <p:stCondLst>
                                            <p:cond delay="0"/>
                                          </p:stCondLst>
                                        </p:cTn>
                                        <p:tgtEl>
                                          <p:spTgt spid="76"/>
                                        </p:tgtEl>
                                        <p:attrNameLst>
                                          <p:attrName>style.visibility</p:attrName>
                                        </p:attrNameLst>
                                      </p:cBhvr>
                                      <p:to>
                                        <p:strVal val="visible"/>
                                      </p:to>
                                    </p:set>
                                    <p:anim calcmode="lin" valueType="num">
                                      <p:cBhvr additive="base">
                                        <p:cTn id="172" dur="4000" fill="hold"/>
                                        <p:tgtEl>
                                          <p:spTgt spid="76"/>
                                        </p:tgtEl>
                                        <p:attrNameLst>
                                          <p:attrName>ppt_x</p:attrName>
                                        </p:attrNameLst>
                                      </p:cBhvr>
                                      <p:tavLst>
                                        <p:tav tm="0">
                                          <p:val>
                                            <p:strVal val="#ppt_x"/>
                                          </p:val>
                                        </p:tav>
                                        <p:tav tm="100000">
                                          <p:val>
                                            <p:strVal val="#ppt_x"/>
                                          </p:val>
                                        </p:tav>
                                      </p:tavLst>
                                    </p:anim>
                                    <p:anim calcmode="lin" valueType="num">
                                      <p:cBhvr additive="base">
                                        <p:cTn id="173" dur="4000" fill="hold"/>
                                        <p:tgtEl>
                                          <p:spTgt spid="76"/>
                                        </p:tgtEl>
                                        <p:attrNameLst>
                                          <p:attrName>ppt_y</p:attrName>
                                        </p:attrNameLst>
                                      </p:cBhvr>
                                      <p:tavLst>
                                        <p:tav tm="0">
                                          <p:val>
                                            <p:strVal val="0-#ppt_h/2"/>
                                          </p:val>
                                        </p:tav>
                                        <p:tav tm="100000">
                                          <p:val>
                                            <p:strVal val="#ppt_y"/>
                                          </p:val>
                                        </p:tav>
                                      </p:tavLst>
                                    </p:anim>
                                  </p:childTnLst>
                                </p:cTn>
                              </p:par>
                              <p:par>
                                <p:cTn id="174" presetID="19" presetClass="entr" presetSubtype="10" fill="hold" grpId="1" nodeType="withEffect">
                                  <p:stCondLst>
                                    <p:cond delay="0"/>
                                  </p:stCondLst>
                                  <p:childTnLst>
                                    <p:set>
                                      <p:cBhvr>
                                        <p:cTn id="175" dur="1" fill="hold">
                                          <p:stCondLst>
                                            <p:cond delay="0"/>
                                          </p:stCondLst>
                                        </p:cTn>
                                        <p:tgtEl>
                                          <p:spTgt spid="76"/>
                                        </p:tgtEl>
                                        <p:attrNameLst>
                                          <p:attrName>style.visibility</p:attrName>
                                        </p:attrNameLst>
                                      </p:cBhvr>
                                      <p:to>
                                        <p:strVal val="visible"/>
                                      </p:to>
                                    </p:set>
                                    <p:anim calcmode="lin" valueType="num">
                                      <p:cBhvr>
                                        <p:cTn id="176" dur="4000" fill="hold"/>
                                        <p:tgtEl>
                                          <p:spTgt spid="76"/>
                                        </p:tgtEl>
                                        <p:attrNameLst>
                                          <p:attrName>ppt_w</p:attrName>
                                        </p:attrNameLst>
                                      </p:cBhvr>
                                      <p:tavLst>
                                        <p:tav tm="0" fmla="#ppt_w*sin(2.5*pi*$)">
                                          <p:val>
                                            <p:fltVal val="0"/>
                                          </p:val>
                                        </p:tav>
                                        <p:tav tm="100000">
                                          <p:val>
                                            <p:fltVal val="1"/>
                                          </p:val>
                                        </p:tav>
                                      </p:tavLst>
                                    </p:anim>
                                    <p:anim calcmode="lin" valueType="num">
                                      <p:cBhvr>
                                        <p:cTn id="177" dur="4000" fill="hold"/>
                                        <p:tgtEl>
                                          <p:spTgt spid="76"/>
                                        </p:tgtEl>
                                        <p:attrNameLst>
                                          <p:attrName>ppt_h</p:attrName>
                                        </p:attrNameLst>
                                      </p:cBhvr>
                                      <p:tavLst>
                                        <p:tav tm="0">
                                          <p:val>
                                            <p:strVal val="#ppt_h"/>
                                          </p:val>
                                        </p:tav>
                                        <p:tav tm="100000">
                                          <p:val>
                                            <p:strVal val="#ppt_h"/>
                                          </p:val>
                                        </p:tav>
                                      </p:tavLst>
                                    </p:anim>
                                  </p:childTnLst>
                                </p:cTn>
                              </p:par>
                              <p:par>
                                <p:cTn id="178" presetID="2" presetClass="exit" presetSubtype="4" fill="hold" grpId="2" nodeType="withEffect">
                                  <p:stCondLst>
                                    <p:cond delay="0"/>
                                  </p:stCondLst>
                                  <p:childTnLst>
                                    <p:anim calcmode="lin" valueType="num">
                                      <p:cBhvr additive="base">
                                        <p:cTn id="179" dur="4500"/>
                                        <p:tgtEl>
                                          <p:spTgt spid="76"/>
                                        </p:tgtEl>
                                        <p:attrNameLst>
                                          <p:attrName>ppt_x</p:attrName>
                                        </p:attrNameLst>
                                      </p:cBhvr>
                                      <p:tavLst>
                                        <p:tav tm="0">
                                          <p:val>
                                            <p:strVal val="ppt_x"/>
                                          </p:val>
                                        </p:tav>
                                        <p:tav tm="100000">
                                          <p:val>
                                            <p:strVal val="ppt_x"/>
                                          </p:val>
                                        </p:tav>
                                      </p:tavLst>
                                    </p:anim>
                                    <p:anim calcmode="lin" valueType="num">
                                      <p:cBhvr additive="base">
                                        <p:cTn id="180" dur="4500"/>
                                        <p:tgtEl>
                                          <p:spTgt spid="76"/>
                                        </p:tgtEl>
                                        <p:attrNameLst>
                                          <p:attrName>ppt_y</p:attrName>
                                        </p:attrNameLst>
                                      </p:cBhvr>
                                      <p:tavLst>
                                        <p:tav tm="0">
                                          <p:val>
                                            <p:strVal val="ppt_y"/>
                                          </p:val>
                                        </p:tav>
                                        <p:tav tm="100000">
                                          <p:val>
                                            <p:strVal val="1+ppt_h/2"/>
                                          </p:val>
                                        </p:tav>
                                      </p:tavLst>
                                    </p:anim>
                                    <p:set>
                                      <p:cBhvr>
                                        <p:cTn id="181" dur="1" fill="hold">
                                          <p:stCondLst>
                                            <p:cond delay="4499"/>
                                          </p:stCondLst>
                                        </p:cTn>
                                        <p:tgtEl>
                                          <p:spTgt spid="76"/>
                                        </p:tgtEl>
                                        <p:attrNameLst>
                                          <p:attrName>style.visibility</p:attrName>
                                        </p:attrNameLst>
                                      </p:cBhvr>
                                      <p:to>
                                        <p:strVal val="hidden"/>
                                      </p:to>
                                    </p:set>
                                  </p:childTnLst>
                                </p:cTn>
                              </p:par>
                              <p:par>
                                <p:cTn id="182" presetID="3" presetClass="exit" presetSubtype="10" fill="hold" grpId="3" nodeType="withEffect">
                                  <p:stCondLst>
                                    <p:cond delay="0"/>
                                  </p:stCondLst>
                                  <p:childTnLst>
                                    <p:animEffect transition="out" filter="blinds(horizontal)">
                                      <p:cBhvr>
                                        <p:cTn id="183" dur="6000"/>
                                        <p:tgtEl>
                                          <p:spTgt spid="76"/>
                                        </p:tgtEl>
                                      </p:cBhvr>
                                    </p:animEffect>
                                    <p:set>
                                      <p:cBhvr>
                                        <p:cTn id="184" dur="1" fill="hold">
                                          <p:stCondLst>
                                            <p:cond delay="5999"/>
                                          </p:stCondLst>
                                        </p:cTn>
                                        <p:tgtEl>
                                          <p:spTgt spid="76"/>
                                        </p:tgtEl>
                                        <p:attrNameLst>
                                          <p:attrName>style.visibility</p:attrName>
                                        </p:attrNameLst>
                                      </p:cBhvr>
                                      <p:to>
                                        <p:strVal val="hidden"/>
                                      </p:to>
                                    </p:set>
                                  </p:childTnLst>
                                </p:cTn>
                              </p:par>
                              <p:par>
                                <p:cTn id="185" presetID="2" presetClass="entr" presetSubtype="1" fill="hold" grpId="0" nodeType="withEffect">
                                  <p:stCondLst>
                                    <p:cond delay="0"/>
                                  </p:stCondLst>
                                  <p:childTnLst>
                                    <p:set>
                                      <p:cBhvr>
                                        <p:cTn id="186" dur="1" fill="hold">
                                          <p:stCondLst>
                                            <p:cond delay="0"/>
                                          </p:stCondLst>
                                        </p:cTn>
                                        <p:tgtEl>
                                          <p:spTgt spid="77"/>
                                        </p:tgtEl>
                                        <p:attrNameLst>
                                          <p:attrName>style.visibility</p:attrName>
                                        </p:attrNameLst>
                                      </p:cBhvr>
                                      <p:to>
                                        <p:strVal val="visible"/>
                                      </p:to>
                                    </p:set>
                                    <p:anim calcmode="lin" valueType="num">
                                      <p:cBhvr additive="base">
                                        <p:cTn id="187" dur="4000" fill="hold"/>
                                        <p:tgtEl>
                                          <p:spTgt spid="77"/>
                                        </p:tgtEl>
                                        <p:attrNameLst>
                                          <p:attrName>ppt_x</p:attrName>
                                        </p:attrNameLst>
                                      </p:cBhvr>
                                      <p:tavLst>
                                        <p:tav tm="0">
                                          <p:val>
                                            <p:strVal val="#ppt_x"/>
                                          </p:val>
                                        </p:tav>
                                        <p:tav tm="100000">
                                          <p:val>
                                            <p:strVal val="#ppt_x"/>
                                          </p:val>
                                        </p:tav>
                                      </p:tavLst>
                                    </p:anim>
                                    <p:anim calcmode="lin" valueType="num">
                                      <p:cBhvr additive="base">
                                        <p:cTn id="188" dur="4000" fill="hold"/>
                                        <p:tgtEl>
                                          <p:spTgt spid="77"/>
                                        </p:tgtEl>
                                        <p:attrNameLst>
                                          <p:attrName>ppt_y</p:attrName>
                                        </p:attrNameLst>
                                      </p:cBhvr>
                                      <p:tavLst>
                                        <p:tav tm="0">
                                          <p:val>
                                            <p:strVal val="0-#ppt_h/2"/>
                                          </p:val>
                                        </p:tav>
                                        <p:tav tm="100000">
                                          <p:val>
                                            <p:strVal val="#ppt_y"/>
                                          </p:val>
                                        </p:tav>
                                      </p:tavLst>
                                    </p:anim>
                                  </p:childTnLst>
                                </p:cTn>
                              </p:par>
                              <p:par>
                                <p:cTn id="189" presetID="19" presetClass="entr" presetSubtype="10" fill="hold" grpId="1" nodeType="withEffect">
                                  <p:stCondLst>
                                    <p:cond delay="0"/>
                                  </p:stCondLst>
                                  <p:childTnLst>
                                    <p:set>
                                      <p:cBhvr>
                                        <p:cTn id="190" dur="1" fill="hold">
                                          <p:stCondLst>
                                            <p:cond delay="0"/>
                                          </p:stCondLst>
                                        </p:cTn>
                                        <p:tgtEl>
                                          <p:spTgt spid="77"/>
                                        </p:tgtEl>
                                        <p:attrNameLst>
                                          <p:attrName>style.visibility</p:attrName>
                                        </p:attrNameLst>
                                      </p:cBhvr>
                                      <p:to>
                                        <p:strVal val="visible"/>
                                      </p:to>
                                    </p:set>
                                    <p:anim calcmode="lin" valueType="num">
                                      <p:cBhvr>
                                        <p:cTn id="191" dur="4000" fill="hold"/>
                                        <p:tgtEl>
                                          <p:spTgt spid="77"/>
                                        </p:tgtEl>
                                        <p:attrNameLst>
                                          <p:attrName>ppt_w</p:attrName>
                                        </p:attrNameLst>
                                      </p:cBhvr>
                                      <p:tavLst>
                                        <p:tav tm="0" fmla="#ppt_w*sin(2.5*pi*$)">
                                          <p:val>
                                            <p:fltVal val="0"/>
                                          </p:val>
                                        </p:tav>
                                        <p:tav tm="100000">
                                          <p:val>
                                            <p:fltVal val="1"/>
                                          </p:val>
                                        </p:tav>
                                      </p:tavLst>
                                    </p:anim>
                                    <p:anim calcmode="lin" valueType="num">
                                      <p:cBhvr>
                                        <p:cTn id="192" dur="4000" fill="hold"/>
                                        <p:tgtEl>
                                          <p:spTgt spid="77"/>
                                        </p:tgtEl>
                                        <p:attrNameLst>
                                          <p:attrName>ppt_h</p:attrName>
                                        </p:attrNameLst>
                                      </p:cBhvr>
                                      <p:tavLst>
                                        <p:tav tm="0">
                                          <p:val>
                                            <p:strVal val="#ppt_h"/>
                                          </p:val>
                                        </p:tav>
                                        <p:tav tm="100000">
                                          <p:val>
                                            <p:strVal val="#ppt_h"/>
                                          </p:val>
                                        </p:tav>
                                      </p:tavLst>
                                    </p:anim>
                                  </p:childTnLst>
                                </p:cTn>
                              </p:par>
                              <p:par>
                                <p:cTn id="193" presetID="2" presetClass="exit" presetSubtype="4" fill="hold" grpId="2" nodeType="withEffect">
                                  <p:stCondLst>
                                    <p:cond delay="0"/>
                                  </p:stCondLst>
                                  <p:childTnLst>
                                    <p:anim calcmode="lin" valueType="num">
                                      <p:cBhvr additive="base">
                                        <p:cTn id="194" dur="4500"/>
                                        <p:tgtEl>
                                          <p:spTgt spid="77"/>
                                        </p:tgtEl>
                                        <p:attrNameLst>
                                          <p:attrName>ppt_x</p:attrName>
                                        </p:attrNameLst>
                                      </p:cBhvr>
                                      <p:tavLst>
                                        <p:tav tm="0">
                                          <p:val>
                                            <p:strVal val="ppt_x"/>
                                          </p:val>
                                        </p:tav>
                                        <p:tav tm="100000">
                                          <p:val>
                                            <p:strVal val="ppt_x"/>
                                          </p:val>
                                        </p:tav>
                                      </p:tavLst>
                                    </p:anim>
                                    <p:anim calcmode="lin" valueType="num">
                                      <p:cBhvr additive="base">
                                        <p:cTn id="195" dur="4500"/>
                                        <p:tgtEl>
                                          <p:spTgt spid="77"/>
                                        </p:tgtEl>
                                        <p:attrNameLst>
                                          <p:attrName>ppt_y</p:attrName>
                                        </p:attrNameLst>
                                      </p:cBhvr>
                                      <p:tavLst>
                                        <p:tav tm="0">
                                          <p:val>
                                            <p:strVal val="ppt_y"/>
                                          </p:val>
                                        </p:tav>
                                        <p:tav tm="100000">
                                          <p:val>
                                            <p:strVal val="1+ppt_h/2"/>
                                          </p:val>
                                        </p:tav>
                                      </p:tavLst>
                                    </p:anim>
                                    <p:set>
                                      <p:cBhvr>
                                        <p:cTn id="196" dur="1" fill="hold">
                                          <p:stCondLst>
                                            <p:cond delay="4499"/>
                                          </p:stCondLst>
                                        </p:cTn>
                                        <p:tgtEl>
                                          <p:spTgt spid="77"/>
                                        </p:tgtEl>
                                        <p:attrNameLst>
                                          <p:attrName>style.visibility</p:attrName>
                                        </p:attrNameLst>
                                      </p:cBhvr>
                                      <p:to>
                                        <p:strVal val="hidden"/>
                                      </p:to>
                                    </p:set>
                                  </p:childTnLst>
                                </p:cTn>
                              </p:par>
                              <p:par>
                                <p:cTn id="197" presetID="3" presetClass="exit" presetSubtype="10" fill="hold" grpId="3" nodeType="withEffect">
                                  <p:stCondLst>
                                    <p:cond delay="0"/>
                                  </p:stCondLst>
                                  <p:childTnLst>
                                    <p:animEffect transition="out" filter="blinds(horizontal)">
                                      <p:cBhvr>
                                        <p:cTn id="198" dur="6000"/>
                                        <p:tgtEl>
                                          <p:spTgt spid="77"/>
                                        </p:tgtEl>
                                      </p:cBhvr>
                                    </p:animEffect>
                                    <p:set>
                                      <p:cBhvr>
                                        <p:cTn id="199" dur="1" fill="hold">
                                          <p:stCondLst>
                                            <p:cond delay="5999"/>
                                          </p:stCondLst>
                                        </p:cTn>
                                        <p:tgtEl>
                                          <p:spTgt spid="77"/>
                                        </p:tgtEl>
                                        <p:attrNameLst>
                                          <p:attrName>style.visibility</p:attrName>
                                        </p:attrNameLst>
                                      </p:cBhvr>
                                      <p:to>
                                        <p:strVal val="hidden"/>
                                      </p:to>
                                    </p:set>
                                  </p:childTnLst>
                                </p:cTn>
                              </p:par>
                              <p:par>
                                <p:cTn id="200" presetID="2" presetClass="entr" presetSubtype="1" fill="hold" grpId="0" nodeType="withEffect">
                                  <p:stCondLst>
                                    <p:cond delay="0"/>
                                  </p:stCondLst>
                                  <p:childTnLst>
                                    <p:set>
                                      <p:cBhvr>
                                        <p:cTn id="201" dur="1" fill="hold">
                                          <p:stCondLst>
                                            <p:cond delay="0"/>
                                          </p:stCondLst>
                                        </p:cTn>
                                        <p:tgtEl>
                                          <p:spTgt spid="64"/>
                                        </p:tgtEl>
                                        <p:attrNameLst>
                                          <p:attrName>style.visibility</p:attrName>
                                        </p:attrNameLst>
                                      </p:cBhvr>
                                      <p:to>
                                        <p:strVal val="visible"/>
                                      </p:to>
                                    </p:set>
                                    <p:anim calcmode="lin" valueType="num">
                                      <p:cBhvr additive="base">
                                        <p:cTn id="202" dur="4000" fill="hold"/>
                                        <p:tgtEl>
                                          <p:spTgt spid="64"/>
                                        </p:tgtEl>
                                        <p:attrNameLst>
                                          <p:attrName>ppt_x</p:attrName>
                                        </p:attrNameLst>
                                      </p:cBhvr>
                                      <p:tavLst>
                                        <p:tav tm="0">
                                          <p:val>
                                            <p:strVal val="#ppt_x"/>
                                          </p:val>
                                        </p:tav>
                                        <p:tav tm="100000">
                                          <p:val>
                                            <p:strVal val="#ppt_x"/>
                                          </p:val>
                                        </p:tav>
                                      </p:tavLst>
                                    </p:anim>
                                    <p:anim calcmode="lin" valueType="num">
                                      <p:cBhvr additive="base">
                                        <p:cTn id="203" dur="4000" fill="hold"/>
                                        <p:tgtEl>
                                          <p:spTgt spid="64"/>
                                        </p:tgtEl>
                                        <p:attrNameLst>
                                          <p:attrName>ppt_y</p:attrName>
                                        </p:attrNameLst>
                                      </p:cBhvr>
                                      <p:tavLst>
                                        <p:tav tm="0">
                                          <p:val>
                                            <p:strVal val="0-#ppt_h/2"/>
                                          </p:val>
                                        </p:tav>
                                        <p:tav tm="100000">
                                          <p:val>
                                            <p:strVal val="#ppt_y"/>
                                          </p:val>
                                        </p:tav>
                                      </p:tavLst>
                                    </p:anim>
                                  </p:childTnLst>
                                </p:cTn>
                              </p:par>
                              <p:par>
                                <p:cTn id="204" presetID="19" presetClass="entr" presetSubtype="10" fill="hold" grpId="1" nodeType="withEffect">
                                  <p:stCondLst>
                                    <p:cond delay="0"/>
                                  </p:stCondLst>
                                  <p:childTnLst>
                                    <p:set>
                                      <p:cBhvr>
                                        <p:cTn id="205" dur="1" fill="hold">
                                          <p:stCondLst>
                                            <p:cond delay="0"/>
                                          </p:stCondLst>
                                        </p:cTn>
                                        <p:tgtEl>
                                          <p:spTgt spid="64"/>
                                        </p:tgtEl>
                                        <p:attrNameLst>
                                          <p:attrName>style.visibility</p:attrName>
                                        </p:attrNameLst>
                                      </p:cBhvr>
                                      <p:to>
                                        <p:strVal val="visible"/>
                                      </p:to>
                                    </p:set>
                                    <p:anim calcmode="lin" valueType="num">
                                      <p:cBhvr>
                                        <p:cTn id="206" dur="4000" fill="hold"/>
                                        <p:tgtEl>
                                          <p:spTgt spid="64"/>
                                        </p:tgtEl>
                                        <p:attrNameLst>
                                          <p:attrName>ppt_w</p:attrName>
                                        </p:attrNameLst>
                                      </p:cBhvr>
                                      <p:tavLst>
                                        <p:tav tm="0" fmla="#ppt_w*sin(2.5*pi*$)">
                                          <p:val>
                                            <p:fltVal val="0"/>
                                          </p:val>
                                        </p:tav>
                                        <p:tav tm="100000">
                                          <p:val>
                                            <p:fltVal val="1"/>
                                          </p:val>
                                        </p:tav>
                                      </p:tavLst>
                                    </p:anim>
                                    <p:anim calcmode="lin" valueType="num">
                                      <p:cBhvr>
                                        <p:cTn id="207" dur="4000" fill="hold"/>
                                        <p:tgtEl>
                                          <p:spTgt spid="64"/>
                                        </p:tgtEl>
                                        <p:attrNameLst>
                                          <p:attrName>ppt_h</p:attrName>
                                        </p:attrNameLst>
                                      </p:cBhvr>
                                      <p:tavLst>
                                        <p:tav tm="0">
                                          <p:val>
                                            <p:strVal val="#ppt_h"/>
                                          </p:val>
                                        </p:tav>
                                        <p:tav tm="100000">
                                          <p:val>
                                            <p:strVal val="#ppt_h"/>
                                          </p:val>
                                        </p:tav>
                                      </p:tavLst>
                                    </p:anim>
                                  </p:childTnLst>
                                </p:cTn>
                              </p:par>
                              <p:par>
                                <p:cTn id="208" presetID="2" presetClass="exit" presetSubtype="4" fill="hold" grpId="2" nodeType="withEffect">
                                  <p:stCondLst>
                                    <p:cond delay="0"/>
                                  </p:stCondLst>
                                  <p:childTnLst>
                                    <p:anim calcmode="lin" valueType="num">
                                      <p:cBhvr additive="base">
                                        <p:cTn id="209" dur="4500"/>
                                        <p:tgtEl>
                                          <p:spTgt spid="64"/>
                                        </p:tgtEl>
                                        <p:attrNameLst>
                                          <p:attrName>ppt_x</p:attrName>
                                        </p:attrNameLst>
                                      </p:cBhvr>
                                      <p:tavLst>
                                        <p:tav tm="0">
                                          <p:val>
                                            <p:strVal val="ppt_x"/>
                                          </p:val>
                                        </p:tav>
                                        <p:tav tm="100000">
                                          <p:val>
                                            <p:strVal val="ppt_x"/>
                                          </p:val>
                                        </p:tav>
                                      </p:tavLst>
                                    </p:anim>
                                    <p:anim calcmode="lin" valueType="num">
                                      <p:cBhvr additive="base">
                                        <p:cTn id="210" dur="4500"/>
                                        <p:tgtEl>
                                          <p:spTgt spid="64"/>
                                        </p:tgtEl>
                                        <p:attrNameLst>
                                          <p:attrName>ppt_y</p:attrName>
                                        </p:attrNameLst>
                                      </p:cBhvr>
                                      <p:tavLst>
                                        <p:tav tm="0">
                                          <p:val>
                                            <p:strVal val="ppt_y"/>
                                          </p:val>
                                        </p:tav>
                                        <p:tav tm="100000">
                                          <p:val>
                                            <p:strVal val="1+ppt_h/2"/>
                                          </p:val>
                                        </p:tav>
                                      </p:tavLst>
                                    </p:anim>
                                    <p:set>
                                      <p:cBhvr>
                                        <p:cTn id="211" dur="1" fill="hold">
                                          <p:stCondLst>
                                            <p:cond delay="4499"/>
                                          </p:stCondLst>
                                        </p:cTn>
                                        <p:tgtEl>
                                          <p:spTgt spid="64"/>
                                        </p:tgtEl>
                                        <p:attrNameLst>
                                          <p:attrName>style.visibility</p:attrName>
                                        </p:attrNameLst>
                                      </p:cBhvr>
                                      <p:to>
                                        <p:strVal val="hidden"/>
                                      </p:to>
                                    </p:set>
                                  </p:childTnLst>
                                </p:cTn>
                              </p:par>
                              <p:par>
                                <p:cTn id="212" presetID="3" presetClass="exit" presetSubtype="10" fill="hold" grpId="3" nodeType="withEffect">
                                  <p:stCondLst>
                                    <p:cond delay="0"/>
                                  </p:stCondLst>
                                  <p:childTnLst>
                                    <p:animEffect transition="out" filter="blinds(horizontal)">
                                      <p:cBhvr>
                                        <p:cTn id="213" dur="6000"/>
                                        <p:tgtEl>
                                          <p:spTgt spid="64"/>
                                        </p:tgtEl>
                                      </p:cBhvr>
                                    </p:animEffect>
                                    <p:set>
                                      <p:cBhvr>
                                        <p:cTn id="214" dur="1" fill="hold">
                                          <p:stCondLst>
                                            <p:cond delay="5999"/>
                                          </p:stCondLst>
                                        </p:cTn>
                                        <p:tgtEl>
                                          <p:spTgt spid="64"/>
                                        </p:tgtEl>
                                        <p:attrNameLst>
                                          <p:attrName>style.visibility</p:attrName>
                                        </p:attrNameLst>
                                      </p:cBhvr>
                                      <p:to>
                                        <p:strVal val="hidden"/>
                                      </p:to>
                                    </p:set>
                                  </p:childTnLst>
                                </p:cTn>
                              </p:par>
                              <p:par>
                                <p:cTn id="215" presetID="2" presetClass="entr" presetSubtype="1" fill="hold" grpId="0" nodeType="withEffect">
                                  <p:stCondLst>
                                    <p:cond delay="0"/>
                                  </p:stCondLst>
                                  <p:childTnLst>
                                    <p:set>
                                      <p:cBhvr>
                                        <p:cTn id="216" dur="1" fill="hold">
                                          <p:stCondLst>
                                            <p:cond delay="0"/>
                                          </p:stCondLst>
                                        </p:cTn>
                                        <p:tgtEl>
                                          <p:spTgt spid="65"/>
                                        </p:tgtEl>
                                        <p:attrNameLst>
                                          <p:attrName>style.visibility</p:attrName>
                                        </p:attrNameLst>
                                      </p:cBhvr>
                                      <p:to>
                                        <p:strVal val="visible"/>
                                      </p:to>
                                    </p:set>
                                    <p:anim calcmode="lin" valueType="num">
                                      <p:cBhvr additive="base">
                                        <p:cTn id="217" dur="4000" fill="hold"/>
                                        <p:tgtEl>
                                          <p:spTgt spid="65"/>
                                        </p:tgtEl>
                                        <p:attrNameLst>
                                          <p:attrName>ppt_x</p:attrName>
                                        </p:attrNameLst>
                                      </p:cBhvr>
                                      <p:tavLst>
                                        <p:tav tm="0">
                                          <p:val>
                                            <p:strVal val="#ppt_x"/>
                                          </p:val>
                                        </p:tav>
                                        <p:tav tm="100000">
                                          <p:val>
                                            <p:strVal val="#ppt_x"/>
                                          </p:val>
                                        </p:tav>
                                      </p:tavLst>
                                    </p:anim>
                                    <p:anim calcmode="lin" valueType="num">
                                      <p:cBhvr additive="base">
                                        <p:cTn id="218" dur="4000" fill="hold"/>
                                        <p:tgtEl>
                                          <p:spTgt spid="65"/>
                                        </p:tgtEl>
                                        <p:attrNameLst>
                                          <p:attrName>ppt_y</p:attrName>
                                        </p:attrNameLst>
                                      </p:cBhvr>
                                      <p:tavLst>
                                        <p:tav tm="0">
                                          <p:val>
                                            <p:strVal val="0-#ppt_h/2"/>
                                          </p:val>
                                        </p:tav>
                                        <p:tav tm="100000">
                                          <p:val>
                                            <p:strVal val="#ppt_y"/>
                                          </p:val>
                                        </p:tav>
                                      </p:tavLst>
                                    </p:anim>
                                  </p:childTnLst>
                                </p:cTn>
                              </p:par>
                              <p:par>
                                <p:cTn id="219" presetID="19" presetClass="entr" presetSubtype="10" fill="hold" grpId="1" nodeType="withEffect">
                                  <p:stCondLst>
                                    <p:cond delay="0"/>
                                  </p:stCondLst>
                                  <p:childTnLst>
                                    <p:set>
                                      <p:cBhvr>
                                        <p:cTn id="220" dur="1" fill="hold">
                                          <p:stCondLst>
                                            <p:cond delay="0"/>
                                          </p:stCondLst>
                                        </p:cTn>
                                        <p:tgtEl>
                                          <p:spTgt spid="65"/>
                                        </p:tgtEl>
                                        <p:attrNameLst>
                                          <p:attrName>style.visibility</p:attrName>
                                        </p:attrNameLst>
                                      </p:cBhvr>
                                      <p:to>
                                        <p:strVal val="visible"/>
                                      </p:to>
                                    </p:set>
                                    <p:anim calcmode="lin" valueType="num">
                                      <p:cBhvr>
                                        <p:cTn id="221" dur="4000" fill="hold"/>
                                        <p:tgtEl>
                                          <p:spTgt spid="65"/>
                                        </p:tgtEl>
                                        <p:attrNameLst>
                                          <p:attrName>ppt_w</p:attrName>
                                        </p:attrNameLst>
                                      </p:cBhvr>
                                      <p:tavLst>
                                        <p:tav tm="0" fmla="#ppt_w*sin(2.5*pi*$)">
                                          <p:val>
                                            <p:fltVal val="0"/>
                                          </p:val>
                                        </p:tav>
                                        <p:tav tm="100000">
                                          <p:val>
                                            <p:fltVal val="1"/>
                                          </p:val>
                                        </p:tav>
                                      </p:tavLst>
                                    </p:anim>
                                    <p:anim calcmode="lin" valueType="num">
                                      <p:cBhvr>
                                        <p:cTn id="222" dur="4000" fill="hold"/>
                                        <p:tgtEl>
                                          <p:spTgt spid="65"/>
                                        </p:tgtEl>
                                        <p:attrNameLst>
                                          <p:attrName>ppt_h</p:attrName>
                                        </p:attrNameLst>
                                      </p:cBhvr>
                                      <p:tavLst>
                                        <p:tav tm="0">
                                          <p:val>
                                            <p:strVal val="#ppt_h"/>
                                          </p:val>
                                        </p:tav>
                                        <p:tav tm="100000">
                                          <p:val>
                                            <p:strVal val="#ppt_h"/>
                                          </p:val>
                                        </p:tav>
                                      </p:tavLst>
                                    </p:anim>
                                  </p:childTnLst>
                                </p:cTn>
                              </p:par>
                              <p:par>
                                <p:cTn id="223" presetID="2" presetClass="exit" presetSubtype="4" fill="hold" grpId="2" nodeType="withEffect">
                                  <p:stCondLst>
                                    <p:cond delay="0"/>
                                  </p:stCondLst>
                                  <p:childTnLst>
                                    <p:anim calcmode="lin" valueType="num">
                                      <p:cBhvr additive="base">
                                        <p:cTn id="224" dur="4500"/>
                                        <p:tgtEl>
                                          <p:spTgt spid="65"/>
                                        </p:tgtEl>
                                        <p:attrNameLst>
                                          <p:attrName>ppt_x</p:attrName>
                                        </p:attrNameLst>
                                      </p:cBhvr>
                                      <p:tavLst>
                                        <p:tav tm="0">
                                          <p:val>
                                            <p:strVal val="ppt_x"/>
                                          </p:val>
                                        </p:tav>
                                        <p:tav tm="100000">
                                          <p:val>
                                            <p:strVal val="ppt_x"/>
                                          </p:val>
                                        </p:tav>
                                      </p:tavLst>
                                    </p:anim>
                                    <p:anim calcmode="lin" valueType="num">
                                      <p:cBhvr additive="base">
                                        <p:cTn id="225" dur="4500"/>
                                        <p:tgtEl>
                                          <p:spTgt spid="65"/>
                                        </p:tgtEl>
                                        <p:attrNameLst>
                                          <p:attrName>ppt_y</p:attrName>
                                        </p:attrNameLst>
                                      </p:cBhvr>
                                      <p:tavLst>
                                        <p:tav tm="0">
                                          <p:val>
                                            <p:strVal val="ppt_y"/>
                                          </p:val>
                                        </p:tav>
                                        <p:tav tm="100000">
                                          <p:val>
                                            <p:strVal val="1+ppt_h/2"/>
                                          </p:val>
                                        </p:tav>
                                      </p:tavLst>
                                    </p:anim>
                                    <p:set>
                                      <p:cBhvr>
                                        <p:cTn id="226" dur="1" fill="hold">
                                          <p:stCondLst>
                                            <p:cond delay="4499"/>
                                          </p:stCondLst>
                                        </p:cTn>
                                        <p:tgtEl>
                                          <p:spTgt spid="65"/>
                                        </p:tgtEl>
                                        <p:attrNameLst>
                                          <p:attrName>style.visibility</p:attrName>
                                        </p:attrNameLst>
                                      </p:cBhvr>
                                      <p:to>
                                        <p:strVal val="hidden"/>
                                      </p:to>
                                    </p:set>
                                  </p:childTnLst>
                                </p:cTn>
                              </p:par>
                              <p:par>
                                <p:cTn id="227" presetID="3" presetClass="exit" presetSubtype="10" fill="hold" grpId="3" nodeType="withEffect">
                                  <p:stCondLst>
                                    <p:cond delay="0"/>
                                  </p:stCondLst>
                                  <p:childTnLst>
                                    <p:animEffect transition="out" filter="blinds(horizontal)">
                                      <p:cBhvr>
                                        <p:cTn id="228" dur="6000"/>
                                        <p:tgtEl>
                                          <p:spTgt spid="65"/>
                                        </p:tgtEl>
                                      </p:cBhvr>
                                    </p:animEffect>
                                    <p:set>
                                      <p:cBhvr>
                                        <p:cTn id="229" dur="1" fill="hold">
                                          <p:stCondLst>
                                            <p:cond delay="5999"/>
                                          </p:stCondLst>
                                        </p:cTn>
                                        <p:tgtEl>
                                          <p:spTgt spid="65"/>
                                        </p:tgtEl>
                                        <p:attrNameLst>
                                          <p:attrName>style.visibility</p:attrName>
                                        </p:attrNameLst>
                                      </p:cBhvr>
                                      <p:to>
                                        <p:strVal val="hidden"/>
                                      </p:to>
                                    </p:set>
                                  </p:childTnLst>
                                </p:cTn>
                              </p:par>
                              <p:par>
                                <p:cTn id="230" presetID="2" presetClass="entr" presetSubtype="1" fill="hold" grpId="0" nodeType="withEffect">
                                  <p:stCondLst>
                                    <p:cond delay="0"/>
                                  </p:stCondLst>
                                  <p:childTnLst>
                                    <p:set>
                                      <p:cBhvr>
                                        <p:cTn id="231" dur="1" fill="hold">
                                          <p:stCondLst>
                                            <p:cond delay="0"/>
                                          </p:stCondLst>
                                        </p:cTn>
                                        <p:tgtEl>
                                          <p:spTgt spid="85"/>
                                        </p:tgtEl>
                                        <p:attrNameLst>
                                          <p:attrName>style.visibility</p:attrName>
                                        </p:attrNameLst>
                                      </p:cBhvr>
                                      <p:to>
                                        <p:strVal val="visible"/>
                                      </p:to>
                                    </p:set>
                                    <p:anim calcmode="lin" valueType="num">
                                      <p:cBhvr additive="base">
                                        <p:cTn id="232" dur="4000" fill="hold"/>
                                        <p:tgtEl>
                                          <p:spTgt spid="85"/>
                                        </p:tgtEl>
                                        <p:attrNameLst>
                                          <p:attrName>ppt_x</p:attrName>
                                        </p:attrNameLst>
                                      </p:cBhvr>
                                      <p:tavLst>
                                        <p:tav tm="0">
                                          <p:val>
                                            <p:strVal val="#ppt_x"/>
                                          </p:val>
                                        </p:tav>
                                        <p:tav tm="100000">
                                          <p:val>
                                            <p:strVal val="#ppt_x"/>
                                          </p:val>
                                        </p:tav>
                                      </p:tavLst>
                                    </p:anim>
                                    <p:anim calcmode="lin" valueType="num">
                                      <p:cBhvr additive="base">
                                        <p:cTn id="233" dur="4000" fill="hold"/>
                                        <p:tgtEl>
                                          <p:spTgt spid="85"/>
                                        </p:tgtEl>
                                        <p:attrNameLst>
                                          <p:attrName>ppt_y</p:attrName>
                                        </p:attrNameLst>
                                      </p:cBhvr>
                                      <p:tavLst>
                                        <p:tav tm="0">
                                          <p:val>
                                            <p:strVal val="0-#ppt_h/2"/>
                                          </p:val>
                                        </p:tav>
                                        <p:tav tm="100000">
                                          <p:val>
                                            <p:strVal val="#ppt_y"/>
                                          </p:val>
                                        </p:tav>
                                      </p:tavLst>
                                    </p:anim>
                                  </p:childTnLst>
                                </p:cTn>
                              </p:par>
                              <p:par>
                                <p:cTn id="234" presetID="19" presetClass="entr" presetSubtype="10" fill="hold" grpId="1" nodeType="withEffect">
                                  <p:stCondLst>
                                    <p:cond delay="0"/>
                                  </p:stCondLst>
                                  <p:childTnLst>
                                    <p:set>
                                      <p:cBhvr>
                                        <p:cTn id="235" dur="1" fill="hold">
                                          <p:stCondLst>
                                            <p:cond delay="0"/>
                                          </p:stCondLst>
                                        </p:cTn>
                                        <p:tgtEl>
                                          <p:spTgt spid="85"/>
                                        </p:tgtEl>
                                        <p:attrNameLst>
                                          <p:attrName>style.visibility</p:attrName>
                                        </p:attrNameLst>
                                      </p:cBhvr>
                                      <p:to>
                                        <p:strVal val="visible"/>
                                      </p:to>
                                    </p:set>
                                    <p:anim calcmode="lin" valueType="num">
                                      <p:cBhvr>
                                        <p:cTn id="236" dur="4000" fill="hold"/>
                                        <p:tgtEl>
                                          <p:spTgt spid="85"/>
                                        </p:tgtEl>
                                        <p:attrNameLst>
                                          <p:attrName>ppt_w</p:attrName>
                                        </p:attrNameLst>
                                      </p:cBhvr>
                                      <p:tavLst>
                                        <p:tav tm="0" fmla="#ppt_w*sin(2.5*pi*$)">
                                          <p:val>
                                            <p:fltVal val="0"/>
                                          </p:val>
                                        </p:tav>
                                        <p:tav tm="100000">
                                          <p:val>
                                            <p:fltVal val="1"/>
                                          </p:val>
                                        </p:tav>
                                      </p:tavLst>
                                    </p:anim>
                                    <p:anim calcmode="lin" valueType="num">
                                      <p:cBhvr>
                                        <p:cTn id="237" dur="4000" fill="hold"/>
                                        <p:tgtEl>
                                          <p:spTgt spid="85"/>
                                        </p:tgtEl>
                                        <p:attrNameLst>
                                          <p:attrName>ppt_h</p:attrName>
                                        </p:attrNameLst>
                                      </p:cBhvr>
                                      <p:tavLst>
                                        <p:tav tm="0">
                                          <p:val>
                                            <p:strVal val="#ppt_h"/>
                                          </p:val>
                                        </p:tav>
                                        <p:tav tm="100000">
                                          <p:val>
                                            <p:strVal val="#ppt_h"/>
                                          </p:val>
                                        </p:tav>
                                      </p:tavLst>
                                    </p:anim>
                                  </p:childTnLst>
                                </p:cTn>
                              </p:par>
                              <p:par>
                                <p:cTn id="238" presetID="2" presetClass="exit" presetSubtype="4" fill="hold" grpId="2" nodeType="withEffect">
                                  <p:stCondLst>
                                    <p:cond delay="0"/>
                                  </p:stCondLst>
                                  <p:childTnLst>
                                    <p:anim calcmode="lin" valueType="num">
                                      <p:cBhvr additive="base">
                                        <p:cTn id="239" dur="4500"/>
                                        <p:tgtEl>
                                          <p:spTgt spid="85"/>
                                        </p:tgtEl>
                                        <p:attrNameLst>
                                          <p:attrName>ppt_x</p:attrName>
                                        </p:attrNameLst>
                                      </p:cBhvr>
                                      <p:tavLst>
                                        <p:tav tm="0">
                                          <p:val>
                                            <p:strVal val="ppt_x"/>
                                          </p:val>
                                        </p:tav>
                                        <p:tav tm="100000">
                                          <p:val>
                                            <p:strVal val="ppt_x"/>
                                          </p:val>
                                        </p:tav>
                                      </p:tavLst>
                                    </p:anim>
                                    <p:anim calcmode="lin" valueType="num">
                                      <p:cBhvr additive="base">
                                        <p:cTn id="240" dur="4500"/>
                                        <p:tgtEl>
                                          <p:spTgt spid="85"/>
                                        </p:tgtEl>
                                        <p:attrNameLst>
                                          <p:attrName>ppt_y</p:attrName>
                                        </p:attrNameLst>
                                      </p:cBhvr>
                                      <p:tavLst>
                                        <p:tav tm="0">
                                          <p:val>
                                            <p:strVal val="ppt_y"/>
                                          </p:val>
                                        </p:tav>
                                        <p:tav tm="100000">
                                          <p:val>
                                            <p:strVal val="1+ppt_h/2"/>
                                          </p:val>
                                        </p:tav>
                                      </p:tavLst>
                                    </p:anim>
                                    <p:set>
                                      <p:cBhvr>
                                        <p:cTn id="241" dur="1" fill="hold">
                                          <p:stCondLst>
                                            <p:cond delay="4499"/>
                                          </p:stCondLst>
                                        </p:cTn>
                                        <p:tgtEl>
                                          <p:spTgt spid="85"/>
                                        </p:tgtEl>
                                        <p:attrNameLst>
                                          <p:attrName>style.visibility</p:attrName>
                                        </p:attrNameLst>
                                      </p:cBhvr>
                                      <p:to>
                                        <p:strVal val="hidden"/>
                                      </p:to>
                                    </p:set>
                                  </p:childTnLst>
                                </p:cTn>
                              </p:par>
                              <p:par>
                                <p:cTn id="242" presetID="3" presetClass="exit" presetSubtype="10" fill="hold" grpId="3" nodeType="withEffect">
                                  <p:stCondLst>
                                    <p:cond delay="0"/>
                                  </p:stCondLst>
                                  <p:childTnLst>
                                    <p:animEffect transition="out" filter="blinds(horizontal)">
                                      <p:cBhvr>
                                        <p:cTn id="243" dur="6000"/>
                                        <p:tgtEl>
                                          <p:spTgt spid="85"/>
                                        </p:tgtEl>
                                      </p:cBhvr>
                                    </p:animEffect>
                                    <p:set>
                                      <p:cBhvr>
                                        <p:cTn id="244" dur="1" fill="hold">
                                          <p:stCondLst>
                                            <p:cond delay="5999"/>
                                          </p:stCondLst>
                                        </p:cTn>
                                        <p:tgtEl>
                                          <p:spTgt spid="85"/>
                                        </p:tgtEl>
                                        <p:attrNameLst>
                                          <p:attrName>style.visibility</p:attrName>
                                        </p:attrNameLst>
                                      </p:cBhvr>
                                      <p:to>
                                        <p:strVal val="hidden"/>
                                      </p:to>
                                    </p:set>
                                  </p:childTnLst>
                                </p:cTn>
                              </p:par>
                              <p:par>
                                <p:cTn id="245" presetID="2" presetClass="entr" presetSubtype="1" fill="hold" grpId="0" nodeType="withEffect">
                                  <p:stCondLst>
                                    <p:cond delay="0"/>
                                  </p:stCondLst>
                                  <p:childTnLst>
                                    <p:set>
                                      <p:cBhvr>
                                        <p:cTn id="246" dur="1" fill="hold">
                                          <p:stCondLst>
                                            <p:cond delay="0"/>
                                          </p:stCondLst>
                                        </p:cTn>
                                        <p:tgtEl>
                                          <p:spTgt spid="84"/>
                                        </p:tgtEl>
                                        <p:attrNameLst>
                                          <p:attrName>style.visibility</p:attrName>
                                        </p:attrNameLst>
                                      </p:cBhvr>
                                      <p:to>
                                        <p:strVal val="visible"/>
                                      </p:to>
                                    </p:set>
                                    <p:anim calcmode="lin" valueType="num">
                                      <p:cBhvr additive="base">
                                        <p:cTn id="247" dur="4000" fill="hold"/>
                                        <p:tgtEl>
                                          <p:spTgt spid="84"/>
                                        </p:tgtEl>
                                        <p:attrNameLst>
                                          <p:attrName>ppt_x</p:attrName>
                                        </p:attrNameLst>
                                      </p:cBhvr>
                                      <p:tavLst>
                                        <p:tav tm="0">
                                          <p:val>
                                            <p:strVal val="#ppt_x"/>
                                          </p:val>
                                        </p:tav>
                                        <p:tav tm="100000">
                                          <p:val>
                                            <p:strVal val="#ppt_x"/>
                                          </p:val>
                                        </p:tav>
                                      </p:tavLst>
                                    </p:anim>
                                    <p:anim calcmode="lin" valueType="num">
                                      <p:cBhvr additive="base">
                                        <p:cTn id="248" dur="4000" fill="hold"/>
                                        <p:tgtEl>
                                          <p:spTgt spid="84"/>
                                        </p:tgtEl>
                                        <p:attrNameLst>
                                          <p:attrName>ppt_y</p:attrName>
                                        </p:attrNameLst>
                                      </p:cBhvr>
                                      <p:tavLst>
                                        <p:tav tm="0">
                                          <p:val>
                                            <p:strVal val="0-#ppt_h/2"/>
                                          </p:val>
                                        </p:tav>
                                        <p:tav tm="100000">
                                          <p:val>
                                            <p:strVal val="#ppt_y"/>
                                          </p:val>
                                        </p:tav>
                                      </p:tavLst>
                                    </p:anim>
                                  </p:childTnLst>
                                </p:cTn>
                              </p:par>
                              <p:par>
                                <p:cTn id="249" presetID="19" presetClass="entr" presetSubtype="10" fill="hold" grpId="1" nodeType="withEffect">
                                  <p:stCondLst>
                                    <p:cond delay="0"/>
                                  </p:stCondLst>
                                  <p:childTnLst>
                                    <p:set>
                                      <p:cBhvr>
                                        <p:cTn id="250" dur="1" fill="hold">
                                          <p:stCondLst>
                                            <p:cond delay="0"/>
                                          </p:stCondLst>
                                        </p:cTn>
                                        <p:tgtEl>
                                          <p:spTgt spid="84"/>
                                        </p:tgtEl>
                                        <p:attrNameLst>
                                          <p:attrName>style.visibility</p:attrName>
                                        </p:attrNameLst>
                                      </p:cBhvr>
                                      <p:to>
                                        <p:strVal val="visible"/>
                                      </p:to>
                                    </p:set>
                                    <p:anim calcmode="lin" valueType="num">
                                      <p:cBhvr>
                                        <p:cTn id="251" dur="4000" fill="hold"/>
                                        <p:tgtEl>
                                          <p:spTgt spid="84"/>
                                        </p:tgtEl>
                                        <p:attrNameLst>
                                          <p:attrName>ppt_w</p:attrName>
                                        </p:attrNameLst>
                                      </p:cBhvr>
                                      <p:tavLst>
                                        <p:tav tm="0" fmla="#ppt_w*sin(2.5*pi*$)">
                                          <p:val>
                                            <p:fltVal val="0"/>
                                          </p:val>
                                        </p:tav>
                                        <p:tav tm="100000">
                                          <p:val>
                                            <p:fltVal val="1"/>
                                          </p:val>
                                        </p:tav>
                                      </p:tavLst>
                                    </p:anim>
                                    <p:anim calcmode="lin" valueType="num">
                                      <p:cBhvr>
                                        <p:cTn id="252" dur="4000" fill="hold"/>
                                        <p:tgtEl>
                                          <p:spTgt spid="84"/>
                                        </p:tgtEl>
                                        <p:attrNameLst>
                                          <p:attrName>ppt_h</p:attrName>
                                        </p:attrNameLst>
                                      </p:cBhvr>
                                      <p:tavLst>
                                        <p:tav tm="0">
                                          <p:val>
                                            <p:strVal val="#ppt_h"/>
                                          </p:val>
                                        </p:tav>
                                        <p:tav tm="100000">
                                          <p:val>
                                            <p:strVal val="#ppt_h"/>
                                          </p:val>
                                        </p:tav>
                                      </p:tavLst>
                                    </p:anim>
                                  </p:childTnLst>
                                </p:cTn>
                              </p:par>
                              <p:par>
                                <p:cTn id="253" presetID="2" presetClass="exit" presetSubtype="4" fill="hold" grpId="2" nodeType="withEffect">
                                  <p:stCondLst>
                                    <p:cond delay="0"/>
                                  </p:stCondLst>
                                  <p:childTnLst>
                                    <p:anim calcmode="lin" valueType="num">
                                      <p:cBhvr additive="base">
                                        <p:cTn id="254" dur="4500"/>
                                        <p:tgtEl>
                                          <p:spTgt spid="84"/>
                                        </p:tgtEl>
                                        <p:attrNameLst>
                                          <p:attrName>ppt_x</p:attrName>
                                        </p:attrNameLst>
                                      </p:cBhvr>
                                      <p:tavLst>
                                        <p:tav tm="0">
                                          <p:val>
                                            <p:strVal val="ppt_x"/>
                                          </p:val>
                                        </p:tav>
                                        <p:tav tm="100000">
                                          <p:val>
                                            <p:strVal val="ppt_x"/>
                                          </p:val>
                                        </p:tav>
                                      </p:tavLst>
                                    </p:anim>
                                    <p:anim calcmode="lin" valueType="num">
                                      <p:cBhvr additive="base">
                                        <p:cTn id="255" dur="4500"/>
                                        <p:tgtEl>
                                          <p:spTgt spid="84"/>
                                        </p:tgtEl>
                                        <p:attrNameLst>
                                          <p:attrName>ppt_y</p:attrName>
                                        </p:attrNameLst>
                                      </p:cBhvr>
                                      <p:tavLst>
                                        <p:tav tm="0">
                                          <p:val>
                                            <p:strVal val="ppt_y"/>
                                          </p:val>
                                        </p:tav>
                                        <p:tav tm="100000">
                                          <p:val>
                                            <p:strVal val="1+ppt_h/2"/>
                                          </p:val>
                                        </p:tav>
                                      </p:tavLst>
                                    </p:anim>
                                    <p:set>
                                      <p:cBhvr>
                                        <p:cTn id="256" dur="1" fill="hold">
                                          <p:stCondLst>
                                            <p:cond delay="4499"/>
                                          </p:stCondLst>
                                        </p:cTn>
                                        <p:tgtEl>
                                          <p:spTgt spid="84"/>
                                        </p:tgtEl>
                                        <p:attrNameLst>
                                          <p:attrName>style.visibility</p:attrName>
                                        </p:attrNameLst>
                                      </p:cBhvr>
                                      <p:to>
                                        <p:strVal val="hidden"/>
                                      </p:to>
                                    </p:set>
                                  </p:childTnLst>
                                </p:cTn>
                              </p:par>
                              <p:par>
                                <p:cTn id="257" presetID="3" presetClass="exit" presetSubtype="10" fill="hold" grpId="3" nodeType="withEffect">
                                  <p:stCondLst>
                                    <p:cond delay="0"/>
                                  </p:stCondLst>
                                  <p:childTnLst>
                                    <p:animEffect transition="out" filter="blinds(horizontal)">
                                      <p:cBhvr>
                                        <p:cTn id="258" dur="6000"/>
                                        <p:tgtEl>
                                          <p:spTgt spid="84"/>
                                        </p:tgtEl>
                                      </p:cBhvr>
                                    </p:animEffect>
                                    <p:set>
                                      <p:cBhvr>
                                        <p:cTn id="259" dur="1" fill="hold">
                                          <p:stCondLst>
                                            <p:cond delay="5999"/>
                                          </p:stCondLst>
                                        </p:cTn>
                                        <p:tgtEl>
                                          <p:spTgt spid="84"/>
                                        </p:tgtEl>
                                        <p:attrNameLst>
                                          <p:attrName>style.visibility</p:attrName>
                                        </p:attrNameLst>
                                      </p:cBhvr>
                                      <p:to>
                                        <p:strVal val="hidden"/>
                                      </p:to>
                                    </p:set>
                                  </p:childTnLst>
                                </p:cTn>
                              </p:par>
                              <p:par>
                                <p:cTn id="260" presetID="2" presetClass="entr" presetSubtype="1" fill="hold" grpId="0" nodeType="withEffect">
                                  <p:stCondLst>
                                    <p:cond delay="0"/>
                                  </p:stCondLst>
                                  <p:childTnLst>
                                    <p:set>
                                      <p:cBhvr>
                                        <p:cTn id="261" dur="1" fill="hold">
                                          <p:stCondLst>
                                            <p:cond delay="0"/>
                                          </p:stCondLst>
                                        </p:cTn>
                                        <p:tgtEl>
                                          <p:spTgt spid="86"/>
                                        </p:tgtEl>
                                        <p:attrNameLst>
                                          <p:attrName>style.visibility</p:attrName>
                                        </p:attrNameLst>
                                      </p:cBhvr>
                                      <p:to>
                                        <p:strVal val="visible"/>
                                      </p:to>
                                    </p:set>
                                    <p:anim calcmode="lin" valueType="num">
                                      <p:cBhvr additive="base">
                                        <p:cTn id="262" dur="4000" fill="hold"/>
                                        <p:tgtEl>
                                          <p:spTgt spid="86"/>
                                        </p:tgtEl>
                                        <p:attrNameLst>
                                          <p:attrName>ppt_x</p:attrName>
                                        </p:attrNameLst>
                                      </p:cBhvr>
                                      <p:tavLst>
                                        <p:tav tm="0">
                                          <p:val>
                                            <p:strVal val="#ppt_x"/>
                                          </p:val>
                                        </p:tav>
                                        <p:tav tm="100000">
                                          <p:val>
                                            <p:strVal val="#ppt_x"/>
                                          </p:val>
                                        </p:tav>
                                      </p:tavLst>
                                    </p:anim>
                                    <p:anim calcmode="lin" valueType="num">
                                      <p:cBhvr additive="base">
                                        <p:cTn id="263" dur="4000" fill="hold"/>
                                        <p:tgtEl>
                                          <p:spTgt spid="86"/>
                                        </p:tgtEl>
                                        <p:attrNameLst>
                                          <p:attrName>ppt_y</p:attrName>
                                        </p:attrNameLst>
                                      </p:cBhvr>
                                      <p:tavLst>
                                        <p:tav tm="0">
                                          <p:val>
                                            <p:strVal val="0-#ppt_h/2"/>
                                          </p:val>
                                        </p:tav>
                                        <p:tav tm="100000">
                                          <p:val>
                                            <p:strVal val="#ppt_y"/>
                                          </p:val>
                                        </p:tav>
                                      </p:tavLst>
                                    </p:anim>
                                  </p:childTnLst>
                                </p:cTn>
                              </p:par>
                              <p:par>
                                <p:cTn id="264" presetID="19" presetClass="entr" presetSubtype="10" fill="hold" grpId="1" nodeType="withEffect">
                                  <p:stCondLst>
                                    <p:cond delay="0"/>
                                  </p:stCondLst>
                                  <p:childTnLst>
                                    <p:set>
                                      <p:cBhvr>
                                        <p:cTn id="265" dur="1" fill="hold">
                                          <p:stCondLst>
                                            <p:cond delay="0"/>
                                          </p:stCondLst>
                                        </p:cTn>
                                        <p:tgtEl>
                                          <p:spTgt spid="86"/>
                                        </p:tgtEl>
                                        <p:attrNameLst>
                                          <p:attrName>style.visibility</p:attrName>
                                        </p:attrNameLst>
                                      </p:cBhvr>
                                      <p:to>
                                        <p:strVal val="visible"/>
                                      </p:to>
                                    </p:set>
                                    <p:anim calcmode="lin" valueType="num">
                                      <p:cBhvr>
                                        <p:cTn id="266" dur="4000" fill="hold"/>
                                        <p:tgtEl>
                                          <p:spTgt spid="86"/>
                                        </p:tgtEl>
                                        <p:attrNameLst>
                                          <p:attrName>ppt_w</p:attrName>
                                        </p:attrNameLst>
                                      </p:cBhvr>
                                      <p:tavLst>
                                        <p:tav tm="0" fmla="#ppt_w*sin(2.5*pi*$)">
                                          <p:val>
                                            <p:fltVal val="0"/>
                                          </p:val>
                                        </p:tav>
                                        <p:tav tm="100000">
                                          <p:val>
                                            <p:fltVal val="1"/>
                                          </p:val>
                                        </p:tav>
                                      </p:tavLst>
                                    </p:anim>
                                    <p:anim calcmode="lin" valueType="num">
                                      <p:cBhvr>
                                        <p:cTn id="267" dur="4000" fill="hold"/>
                                        <p:tgtEl>
                                          <p:spTgt spid="86"/>
                                        </p:tgtEl>
                                        <p:attrNameLst>
                                          <p:attrName>ppt_h</p:attrName>
                                        </p:attrNameLst>
                                      </p:cBhvr>
                                      <p:tavLst>
                                        <p:tav tm="0">
                                          <p:val>
                                            <p:strVal val="#ppt_h"/>
                                          </p:val>
                                        </p:tav>
                                        <p:tav tm="100000">
                                          <p:val>
                                            <p:strVal val="#ppt_h"/>
                                          </p:val>
                                        </p:tav>
                                      </p:tavLst>
                                    </p:anim>
                                  </p:childTnLst>
                                </p:cTn>
                              </p:par>
                              <p:par>
                                <p:cTn id="268" presetID="2" presetClass="exit" presetSubtype="4" fill="hold" grpId="2" nodeType="withEffect">
                                  <p:stCondLst>
                                    <p:cond delay="0"/>
                                  </p:stCondLst>
                                  <p:childTnLst>
                                    <p:anim calcmode="lin" valueType="num">
                                      <p:cBhvr additive="base">
                                        <p:cTn id="269" dur="4500"/>
                                        <p:tgtEl>
                                          <p:spTgt spid="86"/>
                                        </p:tgtEl>
                                        <p:attrNameLst>
                                          <p:attrName>ppt_x</p:attrName>
                                        </p:attrNameLst>
                                      </p:cBhvr>
                                      <p:tavLst>
                                        <p:tav tm="0">
                                          <p:val>
                                            <p:strVal val="ppt_x"/>
                                          </p:val>
                                        </p:tav>
                                        <p:tav tm="100000">
                                          <p:val>
                                            <p:strVal val="ppt_x"/>
                                          </p:val>
                                        </p:tav>
                                      </p:tavLst>
                                    </p:anim>
                                    <p:anim calcmode="lin" valueType="num">
                                      <p:cBhvr additive="base">
                                        <p:cTn id="270" dur="4500"/>
                                        <p:tgtEl>
                                          <p:spTgt spid="86"/>
                                        </p:tgtEl>
                                        <p:attrNameLst>
                                          <p:attrName>ppt_y</p:attrName>
                                        </p:attrNameLst>
                                      </p:cBhvr>
                                      <p:tavLst>
                                        <p:tav tm="0">
                                          <p:val>
                                            <p:strVal val="ppt_y"/>
                                          </p:val>
                                        </p:tav>
                                        <p:tav tm="100000">
                                          <p:val>
                                            <p:strVal val="1+ppt_h/2"/>
                                          </p:val>
                                        </p:tav>
                                      </p:tavLst>
                                    </p:anim>
                                    <p:set>
                                      <p:cBhvr>
                                        <p:cTn id="271" dur="1" fill="hold">
                                          <p:stCondLst>
                                            <p:cond delay="4499"/>
                                          </p:stCondLst>
                                        </p:cTn>
                                        <p:tgtEl>
                                          <p:spTgt spid="86"/>
                                        </p:tgtEl>
                                        <p:attrNameLst>
                                          <p:attrName>style.visibility</p:attrName>
                                        </p:attrNameLst>
                                      </p:cBhvr>
                                      <p:to>
                                        <p:strVal val="hidden"/>
                                      </p:to>
                                    </p:set>
                                  </p:childTnLst>
                                </p:cTn>
                              </p:par>
                              <p:par>
                                <p:cTn id="272" presetID="3" presetClass="exit" presetSubtype="10" fill="hold" grpId="3" nodeType="withEffect">
                                  <p:stCondLst>
                                    <p:cond delay="0"/>
                                  </p:stCondLst>
                                  <p:childTnLst>
                                    <p:animEffect transition="out" filter="blinds(horizontal)">
                                      <p:cBhvr>
                                        <p:cTn id="273" dur="6000"/>
                                        <p:tgtEl>
                                          <p:spTgt spid="86"/>
                                        </p:tgtEl>
                                      </p:cBhvr>
                                    </p:animEffect>
                                    <p:set>
                                      <p:cBhvr>
                                        <p:cTn id="274" dur="1" fill="hold">
                                          <p:stCondLst>
                                            <p:cond delay="5999"/>
                                          </p:stCondLst>
                                        </p:cTn>
                                        <p:tgtEl>
                                          <p:spTgt spid="86"/>
                                        </p:tgtEl>
                                        <p:attrNameLst>
                                          <p:attrName>style.visibility</p:attrName>
                                        </p:attrNameLst>
                                      </p:cBhvr>
                                      <p:to>
                                        <p:strVal val="hidden"/>
                                      </p:to>
                                    </p:set>
                                  </p:childTnLst>
                                </p:cTn>
                              </p:par>
                              <p:par>
                                <p:cTn id="275" presetID="2" presetClass="entr" presetSubtype="1" fill="hold" grpId="0" nodeType="withEffect">
                                  <p:stCondLst>
                                    <p:cond delay="0"/>
                                  </p:stCondLst>
                                  <p:childTnLst>
                                    <p:set>
                                      <p:cBhvr>
                                        <p:cTn id="276" dur="1" fill="hold">
                                          <p:stCondLst>
                                            <p:cond delay="0"/>
                                          </p:stCondLst>
                                        </p:cTn>
                                        <p:tgtEl>
                                          <p:spTgt spid="91"/>
                                        </p:tgtEl>
                                        <p:attrNameLst>
                                          <p:attrName>style.visibility</p:attrName>
                                        </p:attrNameLst>
                                      </p:cBhvr>
                                      <p:to>
                                        <p:strVal val="visible"/>
                                      </p:to>
                                    </p:set>
                                    <p:anim calcmode="lin" valueType="num">
                                      <p:cBhvr additive="base">
                                        <p:cTn id="277" dur="4000" fill="hold"/>
                                        <p:tgtEl>
                                          <p:spTgt spid="91"/>
                                        </p:tgtEl>
                                        <p:attrNameLst>
                                          <p:attrName>ppt_x</p:attrName>
                                        </p:attrNameLst>
                                      </p:cBhvr>
                                      <p:tavLst>
                                        <p:tav tm="0">
                                          <p:val>
                                            <p:strVal val="#ppt_x"/>
                                          </p:val>
                                        </p:tav>
                                        <p:tav tm="100000">
                                          <p:val>
                                            <p:strVal val="#ppt_x"/>
                                          </p:val>
                                        </p:tav>
                                      </p:tavLst>
                                    </p:anim>
                                    <p:anim calcmode="lin" valueType="num">
                                      <p:cBhvr additive="base">
                                        <p:cTn id="278" dur="4000" fill="hold"/>
                                        <p:tgtEl>
                                          <p:spTgt spid="91"/>
                                        </p:tgtEl>
                                        <p:attrNameLst>
                                          <p:attrName>ppt_y</p:attrName>
                                        </p:attrNameLst>
                                      </p:cBhvr>
                                      <p:tavLst>
                                        <p:tav tm="0">
                                          <p:val>
                                            <p:strVal val="0-#ppt_h/2"/>
                                          </p:val>
                                        </p:tav>
                                        <p:tav tm="100000">
                                          <p:val>
                                            <p:strVal val="#ppt_y"/>
                                          </p:val>
                                        </p:tav>
                                      </p:tavLst>
                                    </p:anim>
                                  </p:childTnLst>
                                </p:cTn>
                              </p:par>
                              <p:par>
                                <p:cTn id="279" presetID="19" presetClass="entr" presetSubtype="10" fill="hold" grpId="1" nodeType="withEffect">
                                  <p:stCondLst>
                                    <p:cond delay="0"/>
                                  </p:stCondLst>
                                  <p:childTnLst>
                                    <p:set>
                                      <p:cBhvr>
                                        <p:cTn id="280" dur="1" fill="hold">
                                          <p:stCondLst>
                                            <p:cond delay="0"/>
                                          </p:stCondLst>
                                        </p:cTn>
                                        <p:tgtEl>
                                          <p:spTgt spid="91"/>
                                        </p:tgtEl>
                                        <p:attrNameLst>
                                          <p:attrName>style.visibility</p:attrName>
                                        </p:attrNameLst>
                                      </p:cBhvr>
                                      <p:to>
                                        <p:strVal val="visible"/>
                                      </p:to>
                                    </p:set>
                                    <p:anim calcmode="lin" valueType="num">
                                      <p:cBhvr>
                                        <p:cTn id="281" dur="4000" fill="hold"/>
                                        <p:tgtEl>
                                          <p:spTgt spid="91"/>
                                        </p:tgtEl>
                                        <p:attrNameLst>
                                          <p:attrName>ppt_w</p:attrName>
                                        </p:attrNameLst>
                                      </p:cBhvr>
                                      <p:tavLst>
                                        <p:tav tm="0" fmla="#ppt_w*sin(2.5*pi*$)">
                                          <p:val>
                                            <p:fltVal val="0"/>
                                          </p:val>
                                        </p:tav>
                                        <p:tav tm="100000">
                                          <p:val>
                                            <p:fltVal val="1"/>
                                          </p:val>
                                        </p:tav>
                                      </p:tavLst>
                                    </p:anim>
                                    <p:anim calcmode="lin" valueType="num">
                                      <p:cBhvr>
                                        <p:cTn id="282" dur="4000" fill="hold"/>
                                        <p:tgtEl>
                                          <p:spTgt spid="91"/>
                                        </p:tgtEl>
                                        <p:attrNameLst>
                                          <p:attrName>ppt_h</p:attrName>
                                        </p:attrNameLst>
                                      </p:cBhvr>
                                      <p:tavLst>
                                        <p:tav tm="0">
                                          <p:val>
                                            <p:strVal val="#ppt_h"/>
                                          </p:val>
                                        </p:tav>
                                        <p:tav tm="100000">
                                          <p:val>
                                            <p:strVal val="#ppt_h"/>
                                          </p:val>
                                        </p:tav>
                                      </p:tavLst>
                                    </p:anim>
                                  </p:childTnLst>
                                </p:cTn>
                              </p:par>
                              <p:par>
                                <p:cTn id="283" presetID="2" presetClass="exit" presetSubtype="4" fill="hold" grpId="2" nodeType="withEffect">
                                  <p:stCondLst>
                                    <p:cond delay="0"/>
                                  </p:stCondLst>
                                  <p:childTnLst>
                                    <p:anim calcmode="lin" valueType="num">
                                      <p:cBhvr additive="base">
                                        <p:cTn id="284" dur="4500"/>
                                        <p:tgtEl>
                                          <p:spTgt spid="91"/>
                                        </p:tgtEl>
                                        <p:attrNameLst>
                                          <p:attrName>ppt_x</p:attrName>
                                        </p:attrNameLst>
                                      </p:cBhvr>
                                      <p:tavLst>
                                        <p:tav tm="0">
                                          <p:val>
                                            <p:strVal val="ppt_x"/>
                                          </p:val>
                                        </p:tav>
                                        <p:tav tm="100000">
                                          <p:val>
                                            <p:strVal val="ppt_x"/>
                                          </p:val>
                                        </p:tav>
                                      </p:tavLst>
                                    </p:anim>
                                    <p:anim calcmode="lin" valueType="num">
                                      <p:cBhvr additive="base">
                                        <p:cTn id="285" dur="4500"/>
                                        <p:tgtEl>
                                          <p:spTgt spid="91"/>
                                        </p:tgtEl>
                                        <p:attrNameLst>
                                          <p:attrName>ppt_y</p:attrName>
                                        </p:attrNameLst>
                                      </p:cBhvr>
                                      <p:tavLst>
                                        <p:tav tm="0">
                                          <p:val>
                                            <p:strVal val="ppt_y"/>
                                          </p:val>
                                        </p:tav>
                                        <p:tav tm="100000">
                                          <p:val>
                                            <p:strVal val="1+ppt_h/2"/>
                                          </p:val>
                                        </p:tav>
                                      </p:tavLst>
                                    </p:anim>
                                    <p:set>
                                      <p:cBhvr>
                                        <p:cTn id="286" dur="1" fill="hold">
                                          <p:stCondLst>
                                            <p:cond delay="4499"/>
                                          </p:stCondLst>
                                        </p:cTn>
                                        <p:tgtEl>
                                          <p:spTgt spid="91"/>
                                        </p:tgtEl>
                                        <p:attrNameLst>
                                          <p:attrName>style.visibility</p:attrName>
                                        </p:attrNameLst>
                                      </p:cBhvr>
                                      <p:to>
                                        <p:strVal val="hidden"/>
                                      </p:to>
                                    </p:set>
                                  </p:childTnLst>
                                </p:cTn>
                              </p:par>
                              <p:par>
                                <p:cTn id="287" presetID="3" presetClass="exit" presetSubtype="10" fill="hold" grpId="3" nodeType="withEffect">
                                  <p:stCondLst>
                                    <p:cond delay="0"/>
                                  </p:stCondLst>
                                  <p:childTnLst>
                                    <p:animEffect transition="out" filter="blinds(horizontal)">
                                      <p:cBhvr>
                                        <p:cTn id="288" dur="6000"/>
                                        <p:tgtEl>
                                          <p:spTgt spid="91"/>
                                        </p:tgtEl>
                                      </p:cBhvr>
                                    </p:animEffect>
                                    <p:set>
                                      <p:cBhvr>
                                        <p:cTn id="289" dur="1" fill="hold">
                                          <p:stCondLst>
                                            <p:cond delay="5999"/>
                                          </p:stCondLst>
                                        </p:cTn>
                                        <p:tgtEl>
                                          <p:spTgt spid="91"/>
                                        </p:tgtEl>
                                        <p:attrNameLst>
                                          <p:attrName>style.visibility</p:attrName>
                                        </p:attrNameLst>
                                      </p:cBhvr>
                                      <p:to>
                                        <p:strVal val="hidden"/>
                                      </p:to>
                                    </p:set>
                                  </p:childTnLst>
                                </p:cTn>
                              </p:par>
                              <p:par>
                                <p:cTn id="290" presetID="2" presetClass="entr" presetSubtype="1" fill="hold" grpId="0" nodeType="withEffect">
                                  <p:stCondLst>
                                    <p:cond delay="0"/>
                                  </p:stCondLst>
                                  <p:childTnLst>
                                    <p:set>
                                      <p:cBhvr>
                                        <p:cTn id="291" dur="1" fill="hold">
                                          <p:stCondLst>
                                            <p:cond delay="0"/>
                                          </p:stCondLst>
                                        </p:cTn>
                                        <p:tgtEl>
                                          <p:spTgt spid="90"/>
                                        </p:tgtEl>
                                        <p:attrNameLst>
                                          <p:attrName>style.visibility</p:attrName>
                                        </p:attrNameLst>
                                      </p:cBhvr>
                                      <p:to>
                                        <p:strVal val="visible"/>
                                      </p:to>
                                    </p:set>
                                    <p:anim calcmode="lin" valueType="num">
                                      <p:cBhvr additive="base">
                                        <p:cTn id="292" dur="4000" fill="hold"/>
                                        <p:tgtEl>
                                          <p:spTgt spid="90"/>
                                        </p:tgtEl>
                                        <p:attrNameLst>
                                          <p:attrName>ppt_x</p:attrName>
                                        </p:attrNameLst>
                                      </p:cBhvr>
                                      <p:tavLst>
                                        <p:tav tm="0">
                                          <p:val>
                                            <p:strVal val="#ppt_x"/>
                                          </p:val>
                                        </p:tav>
                                        <p:tav tm="100000">
                                          <p:val>
                                            <p:strVal val="#ppt_x"/>
                                          </p:val>
                                        </p:tav>
                                      </p:tavLst>
                                    </p:anim>
                                    <p:anim calcmode="lin" valueType="num">
                                      <p:cBhvr additive="base">
                                        <p:cTn id="293" dur="4000" fill="hold"/>
                                        <p:tgtEl>
                                          <p:spTgt spid="90"/>
                                        </p:tgtEl>
                                        <p:attrNameLst>
                                          <p:attrName>ppt_y</p:attrName>
                                        </p:attrNameLst>
                                      </p:cBhvr>
                                      <p:tavLst>
                                        <p:tav tm="0">
                                          <p:val>
                                            <p:strVal val="0-#ppt_h/2"/>
                                          </p:val>
                                        </p:tav>
                                        <p:tav tm="100000">
                                          <p:val>
                                            <p:strVal val="#ppt_y"/>
                                          </p:val>
                                        </p:tav>
                                      </p:tavLst>
                                    </p:anim>
                                  </p:childTnLst>
                                </p:cTn>
                              </p:par>
                              <p:par>
                                <p:cTn id="294" presetID="19" presetClass="entr" presetSubtype="10" fill="hold" grpId="1" nodeType="withEffect">
                                  <p:stCondLst>
                                    <p:cond delay="0"/>
                                  </p:stCondLst>
                                  <p:childTnLst>
                                    <p:set>
                                      <p:cBhvr>
                                        <p:cTn id="295" dur="1" fill="hold">
                                          <p:stCondLst>
                                            <p:cond delay="0"/>
                                          </p:stCondLst>
                                        </p:cTn>
                                        <p:tgtEl>
                                          <p:spTgt spid="90"/>
                                        </p:tgtEl>
                                        <p:attrNameLst>
                                          <p:attrName>style.visibility</p:attrName>
                                        </p:attrNameLst>
                                      </p:cBhvr>
                                      <p:to>
                                        <p:strVal val="visible"/>
                                      </p:to>
                                    </p:set>
                                    <p:anim calcmode="lin" valueType="num">
                                      <p:cBhvr>
                                        <p:cTn id="296" dur="4000" fill="hold"/>
                                        <p:tgtEl>
                                          <p:spTgt spid="90"/>
                                        </p:tgtEl>
                                        <p:attrNameLst>
                                          <p:attrName>ppt_w</p:attrName>
                                        </p:attrNameLst>
                                      </p:cBhvr>
                                      <p:tavLst>
                                        <p:tav tm="0" fmla="#ppt_w*sin(2.5*pi*$)">
                                          <p:val>
                                            <p:fltVal val="0"/>
                                          </p:val>
                                        </p:tav>
                                        <p:tav tm="100000">
                                          <p:val>
                                            <p:fltVal val="1"/>
                                          </p:val>
                                        </p:tav>
                                      </p:tavLst>
                                    </p:anim>
                                    <p:anim calcmode="lin" valueType="num">
                                      <p:cBhvr>
                                        <p:cTn id="297" dur="4000" fill="hold"/>
                                        <p:tgtEl>
                                          <p:spTgt spid="90"/>
                                        </p:tgtEl>
                                        <p:attrNameLst>
                                          <p:attrName>ppt_h</p:attrName>
                                        </p:attrNameLst>
                                      </p:cBhvr>
                                      <p:tavLst>
                                        <p:tav tm="0">
                                          <p:val>
                                            <p:strVal val="#ppt_h"/>
                                          </p:val>
                                        </p:tav>
                                        <p:tav tm="100000">
                                          <p:val>
                                            <p:strVal val="#ppt_h"/>
                                          </p:val>
                                        </p:tav>
                                      </p:tavLst>
                                    </p:anim>
                                  </p:childTnLst>
                                </p:cTn>
                              </p:par>
                              <p:par>
                                <p:cTn id="298" presetID="2" presetClass="exit" presetSubtype="4" fill="hold" grpId="2" nodeType="withEffect">
                                  <p:stCondLst>
                                    <p:cond delay="0"/>
                                  </p:stCondLst>
                                  <p:childTnLst>
                                    <p:anim calcmode="lin" valueType="num">
                                      <p:cBhvr additive="base">
                                        <p:cTn id="299" dur="4500"/>
                                        <p:tgtEl>
                                          <p:spTgt spid="90"/>
                                        </p:tgtEl>
                                        <p:attrNameLst>
                                          <p:attrName>ppt_x</p:attrName>
                                        </p:attrNameLst>
                                      </p:cBhvr>
                                      <p:tavLst>
                                        <p:tav tm="0">
                                          <p:val>
                                            <p:strVal val="ppt_x"/>
                                          </p:val>
                                        </p:tav>
                                        <p:tav tm="100000">
                                          <p:val>
                                            <p:strVal val="ppt_x"/>
                                          </p:val>
                                        </p:tav>
                                      </p:tavLst>
                                    </p:anim>
                                    <p:anim calcmode="lin" valueType="num">
                                      <p:cBhvr additive="base">
                                        <p:cTn id="300" dur="4500"/>
                                        <p:tgtEl>
                                          <p:spTgt spid="90"/>
                                        </p:tgtEl>
                                        <p:attrNameLst>
                                          <p:attrName>ppt_y</p:attrName>
                                        </p:attrNameLst>
                                      </p:cBhvr>
                                      <p:tavLst>
                                        <p:tav tm="0">
                                          <p:val>
                                            <p:strVal val="ppt_y"/>
                                          </p:val>
                                        </p:tav>
                                        <p:tav tm="100000">
                                          <p:val>
                                            <p:strVal val="1+ppt_h/2"/>
                                          </p:val>
                                        </p:tav>
                                      </p:tavLst>
                                    </p:anim>
                                    <p:set>
                                      <p:cBhvr>
                                        <p:cTn id="301" dur="1" fill="hold">
                                          <p:stCondLst>
                                            <p:cond delay="4499"/>
                                          </p:stCondLst>
                                        </p:cTn>
                                        <p:tgtEl>
                                          <p:spTgt spid="90"/>
                                        </p:tgtEl>
                                        <p:attrNameLst>
                                          <p:attrName>style.visibility</p:attrName>
                                        </p:attrNameLst>
                                      </p:cBhvr>
                                      <p:to>
                                        <p:strVal val="hidden"/>
                                      </p:to>
                                    </p:set>
                                  </p:childTnLst>
                                </p:cTn>
                              </p:par>
                              <p:par>
                                <p:cTn id="302" presetID="3" presetClass="exit" presetSubtype="10" fill="hold" grpId="3" nodeType="withEffect">
                                  <p:stCondLst>
                                    <p:cond delay="0"/>
                                  </p:stCondLst>
                                  <p:childTnLst>
                                    <p:animEffect transition="out" filter="blinds(horizontal)">
                                      <p:cBhvr>
                                        <p:cTn id="303" dur="6000"/>
                                        <p:tgtEl>
                                          <p:spTgt spid="90"/>
                                        </p:tgtEl>
                                      </p:cBhvr>
                                    </p:animEffect>
                                    <p:set>
                                      <p:cBhvr>
                                        <p:cTn id="304" dur="1" fill="hold">
                                          <p:stCondLst>
                                            <p:cond delay="5999"/>
                                          </p:stCondLst>
                                        </p:cTn>
                                        <p:tgtEl>
                                          <p:spTgt spid="90"/>
                                        </p:tgtEl>
                                        <p:attrNameLst>
                                          <p:attrName>style.visibility</p:attrName>
                                        </p:attrNameLst>
                                      </p:cBhvr>
                                      <p:to>
                                        <p:strVal val="hidden"/>
                                      </p:to>
                                    </p:set>
                                  </p:childTnLst>
                                </p:cTn>
                              </p:par>
                              <p:par>
                                <p:cTn id="305" presetID="2" presetClass="entr" presetSubtype="1" fill="hold" grpId="0" nodeType="withEffect">
                                  <p:stCondLst>
                                    <p:cond delay="0"/>
                                  </p:stCondLst>
                                  <p:childTnLst>
                                    <p:set>
                                      <p:cBhvr>
                                        <p:cTn id="306" dur="1" fill="hold">
                                          <p:stCondLst>
                                            <p:cond delay="0"/>
                                          </p:stCondLst>
                                        </p:cTn>
                                        <p:tgtEl>
                                          <p:spTgt spid="92"/>
                                        </p:tgtEl>
                                        <p:attrNameLst>
                                          <p:attrName>style.visibility</p:attrName>
                                        </p:attrNameLst>
                                      </p:cBhvr>
                                      <p:to>
                                        <p:strVal val="visible"/>
                                      </p:to>
                                    </p:set>
                                    <p:anim calcmode="lin" valueType="num">
                                      <p:cBhvr additive="base">
                                        <p:cTn id="307" dur="4000" fill="hold"/>
                                        <p:tgtEl>
                                          <p:spTgt spid="92"/>
                                        </p:tgtEl>
                                        <p:attrNameLst>
                                          <p:attrName>ppt_x</p:attrName>
                                        </p:attrNameLst>
                                      </p:cBhvr>
                                      <p:tavLst>
                                        <p:tav tm="0">
                                          <p:val>
                                            <p:strVal val="#ppt_x"/>
                                          </p:val>
                                        </p:tav>
                                        <p:tav tm="100000">
                                          <p:val>
                                            <p:strVal val="#ppt_x"/>
                                          </p:val>
                                        </p:tav>
                                      </p:tavLst>
                                    </p:anim>
                                    <p:anim calcmode="lin" valueType="num">
                                      <p:cBhvr additive="base">
                                        <p:cTn id="308" dur="4000" fill="hold"/>
                                        <p:tgtEl>
                                          <p:spTgt spid="92"/>
                                        </p:tgtEl>
                                        <p:attrNameLst>
                                          <p:attrName>ppt_y</p:attrName>
                                        </p:attrNameLst>
                                      </p:cBhvr>
                                      <p:tavLst>
                                        <p:tav tm="0">
                                          <p:val>
                                            <p:strVal val="0-#ppt_h/2"/>
                                          </p:val>
                                        </p:tav>
                                        <p:tav tm="100000">
                                          <p:val>
                                            <p:strVal val="#ppt_y"/>
                                          </p:val>
                                        </p:tav>
                                      </p:tavLst>
                                    </p:anim>
                                  </p:childTnLst>
                                </p:cTn>
                              </p:par>
                              <p:par>
                                <p:cTn id="309" presetID="19" presetClass="entr" presetSubtype="10" fill="hold" grpId="1" nodeType="withEffect">
                                  <p:stCondLst>
                                    <p:cond delay="0"/>
                                  </p:stCondLst>
                                  <p:childTnLst>
                                    <p:set>
                                      <p:cBhvr>
                                        <p:cTn id="310" dur="1" fill="hold">
                                          <p:stCondLst>
                                            <p:cond delay="0"/>
                                          </p:stCondLst>
                                        </p:cTn>
                                        <p:tgtEl>
                                          <p:spTgt spid="92"/>
                                        </p:tgtEl>
                                        <p:attrNameLst>
                                          <p:attrName>style.visibility</p:attrName>
                                        </p:attrNameLst>
                                      </p:cBhvr>
                                      <p:to>
                                        <p:strVal val="visible"/>
                                      </p:to>
                                    </p:set>
                                    <p:anim calcmode="lin" valueType="num">
                                      <p:cBhvr>
                                        <p:cTn id="311" dur="4000" fill="hold"/>
                                        <p:tgtEl>
                                          <p:spTgt spid="92"/>
                                        </p:tgtEl>
                                        <p:attrNameLst>
                                          <p:attrName>ppt_w</p:attrName>
                                        </p:attrNameLst>
                                      </p:cBhvr>
                                      <p:tavLst>
                                        <p:tav tm="0" fmla="#ppt_w*sin(2.5*pi*$)">
                                          <p:val>
                                            <p:fltVal val="0"/>
                                          </p:val>
                                        </p:tav>
                                        <p:tav tm="100000">
                                          <p:val>
                                            <p:fltVal val="1"/>
                                          </p:val>
                                        </p:tav>
                                      </p:tavLst>
                                    </p:anim>
                                    <p:anim calcmode="lin" valueType="num">
                                      <p:cBhvr>
                                        <p:cTn id="312" dur="4000" fill="hold"/>
                                        <p:tgtEl>
                                          <p:spTgt spid="92"/>
                                        </p:tgtEl>
                                        <p:attrNameLst>
                                          <p:attrName>ppt_h</p:attrName>
                                        </p:attrNameLst>
                                      </p:cBhvr>
                                      <p:tavLst>
                                        <p:tav tm="0">
                                          <p:val>
                                            <p:strVal val="#ppt_h"/>
                                          </p:val>
                                        </p:tav>
                                        <p:tav tm="100000">
                                          <p:val>
                                            <p:strVal val="#ppt_h"/>
                                          </p:val>
                                        </p:tav>
                                      </p:tavLst>
                                    </p:anim>
                                  </p:childTnLst>
                                </p:cTn>
                              </p:par>
                              <p:par>
                                <p:cTn id="313" presetID="2" presetClass="exit" presetSubtype="4" fill="hold" grpId="2" nodeType="withEffect">
                                  <p:stCondLst>
                                    <p:cond delay="0"/>
                                  </p:stCondLst>
                                  <p:childTnLst>
                                    <p:anim calcmode="lin" valueType="num">
                                      <p:cBhvr additive="base">
                                        <p:cTn id="314" dur="4500"/>
                                        <p:tgtEl>
                                          <p:spTgt spid="92"/>
                                        </p:tgtEl>
                                        <p:attrNameLst>
                                          <p:attrName>ppt_x</p:attrName>
                                        </p:attrNameLst>
                                      </p:cBhvr>
                                      <p:tavLst>
                                        <p:tav tm="0">
                                          <p:val>
                                            <p:strVal val="ppt_x"/>
                                          </p:val>
                                        </p:tav>
                                        <p:tav tm="100000">
                                          <p:val>
                                            <p:strVal val="ppt_x"/>
                                          </p:val>
                                        </p:tav>
                                      </p:tavLst>
                                    </p:anim>
                                    <p:anim calcmode="lin" valueType="num">
                                      <p:cBhvr additive="base">
                                        <p:cTn id="315" dur="4500"/>
                                        <p:tgtEl>
                                          <p:spTgt spid="92"/>
                                        </p:tgtEl>
                                        <p:attrNameLst>
                                          <p:attrName>ppt_y</p:attrName>
                                        </p:attrNameLst>
                                      </p:cBhvr>
                                      <p:tavLst>
                                        <p:tav tm="0">
                                          <p:val>
                                            <p:strVal val="ppt_y"/>
                                          </p:val>
                                        </p:tav>
                                        <p:tav tm="100000">
                                          <p:val>
                                            <p:strVal val="1+ppt_h/2"/>
                                          </p:val>
                                        </p:tav>
                                      </p:tavLst>
                                    </p:anim>
                                    <p:set>
                                      <p:cBhvr>
                                        <p:cTn id="316" dur="1" fill="hold">
                                          <p:stCondLst>
                                            <p:cond delay="4499"/>
                                          </p:stCondLst>
                                        </p:cTn>
                                        <p:tgtEl>
                                          <p:spTgt spid="92"/>
                                        </p:tgtEl>
                                        <p:attrNameLst>
                                          <p:attrName>style.visibility</p:attrName>
                                        </p:attrNameLst>
                                      </p:cBhvr>
                                      <p:to>
                                        <p:strVal val="hidden"/>
                                      </p:to>
                                    </p:set>
                                  </p:childTnLst>
                                </p:cTn>
                              </p:par>
                              <p:par>
                                <p:cTn id="317" presetID="3" presetClass="exit" presetSubtype="10" fill="hold" grpId="3" nodeType="withEffect">
                                  <p:stCondLst>
                                    <p:cond delay="0"/>
                                  </p:stCondLst>
                                  <p:childTnLst>
                                    <p:animEffect transition="out" filter="blinds(horizontal)">
                                      <p:cBhvr>
                                        <p:cTn id="318" dur="6000"/>
                                        <p:tgtEl>
                                          <p:spTgt spid="92"/>
                                        </p:tgtEl>
                                      </p:cBhvr>
                                    </p:animEffect>
                                    <p:set>
                                      <p:cBhvr>
                                        <p:cTn id="319" dur="1" fill="hold">
                                          <p:stCondLst>
                                            <p:cond delay="5999"/>
                                          </p:stCondLst>
                                        </p:cTn>
                                        <p:tgtEl>
                                          <p:spTgt spid="92"/>
                                        </p:tgtEl>
                                        <p:attrNameLst>
                                          <p:attrName>style.visibility</p:attrName>
                                        </p:attrNameLst>
                                      </p:cBhvr>
                                      <p:to>
                                        <p:strVal val="hidden"/>
                                      </p:to>
                                    </p:set>
                                  </p:childTnLst>
                                </p:cTn>
                              </p:par>
                              <p:par>
                                <p:cTn id="320" presetID="2" presetClass="entr" presetSubtype="1" fill="hold" grpId="0" nodeType="withEffect">
                                  <p:stCondLst>
                                    <p:cond delay="0"/>
                                  </p:stCondLst>
                                  <p:childTnLst>
                                    <p:set>
                                      <p:cBhvr>
                                        <p:cTn id="321" dur="1" fill="hold">
                                          <p:stCondLst>
                                            <p:cond delay="0"/>
                                          </p:stCondLst>
                                        </p:cTn>
                                        <p:tgtEl>
                                          <p:spTgt spid="73"/>
                                        </p:tgtEl>
                                        <p:attrNameLst>
                                          <p:attrName>style.visibility</p:attrName>
                                        </p:attrNameLst>
                                      </p:cBhvr>
                                      <p:to>
                                        <p:strVal val="visible"/>
                                      </p:to>
                                    </p:set>
                                    <p:anim calcmode="lin" valueType="num">
                                      <p:cBhvr additive="base">
                                        <p:cTn id="322" dur="4000" fill="hold"/>
                                        <p:tgtEl>
                                          <p:spTgt spid="73"/>
                                        </p:tgtEl>
                                        <p:attrNameLst>
                                          <p:attrName>ppt_x</p:attrName>
                                        </p:attrNameLst>
                                      </p:cBhvr>
                                      <p:tavLst>
                                        <p:tav tm="0">
                                          <p:val>
                                            <p:strVal val="#ppt_x"/>
                                          </p:val>
                                        </p:tav>
                                        <p:tav tm="100000">
                                          <p:val>
                                            <p:strVal val="#ppt_x"/>
                                          </p:val>
                                        </p:tav>
                                      </p:tavLst>
                                    </p:anim>
                                    <p:anim calcmode="lin" valueType="num">
                                      <p:cBhvr additive="base">
                                        <p:cTn id="323" dur="4000" fill="hold"/>
                                        <p:tgtEl>
                                          <p:spTgt spid="73"/>
                                        </p:tgtEl>
                                        <p:attrNameLst>
                                          <p:attrName>ppt_y</p:attrName>
                                        </p:attrNameLst>
                                      </p:cBhvr>
                                      <p:tavLst>
                                        <p:tav tm="0">
                                          <p:val>
                                            <p:strVal val="0-#ppt_h/2"/>
                                          </p:val>
                                        </p:tav>
                                        <p:tav tm="100000">
                                          <p:val>
                                            <p:strVal val="#ppt_y"/>
                                          </p:val>
                                        </p:tav>
                                      </p:tavLst>
                                    </p:anim>
                                  </p:childTnLst>
                                </p:cTn>
                              </p:par>
                              <p:par>
                                <p:cTn id="324" presetID="19" presetClass="entr" presetSubtype="10" fill="hold" grpId="1" nodeType="withEffect">
                                  <p:stCondLst>
                                    <p:cond delay="0"/>
                                  </p:stCondLst>
                                  <p:childTnLst>
                                    <p:set>
                                      <p:cBhvr>
                                        <p:cTn id="325" dur="1" fill="hold">
                                          <p:stCondLst>
                                            <p:cond delay="0"/>
                                          </p:stCondLst>
                                        </p:cTn>
                                        <p:tgtEl>
                                          <p:spTgt spid="73"/>
                                        </p:tgtEl>
                                        <p:attrNameLst>
                                          <p:attrName>style.visibility</p:attrName>
                                        </p:attrNameLst>
                                      </p:cBhvr>
                                      <p:to>
                                        <p:strVal val="visible"/>
                                      </p:to>
                                    </p:set>
                                    <p:anim calcmode="lin" valueType="num">
                                      <p:cBhvr>
                                        <p:cTn id="326" dur="4000" fill="hold"/>
                                        <p:tgtEl>
                                          <p:spTgt spid="73"/>
                                        </p:tgtEl>
                                        <p:attrNameLst>
                                          <p:attrName>ppt_w</p:attrName>
                                        </p:attrNameLst>
                                      </p:cBhvr>
                                      <p:tavLst>
                                        <p:tav tm="0" fmla="#ppt_w*sin(2.5*pi*$)">
                                          <p:val>
                                            <p:fltVal val="0"/>
                                          </p:val>
                                        </p:tav>
                                        <p:tav tm="100000">
                                          <p:val>
                                            <p:fltVal val="1"/>
                                          </p:val>
                                        </p:tav>
                                      </p:tavLst>
                                    </p:anim>
                                    <p:anim calcmode="lin" valueType="num">
                                      <p:cBhvr>
                                        <p:cTn id="327" dur="4000" fill="hold"/>
                                        <p:tgtEl>
                                          <p:spTgt spid="73"/>
                                        </p:tgtEl>
                                        <p:attrNameLst>
                                          <p:attrName>ppt_h</p:attrName>
                                        </p:attrNameLst>
                                      </p:cBhvr>
                                      <p:tavLst>
                                        <p:tav tm="0">
                                          <p:val>
                                            <p:strVal val="#ppt_h"/>
                                          </p:val>
                                        </p:tav>
                                        <p:tav tm="100000">
                                          <p:val>
                                            <p:strVal val="#ppt_h"/>
                                          </p:val>
                                        </p:tav>
                                      </p:tavLst>
                                    </p:anim>
                                  </p:childTnLst>
                                </p:cTn>
                              </p:par>
                              <p:par>
                                <p:cTn id="328" presetID="2" presetClass="exit" presetSubtype="4" fill="hold" grpId="2" nodeType="withEffect">
                                  <p:stCondLst>
                                    <p:cond delay="0"/>
                                  </p:stCondLst>
                                  <p:childTnLst>
                                    <p:anim calcmode="lin" valueType="num">
                                      <p:cBhvr additive="base">
                                        <p:cTn id="329" dur="4500"/>
                                        <p:tgtEl>
                                          <p:spTgt spid="73"/>
                                        </p:tgtEl>
                                        <p:attrNameLst>
                                          <p:attrName>ppt_x</p:attrName>
                                        </p:attrNameLst>
                                      </p:cBhvr>
                                      <p:tavLst>
                                        <p:tav tm="0">
                                          <p:val>
                                            <p:strVal val="ppt_x"/>
                                          </p:val>
                                        </p:tav>
                                        <p:tav tm="100000">
                                          <p:val>
                                            <p:strVal val="ppt_x"/>
                                          </p:val>
                                        </p:tav>
                                      </p:tavLst>
                                    </p:anim>
                                    <p:anim calcmode="lin" valueType="num">
                                      <p:cBhvr additive="base">
                                        <p:cTn id="330" dur="4500"/>
                                        <p:tgtEl>
                                          <p:spTgt spid="73"/>
                                        </p:tgtEl>
                                        <p:attrNameLst>
                                          <p:attrName>ppt_y</p:attrName>
                                        </p:attrNameLst>
                                      </p:cBhvr>
                                      <p:tavLst>
                                        <p:tav tm="0">
                                          <p:val>
                                            <p:strVal val="ppt_y"/>
                                          </p:val>
                                        </p:tav>
                                        <p:tav tm="100000">
                                          <p:val>
                                            <p:strVal val="1+ppt_h/2"/>
                                          </p:val>
                                        </p:tav>
                                      </p:tavLst>
                                    </p:anim>
                                    <p:set>
                                      <p:cBhvr>
                                        <p:cTn id="331" dur="1" fill="hold">
                                          <p:stCondLst>
                                            <p:cond delay="4499"/>
                                          </p:stCondLst>
                                        </p:cTn>
                                        <p:tgtEl>
                                          <p:spTgt spid="73"/>
                                        </p:tgtEl>
                                        <p:attrNameLst>
                                          <p:attrName>style.visibility</p:attrName>
                                        </p:attrNameLst>
                                      </p:cBhvr>
                                      <p:to>
                                        <p:strVal val="hidden"/>
                                      </p:to>
                                    </p:set>
                                  </p:childTnLst>
                                </p:cTn>
                              </p:par>
                              <p:par>
                                <p:cTn id="332" presetID="3" presetClass="exit" presetSubtype="10" fill="hold" grpId="3" nodeType="withEffect">
                                  <p:stCondLst>
                                    <p:cond delay="0"/>
                                  </p:stCondLst>
                                  <p:childTnLst>
                                    <p:animEffect transition="out" filter="blinds(horizontal)">
                                      <p:cBhvr>
                                        <p:cTn id="333" dur="6000"/>
                                        <p:tgtEl>
                                          <p:spTgt spid="73"/>
                                        </p:tgtEl>
                                      </p:cBhvr>
                                    </p:animEffect>
                                    <p:set>
                                      <p:cBhvr>
                                        <p:cTn id="334" dur="1" fill="hold">
                                          <p:stCondLst>
                                            <p:cond delay="5999"/>
                                          </p:stCondLst>
                                        </p:cTn>
                                        <p:tgtEl>
                                          <p:spTgt spid="73"/>
                                        </p:tgtEl>
                                        <p:attrNameLst>
                                          <p:attrName>style.visibility</p:attrName>
                                        </p:attrNameLst>
                                      </p:cBhvr>
                                      <p:to>
                                        <p:strVal val="hidden"/>
                                      </p:to>
                                    </p:set>
                                  </p:childTnLst>
                                </p:cTn>
                              </p:par>
                              <p:par>
                                <p:cTn id="335" presetID="2" presetClass="entr" presetSubtype="1" fill="hold" grpId="0" nodeType="withEffect">
                                  <p:stCondLst>
                                    <p:cond delay="0"/>
                                  </p:stCondLst>
                                  <p:childTnLst>
                                    <p:set>
                                      <p:cBhvr>
                                        <p:cTn id="336" dur="1" fill="hold">
                                          <p:stCondLst>
                                            <p:cond delay="0"/>
                                          </p:stCondLst>
                                        </p:cTn>
                                        <p:tgtEl>
                                          <p:spTgt spid="72"/>
                                        </p:tgtEl>
                                        <p:attrNameLst>
                                          <p:attrName>style.visibility</p:attrName>
                                        </p:attrNameLst>
                                      </p:cBhvr>
                                      <p:to>
                                        <p:strVal val="visible"/>
                                      </p:to>
                                    </p:set>
                                    <p:anim calcmode="lin" valueType="num">
                                      <p:cBhvr additive="base">
                                        <p:cTn id="337" dur="4000" fill="hold"/>
                                        <p:tgtEl>
                                          <p:spTgt spid="72"/>
                                        </p:tgtEl>
                                        <p:attrNameLst>
                                          <p:attrName>ppt_x</p:attrName>
                                        </p:attrNameLst>
                                      </p:cBhvr>
                                      <p:tavLst>
                                        <p:tav tm="0">
                                          <p:val>
                                            <p:strVal val="#ppt_x"/>
                                          </p:val>
                                        </p:tav>
                                        <p:tav tm="100000">
                                          <p:val>
                                            <p:strVal val="#ppt_x"/>
                                          </p:val>
                                        </p:tav>
                                      </p:tavLst>
                                    </p:anim>
                                    <p:anim calcmode="lin" valueType="num">
                                      <p:cBhvr additive="base">
                                        <p:cTn id="338" dur="4000" fill="hold"/>
                                        <p:tgtEl>
                                          <p:spTgt spid="72"/>
                                        </p:tgtEl>
                                        <p:attrNameLst>
                                          <p:attrName>ppt_y</p:attrName>
                                        </p:attrNameLst>
                                      </p:cBhvr>
                                      <p:tavLst>
                                        <p:tav tm="0">
                                          <p:val>
                                            <p:strVal val="0-#ppt_h/2"/>
                                          </p:val>
                                        </p:tav>
                                        <p:tav tm="100000">
                                          <p:val>
                                            <p:strVal val="#ppt_y"/>
                                          </p:val>
                                        </p:tav>
                                      </p:tavLst>
                                    </p:anim>
                                  </p:childTnLst>
                                </p:cTn>
                              </p:par>
                              <p:par>
                                <p:cTn id="339" presetID="19" presetClass="entr" presetSubtype="10" fill="hold" grpId="1" nodeType="withEffect">
                                  <p:stCondLst>
                                    <p:cond delay="0"/>
                                  </p:stCondLst>
                                  <p:childTnLst>
                                    <p:set>
                                      <p:cBhvr>
                                        <p:cTn id="340" dur="1" fill="hold">
                                          <p:stCondLst>
                                            <p:cond delay="0"/>
                                          </p:stCondLst>
                                        </p:cTn>
                                        <p:tgtEl>
                                          <p:spTgt spid="72"/>
                                        </p:tgtEl>
                                        <p:attrNameLst>
                                          <p:attrName>style.visibility</p:attrName>
                                        </p:attrNameLst>
                                      </p:cBhvr>
                                      <p:to>
                                        <p:strVal val="visible"/>
                                      </p:to>
                                    </p:set>
                                    <p:anim calcmode="lin" valueType="num">
                                      <p:cBhvr>
                                        <p:cTn id="341" dur="4000" fill="hold"/>
                                        <p:tgtEl>
                                          <p:spTgt spid="72"/>
                                        </p:tgtEl>
                                        <p:attrNameLst>
                                          <p:attrName>ppt_w</p:attrName>
                                        </p:attrNameLst>
                                      </p:cBhvr>
                                      <p:tavLst>
                                        <p:tav tm="0" fmla="#ppt_w*sin(2.5*pi*$)">
                                          <p:val>
                                            <p:fltVal val="0"/>
                                          </p:val>
                                        </p:tav>
                                        <p:tav tm="100000">
                                          <p:val>
                                            <p:fltVal val="1"/>
                                          </p:val>
                                        </p:tav>
                                      </p:tavLst>
                                    </p:anim>
                                    <p:anim calcmode="lin" valueType="num">
                                      <p:cBhvr>
                                        <p:cTn id="342" dur="4000" fill="hold"/>
                                        <p:tgtEl>
                                          <p:spTgt spid="72"/>
                                        </p:tgtEl>
                                        <p:attrNameLst>
                                          <p:attrName>ppt_h</p:attrName>
                                        </p:attrNameLst>
                                      </p:cBhvr>
                                      <p:tavLst>
                                        <p:tav tm="0">
                                          <p:val>
                                            <p:strVal val="#ppt_h"/>
                                          </p:val>
                                        </p:tav>
                                        <p:tav tm="100000">
                                          <p:val>
                                            <p:strVal val="#ppt_h"/>
                                          </p:val>
                                        </p:tav>
                                      </p:tavLst>
                                    </p:anim>
                                  </p:childTnLst>
                                </p:cTn>
                              </p:par>
                              <p:par>
                                <p:cTn id="343" presetID="2" presetClass="exit" presetSubtype="4" fill="hold" grpId="2" nodeType="withEffect">
                                  <p:stCondLst>
                                    <p:cond delay="0"/>
                                  </p:stCondLst>
                                  <p:childTnLst>
                                    <p:anim calcmode="lin" valueType="num">
                                      <p:cBhvr additive="base">
                                        <p:cTn id="344" dur="4500"/>
                                        <p:tgtEl>
                                          <p:spTgt spid="72"/>
                                        </p:tgtEl>
                                        <p:attrNameLst>
                                          <p:attrName>ppt_x</p:attrName>
                                        </p:attrNameLst>
                                      </p:cBhvr>
                                      <p:tavLst>
                                        <p:tav tm="0">
                                          <p:val>
                                            <p:strVal val="ppt_x"/>
                                          </p:val>
                                        </p:tav>
                                        <p:tav tm="100000">
                                          <p:val>
                                            <p:strVal val="ppt_x"/>
                                          </p:val>
                                        </p:tav>
                                      </p:tavLst>
                                    </p:anim>
                                    <p:anim calcmode="lin" valueType="num">
                                      <p:cBhvr additive="base">
                                        <p:cTn id="345" dur="4500"/>
                                        <p:tgtEl>
                                          <p:spTgt spid="72"/>
                                        </p:tgtEl>
                                        <p:attrNameLst>
                                          <p:attrName>ppt_y</p:attrName>
                                        </p:attrNameLst>
                                      </p:cBhvr>
                                      <p:tavLst>
                                        <p:tav tm="0">
                                          <p:val>
                                            <p:strVal val="ppt_y"/>
                                          </p:val>
                                        </p:tav>
                                        <p:tav tm="100000">
                                          <p:val>
                                            <p:strVal val="1+ppt_h/2"/>
                                          </p:val>
                                        </p:tav>
                                      </p:tavLst>
                                    </p:anim>
                                    <p:set>
                                      <p:cBhvr>
                                        <p:cTn id="346" dur="1" fill="hold">
                                          <p:stCondLst>
                                            <p:cond delay="4499"/>
                                          </p:stCondLst>
                                        </p:cTn>
                                        <p:tgtEl>
                                          <p:spTgt spid="72"/>
                                        </p:tgtEl>
                                        <p:attrNameLst>
                                          <p:attrName>style.visibility</p:attrName>
                                        </p:attrNameLst>
                                      </p:cBhvr>
                                      <p:to>
                                        <p:strVal val="hidden"/>
                                      </p:to>
                                    </p:set>
                                  </p:childTnLst>
                                </p:cTn>
                              </p:par>
                              <p:par>
                                <p:cTn id="347" presetID="3" presetClass="exit" presetSubtype="10" fill="hold" grpId="3" nodeType="withEffect">
                                  <p:stCondLst>
                                    <p:cond delay="0"/>
                                  </p:stCondLst>
                                  <p:childTnLst>
                                    <p:animEffect transition="out" filter="blinds(horizontal)">
                                      <p:cBhvr>
                                        <p:cTn id="348" dur="6000"/>
                                        <p:tgtEl>
                                          <p:spTgt spid="72"/>
                                        </p:tgtEl>
                                      </p:cBhvr>
                                    </p:animEffect>
                                    <p:set>
                                      <p:cBhvr>
                                        <p:cTn id="349" dur="1" fill="hold">
                                          <p:stCondLst>
                                            <p:cond delay="5999"/>
                                          </p:stCondLst>
                                        </p:cTn>
                                        <p:tgtEl>
                                          <p:spTgt spid="72"/>
                                        </p:tgtEl>
                                        <p:attrNameLst>
                                          <p:attrName>style.visibility</p:attrName>
                                        </p:attrNameLst>
                                      </p:cBhvr>
                                      <p:to>
                                        <p:strVal val="hidden"/>
                                      </p:to>
                                    </p:set>
                                  </p:childTnLst>
                                </p:cTn>
                              </p:par>
                              <p:par>
                                <p:cTn id="350" presetID="2" presetClass="entr" presetSubtype="1" fill="hold" grpId="0" nodeType="withEffect">
                                  <p:stCondLst>
                                    <p:cond delay="0"/>
                                  </p:stCondLst>
                                  <p:childTnLst>
                                    <p:set>
                                      <p:cBhvr>
                                        <p:cTn id="351" dur="1" fill="hold">
                                          <p:stCondLst>
                                            <p:cond delay="0"/>
                                          </p:stCondLst>
                                        </p:cTn>
                                        <p:tgtEl>
                                          <p:spTgt spid="74"/>
                                        </p:tgtEl>
                                        <p:attrNameLst>
                                          <p:attrName>style.visibility</p:attrName>
                                        </p:attrNameLst>
                                      </p:cBhvr>
                                      <p:to>
                                        <p:strVal val="visible"/>
                                      </p:to>
                                    </p:set>
                                    <p:anim calcmode="lin" valueType="num">
                                      <p:cBhvr additive="base">
                                        <p:cTn id="352" dur="4000" fill="hold"/>
                                        <p:tgtEl>
                                          <p:spTgt spid="74"/>
                                        </p:tgtEl>
                                        <p:attrNameLst>
                                          <p:attrName>ppt_x</p:attrName>
                                        </p:attrNameLst>
                                      </p:cBhvr>
                                      <p:tavLst>
                                        <p:tav tm="0">
                                          <p:val>
                                            <p:strVal val="#ppt_x"/>
                                          </p:val>
                                        </p:tav>
                                        <p:tav tm="100000">
                                          <p:val>
                                            <p:strVal val="#ppt_x"/>
                                          </p:val>
                                        </p:tav>
                                      </p:tavLst>
                                    </p:anim>
                                    <p:anim calcmode="lin" valueType="num">
                                      <p:cBhvr additive="base">
                                        <p:cTn id="353" dur="4000" fill="hold"/>
                                        <p:tgtEl>
                                          <p:spTgt spid="74"/>
                                        </p:tgtEl>
                                        <p:attrNameLst>
                                          <p:attrName>ppt_y</p:attrName>
                                        </p:attrNameLst>
                                      </p:cBhvr>
                                      <p:tavLst>
                                        <p:tav tm="0">
                                          <p:val>
                                            <p:strVal val="0-#ppt_h/2"/>
                                          </p:val>
                                        </p:tav>
                                        <p:tav tm="100000">
                                          <p:val>
                                            <p:strVal val="#ppt_y"/>
                                          </p:val>
                                        </p:tav>
                                      </p:tavLst>
                                    </p:anim>
                                  </p:childTnLst>
                                </p:cTn>
                              </p:par>
                              <p:par>
                                <p:cTn id="354" presetID="19" presetClass="entr" presetSubtype="10" fill="hold" grpId="1" nodeType="withEffect">
                                  <p:stCondLst>
                                    <p:cond delay="0"/>
                                  </p:stCondLst>
                                  <p:childTnLst>
                                    <p:set>
                                      <p:cBhvr>
                                        <p:cTn id="355" dur="1" fill="hold">
                                          <p:stCondLst>
                                            <p:cond delay="0"/>
                                          </p:stCondLst>
                                        </p:cTn>
                                        <p:tgtEl>
                                          <p:spTgt spid="74"/>
                                        </p:tgtEl>
                                        <p:attrNameLst>
                                          <p:attrName>style.visibility</p:attrName>
                                        </p:attrNameLst>
                                      </p:cBhvr>
                                      <p:to>
                                        <p:strVal val="visible"/>
                                      </p:to>
                                    </p:set>
                                    <p:anim calcmode="lin" valueType="num">
                                      <p:cBhvr>
                                        <p:cTn id="356" dur="4000" fill="hold"/>
                                        <p:tgtEl>
                                          <p:spTgt spid="74"/>
                                        </p:tgtEl>
                                        <p:attrNameLst>
                                          <p:attrName>ppt_w</p:attrName>
                                        </p:attrNameLst>
                                      </p:cBhvr>
                                      <p:tavLst>
                                        <p:tav tm="0" fmla="#ppt_w*sin(2.5*pi*$)">
                                          <p:val>
                                            <p:fltVal val="0"/>
                                          </p:val>
                                        </p:tav>
                                        <p:tav tm="100000">
                                          <p:val>
                                            <p:fltVal val="1"/>
                                          </p:val>
                                        </p:tav>
                                      </p:tavLst>
                                    </p:anim>
                                    <p:anim calcmode="lin" valueType="num">
                                      <p:cBhvr>
                                        <p:cTn id="357" dur="4000" fill="hold"/>
                                        <p:tgtEl>
                                          <p:spTgt spid="74"/>
                                        </p:tgtEl>
                                        <p:attrNameLst>
                                          <p:attrName>ppt_h</p:attrName>
                                        </p:attrNameLst>
                                      </p:cBhvr>
                                      <p:tavLst>
                                        <p:tav tm="0">
                                          <p:val>
                                            <p:strVal val="#ppt_h"/>
                                          </p:val>
                                        </p:tav>
                                        <p:tav tm="100000">
                                          <p:val>
                                            <p:strVal val="#ppt_h"/>
                                          </p:val>
                                        </p:tav>
                                      </p:tavLst>
                                    </p:anim>
                                  </p:childTnLst>
                                </p:cTn>
                              </p:par>
                              <p:par>
                                <p:cTn id="358" presetID="2" presetClass="exit" presetSubtype="4" fill="hold" grpId="2" nodeType="withEffect">
                                  <p:stCondLst>
                                    <p:cond delay="0"/>
                                  </p:stCondLst>
                                  <p:childTnLst>
                                    <p:anim calcmode="lin" valueType="num">
                                      <p:cBhvr additive="base">
                                        <p:cTn id="359" dur="4500"/>
                                        <p:tgtEl>
                                          <p:spTgt spid="74"/>
                                        </p:tgtEl>
                                        <p:attrNameLst>
                                          <p:attrName>ppt_x</p:attrName>
                                        </p:attrNameLst>
                                      </p:cBhvr>
                                      <p:tavLst>
                                        <p:tav tm="0">
                                          <p:val>
                                            <p:strVal val="ppt_x"/>
                                          </p:val>
                                        </p:tav>
                                        <p:tav tm="100000">
                                          <p:val>
                                            <p:strVal val="ppt_x"/>
                                          </p:val>
                                        </p:tav>
                                      </p:tavLst>
                                    </p:anim>
                                    <p:anim calcmode="lin" valueType="num">
                                      <p:cBhvr additive="base">
                                        <p:cTn id="360" dur="4500"/>
                                        <p:tgtEl>
                                          <p:spTgt spid="74"/>
                                        </p:tgtEl>
                                        <p:attrNameLst>
                                          <p:attrName>ppt_y</p:attrName>
                                        </p:attrNameLst>
                                      </p:cBhvr>
                                      <p:tavLst>
                                        <p:tav tm="0">
                                          <p:val>
                                            <p:strVal val="ppt_y"/>
                                          </p:val>
                                        </p:tav>
                                        <p:tav tm="100000">
                                          <p:val>
                                            <p:strVal val="1+ppt_h/2"/>
                                          </p:val>
                                        </p:tav>
                                      </p:tavLst>
                                    </p:anim>
                                    <p:set>
                                      <p:cBhvr>
                                        <p:cTn id="361" dur="1" fill="hold">
                                          <p:stCondLst>
                                            <p:cond delay="4499"/>
                                          </p:stCondLst>
                                        </p:cTn>
                                        <p:tgtEl>
                                          <p:spTgt spid="74"/>
                                        </p:tgtEl>
                                        <p:attrNameLst>
                                          <p:attrName>style.visibility</p:attrName>
                                        </p:attrNameLst>
                                      </p:cBhvr>
                                      <p:to>
                                        <p:strVal val="hidden"/>
                                      </p:to>
                                    </p:set>
                                  </p:childTnLst>
                                </p:cTn>
                              </p:par>
                              <p:par>
                                <p:cTn id="362" presetID="3" presetClass="exit" presetSubtype="10" fill="hold" grpId="3" nodeType="withEffect">
                                  <p:stCondLst>
                                    <p:cond delay="0"/>
                                  </p:stCondLst>
                                  <p:childTnLst>
                                    <p:animEffect transition="out" filter="blinds(horizontal)">
                                      <p:cBhvr>
                                        <p:cTn id="363" dur="6000"/>
                                        <p:tgtEl>
                                          <p:spTgt spid="74"/>
                                        </p:tgtEl>
                                      </p:cBhvr>
                                    </p:animEffect>
                                    <p:set>
                                      <p:cBhvr>
                                        <p:cTn id="364" dur="1" fill="hold">
                                          <p:stCondLst>
                                            <p:cond delay="5999"/>
                                          </p:stCondLst>
                                        </p:cTn>
                                        <p:tgtEl>
                                          <p:spTgt spid="74"/>
                                        </p:tgtEl>
                                        <p:attrNameLst>
                                          <p:attrName>style.visibility</p:attrName>
                                        </p:attrNameLst>
                                      </p:cBhvr>
                                      <p:to>
                                        <p:strVal val="hidden"/>
                                      </p:to>
                                    </p:set>
                                  </p:childTnLst>
                                </p:cTn>
                              </p:par>
                              <p:par>
                                <p:cTn id="365" presetID="2" presetClass="entr" presetSubtype="1" fill="hold" grpId="0" nodeType="withEffect">
                                  <p:stCondLst>
                                    <p:cond delay="0"/>
                                  </p:stCondLst>
                                  <p:childTnLst>
                                    <p:set>
                                      <p:cBhvr>
                                        <p:cTn id="366" dur="1" fill="hold">
                                          <p:stCondLst>
                                            <p:cond delay="0"/>
                                          </p:stCondLst>
                                        </p:cTn>
                                        <p:tgtEl>
                                          <p:spTgt spid="79"/>
                                        </p:tgtEl>
                                        <p:attrNameLst>
                                          <p:attrName>style.visibility</p:attrName>
                                        </p:attrNameLst>
                                      </p:cBhvr>
                                      <p:to>
                                        <p:strVal val="visible"/>
                                      </p:to>
                                    </p:set>
                                    <p:anim calcmode="lin" valueType="num">
                                      <p:cBhvr additive="base">
                                        <p:cTn id="367" dur="4000" fill="hold"/>
                                        <p:tgtEl>
                                          <p:spTgt spid="79"/>
                                        </p:tgtEl>
                                        <p:attrNameLst>
                                          <p:attrName>ppt_x</p:attrName>
                                        </p:attrNameLst>
                                      </p:cBhvr>
                                      <p:tavLst>
                                        <p:tav tm="0">
                                          <p:val>
                                            <p:strVal val="#ppt_x"/>
                                          </p:val>
                                        </p:tav>
                                        <p:tav tm="100000">
                                          <p:val>
                                            <p:strVal val="#ppt_x"/>
                                          </p:val>
                                        </p:tav>
                                      </p:tavLst>
                                    </p:anim>
                                    <p:anim calcmode="lin" valueType="num">
                                      <p:cBhvr additive="base">
                                        <p:cTn id="368" dur="4000" fill="hold"/>
                                        <p:tgtEl>
                                          <p:spTgt spid="79"/>
                                        </p:tgtEl>
                                        <p:attrNameLst>
                                          <p:attrName>ppt_y</p:attrName>
                                        </p:attrNameLst>
                                      </p:cBhvr>
                                      <p:tavLst>
                                        <p:tav tm="0">
                                          <p:val>
                                            <p:strVal val="0-#ppt_h/2"/>
                                          </p:val>
                                        </p:tav>
                                        <p:tav tm="100000">
                                          <p:val>
                                            <p:strVal val="#ppt_y"/>
                                          </p:val>
                                        </p:tav>
                                      </p:tavLst>
                                    </p:anim>
                                  </p:childTnLst>
                                </p:cTn>
                              </p:par>
                              <p:par>
                                <p:cTn id="369" presetID="19" presetClass="entr" presetSubtype="10" fill="hold" grpId="1" nodeType="withEffect">
                                  <p:stCondLst>
                                    <p:cond delay="0"/>
                                  </p:stCondLst>
                                  <p:childTnLst>
                                    <p:set>
                                      <p:cBhvr>
                                        <p:cTn id="370" dur="1" fill="hold">
                                          <p:stCondLst>
                                            <p:cond delay="0"/>
                                          </p:stCondLst>
                                        </p:cTn>
                                        <p:tgtEl>
                                          <p:spTgt spid="79"/>
                                        </p:tgtEl>
                                        <p:attrNameLst>
                                          <p:attrName>style.visibility</p:attrName>
                                        </p:attrNameLst>
                                      </p:cBhvr>
                                      <p:to>
                                        <p:strVal val="visible"/>
                                      </p:to>
                                    </p:set>
                                    <p:anim calcmode="lin" valueType="num">
                                      <p:cBhvr>
                                        <p:cTn id="371" dur="4000" fill="hold"/>
                                        <p:tgtEl>
                                          <p:spTgt spid="79"/>
                                        </p:tgtEl>
                                        <p:attrNameLst>
                                          <p:attrName>ppt_w</p:attrName>
                                        </p:attrNameLst>
                                      </p:cBhvr>
                                      <p:tavLst>
                                        <p:tav tm="0" fmla="#ppt_w*sin(2.5*pi*$)">
                                          <p:val>
                                            <p:fltVal val="0"/>
                                          </p:val>
                                        </p:tav>
                                        <p:tav tm="100000">
                                          <p:val>
                                            <p:fltVal val="1"/>
                                          </p:val>
                                        </p:tav>
                                      </p:tavLst>
                                    </p:anim>
                                    <p:anim calcmode="lin" valueType="num">
                                      <p:cBhvr>
                                        <p:cTn id="372" dur="4000" fill="hold"/>
                                        <p:tgtEl>
                                          <p:spTgt spid="79"/>
                                        </p:tgtEl>
                                        <p:attrNameLst>
                                          <p:attrName>ppt_h</p:attrName>
                                        </p:attrNameLst>
                                      </p:cBhvr>
                                      <p:tavLst>
                                        <p:tav tm="0">
                                          <p:val>
                                            <p:strVal val="#ppt_h"/>
                                          </p:val>
                                        </p:tav>
                                        <p:tav tm="100000">
                                          <p:val>
                                            <p:strVal val="#ppt_h"/>
                                          </p:val>
                                        </p:tav>
                                      </p:tavLst>
                                    </p:anim>
                                  </p:childTnLst>
                                </p:cTn>
                              </p:par>
                              <p:par>
                                <p:cTn id="373" presetID="2" presetClass="exit" presetSubtype="4" fill="hold" grpId="2" nodeType="withEffect">
                                  <p:stCondLst>
                                    <p:cond delay="0"/>
                                  </p:stCondLst>
                                  <p:childTnLst>
                                    <p:anim calcmode="lin" valueType="num">
                                      <p:cBhvr additive="base">
                                        <p:cTn id="374" dur="4500"/>
                                        <p:tgtEl>
                                          <p:spTgt spid="79"/>
                                        </p:tgtEl>
                                        <p:attrNameLst>
                                          <p:attrName>ppt_x</p:attrName>
                                        </p:attrNameLst>
                                      </p:cBhvr>
                                      <p:tavLst>
                                        <p:tav tm="0">
                                          <p:val>
                                            <p:strVal val="ppt_x"/>
                                          </p:val>
                                        </p:tav>
                                        <p:tav tm="100000">
                                          <p:val>
                                            <p:strVal val="ppt_x"/>
                                          </p:val>
                                        </p:tav>
                                      </p:tavLst>
                                    </p:anim>
                                    <p:anim calcmode="lin" valueType="num">
                                      <p:cBhvr additive="base">
                                        <p:cTn id="375" dur="4500"/>
                                        <p:tgtEl>
                                          <p:spTgt spid="79"/>
                                        </p:tgtEl>
                                        <p:attrNameLst>
                                          <p:attrName>ppt_y</p:attrName>
                                        </p:attrNameLst>
                                      </p:cBhvr>
                                      <p:tavLst>
                                        <p:tav tm="0">
                                          <p:val>
                                            <p:strVal val="ppt_y"/>
                                          </p:val>
                                        </p:tav>
                                        <p:tav tm="100000">
                                          <p:val>
                                            <p:strVal val="1+ppt_h/2"/>
                                          </p:val>
                                        </p:tav>
                                      </p:tavLst>
                                    </p:anim>
                                    <p:set>
                                      <p:cBhvr>
                                        <p:cTn id="376" dur="1" fill="hold">
                                          <p:stCondLst>
                                            <p:cond delay="4499"/>
                                          </p:stCondLst>
                                        </p:cTn>
                                        <p:tgtEl>
                                          <p:spTgt spid="79"/>
                                        </p:tgtEl>
                                        <p:attrNameLst>
                                          <p:attrName>style.visibility</p:attrName>
                                        </p:attrNameLst>
                                      </p:cBhvr>
                                      <p:to>
                                        <p:strVal val="hidden"/>
                                      </p:to>
                                    </p:set>
                                  </p:childTnLst>
                                </p:cTn>
                              </p:par>
                              <p:par>
                                <p:cTn id="377" presetID="3" presetClass="exit" presetSubtype="10" fill="hold" grpId="3" nodeType="withEffect">
                                  <p:stCondLst>
                                    <p:cond delay="0"/>
                                  </p:stCondLst>
                                  <p:childTnLst>
                                    <p:animEffect transition="out" filter="blinds(horizontal)">
                                      <p:cBhvr>
                                        <p:cTn id="378" dur="6000"/>
                                        <p:tgtEl>
                                          <p:spTgt spid="79"/>
                                        </p:tgtEl>
                                      </p:cBhvr>
                                    </p:animEffect>
                                    <p:set>
                                      <p:cBhvr>
                                        <p:cTn id="379" dur="1" fill="hold">
                                          <p:stCondLst>
                                            <p:cond delay="5999"/>
                                          </p:stCondLst>
                                        </p:cTn>
                                        <p:tgtEl>
                                          <p:spTgt spid="79"/>
                                        </p:tgtEl>
                                        <p:attrNameLst>
                                          <p:attrName>style.visibility</p:attrName>
                                        </p:attrNameLst>
                                      </p:cBhvr>
                                      <p:to>
                                        <p:strVal val="hidden"/>
                                      </p:to>
                                    </p:set>
                                  </p:childTnLst>
                                </p:cTn>
                              </p:par>
                              <p:par>
                                <p:cTn id="380" presetID="2" presetClass="entr" presetSubtype="1" fill="hold" grpId="0" nodeType="withEffect">
                                  <p:stCondLst>
                                    <p:cond delay="0"/>
                                  </p:stCondLst>
                                  <p:childTnLst>
                                    <p:set>
                                      <p:cBhvr>
                                        <p:cTn id="381" dur="1" fill="hold">
                                          <p:stCondLst>
                                            <p:cond delay="0"/>
                                          </p:stCondLst>
                                        </p:cTn>
                                        <p:tgtEl>
                                          <p:spTgt spid="78"/>
                                        </p:tgtEl>
                                        <p:attrNameLst>
                                          <p:attrName>style.visibility</p:attrName>
                                        </p:attrNameLst>
                                      </p:cBhvr>
                                      <p:to>
                                        <p:strVal val="visible"/>
                                      </p:to>
                                    </p:set>
                                    <p:anim calcmode="lin" valueType="num">
                                      <p:cBhvr additive="base">
                                        <p:cTn id="382" dur="4000" fill="hold"/>
                                        <p:tgtEl>
                                          <p:spTgt spid="78"/>
                                        </p:tgtEl>
                                        <p:attrNameLst>
                                          <p:attrName>ppt_x</p:attrName>
                                        </p:attrNameLst>
                                      </p:cBhvr>
                                      <p:tavLst>
                                        <p:tav tm="0">
                                          <p:val>
                                            <p:strVal val="#ppt_x"/>
                                          </p:val>
                                        </p:tav>
                                        <p:tav tm="100000">
                                          <p:val>
                                            <p:strVal val="#ppt_x"/>
                                          </p:val>
                                        </p:tav>
                                      </p:tavLst>
                                    </p:anim>
                                    <p:anim calcmode="lin" valueType="num">
                                      <p:cBhvr additive="base">
                                        <p:cTn id="383" dur="4000" fill="hold"/>
                                        <p:tgtEl>
                                          <p:spTgt spid="78"/>
                                        </p:tgtEl>
                                        <p:attrNameLst>
                                          <p:attrName>ppt_y</p:attrName>
                                        </p:attrNameLst>
                                      </p:cBhvr>
                                      <p:tavLst>
                                        <p:tav tm="0">
                                          <p:val>
                                            <p:strVal val="0-#ppt_h/2"/>
                                          </p:val>
                                        </p:tav>
                                        <p:tav tm="100000">
                                          <p:val>
                                            <p:strVal val="#ppt_y"/>
                                          </p:val>
                                        </p:tav>
                                      </p:tavLst>
                                    </p:anim>
                                  </p:childTnLst>
                                </p:cTn>
                              </p:par>
                              <p:par>
                                <p:cTn id="384" presetID="19" presetClass="entr" presetSubtype="10" fill="hold" grpId="1" nodeType="withEffect">
                                  <p:stCondLst>
                                    <p:cond delay="0"/>
                                  </p:stCondLst>
                                  <p:childTnLst>
                                    <p:set>
                                      <p:cBhvr>
                                        <p:cTn id="385" dur="1" fill="hold">
                                          <p:stCondLst>
                                            <p:cond delay="0"/>
                                          </p:stCondLst>
                                        </p:cTn>
                                        <p:tgtEl>
                                          <p:spTgt spid="78"/>
                                        </p:tgtEl>
                                        <p:attrNameLst>
                                          <p:attrName>style.visibility</p:attrName>
                                        </p:attrNameLst>
                                      </p:cBhvr>
                                      <p:to>
                                        <p:strVal val="visible"/>
                                      </p:to>
                                    </p:set>
                                    <p:anim calcmode="lin" valueType="num">
                                      <p:cBhvr>
                                        <p:cTn id="386" dur="4000" fill="hold"/>
                                        <p:tgtEl>
                                          <p:spTgt spid="78"/>
                                        </p:tgtEl>
                                        <p:attrNameLst>
                                          <p:attrName>ppt_w</p:attrName>
                                        </p:attrNameLst>
                                      </p:cBhvr>
                                      <p:tavLst>
                                        <p:tav tm="0" fmla="#ppt_w*sin(2.5*pi*$)">
                                          <p:val>
                                            <p:fltVal val="0"/>
                                          </p:val>
                                        </p:tav>
                                        <p:tav tm="100000">
                                          <p:val>
                                            <p:fltVal val="1"/>
                                          </p:val>
                                        </p:tav>
                                      </p:tavLst>
                                    </p:anim>
                                    <p:anim calcmode="lin" valueType="num">
                                      <p:cBhvr>
                                        <p:cTn id="387" dur="4000" fill="hold"/>
                                        <p:tgtEl>
                                          <p:spTgt spid="78"/>
                                        </p:tgtEl>
                                        <p:attrNameLst>
                                          <p:attrName>ppt_h</p:attrName>
                                        </p:attrNameLst>
                                      </p:cBhvr>
                                      <p:tavLst>
                                        <p:tav tm="0">
                                          <p:val>
                                            <p:strVal val="#ppt_h"/>
                                          </p:val>
                                        </p:tav>
                                        <p:tav tm="100000">
                                          <p:val>
                                            <p:strVal val="#ppt_h"/>
                                          </p:val>
                                        </p:tav>
                                      </p:tavLst>
                                    </p:anim>
                                  </p:childTnLst>
                                </p:cTn>
                              </p:par>
                              <p:par>
                                <p:cTn id="388" presetID="2" presetClass="exit" presetSubtype="4" fill="hold" grpId="2" nodeType="withEffect">
                                  <p:stCondLst>
                                    <p:cond delay="0"/>
                                  </p:stCondLst>
                                  <p:childTnLst>
                                    <p:anim calcmode="lin" valueType="num">
                                      <p:cBhvr additive="base">
                                        <p:cTn id="389" dur="4500"/>
                                        <p:tgtEl>
                                          <p:spTgt spid="78"/>
                                        </p:tgtEl>
                                        <p:attrNameLst>
                                          <p:attrName>ppt_x</p:attrName>
                                        </p:attrNameLst>
                                      </p:cBhvr>
                                      <p:tavLst>
                                        <p:tav tm="0">
                                          <p:val>
                                            <p:strVal val="ppt_x"/>
                                          </p:val>
                                        </p:tav>
                                        <p:tav tm="100000">
                                          <p:val>
                                            <p:strVal val="ppt_x"/>
                                          </p:val>
                                        </p:tav>
                                      </p:tavLst>
                                    </p:anim>
                                    <p:anim calcmode="lin" valueType="num">
                                      <p:cBhvr additive="base">
                                        <p:cTn id="390" dur="4500"/>
                                        <p:tgtEl>
                                          <p:spTgt spid="78"/>
                                        </p:tgtEl>
                                        <p:attrNameLst>
                                          <p:attrName>ppt_y</p:attrName>
                                        </p:attrNameLst>
                                      </p:cBhvr>
                                      <p:tavLst>
                                        <p:tav tm="0">
                                          <p:val>
                                            <p:strVal val="ppt_y"/>
                                          </p:val>
                                        </p:tav>
                                        <p:tav tm="100000">
                                          <p:val>
                                            <p:strVal val="1+ppt_h/2"/>
                                          </p:val>
                                        </p:tav>
                                      </p:tavLst>
                                    </p:anim>
                                    <p:set>
                                      <p:cBhvr>
                                        <p:cTn id="391" dur="1" fill="hold">
                                          <p:stCondLst>
                                            <p:cond delay="4499"/>
                                          </p:stCondLst>
                                        </p:cTn>
                                        <p:tgtEl>
                                          <p:spTgt spid="78"/>
                                        </p:tgtEl>
                                        <p:attrNameLst>
                                          <p:attrName>style.visibility</p:attrName>
                                        </p:attrNameLst>
                                      </p:cBhvr>
                                      <p:to>
                                        <p:strVal val="hidden"/>
                                      </p:to>
                                    </p:set>
                                  </p:childTnLst>
                                </p:cTn>
                              </p:par>
                              <p:par>
                                <p:cTn id="392" presetID="3" presetClass="exit" presetSubtype="10" fill="hold" grpId="3" nodeType="withEffect">
                                  <p:stCondLst>
                                    <p:cond delay="0"/>
                                  </p:stCondLst>
                                  <p:childTnLst>
                                    <p:animEffect transition="out" filter="blinds(horizontal)">
                                      <p:cBhvr>
                                        <p:cTn id="393" dur="6000"/>
                                        <p:tgtEl>
                                          <p:spTgt spid="78"/>
                                        </p:tgtEl>
                                      </p:cBhvr>
                                    </p:animEffect>
                                    <p:set>
                                      <p:cBhvr>
                                        <p:cTn id="394" dur="1" fill="hold">
                                          <p:stCondLst>
                                            <p:cond delay="5999"/>
                                          </p:stCondLst>
                                        </p:cTn>
                                        <p:tgtEl>
                                          <p:spTgt spid="78"/>
                                        </p:tgtEl>
                                        <p:attrNameLst>
                                          <p:attrName>style.visibility</p:attrName>
                                        </p:attrNameLst>
                                      </p:cBhvr>
                                      <p:to>
                                        <p:strVal val="hidden"/>
                                      </p:to>
                                    </p:set>
                                  </p:childTnLst>
                                </p:cTn>
                              </p:par>
                              <p:par>
                                <p:cTn id="395" presetID="2" presetClass="entr" presetSubtype="1" fill="hold" grpId="0" nodeType="withEffect">
                                  <p:stCondLst>
                                    <p:cond delay="0"/>
                                  </p:stCondLst>
                                  <p:childTnLst>
                                    <p:set>
                                      <p:cBhvr>
                                        <p:cTn id="396" dur="1" fill="hold">
                                          <p:stCondLst>
                                            <p:cond delay="0"/>
                                          </p:stCondLst>
                                        </p:cTn>
                                        <p:tgtEl>
                                          <p:spTgt spid="80"/>
                                        </p:tgtEl>
                                        <p:attrNameLst>
                                          <p:attrName>style.visibility</p:attrName>
                                        </p:attrNameLst>
                                      </p:cBhvr>
                                      <p:to>
                                        <p:strVal val="visible"/>
                                      </p:to>
                                    </p:set>
                                    <p:anim calcmode="lin" valueType="num">
                                      <p:cBhvr additive="base">
                                        <p:cTn id="397" dur="4000" fill="hold"/>
                                        <p:tgtEl>
                                          <p:spTgt spid="80"/>
                                        </p:tgtEl>
                                        <p:attrNameLst>
                                          <p:attrName>ppt_x</p:attrName>
                                        </p:attrNameLst>
                                      </p:cBhvr>
                                      <p:tavLst>
                                        <p:tav tm="0">
                                          <p:val>
                                            <p:strVal val="#ppt_x"/>
                                          </p:val>
                                        </p:tav>
                                        <p:tav tm="100000">
                                          <p:val>
                                            <p:strVal val="#ppt_x"/>
                                          </p:val>
                                        </p:tav>
                                      </p:tavLst>
                                    </p:anim>
                                    <p:anim calcmode="lin" valueType="num">
                                      <p:cBhvr additive="base">
                                        <p:cTn id="398" dur="4000" fill="hold"/>
                                        <p:tgtEl>
                                          <p:spTgt spid="80"/>
                                        </p:tgtEl>
                                        <p:attrNameLst>
                                          <p:attrName>ppt_y</p:attrName>
                                        </p:attrNameLst>
                                      </p:cBhvr>
                                      <p:tavLst>
                                        <p:tav tm="0">
                                          <p:val>
                                            <p:strVal val="0-#ppt_h/2"/>
                                          </p:val>
                                        </p:tav>
                                        <p:tav tm="100000">
                                          <p:val>
                                            <p:strVal val="#ppt_y"/>
                                          </p:val>
                                        </p:tav>
                                      </p:tavLst>
                                    </p:anim>
                                  </p:childTnLst>
                                </p:cTn>
                              </p:par>
                              <p:par>
                                <p:cTn id="399" presetID="19" presetClass="entr" presetSubtype="10" fill="hold" grpId="1" nodeType="withEffect">
                                  <p:stCondLst>
                                    <p:cond delay="0"/>
                                  </p:stCondLst>
                                  <p:childTnLst>
                                    <p:set>
                                      <p:cBhvr>
                                        <p:cTn id="400" dur="1" fill="hold">
                                          <p:stCondLst>
                                            <p:cond delay="0"/>
                                          </p:stCondLst>
                                        </p:cTn>
                                        <p:tgtEl>
                                          <p:spTgt spid="80"/>
                                        </p:tgtEl>
                                        <p:attrNameLst>
                                          <p:attrName>style.visibility</p:attrName>
                                        </p:attrNameLst>
                                      </p:cBhvr>
                                      <p:to>
                                        <p:strVal val="visible"/>
                                      </p:to>
                                    </p:set>
                                    <p:anim calcmode="lin" valueType="num">
                                      <p:cBhvr>
                                        <p:cTn id="401" dur="4000" fill="hold"/>
                                        <p:tgtEl>
                                          <p:spTgt spid="80"/>
                                        </p:tgtEl>
                                        <p:attrNameLst>
                                          <p:attrName>ppt_w</p:attrName>
                                        </p:attrNameLst>
                                      </p:cBhvr>
                                      <p:tavLst>
                                        <p:tav tm="0" fmla="#ppt_w*sin(2.5*pi*$)">
                                          <p:val>
                                            <p:fltVal val="0"/>
                                          </p:val>
                                        </p:tav>
                                        <p:tav tm="100000">
                                          <p:val>
                                            <p:fltVal val="1"/>
                                          </p:val>
                                        </p:tav>
                                      </p:tavLst>
                                    </p:anim>
                                    <p:anim calcmode="lin" valueType="num">
                                      <p:cBhvr>
                                        <p:cTn id="402" dur="4000" fill="hold"/>
                                        <p:tgtEl>
                                          <p:spTgt spid="80"/>
                                        </p:tgtEl>
                                        <p:attrNameLst>
                                          <p:attrName>ppt_h</p:attrName>
                                        </p:attrNameLst>
                                      </p:cBhvr>
                                      <p:tavLst>
                                        <p:tav tm="0">
                                          <p:val>
                                            <p:strVal val="#ppt_h"/>
                                          </p:val>
                                        </p:tav>
                                        <p:tav tm="100000">
                                          <p:val>
                                            <p:strVal val="#ppt_h"/>
                                          </p:val>
                                        </p:tav>
                                      </p:tavLst>
                                    </p:anim>
                                  </p:childTnLst>
                                </p:cTn>
                              </p:par>
                              <p:par>
                                <p:cTn id="403" presetID="2" presetClass="exit" presetSubtype="4" fill="hold" grpId="2" nodeType="withEffect">
                                  <p:stCondLst>
                                    <p:cond delay="0"/>
                                  </p:stCondLst>
                                  <p:childTnLst>
                                    <p:anim calcmode="lin" valueType="num">
                                      <p:cBhvr additive="base">
                                        <p:cTn id="404" dur="4500"/>
                                        <p:tgtEl>
                                          <p:spTgt spid="80"/>
                                        </p:tgtEl>
                                        <p:attrNameLst>
                                          <p:attrName>ppt_x</p:attrName>
                                        </p:attrNameLst>
                                      </p:cBhvr>
                                      <p:tavLst>
                                        <p:tav tm="0">
                                          <p:val>
                                            <p:strVal val="ppt_x"/>
                                          </p:val>
                                        </p:tav>
                                        <p:tav tm="100000">
                                          <p:val>
                                            <p:strVal val="ppt_x"/>
                                          </p:val>
                                        </p:tav>
                                      </p:tavLst>
                                    </p:anim>
                                    <p:anim calcmode="lin" valueType="num">
                                      <p:cBhvr additive="base">
                                        <p:cTn id="405" dur="4500"/>
                                        <p:tgtEl>
                                          <p:spTgt spid="80"/>
                                        </p:tgtEl>
                                        <p:attrNameLst>
                                          <p:attrName>ppt_y</p:attrName>
                                        </p:attrNameLst>
                                      </p:cBhvr>
                                      <p:tavLst>
                                        <p:tav tm="0">
                                          <p:val>
                                            <p:strVal val="ppt_y"/>
                                          </p:val>
                                        </p:tav>
                                        <p:tav tm="100000">
                                          <p:val>
                                            <p:strVal val="1+ppt_h/2"/>
                                          </p:val>
                                        </p:tav>
                                      </p:tavLst>
                                    </p:anim>
                                    <p:set>
                                      <p:cBhvr>
                                        <p:cTn id="406" dur="1" fill="hold">
                                          <p:stCondLst>
                                            <p:cond delay="4499"/>
                                          </p:stCondLst>
                                        </p:cTn>
                                        <p:tgtEl>
                                          <p:spTgt spid="80"/>
                                        </p:tgtEl>
                                        <p:attrNameLst>
                                          <p:attrName>style.visibility</p:attrName>
                                        </p:attrNameLst>
                                      </p:cBhvr>
                                      <p:to>
                                        <p:strVal val="hidden"/>
                                      </p:to>
                                    </p:set>
                                  </p:childTnLst>
                                </p:cTn>
                              </p:par>
                              <p:par>
                                <p:cTn id="407" presetID="3" presetClass="exit" presetSubtype="10" fill="hold" grpId="3" nodeType="withEffect">
                                  <p:stCondLst>
                                    <p:cond delay="0"/>
                                  </p:stCondLst>
                                  <p:childTnLst>
                                    <p:animEffect transition="out" filter="blinds(horizontal)">
                                      <p:cBhvr>
                                        <p:cTn id="408" dur="6000"/>
                                        <p:tgtEl>
                                          <p:spTgt spid="80"/>
                                        </p:tgtEl>
                                      </p:cBhvr>
                                    </p:animEffect>
                                    <p:set>
                                      <p:cBhvr>
                                        <p:cTn id="409" dur="1" fill="hold">
                                          <p:stCondLst>
                                            <p:cond delay="5999"/>
                                          </p:stCondLst>
                                        </p:cTn>
                                        <p:tgtEl>
                                          <p:spTgt spid="80"/>
                                        </p:tgtEl>
                                        <p:attrNameLst>
                                          <p:attrName>style.visibility</p:attrName>
                                        </p:attrNameLst>
                                      </p:cBhvr>
                                      <p:to>
                                        <p:strVal val="hidden"/>
                                      </p:to>
                                    </p:set>
                                  </p:childTnLst>
                                </p:cTn>
                              </p:par>
                              <p:par>
                                <p:cTn id="410" presetID="2" presetClass="entr" presetSubtype="1" fill="hold" grpId="0" nodeType="withEffect">
                                  <p:stCondLst>
                                    <p:cond delay="0"/>
                                  </p:stCondLst>
                                  <p:childTnLst>
                                    <p:set>
                                      <p:cBhvr>
                                        <p:cTn id="411" dur="1" fill="hold">
                                          <p:stCondLst>
                                            <p:cond delay="0"/>
                                          </p:stCondLst>
                                        </p:cTn>
                                        <p:tgtEl>
                                          <p:spTgt spid="67"/>
                                        </p:tgtEl>
                                        <p:attrNameLst>
                                          <p:attrName>style.visibility</p:attrName>
                                        </p:attrNameLst>
                                      </p:cBhvr>
                                      <p:to>
                                        <p:strVal val="visible"/>
                                      </p:to>
                                    </p:set>
                                    <p:anim calcmode="lin" valueType="num">
                                      <p:cBhvr additive="base">
                                        <p:cTn id="412" dur="4000" fill="hold"/>
                                        <p:tgtEl>
                                          <p:spTgt spid="67"/>
                                        </p:tgtEl>
                                        <p:attrNameLst>
                                          <p:attrName>ppt_x</p:attrName>
                                        </p:attrNameLst>
                                      </p:cBhvr>
                                      <p:tavLst>
                                        <p:tav tm="0">
                                          <p:val>
                                            <p:strVal val="#ppt_x"/>
                                          </p:val>
                                        </p:tav>
                                        <p:tav tm="100000">
                                          <p:val>
                                            <p:strVal val="#ppt_x"/>
                                          </p:val>
                                        </p:tav>
                                      </p:tavLst>
                                    </p:anim>
                                    <p:anim calcmode="lin" valueType="num">
                                      <p:cBhvr additive="base">
                                        <p:cTn id="413" dur="4000" fill="hold"/>
                                        <p:tgtEl>
                                          <p:spTgt spid="67"/>
                                        </p:tgtEl>
                                        <p:attrNameLst>
                                          <p:attrName>ppt_y</p:attrName>
                                        </p:attrNameLst>
                                      </p:cBhvr>
                                      <p:tavLst>
                                        <p:tav tm="0">
                                          <p:val>
                                            <p:strVal val="0-#ppt_h/2"/>
                                          </p:val>
                                        </p:tav>
                                        <p:tav tm="100000">
                                          <p:val>
                                            <p:strVal val="#ppt_y"/>
                                          </p:val>
                                        </p:tav>
                                      </p:tavLst>
                                    </p:anim>
                                  </p:childTnLst>
                                </p:cTn>
                              </p:par>
                              <p:par>
                                <p:cTn id="414" presetID="19" presetClass="entr" presetSubtype="10" fill="hold" grpId="1" nodeType="withEffect">
                                  <p:stCondLst>
                                    <p:cond delay="0"/>
                                  </p:stCondLst>
                                  <p:childTnLst>
                                    <p:set>
                                      <p:cBhvr>
                                        <p:cTn id="415" dur="1" fill="hold">
                                          <p:stCondLst>
                                            <p:cond delay="0"/>
                                          </p:stCondLst>
                                        </p:cTn>
                                        <p:tgtEl>
                                          <p:spTgt spid="67"/>
                                        </p:tgtEl>
                                        <p:attrNameLst>
                                          <p:attrName>style.visibility</p:attrName>
                                        </p:attrNameLst>
                                      </p:cBhvr>
                                      <p:to>
                                        <p:strVal val="visible"/>
                                      </p:to>
                                    </p:set>
                                    <p:anim calcmode="lin" valueType="num">
                                      <p:cBhvr>
                                        <p:cTn id="416" dur="4000" fill="hold"/>
                                        <p:tgtEl>
                                          <p:spTgt spid="67"/>
                                        </p:tgtEl>
                                        <p:attrNameLst>
                                          <p:attrName>ppt_w</p:attrName>
                                        </p:attrNameLst>
                                      </p:cBhvr>
                                      <p:tavLst>
                                        <p:tav tm="0" fmla="#ppt_w*sin(2.5*pi*$)">
                                          <p:val>
                                            <p:fltVal val="0"/>
                                          </p:val>
                                        </p:tav>
                                        <p:tav tm="100000">
                                          <p:val>
                                            <p:fltVal val="1"/>
                                          </p:val>
                                        </p:tav>
                                      </p:tavLst>
                                    </p:anim>
                                    <p:anim calcmode="lin" valueType="num">
                                      <p:cBhvr>
                                        <p:cTn id="417" dur="4000" fill="hold"/>
                                        <p:tgtEl>
                                          <p:spTgt spid="67"/>
                                        </p:tgtEl>
                                        <p:attrNameLst>
                                          <p:attrName>ppt_h</p:attrName>
                                        </p:attrNameLst>
                                      </p:cBhvr>
                                      <p:tavLst>
                                        <p:tav tm="0">
                                          <p:val>
                                            <p:strVal val="#ppt_h"/>
                                          </p:val>
                                        </p:tav>
                                        <p:tav tm="100000">
                                          <p:val>
                                            <p:strVal val="#ppt_h"/>
                                          </p:val>
                                        </p:tav>
                                      </p:tavLst>
                                    </p:anim>
                                  </p:childTnLst>
                                </p:cTn>
                              </p:par>
                              <p:par>
                                <p:cTn id="418" presetID="2" presetClass="exit" presetSubtype="4" fill="hold" grpId="2" nodeType="withEffect">
                                  <p:stCondLst>
                                    <p:cond delay="0"/>
                                  </p:stCondLst>
                                  <p:childTnLst>
                                    <p:anim calcmode="lin" valueType="num">
                                      <p:cBhvr additive="base">
                                        <p:cTn id="419" dur="4500"/>
                                        <p:tgtEl>
                                          <p:spTgt spid="67"/>
                                        </p:tgtEl>
                                        <p:attrNameLst>
                                          <p:attrName>ppt_x</p:attrName>
                                        </p:attrNameLst>
                                      </p:cBhvr>
                                      <p:tavLst>
                                        <p:tav tm="0">
                                          <p:val>
                                            <p:strVal val="ppt_x"/>
                                          </p:val>
                                        </p:tav>
                                        <p:tav tm="100000">
                                          <p:val>
                                            <p:strVal val="ppt_x"/>
                                          </p:val>
                                        </p:tav>
                                      </p:tavLst>
                                    </p:anim>
                                    <p:anim calcmode="lin" valueType="num">
                                      <p:cBhvr additive="base">
                                        <p:cTn id="420" dur="4500"/>
                                        <p:tgtEl>
                                          <p:spTgt spid="67"/>
                                        </p:tgtEl>
                                        <p:attrNameLst>
                                          <p:attrName>ppt_y</p:attrName>
                                        </p:attrNameLst>
                                      </p:cBhvr>
                                      <p:tavLst>
                                        <p:tav tm="0">
                                          <p:val>
                                            <p:strVal val="ppt_y"/>
                                          </p:val>
                                        </p:tav>
                                        <p:tav tm="100000">
                                          <p:val>
                                            <p:strVal val="1+ppt_h/2"/>
                                          </p:val>
                                        </p:tav>
                                      </p:tavLst>
                                    </p:anim>
                                    <p:set>
                                      <p:cBhvr>
                                        <p:cTn id="421" dur="1" fill="hold">
                                          <p:stCondLst>
                                            <p:cond delay="4499"/>
                                          </p:stCondLst>
                                        </p:cTn>
                                        <p:tgtEl>
                                          <p:spTgt spid="67"/>
                                        </p:tgtEl>
                                        <p:attrNameLst>
                                          <p:attrName>style.visibility</p:attrName>
                                        </p:attrNameLst>
                                      </p:cBhvr>
                                      <p:to>
                                        <p:strVal val="hidden"/>
                                      </p:to>
                                    </p:set>
                                  </p:childTnLst>
                                </p:cTn>
                              </p:par>
                              <p:par>
                                <p:cTn id="422" presetID="3" presetClass="exit" presetSubtype="10" fill="hold" grpId="3" nodeType="withEffect">
                                  <p:stCondLst>
                                    <p:cond delay="0"/>
                                  </p:stCondLst>
                                  <p:childTnLst>
                                    <p:animEffect transition="out" filter="blinds(horizontal)">
                                      <p:cBhvr>
                                        <p:cTn id="423" dur="6000"/>
                                        <p:tgtEl>
                                          <p:spTgt spid="67"/>
                                        </p:tgtEl>
                                      </p:cBhvr>
                                    </p:animEffect>
                                    <p:set>
                                      <p:cBhvr>
                                        <p:cTn id="424" dur="1" fill="hold">
                                          <p:stCondLst>
                                            <p:cond delay="5999"/>
                                          </p:stCondLst>
                                        </p:cTn>
                                        <p:tgtEl>
                                          <p:spTgt spid="67"/>
                                        </p:tgtEl>
                                        <p:attrNameLst>
                                          <p:attrName>style.visibility</p:attrName>
                                        </p:attrNameLst>
                                      </p:cBhvr>
                                      <p:to>
                                        <p:strVal val="hidden"/>
                                      </p:to>
                                    </p:set>
                                  </p:childTnLst>
                                </p:cTn>
                              </p:par>
                              <p:par>
                                <p:cTn id="425" presetID="2" presetClass="entr" presetSubtype="1" fill="hold" grpId="0" nodeType="withEffect">
                                  <p:stCondLst>
                                    <p:cond delay="0"/>
                                  </p:stCondLst>
                                  <p:childTnLst>
                                    <p:set>
                                      <p:cBhvr>
                                        <p:cTn id="426" dur="1" fill="hold">
                                          <p:stCondLst>
                                            <p:cond delay="0"/>
                                          </p:stCondLst>
                                        </p:cTn>
                                        <p:tgtEl>
                                          <p:spTgt spid="66"/>
                                        </p:tgtEl>
                                        <p:attrNameLst>
                                          <p:attrName>style.visibility</p:attrName>
                                        </p:attrNameLst>
                                      </p:cBhvr>
                                      <p:to>
                                        <p:strVal val="visible"/>
                                      </p:to>
                                    </p:set>
                                    <p:anim calcmode="lin" valueType="num">
                                      <p:cBhvr additive="base">
                                        <p:cTn id="427" dur="4000" fill="hold"/>
                                        <p:tgtEl>
                                          <p:spTgt spid="66"/>
                                        </p:tgtEl>
                                        <p:attrNameLst>
                                          <p:attrName>ppt_x</p:attrName>
                                        </p:attrNameLst>
                                      </p:cBhvr>
                                      <p:tavLst>
                                        <p:tav tm="0">
                                          <p:val>
                                            <p:strVal val="#ppt_x"/>
                                          </p:val>
                                        </p:tav>
                                        <p:tav tm="100000">
                                          <p:val>
                                            <p:strVal val="#ppt_x"/>
                                          </p:val>
                                        </p:tav>
                                      </p:tavLst>
                                    </p:anim>
                                    <p:anim calcmode="lin" valueType="num">
                                      <p:cBhvr additive="base">
                                        <p:cTn id="428" dur="4000" fill="hold"/>
                                        <p:tgtEl>
                                          <p:spTgt spid="66"/>
                                        </p:tgtEl>
                                        <p:attrNameLst>
                                          <p:attrName>ppt_y</p:attrName>
                                        </p:attrNameLst>
                                      </p:cBhvr>
                                      <p:tavLst>
                                        <p:tav tm="0">
                                          <p:val>
                                            <p:strVal val="0-#ppt_h/2"/>
                                          </p:val>
                                        </p:tav>
                                        <p:tav tm="100000">
                                          <p:val>
                                            <p:strVal val="#ppt_y"/>
                                          </p:val>
                                        </p:tav>
                                      </p:tavLst>
                                    </p:anim>
                                  </p:childTnLst>
                                </p:cTn>
                              </p:par>
                              <p:par>
                                <p:cTn id="429" presetID="19" presetClass="entr" presetSubtype="10" fill="hold" grpId="1" nodeType="withEffect">
                                  <p:stCondLst>
                                    <p:cond delay="0"/>
                                  </p:stCondLst>
                                  <p:childTnLst>
                                    <p:set>
                                      <p:cBhvr>
                                        <p:cTn id="430" dur="1" fill="hold">
                                          <p:stCondLst>
                                            <p:cond delay="0"/>
                                          </p:stCondLst>
                                        </p:cTn>
                                        <p:tgtEl>
                                          <p:spTgt spid="66"/>
                                        </p:tgtEl>
                                        <p:attrNameLst>
                                          <p:attrName>style.visibility</p:attrName>
                                        </p:attrNameLst>
                                      </p:cBhvr>
                                      <p:to>
                                        <p:strVal val="visible"/>
                                      </p:to>
                                    </p:set>
                                    <p:anim calcmode="lin" valueType="num">
                                      <p:cBhvr>
                                        <p:cTn id="431" dur="4000" fill="hold"/>
                                        <p:tgtEl>
                                          <p:spTgt spid="66"/>
                                        </p:tgtEl>
                                        <p:attrNameLst>
                                          <p:attrName>ppt_w</p:attrName>
                                        </p:attrNameLst>
                                      </p:cBhvr>
                                      <p:tavLst>
                                        <p:tav tm="0" fmla="#ppt_w*sin(2.5*pi*$)">
                                          <p:val>
                                            <p:fltVal val="0"/>
                                          </p:val>
                                        </p:tav>
                                        <p:tav tm="100000">
                                          <p:val>
                                            <p:fltVal val="1"/>
                                          </p:val>
                                        </p:tav>
                                      </p:tavLst>
                                    </p:anim>
                                    <p:anim calcmode="lin" valueType="num">
                                      <p:cBhvr>
                                        <p:cTn id="432" dur="4000" fill="hold"/>
                                        <p:tgtEl>
                                          <p:spTgt spid="66"/>
                                        </p:tgtEl>
                                        <p:attrNameLst>
                                          <p:attrName>ppt_h</p:attrName>
                                        </p:attrNameLst>
                                      </p:cBhvr>
                                      <p:tavLst>
                                        <p:tav tm="0">
                                          <p:val>
                                            <p:strVal val="#ppt_h"/>
                                          </p:val>
                                        </p:tav>
                                        <p:tav tm="100000">
                                          <p:val>
                                            <p:strVal val="#ppt_h"/>
                                          </p:val>
                                        </p:tav>
                                      </p:tavLst>
                                    </p:anim>
                                  </p:childTnLst>
                                </p:cTn>
                              </p:par>
                              <p:par>
                                <p:cTn id="433" presetID="2" presetClass="exit" presetSubtype="4" fill="hold" grpId="2" nodeType="withEffect">
                                  <p:stCondLst>
                                    <p:cond delay="0"/>
                                  </p:stCondLst>
                                  <p:childTnLst>
                                    <p:anim calcmode="lin" valueType="num">
                                      <p:cBhvr additive="base">
                                        <p:cTn id="434" dur="4500"/>
                                        <p:tgtEl>
                                          <p:spTgt spid="66"/>
                                        </p:tgtEl>
                                        <p:attrNameLst>
                                          <p:attrName>ppt_x</p:attrName>
                                        </p:attrNameLst>
                                      </p:cBhvr>
                                      <p:tavLst>
                                        <p:tav tm="0">
                                          <p:val>
                                            <p:strVal val="ppt_x"/>
                                          </p:val>
                                        </p:tav>
                                        <p:tav tm="100000">
                                          <p:val>
                                            <p:strVal val="ppt_x"/>
                                          </p:val>
                                        </p:tav>
                                      </p:tavLst>
                                    </p:anim>
                                    <p:anim calcmode="lin" valueType="num">
                                      <p:cBhvr additive="base">
                                        <p:cTn id="435" dur="4500"/>
                                        <p:tgtEl>
                                          <p:spTgt spid="66"/>
                                        </p:tgtEl>
                                        <p:attrNameLst>
                                          <p:attrName>ppt_y</p:attrName>
                                        </p:attrNameLst>
                                      </p:cBhvr>
                                      <p:tavLst>
                                        <p:tav tm="0">
                                          <p:val>
                                            <p:strVal val="ppt_y"/>
                                          </p:val>
                                        </p:tav>
                                        <p:tav tm="100000">
                                          <p:val>
                                            <p:strVal val="1+ppt_h/2"/>
                                          </p:val>
                                        </p:tav>
                                      </p:tavLst>
                                    </p:anim>
                                    <p:set>
                                      <p:cBhvr>
                                        <p:cTn id="436" dur="1" fill="hold">
                                          <p:stCondLst>
                                            <p:cond delay="4499"/>
                                          </p:stCondLst>
                                        </p:cTn>
                                        <p:tgtEl>
                                          <p:spTgt spid="66"/>
                                        </p:tgtEl>
                                        <p:attrNameLst>
                                          <p:attrName>style.visibility</p:attrName>
                                        </p:attrNameLst>
                                      </p:cBhvr>
                                      <p:to>
                                        <p:strVal val="hidden"/>
                                      </p:to>
                                    </p:set>
                                  </p:childTnLst>
                                </p:cTn>
                              </p:par>
                              <p:par>
                                <p:cTn id="437" presetID="3" presetClass="exit" presetSubtype="10" fill="hold" grpId="3" nodeType="withEffect">
                                  <p:stCondLst>
                                    <p:cond delay="0"/>
                                  </p:stCondLst>
                                  <p:childTnLst>
                                    <p:animEffect transition="out" filter="blinds(horizontal)">
                                      <p:cBhvr>
                                        <p:cTn id="438" dur="6000"/>
                                        <p:tgtEl>
                                          <p:spTgt spid="66"/>
                                        </p:tgtEl>
                                      </p:cBhvr>
                                    </p:animEffect>
                                    <p:set>
                                      <p:cBhvr>
                                        <p:cTn id="439" dur="1" fill="hold">
                                          <p:stCondLst>
                                            <p:cond delay="5999"/>
                                          </p:stCondLst>
                                        </p:cTn>
                                        <p:tgtEl>
                                          <p:spTgt spid="66"/>
                                        </p:tgtEl>
                                        <p:attrNameLst>
                                          <p:attrName>style.visibility</p:attrName>
                                        </p:attrNameLst>
                                      </p:cBhvr>
                                      <p:to>
                                        <p:strVal val="hidden"/>
                                      </p:to>
                                    </p:set>
                                  </p:childTnLst>
                                </p:cTn>
                              </p:par>
                              <p:par>
                                <p:cTn id="440" presetID="2" presetClass="entr" presetSubtype="1" fill="hold" grpId="0" nodeType="withEffect">
                                  <p:stCondLst>
                                    <p:cond delay="0"/>
                                  </p:stCondLst>
                                  <p:childTnLst>
                                    <p:set>
                                      <p:cBhvr>
                                        <p:cTn id="441" dur="1" fill="hold">
                                          <p:stCondLst>
                                            <p:cond delay="0"/>
                                          </p:stCondLst>
                                        </p:cTn>
                                        <p:tgtEl>
                                          <p:spTgt spid="68"/>
                                        </p:tgtEl>
                                        <p:attrNameLst>
                                          <p:attrName>style.visibility</p:attrName>
                                        </p:attrNameLst>
                                      </p:cBhvr>
                                      <p:to>
                                        <p:strVal val="visible"/>
                                      </p:to>
                                    </p:set>
                                    <p:anim calcmode="lin" valueType="num">
                                      <p:cBhvr additive="base">
                                        <p:cTn id="442" dur="4000" fill="hold"/>
                                        <p:tgtEl>
                                          <p:spTgt spid="68"/>
                                        </p:tgtEl>
                                        <p:attrNameLst>
                                          <p:attrName>ppt_x</p:attrName>
                                        </p:attrNameLst>
                                      </p:cBhvr>
                                      <p:tavLst>
                                        <p:tav tm="0">
                                          <p:val>
                                            <p:strVal val="#ppt_x"/>
                                          </p:val>
                                        </p:tav>
                                        <p:tav tm="100000">
                                          <p:val>
                                            <p:strVal val="#ppt_x"/>
                                          </p:val>
                                        </p:tav>
                                      </p:tavLst>
                                    </p:anim>
                                    <p:anim calcmode="lin" valueType="num">
                                      <p:cBhvr additive="base">
                                        <p:cTn id="443" dur="4000" fill="hold"/>
                                        <p:tgtEl>
                                          <p:spTgt spid="68"/>
                                        </p:tgtEl>
                                        <p:attrNameLst>
                                          <p:attrName>ppt_y</p:attrName>
                                        </p:attrNameLst>
                                      </p:cBhvr>
                                      <p:tavLst>
                                        <p:tav tm="0">
                                          <p:val>
                                            <p:strVal val="0-#ppt_h/2"/>
                                          </p:val>
                                        </p:tav>
                                        <p:tav tm="100000">
                                          <p:val>
                                            <p:strVal val="#ppt_y"/>
                                          </p:val>
                                        </p:tav>
                                      </p:tavLst>
                                    </p:anim>
                                  </p:childTnLst>
                                </p:cTn>
                              </p:par>
                              <p:par>
                                <p:cTn id="444" presetID="19" presetClass="entr" presetSubtype="10" fill="hold" grpId="1" nodeType="withEffect">
                                  <p:stCondLst>
                                    <p:cond delay="0"/>
                                  </p:stCondLst>
                                  <p:childTnLst>
                                    <p:set>
                                      <p:cBhvr>
                                        <p:cTn id="445" dur="1" fill="hold">
                                          <p:stCondLst>
                                            <p:cond delay="0"/>
                                          </p:stCondLst>
                                        </p:cTn>
                                        <p:tgtEl>
                                          <p:spTgt spid="68"/>
                                        </p:tgtEl>
                                        <p:attrNameLst>
                                          <p:attrName>style.visibility</p:attrName>
                                        </p:attrNameLst>
                                      </p:cBhvr>
                                      <p:to>
                                        <p:strVal val="visible"/>
                                      </p:to>
                                    </p:set>
                                    <p:anim calcmode="lin" valueType="num">
                                      <p:cBhvr>
                                        <p:cTn id="446" dur="4000" fill="hold"/>
                                        <p:tgtEl>
                                          <p:spTgt spid="68"/>
                                        </p:tgtEl>
                                        <p:attrNameLst>
                                          <p:attrName>ppt_w</p:attrName>
                                        </p:attrNameLst>
                                      </p:cBhvr>
                                      <p:tavLst>
                                        <p:tav tm="0" fmla="#ppt_w*sin(2.5*pi*$)">
                                          <p:val>
                                            <p:fltVal val="0"/>
                                          </p:val>
                                        </p:tav>
                                        <p:tav tm="100000">
                                          <p:val>
                                            <p:fltVal val="1"/>
                                          </p:val>
                                        </p:tav>
                                      </p:tavLst>
                                    </p:anim>
                                    <p:anim calcmode="lin" valueType="num">
                                      <p:cBhvr>
                                        <p:cTn id="447" dur="4000" fill="hold"/>
                                        <p:tgtEl>
                                          <p:spTgt spid="68"/>
                                        </p:tgtEl>
                                        <p:attrNameLst>
                                          <p:attrName>ppt_h</p:attrName>
                                        </p:attrNameLst>
                                      </p:cBhvr>
                                      <p:tavLst>
                                        <p:tav tm="0">
                                          <p:val>
                                            <p:strVal val="#ppt_h"/>
                                          </p:val>
                                        </p:tav>
                                        <p:tav tm="100000">
                                          <p:val>
                                            <p:strVal val="#ppt_h"/>
                                          </p:val>
                                        </p:tav>
                                      </p:tavLst>
                                    </p:anim>
                                  </p:childTnLst>
                                </p:cTn>
                              </p:par>
                              <p:par>
                                <p:cTn id="448" presetID="2" presetClass="exit" presetSubtype="4" fill="hold" grpId="2" nodeType="withEffect">
                                  <p:stCondLst>
                                    <p:cond delay="0"/>
                                  </p:stCondLst>
                                  <p:childTnLst>
                                    <p:anim calcmode="lin" valueType="num">
                                      <p:cBhvr additive="base">
                                        <p:cTn id="449" dur="4500"/>
                                        <p:tgtEl>
                                          <p:spTgt spid="68"/>
                                        </p:tgtEl>
                                        <p:attrNameLst>
                                          <p:attrName>ppt_x</p:attrName>
                                        </p:attrNameLst>
                                      </p:cBhvr>
                                      <p:tavLst>
                                        <p:tav tm="0">
                                          <p:val>
                                            <p:strVal val="ppt_x"/>
                                          </p:val>
                                        </p:tav>
                                        <p:tav tm="100000">
                                          <p:val>
                                            <p:strVal val="ppt_x"/>
                                          </p:val>
                                        </p:tav>
                                      </p:tavLst>
                                    </p:anim>
                                    <p:anim calcmode="lin" valueType="num">
                                      <p:cBhvr additive="base">
                                        <p:cTn id="450" dur="4500"/>
                                        <p:tgtEl>
                                          <p:spTgt spid="68"/>
                                        </p:tgtEl>
                                        <p:attrNameLst>
                                          <p:attrName>ppt_y</p:attrName>
                                        </p:attrNameLst>
                                      </p:cBhvr>
                                      <p:tavLst>
                                        <p:tav tm="0">
                                          <p:val>
                                            <p:strVal val="ppt_y"/>
                                          </p:val>
                                        </p:tav>
                                        <p:tav tm="100000">
                                          <p:val>
                                            <p:strVal val="1+ppt_h/2"/>
                                          </p:val>
                                        </p:tav>
                                      </p:tavLst>
                                    </p:anim>
                                    <p:set>
                                      <p:cBhvr>
                                        <p:cTn id="451" dur="1" fill="hold">
                                          <p:stCondLst>
                                            <p:cond delay="4499"/>
                                          </p:stCondLst>
                                        </p:cTn>
                                        <p:tgtEl>
                                          <p:spTgt spid="68"/>
                                        </p:tgtEl>
                                        <p:attrNameLst>
                                          <p:attrName>style.visibility</p:attrName>
                                        </p:attrNameLst>
                                      </p:cBhvr>
                                      <p:to>
                                        <p:strVal val="hidden"/>
                                      </p:to>
                                    </p:set>
                                  </p:childTnLst>
                                </p:cTn>
                              </p:par>
                              <p:par>
                                <p:cTn id="452" presetID="3" presetClass="exit" presetSubtype="10" fill="hold" grpId="3" nodeType="withEffect">
                                  <p:stCondLst>
                                    <p:cond delay="0"/>
                                  </p:stCondLst>
                                  <p:childTnLst>
                                    <p:animEffect transition="out" filter="blinds(horizontal)">
                                      <p:cBhvr>
                                        <p:cTn id="453" dur="6000"/>
                                        <p:tgtEl>
                                          <p:spTgt spid="68"/>
                                        </p:tgtEl>
                                      </p:cBhvr>
                                    </p:animEffect>
                                    <p:set>
                                      <p:cBhvr>
                                        <p:cTn id="454" dur="1" fill="hold">
                                          <p:stCondLst>
                                            <p:cond delay="5999"/>
                                          </p:stCondLst>
                                        </p:cTn>
                                        <p:tgtEl>
                                          <p:spTgt spid="68"/>
                                        </p:tgtEl>
                                        <p:attrNameLst>
                                          <p:attrName>style.visibility</p:attrName>
                                        </p:attrNameLst>
                                      </p:cBhvr>
                                      <p:to>
                                        <p:strVal val="hidden"/>
                                      </p:to>
                                    </p:set>
                                  </p:childTnLst>
                                </p:cTn>
                              </p:par>
                              <p:par>
                                <p:cTn id="455" presetID="2" presetClass="entr" presetSubtype="4" fill="hold" grpId="0" nodeType="withEffect">
                                  <p:stCondLst>
                                    <p:cond delay="0"/>
                                  </p:stCondLst>
                                  <p:childTnLst>
                                    <p:set>
                                      <p:cBhvr>
                                        <p:cTn id="456" dur="1" fill="hold">
                                          <p:stCondLst>
                                            <p:cond delay="0"/>
                                          </p:stCondLst>
                                        </p:cTn>
                                        <p:tgtEl>
                                          <p:spTgt spid="8"/>
                                        </p:tgtEl>
                                        <p:attrNameLst>
                                          <p:attrName>style.visibility</p:attrName>
                                        </p:attrNameLst>
                                      </p:cBhvr>
                                      <p:to>
                                        <p:strVal val="visible"/>
                                      </p:to>
                                    </p:set>
                                    <p:anim calcmode="lin" valueType="num">
                                      <p:cBhvr additive="base">
                                        <p:cTn id="457" dur="4000" fill="hold"/>
                                        <p:tgtEl>
                                          <p:spTgt spid="8"/>
                                        </p:tgtEl>
                                        <p:attrNameLst>
                                          <p:attrName>ppt_x</p:attrName>
                                        </p:attrNameLst>
                                      </p:cBhvr>
                                      <p:tavLst>
                                        <p:tav tm="0">
                                          <p:val>
                                            <p:strVal val="#ppt_x"/>
                                          </p:val>
                                        </p:tav>
                                        <p:tav tm="100000">
                                          <p:val>
                                            <p:strVal val="#ppt_x"/>
                                          </p:val>
                                        </p:tav>
                                      </p:tavLst>
                                    </p:anim>
                                    <p:anim calcmode="lin" valueType="num">
                                      <p:cBhvr additive="base">
                                        <p:cTn id="458" dur="4000" fill="hold"/>
                                        <p:tgtEl>
                                          <p:spTgt spid="8"/>
                                        </p:tgtEl>
                                        <p:attrNameLst>
                                          <p:attrName>ppt_y</p:attrName>
                                        </p:attrNameLst>
                                      </p:cBhvr>
                                      <p:tavLst>
                                        <p:tav tm="0">
                                          <p:val>
                                            <p:strVal val="1+#ppt_h/2"/>
                                          </p:val>
                                        </p:tav>
                                        <p:tav tm="100000">
                                          <p:val>
                                            <p:strVal val="#ppt_y"/>
                                          </p:val>
                                        </p:tav>
                                      </p:tavLst>
                                    </p:anim>
                                  </p:childTnLst>
                                </p:cTn>
                              </p:par>
                              <p:par>
                                <p:cTn id="459" presetID="19" presetClass="entr" presetSubtype="10" fill="hold" grpId="1" nodeType="withEffect">
                                  <p:stCondLst>
                                    <p:cond delay="0"/>
                                  </p:stCondLst>
                                  <p:childTnLst>
                                    <p:set>
                                      <p:cBhvr>
                                        <p:cTn id="460" dur="1" fill="hold">
                                          <p:stCondLst>
                                            <p:cond delay="0"/>
                                          </p:stCondLst>
                                        </p:cTn>
                                        <p:tgtEl>
                                          <p:spTgt spid="8"/>
                                        </p:tgtEl>
                                        <p:attrNameLst>
                                          <p:attrName>style.visibility</p:attrName>
                                        </p:attrNameLst>
                                      </p:cBhvr>
                                      <p:to>
                                        <p:strVal val="visible"/>
                                      </p:to>
                                    </p:set>
                                    <p:anim calcmode="lin" valueType="num">
                                      <p:cBhvr>
                                        <p:cTn id="461" dur="4000" fill="hold"/>
                                        <p:tgtEl>
                                          <p:spTgt spid="8"/>
                                        </p:tgtEl>
                                        <p:attrNameLst>
                                          <p:attrName>ppt_w</p:attrName>
                                        </p:attrNameLst>
                                      </p:cBhvr>
                                      <p:tavLst>
                                        <p:tav tm="0" fmla="#ppt_w*sin(2.5*pi*$)">
                                          <p:val>
                                            <p:fltVal val="0"/>
                                          </p:val>
                                        </p:tav>
                                        <p:tav tm="100000">
                                          <p:val>
                                            <p:fltVal val="1"/>
                                          </p:val>
                                        </p:tav>
                                      </p:tavLst>
                                    </p:anim>
                                    <p:anim calcmode="lin" valueType="num">
                                      <p:cBhvr>
                                        <p:cTn id="462" dur="4000" fill="hold"/>
                                        <p:tgtEl>
                                          <p:spTgt spid="8"/>
                                        </p:tgtEl>
                                        <p:attrNameLst>
                                          <p:attrName>ppt_h</p:attrName>
                                        </p:attrNameLst>
                                      </p:cBhvr>
                                      <p:tavLst>
                                        <p:tav tm="0">
                                          <p:val>
                                            <p:strVal val="#ppt_h"/>
                                          </p:val>
                                        </p:tav>
                                        <p:tav tm="100000">
                                          <p:val>
                                            <p:strVal val="#ppt_h"/>
                                          </p:val>
                                        </p:tav>
                                      </p:tavLst>
                                    </p:anim>
                                  </p:childTnLst>
                                </p:cTn>
                              </p:par>
                              <p:par>
                                <p:cTn id="463" presetID="2" presetClass="exit" presetSubtype="1" fill="hold" grpId="2" nodeType="withEffect">
                                  <p:stCondLst>
                                    <p:cond delay="0"/>
                                  </p:stCondLst>
                                  <p:childTnLst>
                                    <p:anim calcmode="lin" valueType="num">
                                      <p:cBhvr additive="base">
                                        <p:cTn id="464" dur="4500"/>
                                        <p:tgtEl>
                                          <p:spTgt spid="8"/>
                                        </p:tgtEl>
                                        <p:attrNameLst>
                                          <p:attrName>ppt_x</p:attrName>
                                        </p:attrNameLst>
                                      </p:cBhvr>
                                      <p:tavLst>
                                        <p:tav tm="0">
                                          <p:val>
                                            <p:strVal val="ppt_x"/>
                                          </p:val>
                                        </p:tav>
                                        <p:tav tm="100000">
                                          <p:val>
                                            <p:strVal val="ppt_x"/>
                                          </p:val>
                                        </p:tav>
                                      </p:tavLst>
                                    </p:anim>
                                    <p:anim calcmode="lin" valueType="num">
                                      <p:cBhvr additive="base">
                                        <p:cTn id="465" dur="4500"/>
                                        <p:tgtEl>
                                          <p:spTgt spid="8"/>
                                        </p:tgtEl>
                                        <p:attrNameLst>
                                          <p:attrName>ppt_y</p:attrName>
                                        </p:attrNameLst>
                                      </p:cBhvr>
                                      <p:tavLst>
                                        <p:tav tm="0">
                                          <p:val>
                                            <p:strVal val="ppt_y"/>
                                          </p:val>
                                        </p:tav>
                                        <p:tav tm="100000">
                                          <p:val>
                                            <p:strVal val="0-ppt_h/2"/>
                                          </p:val>
                                        </p:tav>
                                      </p:tavLst>
                                    </p:anim>
                                    <p:set>
                                      <p:cBhvr>
                                        <p:cTn id="466" dur="1" fill="hold">
                                          <p:stCondLst>
                                            <p:cond delay="4499"/>
                                          </p:stCondLst>
                                        </p:cTn>
                                        <p:tgtEl>
                                          <p:spTgt spid="8"/>
                                        </p:tgtEl>
                                        <p:attrNameLst>
                                          <p:attrName>style.visibility</p:attrName>
                                        </p:attrNameLst>
                                      </p:cBhvr>
                                      <p:to>
                                        <p:strVal val="hidden"/>
                                      </p:to>
                                    </p:set>
                                  </p:childTnLst>
                                </p:cTn>
                              </p:par>
                              <p:par>
                                <p:cTn id="467" presetID="3" presetClass="exit" presetSubtype="10" fill="hold" grpId="3" nodeType="withEffect">
                                  <p:stCondLst>
                                    <p:cond delay="0"/>
                                  </p:stCondLst>
                                  <p:childTnLst>
                                    <p:animEffect transition="out" filter="blinds(horizontal)">
                                      <p:cBhvr>
                                        <p:cTn id="468" dur="6000"/>
                                        <p:tgtEl>
                                          <p:spTgt spid="8"/>
                                        </p:tgtEl>
                                      </p:cBhvr>
                                    </p:animEffect>
                                    <p:set>
                                      <p:cBhvr>
                                        <p:cTn id="469" dur="1" fill="hold">
                                          <p:stCondLst>
                                            <p:cond delay="5999"/>
                                          </p:stCondLst>
                                        </p:cTn>
                                        <p:tgtEl>
                                          <p:spTgt spid="8"/>
                                        </p:tgtEl>
                                        <p:attrNameLst>
                                          <p:attrName>style.visibility</p:attrName>
                                        </p:attrNameLst>
                                      </p:cBhvr>
                                      <p:to>
                                        <p:strVal val="hidden"/>
                                      </p:to>
                                    </p:set>
                                  </p:childTnLst>
                                </p:cTn>
                              </p:par>
                              <p:par>
                                <p:cTn id="470" presetID="2" presetClass="entr" presetSubtype="4" fill="hold" grpId="0" nodeType="withEffect">
                                  <p:stCondLst>
                                    <p:cond delay="0"/>
                                  </p:stCondLst>
                                  <p:childTnLst>
                                    <p:set>
                                      <p:cBhvr>
                                        <p:cTn id="471" dur="1" fill="hold">
                                          <p:stCondLst>
                                            <p:cond delay="0"/>
                                          </p:stCondLst>
                                        </p:cTn>
                                        <p:tgtEl>
                                          <p:spTgt spid="6"/>
                                        </p:tgtEl>
                                        <p:attrNameLst>
                                          <p:attrName>style.visibility</p:attrName>
                                        </p:attrNameLst>
                                      </p:cBhvr>
                                      <p:to>
                                        <p:strVal val="visible"/>
                                      </p:to>
                                    </p:set>
                                    <p:anim calcmode="lin" valueType="num">
                                      <p:cBhvr additive="base">
                                        <p:cTn id="472" dur="4000" fill="hold"/>
                                        <p:tgtEl>
                                          <p:spTgt spid="6"/>
                                        </p:tgtEl>
                                        <p:attrNameLst>
                                          <p:attrName>ppt_x</p:attrName>
                                        </p:attrNameLst>
                                      </p:cBhvr>
                                      <p:tavLst>
                                        <p:tav tm="0">
                                          <p:val>
                                            <p:strVal val="#ppt_x"/>
                                          </p:val>
                                        </p:tav>
                                        <p:tav tm="100000">
                                          <p:val>
                                            <p:strVal val="#ppt_x"/>
                                          </p:val>
                                        </p:tav>
                                      </p:tavLst>
                                    </p:anim>
                                    <p:anim calcmode="lin" valueType="num">
                                      <p:cBhvr additive="base">
                                        <p:cTn id="473" dur="4000" fill="hold"/>
                                        <p:tgtEl>
                                          <p:spTgt spid="6"/>
                                        </p:tgtEl>
                                        <p:attrNameLst>
                                          <p:attrName>ppt_y</p:attrName>
                                        </p:attrNameLst>
                                      </p:cBhvr>
                                      <p:tavLst>
                                        <p:tav tm="0">
                                          <p:val>
                                            <p:strVal val="1+#ppt_h/2"/>
                                          </p:val>
                                        </p:tav>
                                        <p:tav tm="100000">
                                          <p:val>
                                            <p:strVal val="#ppt_y"/>
                                          </p:val>
                                        </p:tav>
                                      </p:tavLst>
                                    </p:anim>
                                  </p:childTnLst>
                                </p:cTn>
                              </p:par>
                              <p:par>
                                <p:cTn id="474" presetID="19" presetClass="entr" presetSubtype="10" fill="hold" grpId="1" nodeType="withEffect">
                                  <p:stCondLst>
                                    <p:cond delay="0"/>
                                  </p:stCondLst>
                                  <p:childTnLst>
                                    <p:set>
                                      <p:cBhvr>
                                        <p:cTn id="475" dur="1" fill="hold">
                                          <p:stCondLst>
                                            <p:cond delay="0"/>
                                          </p:stCondLst>
                                        </p:cTn>
                                        <p:tgtEl>
                                          <p:spTgt spid="6"/>
                                        </p:tgtEl>
                                        <p:attrNameLst>
                                          <p:attrName>style.visibility</p:attrName>
                                        </p:attrNameLst>
                                      </p:cBhvr>
                                      <p:to>
                                        <p:strVal val="visible"/>
                                      </p:to>
                                    </p:set>
                                    <p:anim calcmode="lin" valueType="num">
                                      <p:cBhvr>
                                        <p:cTn id="476" dur="4000" fill="hold"/>
                                        <p:tgtEl>
                                          <p:spTgt spid="6"/>
                                        </p:tgtEl>
                                        <p:attrNameLst>
                                          <p:attrName>ppt_w</p:attrName>
                                        </p:attrNameLst>
                                      </p:cBhvr>
                                      <p:tavLst>
                                        <p:tav tm="0" fmla="#ppt_w*sin(2.5*pi*$)">
                                          <p:val>
                                            <p:fltVal val="0"/>
                                          </p:val>
                                        </p:tav>
                                        <p:tav tm="100000">
                                          <p:val>
                                            <p:fltVal val="1"/>
                                          </p:val>
                                        </p:tav>
                                      </p:tavLst>
                                    </p:anim>
                                    <p:anim calcmode="lin" valueType="num">
                                      <p:cBhvr>
                                        <p:cTn id="477" dur="4000" fill="hold"/>
                                        <p:tgtEl>
                                          <p:spTgt spid="6"/>
                                        </p:tgtEl>
                                        <p:attrNameLst>
                                          <p:attrName>ppt_h</p:attrName>
                                        </p:attrNameLst>
                                      </p:cBhvr>
                                      <p:tavLst>
                                        <p:tav tm="0">
                                          <p:val>
                                            <p:strVal val="#ppt_h"/>
                                          </p:val>
                                        </p:tav>
                                        <p:tav tm="100000">
                                          <p:val>
                                            <p:strVal val="#ppt_h"/>
                                          </p:val>
                                        </p:tav>
                                      </p:tavLst>
                                    </p:anim>
                                  </p:childTnLst>
                                </p:cTn>
                              </p:par>
                              <p:par>
                                <p:cTn id="478" presetID="2" presetClass="exit" presetSubtype="1" fill="hold" grpId="2" nodeType="withEffect">
                                  <p:stCondLst>
                                    <p:cond delay="0"/>
                                  </p:stCondLst>
                                  <p:childTnLst>
                                    <p:anim calcmode="lin" valueType="num">
                                      <p:cBhvr additive="base">
                                        <p:cTn id="479" dur="4500"/>
                                        <p:tgtEl>
                                          <p:spTgt spid="6"/>
                                        </p:tgtEl>
                                        <p:attrNameLst>
                                          <p:attrName>ppt_x</p:attrName>
                                        </p:attrNameLst>
                                      </p:cBhvr>
                                      <p:tavLst>
                                        <p:tav tm="0">
                                          <p:val>
                                            <p:strVal val="ppt_x"/>
                                          </p:val>
                                        </p:tav>
                                        <p:tav tm="100000">
                                          <p:val>
                                            <p:strVal val="ppt_x"/>
                                          </p:val>
                                        </p:tav>
                                      </p:tavLst>
                                    </p:anim>
                                    <p:anim calcmode="lin" valueType="num">
                                      <p:cBhvr additive="base">
                                        <p:cTn id="480" dur="4500"/>
                                        <p:tgtEl>
                                          <p:spTgt spid="6"/>
                                        </p:tgtEl>
                                        <p:attrNameLst>
                                          <p:attrName>ppt_y</p:attrName>
                                        </p:attrNameLst>
                                      </p:cBhvr>
                                      <p:tavLst>
                                        <p:tav tm="0">
                                          <p:val>
                                            <p:strVal val="ppt_y"/>
                                          </p:val>
                                        </p:tav>
                                        <p:tav tm="100000">
                                          <p:val>
                                            <p:strVal val="0-ppt_h/2"/>
                                          </p:val>
                                        </p:tav>
                                      </p:tavLst>
                                    </p:anim>
                                    <p:set>
                                      <p:cBhvr>
                                        <p:cTn id="481" dur="1" fill="hold">
                                          <p:stCondLst>
                                            <p:cond delay="4499"/>
                                          </p:stCondLst>
                                        </p:cTn>
                                        <p:tgtEl>
                                          <p:spTgt spid="6"/>
                                        </p:tgtEl>
                                        <p:attrNameLst>
                                          <p:attrName>style.visibility</p:attrName>
                                        </p:attrNameLst>
                                      </p:cBhvr>
                                      <p:to>
                                        <p:strVal val="hidden"/>
                                      </p:to>
                                    </p:set>
                                  </p:childTnLst>
                                </p:cTn>
                              </p:par>
                              <p:par>
                                <p:cTn id="482" presetID="3" presetClass="exit" presetSubtype="10" fill="hold" grpId="3" nodeType="withEffect">
                                  <p:stCondLst>
                                    <p:cond delay="0"/>
                                  </p:stCondLst>
                                  <p:childTnLst>
                                    <p:animEffect transition="out" filter="blinds(horizontal)">
                                      <p:cBhvr>
                                        <p:cTn id="483" dur="6000"/>
                                        <p:tgtEl>
                                          <p:spTgt spid="6"/>
                                        </p:tgtEl>
                                      </p:cBhvr>
                                    </p:animEffect>
                                    <p:set>
                                      <p:cBhvr>
                                        <p:cTn id="484" dur="1" fill="hold">
                                          <p:stCondLst>
                                            <p:cond delay="5999"/>
                                          </p:stCondLst>
                                        </p:cTn>
                                        <p:tgtEl>
                                          <p:spTgt spid="6"/>
                                        </p:tgtEl>
                                        <p:attrNameLst>
                                          <p:attrName>style.visibility</p:attrName>
                                        </p:attrNameLst>
                                      </p:cBhvr>
                                      <p:to>
                                        <p:strVal val="hidden"/>
                                      </p:to>
                                    </p:set>
                                  </p:childTnLst>
                                </p:cTn>
                              </p:par>
                              <p:par>
                                <p:cTn id="485" presetID="2" presetClass="entr" presetSubtype="4" fill="hold" grpId="0" nodeType="withEffect">
                                  <p:stCondLst>
                                    <p:cond delay="0"/>
                                  </p:stCondLst>
                                  <p:childTnLst>
                                    <p:set>
                                      <p:cBhvr>
                                        <p:cTn id="486" dur="1" fill="hold">
                                          <p:stCondLst>
                                            <p:cond delay="0"/>
                                          </p:stCondLst>
                                        </p:cTn>
                                        <p:tgtEl>
                                          <p:spTgt spid="49"/>
                                        </p:tgtEl>
                                        <p:attrNameLst>
                                          <p:attrName>style.visibility</p:attrName>
                                        </p:attrNameLst>
                                      </p:cBhvr>
                                      <p:to>
                                        <p:strVal val="visible"/>
                                      </p:to>
                                    </p:set>
                                    <p:anim calcmode="lin" valueType="num">
                                      <p:cBhvr additive="base">
                                        <p:cTn id="487" dur="4000" fill="hold"/>
                                        <p:tgtEl>
                                          <p:spTgt spid="49"/>
                                        </p:tgtEl>
                                        <p:attrNameLst>
                                          <p:attrName>ppt_x</p:attrName>
                                        </p:attrNameLst>
                                      </p:cBhvr>
                                      <p:tavLst>
                                        <p:tav tm="0">
                                          <p:val>
                                            <p:strVal val="#ppt_x"/>
                                          </p:val>
                                        </p:tav>
                                        <p:tav tm="100000">
                                          <p:val>
                                            <p:strVal val="#ppt_x"/>
                                          </p:val>
                                        </p:tav>
                                      </p:tavLst>
                                    </p:anim>
                                    <p:anim calcmode="lin" valueType="num">
                                      <p:cBhvr additive="base">
                                        <p:cTn id="488" dur="4000" fill="hold"/>
                                        <p:tgtEl>
                                          <p:spTgt spid="49"/>
                                        </p:tgtEl>
                                        <p:attrNameLst>
                                          <p:attrName>ppt_y</p:attrName>
                                        </p:attrNameLst>
                                      </p:cBhvr>
                                      <p:tavLst>
                                        <p:tav tm="0">
                                          <p:val>
                                            <p:strVal val="1+#ppt_h/2"/>
                                          </p:val>
                                        </p:tav>
                                        <p:tav tm="100000">
                                          <p:val>
                                            <p:strVal val="#ppt_y"/>
                                          </p:val>
                                        </p:tav>
                                      </p:tavLst>
                                    </p:anim>
                                  </p:childTnLst>
                                </p:cTn>
                              </p:par>
                              <p:par>
                                <p:cTn id="489" presetID="19" presetClass="entr" presetSubtype="10" fill="hold" grpId="1" nodeType="withEffect">
                                  <p:stCondLst>
                                    <p:cond delay="0"/>
                                  </p:stCondLst>
                                  <p:childTnLst>
                                    <p:set>
                                      <p:cBhvr>
                                        <p:cTn id="490" dur="1" fill="hold">
                                          <p:stCondLst>
                                            <p:cond delay="0"/>
                                          </p:stCondLst>
                                        </p:cTn>
                                        <p:tgtEl>
                                          <p:spTgt spid="49"/>
                                        </p:tgtEl>
                                        <p:attrNameLst>
                                          <p:attrName>style.visibility</p:attrName>
                                        </p:attrNameLst>
                                      </p:cBhvr>
                                      <p:to>
                                        <p:strVal val="visible"/>
                                      </p:to>
                                    </p:set>
                                    <p:anim calcmode="lin" valueType="num">
                                      <p:cBhvr>
                                        <p:cTn id="491" dur="4000" fill="hold"/>
                                        <p:tgtEl>
                                          <p:spTgt spid="49"/>
                                        </p:tgtEl>
                                        <p:attrNameLst>
                                          <p:attrName>ppt_w</p:attrName>
                                        </p:attrNameLst>
                                      </p:cBhvr>
                                      <p:tavLst>
                                        <p:tav tm="0" fmla="#ppt_w*sin(2.5*pi*$)">
                                          <p:val>
                                            <p:fltVal val="0"/>
                                          </p:val>
                                        </p:tav>
                                        <p:tav tm="100000">
                                          <p:val>
                                            <p:fltVal val="1"/>
                                          </p:val>
                                        </p:tav>
                                      </p:tavLst>
                                    </p:anim>
                                    <p:anim calcmode="lin" valueType="num">
                                      <p:cBhvr>
                                        <p:cTn id="492" dur="4000" fill="hold"/>
                                        <p:tgtEl>
                                          <p:spTgt spid="49"/>
                                        </p:tgtEl>
                                        <p:attrNameLst>
                                          <p:attrName>ppt_h</p:attrName>
                                        </p:attrNameLst>
                                      </p:cBhvr>
                                      <p:tavLst>
                                        <p:tav tm="0">
                                          <p:val>
                                            <p:strVal val="#ppt_h"/>
                                          </p:val>
                                        </p:tav>
                                        <p:tav tm="100000">
                                          <p:val>
                                            <p:strVal val="#ppt_h"/>
                                          </p:val>
                                        </p:tav>
                                      </p:tavLst>
                                    </p:anim>
                                  </p:childTnLst>
                                </p:cTn>
                              </p:par>
                              <p:par>
                                <p:cTn id="493" presetID="2" presetClass="exit" presetSubtype="1" fill="hold" grpId="2" nodeType="withEffect">
                                  <p:stCondLst>
                                    <p:cond delay="0"/>
                                  </p:stCondLst>
                                  <p:childTnLst>
                                    <p:anim calcmode="lin" valueType="num">
                                      <p:cBhvr additive="base">
                                        <p:cTn id="494" dur="4500"/>
                                        <p:tgtEl>
                                          <p:spTgt spid="49"/>
                                        </p:tgtEl>
                                        <p:attrNameLst>
                                          <p:attrName>ppt_x</p:attrName>
                                        </p:attrNameLst>
                                      </p:cBhvr>
                                      <p:tavLst>
                                        <p:tav tm="0">
                                          <p:val>
                                            <p:strVal val="ppt_x"/>
                                          </p:val>
                                        </p:tav>
                                        <p:tav tm="100000">
                                          <p:val>
                                            <p:strVal val="ppt_x"/>
                                          </p:val>
                                        </p:tav>
                                      </p:tavLst>
                                    </p:anim>
                                    <p:anim calcmode="lin" valueType="num">
                                      <p:cBhvr additive="base">
                                        <p:cTn id="495" dur="4500"/>
                                        <p:tgtEl>
                                          <p:spTgt spid="49"/>
                                        </p:tgtEl>
                                        <p:attrNameLst>
                                          <p:attrName>ppt_y</p:attrName>
                                        </p:attrNameLst>
                                      </p:cBhvr>
                                      <p:tavLst>
                                        <p:tav tm="0">
                                          <p:val>
                                            <p:strVal val="ppt_y"/>
                                          </p:val>
                                        </p:tav>
                                        <p:tav tm="100000">
                                          <p:val>
                                            <p:strVal val="0-ppt_h/2"/>
                                          </p:val>
                                        </p:tav>
                                      </p:tavLst>
                                    </p:anim>
                                    <p:set>
                                      <p:cBhvr>
                                        <p:cTn id="496" dur="1" fill="hold">
                                          <p:stCondLst>
                                            <p:cond delay="4499"/>
                                          </p:stCondLst>
                                        </p:cTn>
                                        <p:tgtEl>
                                          <p:spTgt spid="49"/>
                                        </p:tgtEl>
                                        <p:attrNameLst>
                                          <p:attrName>style.visibility</p:attrName>
                                        </p:attrNameLst>
                                      </p:cBhvr>
                                      <p:to>
                                        <p:strVal val="hidden"/>
                                      </p:to>
                                    </p:set>
                                  </p:childTnLst>
                                </p:cTn>
                              </p:par>
                              <p:par>
                                <p:cTn id="497" presetID="3" presetClass="exit" presetSubtype="10" fill="hold" grpId="3" nodeType="withEffect">
                                  <p:stCondLst>
                                    <p:cond delay="0"/>
                                  </p:stCondLst>
                                  <p:childTnLst>
                                    <p:animEffect transition="out" filter="blinds(horizontal)">
                                      <p:cBhvr>
                                        <p:cTn id="498" dur="6000"/>
                                        <p:tgtEl>
                                          <p:spTgt spid="49"/>
                                        </p:tgtEl>
                                      </p:cBhvr>
                                    </p:animEffect>
                                    <p:set>
                                      <p:cBhvr>
                                        <p:cTn id="499" dur="1" fill="hold">
                                          <p:stCondLst>
                                            <p:cond delay="5999"/>
                                          </p:stCondLst>
                                        </p:cTn>
                                        <p:tgtEl>
                                          <p:spTgt spid="49"/>
                                        </p:tgtEl>
                                        <p:attrNameLst>
                                          <p:attrName>style.visibility</p:attrName>
                                        </p:attrNameLst>
                                      </p:cBhvr>
                                      <p:to>
                                        <p:strVal val="hidden"/>
                                      </p:to>
                                    </p:set>
                                  </p:childTnLst>
                                </p:cTn>
                              </p:par>
                              <p:par>
                                <p:cTn id="500" presetID="2" presetClass="entr" presetSubtype="4" fill="hold" grpId="0" nodeType="withEffect">
                                  <p:stCondLst>
                                    <p:cond delay="0"/>
                                  </p:stCondLst>
                                  <p:childTnLst>
                                    <p:set>
                                      <p:cBhvr>
                                        <p:cTn id="501" dur="1" fill="hold">
                                          <p:stCondLst>
                                            <p:cond delay="0"/>
                                          </p:stCondLst>
                                        </p:cTn>
                                        <p:tgtEl>
                                          <p:spTgt spid="56"/>
                                        </p:tgtEl>
                                        <p:attrNameLst>
                                          <p:attrName>style.visibility</p:attrName>
                                        </p:attrNameLst>
                                      </p:cBhvr>
                                      <p:to>
                                        <p:strVal val="visible"/>
                                      </p:to>
                                    </p:set>
                                    <p:anim calcmode="lin" valueType="num">
                                      <p:cBhvr additive="base">
                                        <p:cTn id="502" dur="4000" fill="hold"/>
                                        <p:tgtEl>
                                          <p:spTgt spid="56"/>
                                        </p:tgtEl>
                                        <p:attrNameLst>
                                          <p:attrName>ppt_x</p:attrName>
                                        </p:attrNameLst>
                                      </p:cBhvr>
                                      <p:tavLst>
                                        <p:tav tm="0">
                                          <p:val>
                                            <p:strVal val="#ppt_x"/>
                                          </p:val>
                                        </p:tav>
                                        <p:tav tm="100000">
                                          <p:val>
                                            <p:strVal val="#ppt_x"/>
                                          </p:val>
                                        </p:tav>
                                      </p:tavLst>
                                    </p:anim>
                                    <p:anim calcmode="lin" valueType="num">
                                      <p:cBhvr additive="base">
                                        <p:cTn id="503" dur="4000" fill="hold"/>
                                        <p:tgtEl>
                                          <p:spTgt spid="56"/>
                                        </p:tgtEl>
                                        <p:attrNameLst>
                                          <p:attrName>ppt_y</p:attrName>
                                        </p:attrNameLst>
                                      </p:cBhvr>
                                      <p:tavLst>
                                        <p:tav tm="0">
                                          <p:val>
                                            <p:strVal val="1+#ppt_h/2"/>
                                          </p:val>
                                        </p:tav>
                                        <p:tav tm="100000">
                                          <p:val>
                                            <p:strVal val="#ppt_y"/>
                                          </p:val>
                                        </p:tav>
                                      </p:tavLst>
                                    </p:anim>
                                  </p:childTnLst>
                                </p:cTn>
                              </p:par>
                              <p:par>
                                <p:cTn id="504" presetID="19" presetClass="entr" presetSubtype="10" fill="hold" grpId="1" nodeType="withEffect">
                                  <p:stCondLst>
                                    <p:cond delay="0"/>
                                  </p:stCondLst>
                                  <p:childTnLst>
                                    <p:set>
                                      <p:cBhvr>
                                        <p:cTn id="505" dur="1" fill="hold">
                                          <p:stCondLst>
                                            <p:cond delay="0"/>
                                          </p:stCondLst>
                                        </p:cTn>
                                        <p:tgtEl>
                                          <p:spTgt spid="56"/>
                                        </p:tgtEl>
                                        <p:attrNameLst>
                                          <p:attrName>style.visibility</p:attrName>
                                        </p:attrNameLst>
                                      </p:cBhvr>
                                      <p:to>
                                        <p:strVal val="visible"/>
                                      </p:to>
                                    </p:set>
                                    <p:anim calcmode="lin" valueType="num">
                                      <p:cBhvr>
                                        <p:cTn id="506" dur="4000" fill="hold"/>
                                        <p:tgtEl>
                                          <p:spTgt spid="56"/>
                                        </p:tgtEl>
                                        <p:attrNameLst>
                                          <p:attrName>ppt_w</p:attrName>
                                        </p:attrNameLst>
                                      </p:cBhvr>
                                      <p:tavLst>
                                        <p:tav tm="0" fmla="#ppt_w*sin(2.5*pi*$)">
                                          <p:val>
                                            <p:fltVal val="0"/>
                                          </p:val>
                                        </p:tav>
                                        <p:tav tm="100000">
                                          <p:val>
                                            <p:fltVal val="1"/>
                                          </p:val>
                                        </p:tav>
                                      </p:tavLst>
                                    </p:anim>
                                    <p:anim calcmode="lin" valueType="num">
                                      <p:cBhvr>
                                        <p:cTn id="507" dur="4000" fill="hold"/>
                                        <p:tgtEl>
                                          <p:spTgt spid="56"/>
                                        </p:tgtEl>
                                        <p:attrNameLst>
                                          <p:attrName>ppt_h</p:attrName>
                                        </p:attrNameLst>
                                      </p:cBhvr>
                                      <p:tavLst>
                                        <p:tav tm="0">
                                          <p:val>
                                            <p:strVal val="#ppt_h"/>
                                          </p:val>
                                        </p:tav>
                                        <p:tav tm="100000">
                                          <p:val>
                                            <p:strVal val="#ppt_h"/>
                                          </p:val>
                                        </p:tav>
                                      </p:tavLst>
                                    </p:anim>
                                  </p:childTnLst>
                                </p:cTn>
                              </p:par>
                              <p:par>
                                <p:cTn id="508" presetID="2" presetClass="exit" presetSubtype="1" fill="hold" grpId="2" nodeType="withEffect">
                                  <p:stCondLst>
                                    <p:cond delay="0"/>
                                  </p:stCondLst>
                                  <p:childTnLst>
                                    <p:anim calcmode="lin" valueType="num">
                                      <p:cBhvr additive="base">
                                        <p:cTn id="509" dur="4500"/>
                                        <p:tgtEl>
                                          <p:spTgt spid="56"/>
                                        </p:tgtEl>
                                        <p:attrNameLst>
                                          <p:attrName>ppt_x</p:attrName>
                                        </p:attrNameLst>
                                      </p:cBhvr>
                                      <p:tavLst>
                                        <p:tav tm="0">
                                          <p:val>
                                            <p:strVal val="ppt_x"/>
                                          </p:val>
                                        </p:tav>
                                        <p:tav tm="100000">
                                          <p:val>
                                            <p:strVal val="ppt_x"/>
                                          </p:val>
                                        </p:tav>
                                      </p:tavLst>
                                    </p:anim>
                                    <p:anim calcmode="lin" valueType="num">
                                      <p:cBhvr additive="base">
                                        <p:cTn id="510" dur="4500"/>
                                        <p:tgtEl>
                                          <p:spTgt spid="56"/>
                                        </p:tgtEl>
                                        <p:attrNameLst>
                                          <p:attrName>ppt_y</p:attrName>
                                        </p:attrNameLst>
                                      </p:cBhvr>
                                      <p:tavLst>
                                        <p:tav tm="0">
                                          <p:val>
                                            <p:strVal val="ppt_y"/>
                                          </p:val>
                                        </p:tav>
                                        <p:tav tm="100000">
                                          <p:val>
                                            <p:strVal val="0-ppt_h/2"/>
                                          </p:val>
                                        </p:tav>
                                      </p:tavLst>
                                    </p:anim>
                                    <p:set>
                                      <p:cBhvr>
                                        <p:cTn id="511" dur="1" fill="hold">
                                          <p:stCondLst>
                                            <p:cond delay="4499"/>
                                          </p:stCondLst>
                                        </p:cTn>
                                        <p:tgtEl>
                                          <p:spTgt spid="56"/>
                                        </p:tgtEl>
                                        <p:attrNameLst>
                                          <p:attrName>style.visibility</p:attrName>
                                        </p:attrNameLst>
                                      </p:cBhvr>
                                      <p:to>
                                        <p:strVal val="hidden"/>
                                      </p:to>
                                    </p:set>
                                  </p:childTnLst>
                                </p:cTn>
                              </p:par>
                              <p:par>
                                <p:cTn id="512" presetID="3" presetClass="exit" presetSubtype="10" fill="hold" grpId="3" nodeType="withEffect">
                                  <p:stCondLst>
                                    <p:cond delay="0"/>
                                  </p:stCondLst>
                                  <p:childTnLst>
                                    <p:animEffect transition="out" filter="blinds(horizontal)">
                                      <p:cBhvr>
                                        <p:cTn id="513" dur="6000"/>
                                        <p:tgtEl>
                                          <p:spTgt spid="56"/>
                                        </p:tgtEl>
                                      </p:cBhvr>
                                    </p:animEffect>
                                    <p:set>
                                      <p:cBhvr>
                                        <p:cTn id="514" dur="1" fill="hold">
                                          <p:stCondLst>
                                            <p:cond delay="5999"/>
                                          </p:stCondLst>
                                        </p:cTn>
                                        <p:tgtEl>
                                          <p:spTgt spid="56"/>
                                        </p:tgtEl>
                                        <p:attrNameLst>
                                          <p:attrName>style.visibility</p:attrName>
                                        </p:attrNameLst>
                                      </p:cBhvr>
                                      <p:to>
                                        <p:strVal val="hidden"/>
                                      </p:to>
                                    </p:set>
                                  </p:childTnLst>
                                </p:cTn>
                              </p:par>
                              <p:par>
                                <p:cTn id="515" presetID="2" presetClass="entr" presetSubtype="4" fill="hold" grpId="0" nodeType="withEffect">
                                  <p:stCondLst>
                                    <p:cond delay="0"/>
                                  </p:stCondLst>
                                  <p:childTnLst>
                                    <p:set>
                                      <p:cBhvr>
                                        <p:cTn id="516" dur="1" fill="hold">
                                          <p:stCondLst>
                                            <p:cond delay="0"/>
                                          </p:stCondLst>
                                        </p:cTn>
                                        <p:tgtEl>
                                          <p:spTgt spid="35"/>
                                        </p:tgtEl>
                                        <p:attrNameLst>
                                          <p:attrName>style.visibility</p:attrName>
                                        </p:attrNameLst>
                                      </p:cBhvr>
                                      <p:to>
                                        <p:strVal val="visible"/>
                                      </p:to>
                                    </p:set>
                                    <p:anim calcmode="lin" valueType="num">
                                      <p:cBhvr additive="base">
                                        <p:cTn id="517" dur="4000" fill="hold"/>
                                        <p:tgtEl>
                                          <p:spTgt spid="35"/>
                                        </p:tgtEl>
                                        <p:attrNameLst>
                                          <p:attrName>ppt_x</p:attrName>
                                        </p:attrNameLst>
                                      </p:cBhvr>
                                      <p:tavLst>
                                        <p:tav tm="0">
                                          <p:val>
                                            <p:strVal val="#ppt_x"/>
                                          </p:val>
                                        </p:tav>
                                        <p:tav tm="100000">
                                          <p:val>
                                            <p:strVal val="#ppt_x"/>
                                          </p:val>
                                        </p:tav>
                                      </p:tavLst>
                                    </p:anim>
                                    <p:anim calcmode="lin" valueType="num">
                                      <p:cBhvr additive="base">
                                        <p:cTn id="518" dur="4000" fill="hold"/>
                                        <p:tgtEl>
                                          <p:spTgt spid="35"/>
                                        </p:tgtEl>
                                        <p:attrNameLst>
                                          <p:attrName>ppt_y</p:attrName>
                                        </p:attrNameLst>
                                      </p:cBhvr>
                                      <p:tavLst>
                                        <p:tav tm="0">
                                          <p:val>
                                            <p:strVal val="1+#ppt_h/2"/>
                                          </p:val>
                                        </p:tav>
                                        <p:tav tm="100000">
                                          <p:val>
                                            <p:strVal val="#ppt_y"/>
                                          </p:val>
                                        </p:tav>
                                      </p:tavLst>
                                    </p:anim>
                                  </p:childTnLst>
                                </p:cTn>
                              </p:par>
                              <p:par>
                                <p:cTn id="519" presetID="19" presetClass="entr" presetSubtype="10" fill="hold" grpId="1" nodeType="withEffect">
                                  <p:stCondLst>
                                    <p:cond delay="0"/>
                                  </p:stCondLst>
                                  <p:childTnLst>
                                    <p:set>
                                      <p:cBhvr>
                                        <p:cTn id="520" dur="1" fill="hold">
                                          <p:stCondLst>
                                            <p:cond delay="0"/>
                                          </p:stCondLst>
                                        </p:cTn>
                                        <p:tgtEl>
                                          <p:spTgt spid="35"/>
                                        </p:tgtEl>
                                        <p:attrNameLst>
                                          <p:attrName>style.visibility</p:attrName>
                                        </p:attrNameLst>
                                      </p:cBhvr>
                                      <p:to>
                                        <p:strVal val="visible"/>
                                      </p:to>
                                    </p:set>
                                    <p:anim calcmode="lin" valueType="num">
                                      <p:cBhvr>
                                        <p:cTn id="521" dur="4000" fill="hold"/>
                                        <p:tgtEl>
                                          <p:spTgt spid="35"/>
                                        </p:tgtEl>
                                        <p:attrNameLst>
                                          <p:attrName>ppt_w</p:attrName>
                                        </p:attrNameLst>
                                      </p:cBhvr>
                                      <p:tavLst>
                                        <p:tav tm="0" fmla="#ppt_w*sin(2.5*pi*$)">
                                          <p:val>
                                            <p:fltVal val="0"/>
                                          </p:val>
                                        </p:tav>
                                        <p:tav tm="100000">
                                          <p:val>
                                            <p:fltVal val="1"/>
                                          </p:val>
                                        </p:tav>
                                      </p:tavLst>
                                    </p:anim>
                                    <p:anim calcmode="lin" valueType="num">
                                      <p:cBhvr>
                                        <p:cTn id="522" dur="4000" fill="hold"/>
                                        <p:tgtEl>
                                          <p:spTgt spid="35"/>
                                        </p:tgtEl>
                                        <p:attrNameLst>
                                          <p:attrName>ppt_h</p:attrName>
                                        </p:attrNameLst>
                                      </p:cBhvr>
                                      <p:tavLst>
                                        <p:tav tm="0">
                                          <p:val>
                                            <p:strVal val="#ppt_h"/>
                                          </p:val>
                                        </p:tav>
                                        <p:tav tm="100000">
                                          <p:val>
                                            <p:strVal val="#ppt_h"/>
                                          </p:val>
                                        </p:tav>
                                      </p:tavLst>
                                    </p:anim>
                                  </p:childTnLst>
                                </p:cTn>
                              </p:par>
                              <p:par>
                                <p:cTn id="523" presetID="2" presetClass="exit" presetSubtype="1" fill="hold" grpId="2" nodeType="withEffect">
                                  <p:stCondLst>
                                    <p:cond delay="0"/>
                                  </p:stCondLst>
                                  <p:childTnLst>
                                    <p:anim calcmode="lin" valueType="num">
                                      <p:cBhvr additive="base">
                                        <p:cTn id="524" dur="4500"/>
                                        <p:tgtEl>
                                          <p:spTgt spid="35"/>
                                        </p:tgtEl>
                                        <p:attrNameLst>
                                          <p:attrName>ppt_x</p:attrName>
                                        </p:attrNameLst>
                                      </p:cBhvr>
                                      <p:tavLst>
                                        <p:tav tm="0">
                                          <p:val>
                                            <p:strVal val="ppt_x"/>
                                          </p:val>
                                        </p:tav>
                                        <p:tav tm="100000">
                                          <p:val>
                                            <p:strVal val="ppt_x"/>
                                          </p:val>
                                        </p:tav>
                                      </p:tavLst>
                                    </p:anim>
                                    <p:anim calcmode="lin" valueType="num">
                                      <p:cBhvr additive="base">
                                        <p:cTn id="525" dur="4500"/>
                                        <p:tgtEl>
                                          <p:spTgt spid="35"/>
                                        </p:tgtEl>
                                        <p:attrNameLst>
                                          <p:attrName>ppt_y</p:attrName>
                                        </p:attrNameLst>
                                      </p:cBhvr>
                                      <p:tavLst>
                                        <p:tav tm="0">
                                          <p:val>
                                            <p:strVal val="ppt_y"/>
                                          </p:val>
                                        </p:tav>
                                        <p:tav tm="100000">
                                          <p:val>
                                            <p:strVal val="0-ppt_h/2"/>
                                          </p:val>
                                        </p:tav>
                                      </p:tavLst>
                                    </p:anim>
                                    <p:set>
                                      <p:cBhvr>
                                        <p:cTn id="526" dur="1" fill="hold">
                                          <p:stCondLst>
                                            <p:cond delay="4499"/>
                                          </p:stCondLst>
                                        </p:cTn>
                                        <p:tgtEl>
                                          <p:spTgt spid="35"/>
                                        </p:tgtEl>
                                        <p:attrNameLst>
                                          <p:attrName>style.visibility</p:attrName>
                                        </p:attrNameLst>
                                      </p:cBhvr>
                                      <p:to>
                                        <p:strVal val="hidden"/>
                                      </p:to>
                                    </p:set>
                                  </p:childTnLst>
                                </p:cTn>
                              </p:par>
                              <p:par>
                                <p:cTn id="527" presetID="3" presetClass="exit" presetSubtype="10" fill="hold" grpId="3" nodeType="withEffect">
                                  <p:stCondLst>
                                    <p:cond delay="0"/>
                                  </p:stCondLst>
                                  <p:childTnLst>
                                    <p:animEffect transition="out" filter="blinds(horizontal)">
                                      <p:cBhvr>
                                        <p:cTn id="528" dur="6000"/>
                                        <p:tgtEl>
                                          <p:spTgt spid="35"/>
                                        </p:tgtEl>
                                      </p:cBhvr>
                                    </p:animEffect>
                                    <p:set>
                                      <p:cBhvr>
                                        <p:cTn id="529" dur="1" fill="hold">
                                          <p:stCondLst>
                                            <p:cond delay="5999"/>
                                          </p:stCondLst>
                                        </p:cTn>
                                        <p:tgtEl>
                                          <p:spTgt spid="35"/>
                                        </p:tgtEl>
                                        <p:attrNameLst>
                                          <p:attrName>style.visibility</p:attrName>
                                        </p:attrNameLst>
                                      </p:cBhvr>
                                      <p:to>
                                        <p:strVal val="hidden"/>
                                      </p:to>
                                    </p:set>
                                  </p:childTnLst>
                                </p:cTn>
                              </p:par>
                              <p:par>
                                <p:cTn id="530" presetID="2" presetClass="entr" presetSubtype="4" fill="hold" grpId="0" nodeType="withEffect">
                                  <p:stCondLst>
                                    <p:cond delay="0"/>
                                  </p:stCondLst>
                                  <p:childTnLst>
                                    <p:set>
                                      <p:cBhvr>
                                        <p:cTn id="531" dur="1" fill="hold">
                                          <p:stCondLst>
                                            <p:cond delay="0"/>
                                          </p:stCondLst>
                                        </p:cTn>
                                        <p:tgtEl>
                                          <p:spTgt spid="42"/>
                                        </p:tgtEl>
                                        <p:attrNameLst>
                                          <p:attrName>style.visibility</p:attrName>
                                        </p:attrNameLst>
                                      </p:cBhvr>
                                      <p:to>
                                        <p:strVal val="visible"/>
                                      </p:to>
                                    </p:set>
                                    <p:anim calcmode="lin" valueType="num">
                                      <p:cBhvr additive="base">
                                        <p:cTn id="532" dur="4000" fill="hold"/>
                                        <p:tgtEl>
                                          <p:spTgt spid="42"/>
                                        </p:tgtEl>
                                        <p:attrNameLst>
                                          <p:attrName>ppt_x</p:attrName>
                                        </p:attrNameLst>
                                      </p:cBhvr>
                                      <p:tavLst>
                                        <p:tav tm="0">
                                          <p:val>
                                            <p:strVal val="#ppt_x"/>
                                          </p:val>
                                        </p:tav>
                                        <p:tav tm="100000">
                                          <p:val>
                                            <p:strVal val="#ppt_x"/>
                                          </p:val>
                                        </p:tav>
                                      </p:tavLst>
                                    </p:anim>
                                    <p:anim calcmode="lin" valueType="num">
                                      <p:cBhvr additive="base">
                                        <p:cTn id="533" dur="4000" fill="hold"/>
                                        <p:tgtEl>
                                          <p:spTgt spid="42"/>
                                        </p:tgtEl>
                                        <p:attrNameLst>
                                          <p:attrName>ppt_y</p:attrName>
                                        </p:attrNameLst>
                                      </p:cBhvr>
                                      <p:tavLst>
                                        <p:tav tm="0">
                                          <p:val>
                                            <p:strVal val="1+#ppt_h/2"/>
                                          </p:val>
                                        </p:tav>
                                        <p:tav tm="100000">
                                          <p:val>
                                            <p:strVal val="#ppt_y"/>
                                          </p:val>
                                        </p:tav>
                                      </p:tavLst>
                                    </p:anim>
                                  </p:childTnLst>
                                </p:cTn>
                              </p:par>
                              <p:par>
                                <p:cTn id="534" presetID="19" presetClass="entr" presetSubtype="10" fill="hold" grpId="1" nodeType="withEffect">
                                  <p:stCondLst>
                                    <p:cond delay="0"/>
                                  </p:stCondLst>
                                  <p:childTnLst>
                                    <p:set>
                                      <p:cBhvr>
                                        <p:cTn id="535" dur="1" fill="hold">
                                          <p:stCondLst>
                                            <p:cond delay="0"/>
                                          </p:stCondLst>
                                        </p:cTn>
                                        <p:tgtEl>
                                          <p:spTgt spid="42"/>
                                        </p:tgtEl>
                                        <p:attrNameLst>
                                          <p:attrName>style.visibility</p:attrName>
                                        </p:attrNameLst>
                                      </p:cBhvr>
                                      <p:to>
                                        <p:strVal val="visible"/>
                                      </p:to>
                                    </p:set>
                                    <p:anim calcmode="lin" valueType="num">
                                      <p:cBhvr>
                                        <p:cTn id="536" dur="4000" fill="hold"/>
                                        <p:tgtEl>
                                          <p:spTgt spid="42"/>
                                        </p:tgtEl>
                                        <p:attrNameLst>
                                          <p:attrName>ppt_w</p:attrName>
                                        </p:attrNameLst>
                                      </p:cBhvr>
                                      <p:tavLst>
                                        <p:tav tm="0" fmla="#ppt_w*sin(2.5*pi*$)">
                                          <p:val>
                                            <p:fltVal val="0"/>
                                          </p:val>
                                        </p:tav>
                                        <p:tav tm="100000">
                                          <p:val>
                                            <p:fltVal val="1"/>
                                          </p:val>
                                        </p:tav>
                                      </p:tavLst>
                                    </p:anim>
                                    <p:anim calcmode="lin" valueType="num">
                                      <p:cBhvr>
                                        <p:cTn id="537" dur="4000" fill="hold"/>
                                        <p:tgtEl>
                                          <p:spTgt spid="42"/>
                                        </p:tgtEl>
                                        <p:attrNameLst>
                                          <p:attrName>ppt_h</p:attrName>
                                        </p:attrNameLst>
                                      </p:cBhvr>
                                      <p:tavLst>
                                        <p:tav tm="0">
                                          <p:val>
                                            <p:strVal val="#ppt_h"/>
                                          </p:val>
                                        </p:tav>
                                        <p:tav tm="100000">
                                          <p:val>
                                            <p:strVal val="#ppt_h"/>
                                          </p:val>
                                        </p:tav>
                                      </p:tavLst>
                                    </p:anim>
                                  </p:childTnLst>
                                </p:cTn>
                              </p:par>
                              <p:par>
                                <p:cTn id="538" presetID="2" presetClass="exit" presetSubtype="1" fill="hold" grpId="2" nodeType="withEffect">
                                  <p:stCondLst>
                                    <p:cond delay="0"/>
                                  </p:stCondLst>
                                  <p:childTnLst>
                                    <p:anim calcmode="lin" valueType="num">
                                      <p:cBhvr additive="base">
                                        <p:cTn id="539" dur="4500"/>
                                        <p:tgtEl>
                                          <p:spTgt spid="42"/>
                                        </p:tgtEl>
                                        <p:attrNameLst>
                                          <p:attrName>ppt_x</p:attrName>
                                        </p:attrNameLst>
                                      </p:cBhvr>
                                      <p:tavLst>
                                        <p:tav tm="0">
                                          <p:val>
                                            <p:strVal val="ppt_x"/>
                                          </p:val>
                                        </p:tav>
                                        <p:tav tm="100000">
                                          <p:val>
                                            <p:strVal val="ppt_x"/>
                                          </p:val>
                                        </p:tav>
                                      </p:tavLst>
                                    </p:anim>
                                    <p:anim calcmode="lin" valueType="num">
                                      <p:cBhvr additive="base">
                                        <p:cTn id="540" dur="4500"/>
                                        <p:tgtEl>
                                          <p:spTgt spid="42"/>
                                        </p:tgtEl>
                                        <p:attrNameLst>
                                          <p:attrName>ppt_y</p:attrName>
                                        </p:attrNameLst>
                                      </p:cBhvr>
                                      <p:tavLst>
                                        <p:tav tm="0">
                                          <p:val>
                                            <p:strVal val="ppt_y"/>
                                          </p:val>
                                        </p:tav>
                                        <p:tav tm="100000">
                                          <p:val>
                                            <p:strVal val="0-ppt_h/2"/>
                                          </p:val>
                                        </p:tav>
                                      </p:tavLst>
                                    </p:anim>
                                    <p:set>
                                      <p:cBhvr>
                                        <p:cTn id="541" dur="1" fill="hold">
                                          <p:stCondLst>
                                            <p:cond delay="4499"/>
                                          </p:stCondLst>
                                        </p:cTn>
                                        <p:tgtEl>
                                          <p:spTgt spid="42"/>
                                        </p:tgtEl>
                                        <p:attrNameLst>
                                          <p:attrName>style.visibility</p:attrName>
                                        </p:attrNameLst>
                                      </p:cBhvr>
                                      <p:to>
                                        <p:strVal val="hidden"/>
                                      </p:to>
                                    </p:set>
                                  </p:childTnLst>
                                </p:cTn>
                              </p:par>
                              <p:par>
                                <p:cTn id="542" presetID="3" presetClass="exit" presetSubtype="10" fill="hold" grpId="3" nodeType="withEffect">
                                  <p:stCondLst>
                                    <p:cond delay="0"/>
                                  </p:stCondLst>
                                  <p:childTnLst>
                                    <p:animEffect transition="out" filter="blinds(horizontal)">
                                      <p:cBhvr>
                                        <p:cTn id="543" dur="6000"/>
                                        <p:tgtEl>
                                          <p:spTgt spid="42"/>
                                        </p:tgtEl>
                                      </p:cBhvr>
                                    </p:animEffect>
                                    <p:set>
                                      <p:cBhvr>
                                        <p:cTn id="544" dur="1" fill="hold">
                                          <p:stCondLst>
                                            <p:cond delay="5999"/>
                                          </p:stCondLst>
                                        </p:cTn>
                                        <p:tgtEl>
                                          <p:spTgt spid="42"/>
                                        </p:tgtEl>
                                        <p:attrNameLst>
                                          <p:attrName>style.visibility</p:attrName>
                                        </p:attrNameLst>
                                      </p:cBhvr>
                                      <p:to>
                                        <p:strVal val="hidden"/>
                                      </p:to>
                                    </p:set>
                                  </p:childTnLst>
                                </p:cTn>
                              </p:par>
                              <p:par>
                                <p:cTn id="545" presetID="2" presetClass="entr" presetSubtype="4" fill="hold" grpId="0" nodeType="withEffect">
                                  <p:stCondLst>
                                    <p:cond delay="0"/>
                                  </p:stCondLst>
                                  <p:childTnLst>
                                    <p:set>
                                      <p:cBhvr>
                                        <p:cTn id="546" dur="1" fill="hold">
                                          <p:stCondLst>
                                            <p:cond delay="0"/>
                                          </p:stCondLst>
                                        </p:cTn>
                                        <p:tgtEl>
                                          <p:spTgt spid="3"/>
                                        </p:tgtEl>
                                        <p:attrNameLst>
                                          <p:attrName>style.visibility</p:attrName>
                                        </p:attrNameLst>
                                      </p:cBhvr>
                                      <p:to>
                                        <p:strVal val="visible"/>
                                      </p:to>
                                    </p:set>
                                    <p:anim calcmode="lin" valueType="num">
                                      <p:cBhvr additive="base">
                                        <p:cTn id="547" dur="4000" fill="hold"/>
                                        <p:tgtEl>
                                          <p:spTgt spid="3"/>
                                        </p:tgtEl>
                                        <p:attrNameLst>
                                          <p:attrName>ppt_x</p:attrName>
                                        </p:attrNameLst>
                                      </p:cBhvr>
                                      <p:tavLst>
                                        <p:tav tm="0">
                                          <p:val>
                                            <p:strVal val="#ppt_x"/>
                                          </p:val>
                                        </p:tav>
                                        <p:tav tm="100000">
                                          <p:val>
                                            <p:strVal val="#ppt_x"/>
                                          </p:val>
                                        </p:tav>
                                      </p:tavLst>
                                    </p:anim>
                                    <p:anim calcmode="lin" valueType="num">
                                      <p:cBhvr additive="base">
                                        <p:cTn id="548" dur="4000" fill="hold"/>
                                        <p:tgtEl>
                                          <p:spTgt spid="3"/>
                                        </p:tgtEl>
                                        <p:attrNameLst>
                                          <p:attrName>ppt_y</p:attrName>
                                        </p:attrNameLst>
                                      </p:cBhvr>
                                      <p:tavLst>
                                        <p:tav tm="0">
                                          <p:val>
                                            <p:strVal val="1+#ppt_h/2"/>
                                          </p:val>
                                        </p:tav>
                                        <p:tav tm="100000">
                                          <p:val>
                                            <p:strVal val="#ppt_y"/>
                                          </p:val>
                                        </p:tav>
                                      </p:tavLst>
                                    </p:anim>
                                  </p:childTnLst>
                                </p:cTn>
                              </p:par>
                              <p:par>
                                <p:cTn id="549" presetID="19" presetClass="entr" presetSubtype="10" fill="hold" grpId="1" nodeType="withEffect">
                                  <p:stCondLst>
                                    <p:cond delay="0"/>
                                  </p:stCondLst>
                                  <p:childTnLst>
                                    <p:set>
                                      <p:cBhvr>
                                        <p:cTn id="550" dur="1" fill="hold">
                                          <p:stCondLst>
                                            <p:cond delay="0"/>
                                          </p:stCondLst>
                                        </p:cTn>
                                        <p:tgtEl>
                                          <p:spTgt spid="3"/>
                                        </p:tgtEl>
                                        <p:attrNameLst>
                                          <p:attrName>style.visibility</p:attrName>
                                        </p:attrNameLst>
                                      </p:cBhvr>
                                      <p:to>
                                        <p:strVal val="visible"/>
                                      </p:to>
                                    </p:set>
                                    <p:anim calcmode="lin" valueType="num">
                                      <p:cBhvr>
                                        <p:cTn id="551" dur="4000" fill="hold"/>
                                        <p:tgtEl>
                                          <p:spTgt spid="3"/>
                                        </p:tgtEl>
                                        <p:attrNameLst>
                                          <p:attrName>ppt_w</p:attrName>
                                        </p:attrNameLst>
                                      </p:cBhvr>
                                      <p:tavLst>
                                        <p:tav tm="0" fmla="#ppt_w*sin(2.5*pi*$)">
                                          <p:val>
                                            <p:fltVal val="0"/>
                                          </p:val>
                                        </p:tav>
                                        <p:tav tm="100000">
                                          <p:val>
                                            <p:fltVal val="1"/>
                                          </p:val>
                                        </p:tav>
                                      </p:tavLst>
                                    </p:anim>
                                    <p:anim calcmode="lin" valueType="num">
                                      <p:cBhvr>
                                        <p:cTn id="552" dur="4000" fill="hold"/>
                                        <p:tgtEl>
                                          <p:spTgt spid="3"/>
                                        </p:tgtEl>
                                        <p:attrNameLst>
                                          <p:attrName>ppt_h</p:attrName>
                                        </p:attrNameLst>
                                      </p:cBhvr>
                                      <p:tavLst>
                                        <p:tav tm="0">
                                          <p:val>
                                            <p:strVal val="#ppt_h"/>
                                          </p:val>
                                        </p:tav>
                                        <p:tav tm="100000">
                                          <p:val>
                                            <p:strVal val="#ppt_h"/>
                                          </p:val>
                                        </p:tav>
                                      </p:tavLst>
                                    </p:anim>
                                  </p:childTnLst>
                                </p:cTn>
                              </p:par>
                              <p:par>
                                <p:cTn id="553" presetID="2" presetClass="exit" presetSubtype="1" fill="hold" grpId="2" nodeType="withEffect">
                                  <p:stCondLst>
                                    <p:cond delay="0"/>
                                  </p:stCondLst>
                                  <p:childTnLst>
                                    <p:anim calcmode="lin" valueType="num">
                                      <p:cBhvr additive="base">
                                        <p:cTn id="554" dur="4500"/>
                                        <p:tgtEl>
                                          <p:spTgt spid="3"/>
                                        </p:tgtEl>
                                        <p:attrNameLst>
                                          <p:attrName>ppt_x</p:attrName>
                                        </p:attrNameLst>
                                      </p:cBhvr>
                                      <p:tavLst>
                                        <p:tav tm="0">
                                          <p:val>
                                            <p:strVal val="ppt_x"/>
                                          </p:val>
                                        </p:tav>
                                        <p:tav tm="100000">
                                          <p:val>
                                            <p:strVal val="ppt_x"/>
                                          </p:val>
                                        </p:tav>
                                      </p:tavLst>
                                    </p:anim>
                                    <p:anim calcmode="lin" valueType="num">
                                      <p:cBhvr additive="base">
                                        <p:cTn id="555" dur="4500"/>
                                        <p:tgtEl>
                                          <p:spTgt spid="3"/>
                                        </p:tgtEl>
                                        <p:attrNameLst>
                                          <p:attrName>ppt_y</p:attrName>
                                        </p:attrNameLst>
                                      </p:cBhvr>
                                      <p:tavLst>
                                        <p:tav tm="0">
                                          <p:val>
                                            <p:strVal val="ppt_y"/>
                                          </p:val>
                                        </p:tav>
                                        <p:tav tm="100000">
                                          <p:val>
                                            <p:strVal val="0-ppt_h/2"/>
                                          </p:val>
                                        </p:tav>
                                      </p:tavLst>
                                    </p:anim>
                                    <p:set>
                                      <p:cBhvr>
                                        <p:cTn id="556" dur="1" fill="hold">
                                          <p:stCondLst>
                                            <p:cond delay="4499"/>
                                          </p:stCondLst>
                                        </p:cTn>
                                        <p:tgtEl>
                                          <p:spTgt spid="3"/>
                                        </p:tgtEl>
                                        <p:attrNameLst>
                                          <p:attrName>style.visibility</p:attrName>
                                        </p:attrNameLst>
                                      </p:cBhvr>
                                      <p:to>
                                        <p:strVal val="hidden"/>
                                      </p:to>
                                    </p:set>
                                  </p:childTnLst>
                                </p:cTn>
                              </p:par>
                              <p:par>
                                <p:cTn id="557" presetID="3" presetClass="exit" presetSubtype="10" fill="hold" grpId="3" nodeType="withEffect">
                                  <p:stCondLst>
                                    <p:cond delay="0"/>
                                  </p:stCondLst>
                                  <p:childTnLst>
                                    <p:animEffect transition="out" filter="blinds(horizontal)">
                                      <p:cBhvr>
                                        <p:cTn id="558" dur="6000"/>
                                        <p:tgtEl>
                                          <p:spTgt spid="3"/>
                                        </p:tgtEl>
                                      </p:cBhvr>
                                    </p:animEffect>
                                    <p:set>
                                      <p:cBhvr>
                                        <p:cTn id="559" dur="1" fill="hold">
                                          <p:stCondLst>
                                            <p:cond delay="5999"/>
                                          </p:stCondLst>
                                        </p:cTn>
                                        <p:tgtEl>
                                          <p:spTgt spid="3"/>
                                        </p:tgtEl>
                                        <p:attrNameLst>
                                          <p:attrName>style.visibility</p:attrName>
                                        </p:attrNameLst>
                                      </p:cBhvr>
                                      <p:to>
                                        <p:strVal val="hidden"/>
                                      </p:to>
                                    </p:set>
                                  </p:childTnLst>
                                </p:cTn>
                              </p:par>
                              <p:par>
                                <p:cTn id="560" presetID="2" presetClass="entr" presetSubtype="4" fill="hold" grpId="0" nodeType="withEffect">
                                  <p:stCondLst>
                                    <p:cond delay="0"/>
                                  </p:stCondLst>
                                  <p:childTnLst>
                                    <p:set>
                                      <p:cBhvr>
                                        <p:cTn id="561" dur="1" fill="hold">
                                          <p:stCondLst>
                                            <p:cond delay="0"/>
                                          </p:stCondLst>
                                        </p:cTn>
                                        <p:tgtEl>
                                          <p:spTgt spid="50"/>
                                        </p:tgtEl>
                                        <p:attrNameLst>
                                          <p:attrName>style.visibility</p:attrName>
                                        </p:attrNameLst>
                                      </p:cBhvr>
                                      <p:to>
                                        <p:strVal val="visible"/>
                                      </p:to>
                                    </p:set>
                                    <p:anim calcmode="lin" valueType="num">
                                      <p:cBhvr additive="base">
                                        <p:cTn id="562" dur="4000" fill="hold"/>
                                        <p:tgtEl>
                                          <p:spTgt spid="50"/>
                                        </p:tgtEl>
                                        <p:attrNameLst>
                                          <p:attrName>ppt_x</p:attrName>
                                        </p:attrNameLst>
                                      </p:cBhvr>
                                      <p:tavLst>
                                        <p:tav tm="0">
                                          <p:val>
                                            <p:strVal val="#ppt_x"/>
                                          </p:val>
                                        </p:tav>
                                        <p:tav tm="100000">
                                          <p:val>
                                            <p:strVal val="#ppt_x"/>
                                          </p:val>
                                        </p:tav>
                                      </p:tavLst>
                                    </p:anim>
                                    <p:anim calcmode="lin" valueType="num">
                                      <p:cBhvr additive="base">
                                        <p:cTn id="563" dur="4000" fill="hold"/>
                                        <p:tgtEl>
                                          <p:spTgt spid="50"/>
                                        </p:tgtEl>
                                        <p:attrNameLst>
                                          <p:attrName>ppt_y</p:attrName>
                                        </p:attrNameLst>
                                      </p:cBhvr>
                                      <p:tavLst>
                                        <p:tav tm="0">
                                          <p:val>
                                            <p:strVal val="1+#ppt_h/2"/>
                                          </p:val>
                                        </p:tav>
                                        <p:tav tm="100000">
                                          <p:val>
                                            <p:strVal val="#ppt_y"/>
                                          </p:val>
                                        </p:tav>
                                      </p:tavLst>
                                    </p:anim>
                                  </p:childTnLst>
                                </p:cTn>
                              </p:par>
                              <p:par>
                                <p:cTn id="564" presetID="19" presetClass="entr" presetSubtype="10" fill="hold" grpId="1" nodeType="withEffect">
                                  <p:stCondLst>
                                    <p:cond delay="0"/>
                                  </p:stCondLst>
                                  <p:childTnLst>
                                    <p:set>
                                      <p:cBhvr>
                                        <p:cTn id="565" dur="1" fill="hold">
                                          <p:stCondLst>
                                            <p:cond delay="0"/>
                                          </p:stCondLst>
                                        </p:cTn>
                                        <p:tgtEl>
                                          <p:spTgt spid="50"/>
                                        </p:tgtEl>
                                        <p:attrNameLst>
                                          <p:attrName>style.visibility</p:attrName>
                                        </p:attrNameLst>
                                      </p:cBhvr>
                                      <p:to>
                                        <p:strVal val="visible"/>
                                      </p:to>
                                    </p:set>
                                    <p:anim calcmode="lin" valueType="num">
                                      <p:cBhvr>
                                        <p:cTn id="566" dur="4000" fill="hold"/>
                                        <p:tgtEl>
                                          <p:spTgt spid="50"/>
                                        </p:tgtEl>
                                        <p:attrNameLst>
                                          <p:attrName>ppt_w</p:attrName>
                                        </p:attrNameLst>
                                      </p:cBhvr>
                                      <p:tavLst>
                                        <p:tav tm="0" fmla="#ppt_w*sin(2.5*pi*$)">
                                          <p:val>
                                            <p:fltVal val="0"/>
                                          </p:val>
                                        </p:tav>
                                        <p:tav tm="100000">
                                          <p:val>
                                            <p:fltVal val="1"/>
                                          </p:val>
                                        </p:tav>
                                      </p:tavLst>
                                    </p:anim>
                                    <p:anim calcmode="lin" valueType="num">
                                      <p:cBhvr>
                                        <p:cTn id="567" dur="4000" fill="hold"/>
                                        <p:tgtEl>
                                          <p:spTgt spid="50"/>
                                        </p:tgtEl>
                                        <p:attrNameLst>
                                          <p:attrName>ppt_h</p:attrName>
                                        </p:attrNameLst>
                                      </p:cBhvr>
                                      <p:tavLst>
                                        <p:tav tm="0">
                                          <p:val>
                                            <p:strVal val="#ppt_h"/>
                                          </p:val>
                                        </p:tav>
                                        <p:tav tm="100000">
                                          <p:val>
                                            <p:strVal val="#ppt_h"/>
                                          </p:val>
                                        </p:tav>
                                      </p:tavLst>
                                    </p:anim>
                                  </p:childTnLst>
                                </p:cTn>
                              </p:par>
                              <p:par>
                                <p:cTn id="568" presetID="2" presetClass="exit" presetSubtype="1" fill="hold" grpId="2" nodeType="withEffect">
                                  <p:stCondLst>
                                    <p:cond delay="0"/>
                                  </p:stCondLst>
                                  <p:childTnLst>
                                    <p:anim calcmode="lin" valueType="num">
                                      <p:cBhvr additive="base">
                                        <p:cTn id="569" dur="4500"/>
                                        <p:tgtEl>
                                          <p:spTgt spid="50"/>
                                        </p:tgtEl>
                                        <p:attrNameLst>
                                          <p:attrName>ppt_x</p:attrName>
                                        </p:attrNameLst>
                                      </p:cBhvr>
                                      <p:tavLst>
                                        <p:tav tm="0">
                                          <p:val>
                                            <p:strVal val="ppt_x"/>
                                          </p:val>
                                        </p:tav>
                                        <p:tav tm="100000">
                                          <p:val>
                                            <p:strVal val="ppt_x"/>
                                          </p:val>
                                        </p:tav>
                                      </p:tavLst>
                                    </p:anim>
                                    <p:anim calcmode="lin" valueType="num">
                                      <p:cBhvr additive="base">
                                        <p:cTn id="570" dur="4500"/>
                                        <p:tgtEl>
                                          <p:spTgt spid="50"/>
                                        </p:tgtEl>
                                        <p:attrNameLst>
                                          <p:attrName>ppt_y</p:attrName>
                                        </p:attrNameLst>
                                      </p:cBhvr>
                                      <p:tavLst>
                                        <p:tav tm="0">
                                          <p:val>
                                            <p:strVal val="ppt_y"/>
                                          </p:val>
                                        </p:tav>
                                        <p:tav tm="100000">
                                          <p:val>
                                            <p:strVal val="0-ppt_h/2"/>
                                          </p:val>
                                        </p:tav>
                                      </p:tavLst>
                                    </p:anim>
                                    <p:set>
                                      <p:cBhvr>
                                        <p:cTn id="571" dur="1" fill="hold">
                                          <p:stCondLst>
                                            <p:cond delay="4499"/>
                                          </p:stCondLst>
                                        </p:cTn>
                                        <p:tgtEl>
                                          <p:spTgt spid="50"/>
                                        </p:tgtEl>
                                        <p:attrNameLst>
                                          <p:attrName>style.visibility</p:attrName>
                                        </p:attrNameLst>
                                      </p:cBhvr>
                                      <p:to>
                                        <p:strVal val="hidden"/>
                                      </p:to>
                                    </p:set>
                                  </p:childTnLst>
                                </p:cTn>
                              </p:par>
                              <p:par>
                                <p:cTn id="572" presetID="3" presetClass="exit" presetSubtype="10" fill="hold" grpId="3" nodeType="withEffect">
                                  <p:stCondLst>
                                    <p:cond delay="0"/>
                                  </p:stCondLst>
                                  <p:childTnLst>
                                    <p:animEffect transition="out" filter="blinds(horizontal)">
                                      <p:cBhvr>
                                        <p:cTn id="573" dur="6000"/>
                                        <p:tgtEl>
                                          <p:spTgt spid="50"/>
                                        </p:tgtEl>
                                      </p:cBhvr>
                                    </p:animEffect>
                                    <p:set>
                                      <p:cBhvr>
                                        <p:cTn id="574" dur="1" fill="hold">
                                          <p:stCondLst>
                                            <p:cond delay="5999"/>
                                          </p:stCondLst>
                                        </p:cTn>
                                        <p:tgtEl>
                                          <p:spTgt spid="50"/>
                                        </p:tgtEl>
                                        <p:attrNameLst>
                                          <p:attrName>style.visibility</p:attrName>
                                        </p:attrNameLst>
                                      </p:cBhvr>
                                      <p:to>
                                        <p:strVal val="hidden"/>
                                      </p:to>
                                    </p:set>
                                  </p:childTnLst>
                                </p:cTn>
                              </p:par>
                              <p:par>
                                <p:cTn id="575" presetID="2" presetClass="entr" presetSubtype="4" fill="hold" grpId="0" nodeType="withEffect">
                                  <p:stCondLst>
                                    <p:cond delay="0"/>
                                  </p:stCondLst>
                                  <p:childTnLst>
                                    <p:set>
                                      <p:cBhvr>
                                        <p:cTn id="576" dur="1" fill="hold">
                                          <p:stCondLst>
                                            <p:cond delay="0"/>
                                          </p:stCondLst>
                                        </p:cTn>
                                        <p:tgtEl>
                                          <p:spTgt spid="51"/>
                                        </p:tgtEl>
                                        <p:attrNameLst>
                                          <p:attrName>style.visibility</p:attrName>
                                        </p:attrNameLst>
                                      </p:cBhvr>
                                      <p:to>
                                        <p:strVal val="visible"/>
                                      </p:to>
                                    </p:set>
                                    <p:anim calcmode="lin" valueType="num">
                                      <p:cBhvr additive="base">
                                        <p:cTn id="577" dur="4000" fill="hold"/>
                                        <p:tgtEl>
                                          <p:spTgt spid="51"/>
                                        </p:tgtEl>
                                        <p:attrNameLst>
                                          <p:attrName>ppt_x</p:attrName>
                                        </p:attrNameLst>
                                      </p:cBhvr>
                                      <p:tavLst>
                                        <p:tav tm="0">
                                          <p:val>
                                            <p:strVal val="#ppt_x"/>
                                          </p:val>
                                        </p:tav>
                                        <p:tav tm="100000">
                                          <p:val>
                                            <p:strVal val="#ppt_x"/>
                                          </p:val>
                                        </p:tav>
                                      </p:tavLst>
                                    </p:anim>
                                    <p:anim calcmode="lin" valueType="num">
                                      <p:cBhvr additive="base">
                                        <p:cTn id="578" dur="4000" fill="hold"/>
                                        <p:tgtEl>
                                          <p:spTgt spid="51"/>
                                        </p:tgtEl>
                                        <p:attrNameLst>
                                          <p:attrName>ppt_y</p:attrName>
                                        </p:attrNameLst>
                                      </p:cBhvr>
                                      <p:tavLst>
                                        <p:tav tm="0">
                                          <p:val>
                                            <p:strVal val="1+#ppt_h/2"/>
                                          </p:val>
                                        </p:tav>
                                        <p:tav tm="100000">
                                          <p:val>
                                            <p:strVal val="#ppt_y"/>
                                          </p:val>
                                        </p:tav>
                                      </p:tavLst>
                                    </p:anim>
                                  </p:childTnLst>
                                </p:cTn>
                              </p:par>
                              <p:par>
                                <p:cTn id="579" presetID="19" presetClass="entr" presetSubtype="10" fill="hold" grpId="1" nodeType="withEffect">
                                  <p:stCondLst>
                                    <p:cond delay="0"/>
                                  </p:stCondLst>
                                  <p:childTnLst>
                                    <p:set>
                                      <p:cBhvr>
                                        <p:cTn id="580" dur="1" fill="hold">
                                          <p:stCondLst>
                                            <p:cond delay="0"/>
                                          </p:stCondLst>
                                        </p:cTn>
                                        <p:tgtEl>
                                          <p:spTgt spid="51"/>
                                        </p:tgtEl>
                                        <p:attrNameLst>
                                          <p:attrName>style.visibility</p:attrName>
                                        </p:attrNameLst>
                                      </p:cBhvr>
                                      <p:to>
                                        <p:strVal val="visible"/>
                                      </p:to>
                                    </p:set>
                                    <p:anim calcmode="lin" valueType="num">
                                      <p:cBhvr>
                                        <p:cTn id="581" dur="4000" fill="hold"/>
                                        <p:tgtEl>
                                          <p:spTgt spid="51"/>
                                        </p:tgtEl>
                                        <p:attrNameLst>
                                          <p:attrName>ppt_w</p:attrName>
                                        </p:attrNameLst>
                                      </p:cBhvr>
                                      <p:tavLst>
                                        <p:tav tm="0" fmla="#ppt_w*sin(2.5*pi*$)">
                                          <p:val>
                                            <p:fltVal val="0"/>
                                          </p:val>
                                        </p:tav>
                                        <p:tav tm="100000">
                                          <p:val>
                                            <p:fltVal val="1"/>
                                          </p:val>
                                        </p:tav>
                                      </p:tavLst>
                                    </p:anim>
                                    <p:anim calcmode="lin" valueType="num">
                                      <p:cBhvr>
                                        <p:cTn id="582" dur="4000" fill="hold"/>
                                        <p:tgtEl>
                                          <p:spTgt spid="51"/>
                                        </p:tgtEl>
                                        <p:attrNameLst>
                                          <p:attrName>ppt_h</p:attrName>
                                        </p:attrNameLst>
                                      </p:cBhvr>
                                      <p:tavLst>
                                        <p:tav tm="0">
                                          <p:val>
                                            <p:strVal val="#ppt_h"/>
                                          </p:val>
                                        </p:tav>
                                        <p:tav tm="100000">
                                          <p:val>
                                            <p:strVal val="#ppt_h"/>
                                          </p:val>
                                        </p:tav>
                                      </p:tavLst>
                                    </p:anim>
                                  </p:childTnLst>
                                </p:cTn>
                              </p:par>
                              <p:par>
                                <p:cTn id="583" presetID="2" presetClass="exit" presetSubtype="1" fill="hold" grpId="2" nodeType="withEffect">
                                  <p:stCondLst>
                                    <p:cond delay="0"/>
                                  </p:stCondLst>
                                  <p:childTnLst>
                                    <p:anim calcmode="lin" valueType="num">
                                      <p:cBhvr additive="base">
                                        <p:cTn id="584" dur="4500"/>
                                        <p:tgtEl>
                                          <p:spTgt spid="51"/>
                                        </p:tgtEl>
                                        <p:attrNameLst>
                                          <p:attrName>ppt_x</p:attrName>
                                        </p:attrNameLst>
                                      </p:cBhvr>
                                      <p:tavLst>
                                        <p:tav tm="0">
                                          <p:val>
                                            <p:strVal val="ppt_x"/>
                                          </p:val>
                                        </p:tav>
                                        <p:tav tm="100000">
                                          <p:val>
                                            <p:strVal val="ppt_x"/>
                                          </p:val>
                                        </p:tav>
                                      </p:tavLst>
                                    </p:anim>
                                    <p:anim calcmode="lin" valueType="num">
                                      <p:cBhvr additive="base">
                                        <p:cTn id="585" dur="4500"/>
                                        <p:tgtEl>
                                          <p:spTgt spid="51"/>
                                        </p:tgtEl>
                                        <p:attrNameLst>
                                          <p:attrName>ppt_y</p:attrName>
                                        </p:attrNameLst>
                                      </p:cBhvr>
                                      <p:tavLst>
                                        <p:tav tm="0">
                                          <p:val>
                                            <p:strVal val="ppt_y"/>
                                          </p:val>
                                        </p:tav>
                                        <p:tav tm="100000">
                                          <p:val>
                                            <p:strVal val="0-ppt_h/2"/>
                                          </p:val>
                                        </p:tav>
                                      </p:tavLst>
                                    </p:anim>
                                    <p:set>
                                      <p:cBhvr>
                                        <p:cTn id="586" dur="1" fill="hold">
                                          <p:stCondLst>
                                            <p:cond delay="4499"/>
                                          </p:stCondLst>
                                        </p:cTn>
                                        <p:tgtEl>
                                          <p:spTgt spid="51"/>
                                        </p:tgtEl>
                                        <p:attrNameLst>
                                          <p:attrName>style.visibility</p:attrName>
                                        </p:attrNameLst>
                                      </p:cBhvr>
                                      <p:to>
                                        <p:strVal val="hidden"/>
                                      </p:to>
                                    </p:set>
                                  </p:childTnLst>
                                </p:cTn>
                              </p:par>
                              <p:par>
                                <p:cTn id="587" presetID="3" presetClass="exit" presetSubtype="10" fill="hold" grpId="3" nodeType="withEffect">
                                  <p:stCondLst>
                                    <p:cond delay="0"/>
                                  </p:stCondLst>
                                  <p:childTnLst>
                                    <p:animEffect transition="out" filter="blinds(horizontal)">
                                      <p:cBhvr>
                                        <p:cTn id="588" dur="6000"/>
                                        <p:tgtEl>
                                          <p:spTgt spid="51"/>
                                        </p:tgtEl>
                                      </p:cBhvr>
                                    </p:animEffect>
                                    <p:set>
                                      <p:cBhvr>
                                        <p:cTn id="589" dur="1" fill="hold">
                                          <p:stCondLst>
                                            <p:cond delay="5999"/>
                                          </p:stCondLst>
                                        </p:cTn>
                                        <p:tgtEl>
                                          <p:spTgt spid="51"/>
                                        </p:tgtEl>
                                        <p:attrNameLst>
                                          <p:attrName>style.visibility</p:attrName>
                                        </p:attrNameLst>
                                      </p:cBhvr>
                                      <p:to>
                                        <p:strVal val="hidden"/>
                                      </p:to>
                                    </p:set>
                                  </p:childTnLst>
                                </p:cTn>
                              </p:par>
                              <p:par>
                                <p:cTn id="590" presetID="2" presetClass="entr" presetSubtype="4" fill="hold" grpId="0" nodeType="withEffect">
                                  <p:stCondLst>
                                    <p:cond delay="0"/>
                                  </p:stCondLst>
                                  <p:childTnLst>
                                    <p:set>
                                      <p:cBhvr>
                                        <p:cTn id="591" dur="1" fill="hold">
                                          <p:stCondLst>
                                            <p:cond delay="0"/>
                                          </p:stCondLst>
                                        </p:cTn>
                                        <p:tgtEl>
                                          <p:spTgt spid="57"/>
                                        </p:tgtEl>
                                        <p:attrNameLst>
                                          <p:attrName>style.visibility</p:attrName>
                                        </p:attrNameLst>
                                      </p:cBhvr>
                                      <p:to>
                                        <p:strVal val="visible"/>
                                      </p:to>
                                    </p:set>
                                    <p:anim calcmode="lin" valueType="num">
                                      <p:cBhvr additive="base">
                                        <p:cTn id="592" dur="4000" fill="hold"/>
                                        <p:tgtEl>
                                          <p:spTgt spid="57"/>
                                        </p:tgtEl>
                                        <p:attrNameLst>
                                          <p:attrName>ppt_x</p:attrName>
                                        </p:attrNameLst>
                                      </p:cBhvr>
                                      <p:tavLst>
                                        <p:tav tm="0">
                                          <p:val>
                                            <p:strVal val="#ppt_x"/>
                                          </p:val>
                                        </p:tav>
                                        <p:tav tm="100000">
                                          <p:val>
                                            <p:strVal val="#ppt_x"/>
                                          </p:val>
                                        </p:tav>
                                      </p:tavLst>
                                    </p:anim>
                                    <p:anim calcmode="lin" valueType="num">
                                      <p:cBhvr additive="base">
                                        <p:cTn id="593" dur="4000" fill="hold"/>
                                        <p:tgtEl>
                                          <p:spTgt spid="57"/>
                                        </p:tgtEl>
                                        <p:attrNameLst>
                                          <p:attrName>ppt_y</p:attrName>
                                        </p:attrNameLst>
                                      </p:cBhvr>
                                      <p:tavLst>
                                        <p:tav tm="0">
                                          <p:val>
                                            <p:strVal val="1+#ppt_h/2"/>
                                          </p:val>
                                        </p:tav>
                                        <p:tav tm="100000">
                                          <p:val>
                                            <p:strVal val="#ppt_y"/>
                                          </p:val>
                                        </p:tav>
                                      </p:tavLst>
                                    </p:anim>
                                  </p:childTnLst>
                                </p:cTn>
                              </p:par>
                              <p:par>
                                <p:cTn id="594" presetID="19" presetClass="entr" presetSubtype="10" fill="hold" grpId="1" nodeType="withEffect">
                                  <p:stCondLst>
                                    <p:cond delay="0"/>
                                  </p:stCondLst>
                                  <p:childTnLst>
                                    <p:set>
                                      <p:cBhvr>
                                        <p:cTn id="595" dur="1" fill="hold">
                                          <p:stCondLst>
                                            <p:cond delay="0"/>
                                          </p:stCondLst>
                                        </p:cTn>
                                        <p:tgtEl>
                                          <p:spTgt spid="57"/>
                                        </p:tgtEl>
                                        <p:attrNameLst>
                                          <p:attrName>style.visibility</p:attrName>
                                        </p:attrNameLst>
                                      </p:cBhvr>
                                      <p:to>
                                        <p:strVal val="visible"/>
                                      </p:to>
                                    </p:set>
                                    <p:anim calcmode="lin" valueType="num">
                                      <p:cBhvr>
                                        <p:cTn id="596" dur="4000" fill="hold"/>
                                        <p:tgtEl>
                                          <p:spTgt spid="57"/>
                                        </p:tgtEl>
                                        <p:attrNameLst>
                                          <p:attrName>ppt_w</p:attrName>
                                        </p:attrNameLst>
                                      </p:cBhvr>
                                      <p:tavLst>
                                        <p:tav tm="0" fmla="#ppt_w*sin(2.5*pi*$)">
                                          <p:val>
                                            <p:fltVal val="0"/>
                                          </p:val>
                                        </p:tav>
                                        <p:tav tm="100000">
                                          <p:val>
                                            <p:fltVal val="1"/>
                                          </p:val>
                                        </p:tav>
                                      </p:tavLst>
                                    </p:anim>
                                    <p:anim calcmode="lin" valueType="num">
                                      <p:cBhvr>
                                        <p:cTn id="597" dur="4000" fill="hold"/>
                                        <p:tgtEl>
                                          <p:spTgt spid="57"/>
                                        </p:tgtEl>
                                        <p:attrNameLst>
                                          <p:attrName>ppt_h</p:attrName>
                                        </p:attrNameLst>
                                      </p:cBhvr>
                                      <p:tavLst>
                                        <p:tav tm="0">
                                          <p:val>
                                            <p:strVal val="#ppt_h"/>
                                          </p:val>
                                        </p:tav>
                                        <p:tav tm="100000">
                                          <p:val>
                                            <p:strVal val="#ppt_h"/>
                                          </p:val>
                                        </p:tav>
                                      </p:tavLst>
                                    </p:anim>
                                  </p:childTnLst>
                                </p:cTn>
                              </p:par>
                              <p:par>
                                <p:cTn id="598" presetID="2" presetClass="exit" presetSubtype="1" fill="hold" grpId="2" nodeType="withEffect">
                                  <p:stCondLst>
                                    <p:cond delay="0"/>
                                  </p:stCondLst>
                                  <p:childTnLst>
                                    <p:anim calcmode="lin" valueType="num">
                                      <p:cBhvr additive="base">
                                        <p:cTn id="599" dur="4500"/>
                                        <p:tgtEl>
                                          <p:spTgt spid="57"/>
                                        </p:tgtEl>
                                        <p:attrNameLst>
                                          <p:attrName>ppt_x</p:attrName>
                                        </p:attrNameLst>
                                      </p:cBhvr>
                                      <p:tavLst>
                                        <p:tav tm="0">
                                          <p:val>
                                            <p:strVal val="ppt_x"/>
                                          </p:val>
                                        </p:tav>
                                        <p:tav tm="100000">
                                          <p:val>
                                            <p:strVal val="ppt_x"/>
                                          </p:val>
                                        </p:tav>
                                      </p:tavLst>
                                    </p:anim>
                                    <p:anim calcmode="lin" valueType="num">
                                      <p:cBhvr additive="base">
                                        <p:cTn id="600" dur="4500"/>
                                        <p:tgtEl>
                                          <p:spTgt spid="57"/>
                                        </p:tgtEl>
                                        <p:attrNameLst>
                                          <p:attrName>ppt_y</p:attrName>
                                        </p:attrNameLst>
                                      </p:cBhvr>
                                      <p:tavLst>
                                        <p:tav tm="0">
                                          <p:val>
                                            <p:strVal val="ppt_y"/>
                                          </p:val>
                                        </p:tav>
                                        <p:tav tm="100000">
                                          <p:val>
                                            <p:strVal val="0-ppt_h/2"/>
                                          </p:val>
                                        </p:tav>
                                      </p:tavLst>
                                    </p:anim>
                                    <p:set>
                                      <p:cBhvr>
                                        <p:cTn id="601" dur="1" fill="hold">
                                          <p:stCondLst>
                                            <p:cond delay="4499"/>
                                          </p:stCondLst>
                                        </p:cTn>
                                        <p:tgtEl>
                                          <p:spTgt spid="57"/>
                                        </p:tgtEl>
                                        <p:attrNameLst>
                                          <p:attrName>style.visibility</p:attrName>
                                        </p:attrNameLst>
                                      </p:cBhvr>
                                      <p:to>
                                        <p:strVal val="hidden"/>
                                      </p:to>
                                    </p:set>
                                  </p:childTnLst>
                                </p:cTn>
                              </p:par>
                              <p:par>
                                <p:cTn id="602" presetID="3" presetClass="exit" presetSubtype="10" fill="hold" grpId="3" nodeType="withEffect">
                                  <p:stCondLst>
                                    <p:cond delay="0"/>
                                  </p:stCondLst>
                                  <p:childTnLst>
                                    <p:animEffect transition="out" filter="blinds(horizontal)">
                                      <p:cBhvr>
                                        <p:cTn id="603" dur="6000"/>
                                        <p:tgtEl>
                                          <p:spTgt spid="57"/>
                                        </p:tgtEl>
                                      </p:cBhvr>
                                    </p:animEffect>
                                    <p:set>
                                      <p:cBhvr>
                                        <p:cTn id="604" dur="1" fill="hold">
                                          <p:stCondLst>
                                            <p:cond delay="5999"/>
                                          </p:stCondLst>
                                        </p:cTn>
                                        <p:tgtEl>
                                          <p:spTgt spid="57"/>
                                        </p:tgtEl>
                                        <p:attrNameLst>
                                          <p:attrName>style.visibility</p:attrName>
                                        </p:attrNameLst>
                                      </p:cBhvr>
                                      <p:to>
                                        <p:strVal val="hidden"/>
                                      </p:to>
                                    </p:set>
                                  </p:childTnLst>
                                </p:cTn>
                              </p:par>
                              <p:par>
                                <p:cTn id="605" presetID="2" presetClass="entr" presetSubtype="4" fill="hold" grpId="0" nodeType="withEffect">
                                  <p:stCondLst>
                                    <p:cond delay="0"/>
                                  </p:stCondLst>
                                  <p:childTnLst>
                                    <p:set>
                                      <p:cBhvr>
                                        <p:cTn id="606" dur="1" fill="hold">
                                          <p:stCondLst>
                                            <p:cond delay="0"/>
                                          </p:stCondLst>
                                        </p:cTn>
                                        <p:tgtEl>
                                          <p:spTgt spid="58"/>
                                        </p:tgtEl>
                                        <p:attrNameLst>
                                          <p:attrName>style.visibility</p:attrName>
                                        </p:attrNameLst>
                                      </p:cBhvr>
                                      <p:to>
                                        <p:strVal val="visible"/>
                                      </p:to>
                                    </p:set>
                                    <p:anim calcmode="lin" valueType="num">
                                      <p:cBhvr additive="base">
                                        <p:cTn id="607" dur="4000" fill="hold"/>
                                        <p:tgtEl>
                                          <p:spTgt spid="58"/>
                                        </p:tgtEl>
                                        <p:attrNameLst>
                                          <p:attrName>ppt_x</p:attrName>
                                        </p:attrNameLst>
                                      </p:cBhvr>
                                      <p:tavLst>
                                        <p:tav tm="0">
                                          <p:val>
                                            <p:strVal val="#ppt_x"/>
                                          </p:val>
                                        </p:tav>
                                        <p:tav tm="100000">
                                          <p:val>
                                            <p:strVal val="#ppt_x"/>
                                          </p:val>
                                        </p:tav>
                                      </p:tavLst>
                                    </p:anim>
                                    <p:anim calcmode="lin" valueType="num">
                                      <p:cBhvr additive="base">
                                        <p:cTn id="608" dur="4000" fill="hold"/>
                                        <p:tgtEl>
                                          <p:spTgt spid="58"/>
                                        </p:tgtEl>
                                        <p:attrNameLst>
                                          <p:attrName>ppt_y</p:attrName>
                                        </p:attrNameLst>
                                      </p:cBhvr>
                                      <p:tavLst>
                                        <p:tav tm="0">
                                          <p:val>
                                            <p:strVal val="1+#ppt_h/2"/>
                                          </p:val>
                                        </p:tav>
                                        <p:tav tm="100000">
                                          <p:val>
                                            <p:strVal val="#ppt_y"/>
                                          </p:val>
                                        </p:tav>
                                      </p:tavLst>
                                    </p:anim>
                                  </p:childTnLst>
                                </p:cTn>
                              </p:par>
                              <p:par>
                                <p:cTn id="609" presetID="19" presetClass="entr" presetSubtype="10" fill="hold" grpId="1" nodeType="withEffect">
                                  <p:stCondLst>
                                    <p:cond delay="0"/>
                                  </p:stCondLst>
                                  <p:childTnLst>
                                    <p:set>
                                      <p:cBhvr>
                                        <p:cTn id="610" dur="1" fill="hold">
                                          <p:stCondLst>
                                            <p:cond delay="0"/>
                                          </p:stCondLst>
                                        </p:cTn>
                                        <p:tgtEl>
                                          <p:spTgt spid="58"/>
                                        </p:tgtEl>
                                        <p:attrNameLst>
                                          <p:attrName>style.visibility</p:attrName>
                                        </p:attrNameLst>
                                      </p:cBhvr>
                                      <p:to>
                                        <p:strVal val="visible"/>
                                      </p:to>
                                    </p:set>
                                    <p:anim calcmode="lin" valueType="num">
                                      <p:cBhvr>
                                        <p:cTn id="611" dur="4000" fill="hold"/>
                                        <p:tgtEl>
                                          <p:spTgt spid="58"/>
                                        </p:tgtEl>
                                        <p:attrNameLst>
                                          <p:attrName>ppt_w</p:attrName>
                                        </p:attrNameLst>
                                      </p:cBhvr>
                                      <p:tavLst>
                                        <p:tav tm="0" fmla="#ppt_w*sin(2.5*pi*$)">
                                          <p:val>
                                            <p:fltVal val="0"/>
                                          </p:val>
                                        </p:tav>
                                        <p:tav tm="100000">
                                          <p:val>
                                            <p:fltVal val="1"/>
                                          </p:val>
                                        </p:tav>
                                      </p:tavLst>
                                    </p:anim>
                                    <p:anim calcmode="lin" valueType="num">
                                      <p:cBhvr>
                                        <p:cTn id="612" dur="4000" fill="hold"/>
                                        <p:tgtEl>
                                          <p:spTgt spid="58"/>
                                        </p:tgtEl>
                                        <p:attrNameLst>
                                          <p:attrName>ppt_h</p:attrName>
                                        </p:attrNameLst>
                                      </p:cBhvr>
                                      <p:tavLst>
                                        <p:tav tm="0">
                                          <p:val>
                                            <p:strVal val="#ppt_h"/>
                                          </p:val>
                                        </p:tav>
                                        <p:tav tm="100000">
                                          <p:val>
                                            <p:strVal val="#ppt_h"/>
                                          </p:val>
                                        </p:tav>
                                      </p:tavLst>
                                    </p:anim>
                                  </p:childTnLst>
                                </p:cTn>
                              </p:par>
                              <p:par>
                                <p:cTn id="613" presetID="2" presetClass="exit" presetSubtype="1" fill="hold" grpId="2" nodeType="withEffect">
                                  <p:stCondLst>
                                    <p:cond delay="0"/>
                                  </p:stCondLst>
                                  <p:childTnLst>
                                    <p:anim calcmode="lin" valueType="num">
                                      <p:cBhvr additive="base">
                                        <p:cTn id="614" dur="4500"/>
                                        <p:tgtEl>
                                          <p:spTgt spid="58"/>
                                        </p:tgtEl>
                                        <p:attrNameLst>
                                          <p:attrName>ppt_x</p:attrName>
                                        </p:attrNameLst>
                                      </p:cBhvr>
                                      <p:tavLst>
                                        <p:tav tm="0">
                                          <p:val>
                                            <p:strVal val="ppt_x"/>
                                          </p:val>
                                        </p:tav>
                                        <p:tav tm="100000">
                                          <p:val>
                                            <p:strVal val="ppt_x"/>
                                          </p:val>
                                        </p:tav>
                                      </p:tavLst>
                                    </p:anim>
                                    <p:anim calcmode="lin" valueType="num">
                                      <p:cBhvr additive="base">
                                        <p:cTn id="615" dur="4500"/>
                                        <p:tgtEl>
                                          <p:spTgt spid="58"/>
                                        </p:tgtEl>
                                        <p:attrNameLst>
                                          <p:attrName>ppt_y</p:attrName>
                                        </p:attrNameLst>
                                      </p:cBhvr>
                                      <p:tavLst>
                                        <p:tav tm="0">
                                          <p:val>
                                            <p:strVal val="ppt_y"/>
                                          </p:val>
                                        </p:tav>
                                        <p:tav tm="100000">
                                          <p:val>
                                            <p:strVal val="0-ppt_h/2"/>
                                          </p:val>
                                        </p:tav>
                                      </p:tavLst>
                                    </p:anim>
                                    <p:set>
                                      <p:cBhvr>
                                        <p:cTn id="616" dur="1" fill="hold">
                                          <p:stCondLst>
                                            <p:cond delay="4499"/>
                                          </p:stCondLst>
                                        </p:cTn>
                                        <p:tgtEl>
                                          <p:spTgt spid="58"/>
                                        </p:tgtEl>
                                        <p:attrNameLst>
                                          <p:attrName>style.visibility</p:attrName>
                                        </p:attrNameLst>
                                      </p:cBhvr>
                                      <p:to>
                                        <p:strVal val="hidden"/>
                                      </p:to>
                                    </p:set>
                                  </p:childTnLst>
                                </p:cTn>
                              </p:par>
                              <p:par>
                                <p:cTn id="617" presetID="3" presetClass="exit" presetSubtype="10" fill="hold" grpId="3" nodeType="withEffect">
                                  <p:stCondLst>
                                    <p:cond delay="0"/>
                                  </p:stCondLst>
                                  <p:childTnLst>
                                    <p:animEffect transition="out" filter="blinds(horizontal)">
                                      <p:cBhvr>
                                        <p:cTn id="618" dur="6000"/>
                                        <p:tgtEl>
                                          <p:spTgt spid="58"/>
                                        </p:tgtEl>
                                      </p:cBhvr>
                                    </p:animEffect>
                                    <p:set>
                                      <p:cBhvr>
                                        <p:cTn id="619" dur="1" fill="hold">
                                          <p:stCondLst>
                                            <p:cond delay="5999"/>
                                          </p:stCondLst>
                                        </p:cTn>
                                        <p:tgtEl>
                                          <p:spTgt spid="58"/>
                                        </p:tgtEl>
                                        <p:attrNameLst>
                                          <p:attrName>style.visibility</p:attrName>
                                        </p:attrNameLst>
                                      </p:cBhvr>
                                      <p:to>
                                        <p:strVal val="hidden"/>
                                      </p:to>
                                    </p:set>
                                  </p:childTnLst>
                                </p:cTn>
                              </p:par>
                              <p:par>
                                <p:cTn id="620" presetID="2" presetClass="entr" presetSubtype="4" fill="hold" grpId="0" nodeType="withEffect">
                                  <p:stCondLst>
                                    <p:cond delay="0"/>
                                  </p:stCondLst>
                                  <p:childTnLst>
                                    <p:set>
                                      <p:cBhvr>
                                        <p:cTn id="621" dur="1" fill="hold">
                                          <p:stCondLst>
                                            <p:cond delay="0"/>
                                          </p:stCondLst>
                                        </p:cTn>
                                        <p:tgtEl>
                                          <p:spTgt spid="36"/>
                                        </p:tgtEl>
                                        <p:attrNameLst>
                                          <p:attrName>style.visibility</p:attrName>
                                        </p:attrNameLst>
                                      </p:cBhvr>
                                      <p:to>
                                        <p:strVal val="visible"/>
                                      </p:to>
                                    </p:set>
                                    <p:anim calcmode="lin" valueType="num">
                                      <p:cBhvr additive="base">
                                        <p:cTn id="622" dur="4000" fill="hold"/>
                                        <p:tgtEl>
                                          <p:spTgt spid="36"/>
                                        </p:tgtEl>
                                        <p:attrNameLst>
                                          <p:attrName>ppt_x</p:attrName>
                                        </p:attrNameLst>
                                      </p:cBhvr>
                                      <p:tavLst>
                                        <p:tav tm="0">
                                          <p:val>
                                            <p:strVal val="#ppt_x"/>
                                          </p:val>
                                        </p:tav>
                                        <p:tav tm="100000">
                                          <p:val>
                                            <p:strVal val="#ppt_x"/>
                                          </p:val>
                                        </p:tav>
                                      </p:tavLst>
                                    </p:anim>
                                    <p:anim calcmode="lin" valueType="num">
                                      <p:cBhvr additive="base">
                                        <p:cTn id="623" dur="4000" fill="hold"/>
                                        <p:tgtEl>
                                          <p:spTgt spid="36"/>
                                        </p:tgtEl>
                                        <p:attrNameLst>
                                          <p:attrName>ppt_y</p:attrName>
                                        </p:attrNameLst>
                                      </p:cBhvr>
                                      <p:tavLst>
                                        <p:tav tm="0">
                                          <p:val>
                                            <p:strVal val="1+#ppt_h/2"/>
                                          </p:val>
                                        </p:tav>
                                        <p:tav tm="100000">
                                          <p:val>
                                            <p:strVal val="#ppt_y"/>
                                          </p:val>
                                        </p:tav>
                                      </p:tavLst>
                                    </p:anim>
                                  </p:childTnLst>
                                </p:cTn>
                              </p:par>
                              <p:par>
                                <p:cTn id="624" presetID="19" presetClass="entr" presetSubtype="10" fill="hold" grpId="1" nodeType="withEffect">
                                  <p:stCondLst>
                                    <p:cond delay="0"/>
                                  </p:stCondLst>
                                  <p:childTnLst>
                                    <p:set>
                                      <p:cBhvr>
                                        <p:cTn id="625" dur="1" fill="hold">
                                          <p:stCondLst>
                                            <p:cond delay="0"/>
                                          </p:stCondLst>
                                        </p:cTn>
                                        <p:tgtEl>
                                          <p:spTgt spid="36"/>
                                        </p:tgtEl>
                                        <p:attrNameLst>
                                          <p:attrName>style.visibility</p:attrName>
                                        </p:attrNameLst>
                                      </p:cBhvr>
                                      <p:to>
                                        <p:strVal val="visible"/>
                                      </p:to>
                                    </p:set>
                                    <p:anim calcmode="lin" valueType="num">
                                      <p:cBhvr>
                                        <p:cTn id="626" dur="4000" fill="hold"/>
                                        <p:tgtEl>
                                          <p:spTgt spid="36"/>
                                        </p:tgtEl>
                                        <p:attrNameLst>
                                          <p:attrName>ppt_w</p:attrName>
                                        </p:attrNameLst>
                                      </p:cBhvr>
                                      <p:tavLst>
                                        <p:tav tm="0" fmla="#ppt_w*sin(2.5*pi*$)">
                                          <p:val>
                                            <p:fltVal val="0"/>
                                          </p:val>
                                        </p:tav>
                                        <p:tav tm="100000">
                                          <p:val>
                                            <p:fltVal val="1"/>
                                          </p:val>
                                        </p:tav>
                                      </p:tavLst>
                                    </p:anim>
                                    <p:anim calcmode="lin" valueType="num">
                                      <p:cBhvr>
                                        <p:cTn id="627" dur="4000" fill="hold"/>
                                        <p:tgtEl>
                                          <p:spTgt spid="36"/>
                                        </p:tgtEl>
                                        <p:attrNameLst>
                                          <p:attrName>ppt_h</p:attrName>
                                        </p:attrNameLst>
                                      </p:cBhvr>
                                      <p:tavLst>
                                        <p:tav tm="0">
                                          <p:val>
                                            <p:strVal val="#ppt_h"/>
                                          </p:val>
                                        </p:tav>
                                        <p:tav tm="100000">
                                          <p:val>
                                            <p:strVal val="#ppt_h"/>
                                          </p:val>
                                        </p:tav>
                                      </p:tavLst>
                                    </p:anim>
                                  </p:childTnLst>
                                </p:cTn>
                              </p:par>
                              <p:par>
                                <p:cTn id="628" presetID="2" presetClass="exit" presetSubtype="1" fill="hold" grpId="2" nodeType="withEffect">
                                  <p:stCondLst>
                                    <p:cond delay="0"/>
                                  </p:stCondLst>
                                  <p:childTnLst>
                                    <p:anim calcmode="lin" valueType="num">
                                      <p:cBhvr additive="base">
                                        <p:cTn id="629" dur="4500"/>
                                        <p:tgtEl>
                                          <p:spTgt spid="36"/>
                                        </p:tgtEl>
                                        <p:attrNameLst>
                                          <p:attrName>ppt_x</p:attrName>
                                        </p:attrNameLst>
                                      </p:cBhvr>
                                      <p:tavLst>
                                        <p:tav tm="0">
                                          <p:val>
                                            <p:strVal val="ppt_x"/>
                                          </p:val>
                                        </p:tav>
                                        <p:tav tm="100000">
                                          <p:val>
                                            <p:strVal val="ppt_x"/>
                                          </p:val>
                                        </p:tav>
                                      </p:tavLst>
                                    </p:anim>
                                    <p:anim calcmode="lin" valueType="num">
                                      <p:cBhvr additive="base">
                                        <p:cTn id="630" dur="4500"/>
                                        <p:tgtEl>
                                          <p:spTgt spid="36"/>
                                        </p:tgtEl>
                                        <p:attrNameLst>
                                          <p:attrName>ppt_y</p:attrName>
                                        </p:attrNameLst>
                                      </p:cBhvr>
                                      <p:tavLst>
                                        <p:tav tm="0">
                                          <p:val>
                                            <p:strVal val="ppt_y"/>
                                          </p:val>
                                        </p:tav>
                                        <p:tav tm="100000">
                                          <p:val>
                                            <p:strVal val="0-ppt_h/2"/>
                                          </p:val>
                                        </p:tav>
                                      </p:tavLst>
                                    </p:anim>
                                    <p:set>
                                      <p:cBhvr>
                                        <p:cTn id="631" dur="1" fill="hold">
                                          <p:stCondLst>
                                            <p:cond delay="4499"/>
                                          </p:stCondLst>
                                        </p:cTn>
                                        <p:tgtEl>
                                          <p:spTgt spid="36"/>
                                        </p:tgtEl>
                                        <p:attrNameLst>
                                          <p:attrName>style.visibility</p:attrName>
                                        </p:attrNameLst>
                                      </p:cBhvr>
                                      <p:to>
                                        <p:strVal val="hidden"/>
                                      </p:to>
                                    </p:set>
                                  </p:childTnLst>
                                </p:cTn>
                              </p:par>
                              <p:par>
                                <p:cTn id="632" presetID="3" presetClass="exit" presetSubtype="10" fill="hold" grpId="3" nodeType="withEffect">
                                  <p:stCondLst>
                                    <p:cond delay="0"/>
                                  </p:stCondLst>
                                  <p:childTnLst>
                                    <p:animEffect transition="out" filter="blinds(horizontal)">
                                      <p:cBhvr>
                                        <p:cTn id="633" dur="6000"/>
                                        <p:tgtEl>
                                          <p:spTgt spid="36"/>
                                        </p:tgtEl>
                                      </p:cBhvr>
                                    </p:animEffect>
                                    <p:set>
                                      <p:cBhvr>
                                        <p:cTn id="634" dur="1" fill="hold">
                                          <p:stCondLst>
                                            <p:cond delay="5999"/>
                                          </p:stCondLst>
                                        </p:cTn>
                                        <p:tgtEl>
                                          <p:spTgt spid="36"/>
                                        </p:tgtEl>
                                        <p:attrNameLst>
                                          <p:attrName>style.visibility</p:attrName>
                                        </p:attrNameLst>
                                      </p:cBhvr>
                                      <p:to>
                                        <p:strVal val="hidden"/>
                                      </p:to>
                                    </p:set>
                                  </p:childTnLst>
                                </p:cTn>
                              </p:par>
                              <p:par>
                                <p:cTn id="635" presetID="2" presetClass="entr" presetSubtype="4" fill="hold" grpId="0" nodeType="withEffect">
                                  <p:stCondLst>
                                    <p:cond delay="0"/>
                                  </p:stCondLst>
                                  <p:childTnLst>
                                    <p:set>
                                      <p:cBhvr>
                                        <p:cTn id="636" dur="1" fill="hold">
                                          <p:stCondLst>
                                            <p:cond delay="0"/>
                                          </p:stCondLst>
                                        </p:cTn>
                                        <p:tgtEl>
                                          <p:spTgt spid="37"/>
                                        </p:tgtEl>
                                        <p:attrNameLst>
                                          <p:attrName>style.visibility</p:attrName>
                                        </p:attrNameLst>
                                      </p:cBhvr>
                                      <p:to>
                                        <p:strVal val="visible"/>
                                      </p:to>
                                    </p:set>
                                    <p:anim calcmode="lin" valueType="num">
                                      <p:cBhvr additive="base">
                                        <p:cTn id="637" dur="4000" fill="hold"/>
                                        <p:tgtEl>
                                          <p:spTgt spid="37"/>
                                        </p:tgtEl>
                                        <p:attrNameLst>
                                          <p:attrName>ppt_x</p:attrName>
                                        </p:attrNameLst>
                                      </p:cBhvr>
                                      <p:tavLst>
                                        <p:tav tm="0">
                                          <p:val>
                                            <p:strVal val="#ppt_x"/>
                                          </p:val>
                                        </p:tav>
                                        <p:tav tm="100000">
                                          <p:val>
                                            <p:strVal val="#ppt_x"/>
                                          </p:val>
                                        </p:tav>
                                      </p:tavLst>
                                    </p:anim>
                                    <p:anim calcmode="lin" valueType="num">
                                      <p:cBhvr additive="base">
                                        <p:cTn id="638" dur="4000" fill="hold"/>
                                        <p:tgtEl>
                                          <p:spTgt spid="37"/>
                                        </p:tgtEl>
                                        <p:attrNameLst>
                                          <p:attrName>ppt_y</p:attrName>
                                        </p:attrNameLst>
                                      </p:cBhvr>
                                      <p:tavLst>
                                        <p:tav tm="0">
                                          <p:val>
                                            <p:strVal val="1+#ppt_h/2"/>
                                          </p:val>
                                        </p:tav>
                                        <p:tav tm="100000">
                                          <p:val>
                                            <p:strVal val="#ppt_y"/>
                                          </p:val>
                                        </p:tav>
                                      </p:tavLst>
                                    </p:anim>
                                  </p:childTnLst>
                                </p:cTn>
                              </p:par>
                              <p:par>
                                <p:cTn id="639" presetID="19" presetClass="entr" presetSubtype="10" fill="hold" grpId="1" nodeType="withEffect">
                                  <p:stCondLst>
                                    <p:cond delay="0"/>
                                  </p:stCondLst>
                                  <p:childTnLst>
                                    <p:set>
                                      <p:cBhvr>
                                        <p:cTn id="640" dur="1" fill="hold">
                                          <p:stCondLst>
                                            <p:cond delay="0"/>
                                          </p:stCondLst>
                                        </p:cTn>
                                        <p:tgtEl>
                                          <p:spTgt spid="37"/>
                                        </p:tgtEl>
                                        <p:attrNameLst>
                                          <p:attrName>style.visibility</p:attrName>
                                        </p:attrNameLst>
                                      </p:cBhvr>
                                      <p:to>
                                        <p:strVal val="visible"/>
                                      </p:to>
                                    </p:set>
                                    <p:anim calcmode="lin" valueType="num">
                                      <p:cBhvr>
                                        <p:cTn id="641" dur="4000" fill="hold"/>
                                        <p:tgtEl>
                                          <p:spTgt spid="37"/>
                                        </p:tgtEl>
                                        <p:attrNameLst>
                                          <p:attrName>ppt_w</p:attrName>
                                        </p:attrNameLst>
                                      </p:cBhvr>
                                      <p:tavLst>
                                        <p:tav tm="0" fmla="#ppt_w*sin(2.5*pi*$)">
                                          <p:val>
                                            <p:fltVal val="0"/>
                                          </p:val>
                                        </p:tav>
                                        <p:tav tm="100000">
                                          <p:val>
                                            <p:fltVal val="1"/>
                                          </p:val>
                                        </p:tav>
                                      </p:tavLst>
                                    </p:anim>
                                    <p:anim calcmode="lin" valueType="num">
                                      <p:cBhvr>
                                        <p:cTn id="642" dur="4000" fill="hold"/>
                                        <p:tgtEl>
                                          <p:spTgt spid="37"/>
                                        </p:tgtEl>
                                        <p:attrNameLst>
                                          <p:attrName>ppt_h</p:attrName>
                                        </p:attrNameLst>
                                      </p:cBhvr>
                                      <p:tavLst>
                                        <p:tav tm="0">
                                          <p:val>
                                            <p:strVal val="#ppt_h"/>
                                          </p:val>
                                        </p:tav>
                                        <p:tav tm="100000">
                                          <p:val>
                                            <p:strVal val="#ppt_h"/>
                                          </p:val>
                                        </p:tav>
                                      </p:tavLst>
                                    </p:anim>
                                  </p:childTnLst>
                                </p:cTn>
                              </p:par>
                              <p:par>
                                <p:cTn id="643" presetID="2" presetClass="exit" presetSubtype="1" fill="hold" grpId="2" nodeType="withEffect">
                                  <p:stCondLst>
                                    <p:cond delay="0"/>
                                  </p:stCondLst>
                                  <p:childTnLst>
                                    <p:anim calcmode="lin" valueType="num">
                                      <p:cBhvr additive="base">
                                        <p:cTn id="644" dur="4500"/>
                                        <p:tgtEl>
                                          <p:spTgt spid="37"/>
                                        </p:tgtEl>
                                        <p:attrNameLst>
                                          <p:attrName>ppt_x</p:attrName>
                                        </p:attrNameLst>
                                      </p:cBhvr>
                                      <p:tavLst>
                                        <p:tav tm="0">
                                          <p:val>
                                            <p:strVal val="ppt_x"/>
                                          </p:val>
                                        </p:tav>
                                        <p:tav tm="100000">
                                          <p:val>
                                            <p:strVal val="ppt_x"/>
                                          </p:val>
                                        </p:tav>
                                      </p:tavLst>
                                    </p:anim>
                                    <p:anim calcmode="lin" valueType="num">
                                      <p:cBhvr additive="base">
                                        <p:cTn id="645" dur="4500"/>
                                        <p:tgtEl>
                                          <p:spTgt spid="37"/>
                                        </p:tgtEl>
                                        <p:attrNameLst>
                                          <p:attrName>ppt_y</p:attrName>
                                        </p:attrNameLst>
                                      </p:cBhvr>
                                      <p:tavLst>
                                        <p:tav tm="0">
                                          <p:val>
                                            <p:strVal val="ppt_y"/>
                                          </p:val>
                                        </p:tav>
                                        <p:tav tm="100000">
                                          <p:val>
                                            <p:strVal val="0-ppt_h/2"/>
                                          </p:val>
                                        </p:tav>
                                      </p:tavLst>
                                    </p:anim>
                                    <p:set>
                                      <p:cBhvr>
                                        <p:cTn id="646" dur="1" fill="hold">
                                          <p:stCondLst>
                                            <p:cond delay="4499"/>
                                          </p:stCondLst>
                                        </p:cTn>
                                        <p:tgtEl>
                                          <p:spTgt spid="37"/>
                                        </p:tgtEl>
                                        <p:attrNameLst>
                                          <p:attrName>style.visibility</p:attrName>
                                        </p:attrNameLst>
                                      </p:cBhvr>
                                      <p:to>
                                        <p:strVal val="hidden"/>
                                      </p:to>
                                    </p:set>
                                  </p:childTnLst>
                                </p:cTn>
                              </p:par>
                              <p:par>
                                <p:cTn id="647" presetID="3" presetClass="exit" presetSubtype="10" fill="hold" grpId="3" nodeType="withEffect">
                                  <p:stCondLst>
                                    <p:cond delay="0"/>
                                  </p:stCondLst>
                                  <p:childTnLst>
                                    <p:animEffect transition="out" filter="blinds(horizontal)">
                                      <p:cBhvr>
                                        <p:cTn id="648" dur="6000"/>
                                        <p:tgtEl>
                                          <p:spTgt spid="37"/>
                                        </p:tgtEl>
                                      </p:cBhvr>
                                    </p:animEffect>
                                    <p:set>
                                      <p:cBhvr>
                                        <p:cTn id="649" dur="1" fill="hold">
                                          <p:stCondLst>
                                            <p:cond delay="5999"/>
                                          </p:stCondLst>
                                        </p:cTn>
                                        <p:tgtEl>
                                          <p:spTgt spid="37"/>
                                        </p:tgtEl>
                                        <p:attrNameLst>
                                          <p:attrName>style.visibility</p:attrName>
                                        </p:attrNameLst>
                                      </p:cBhvr>
                                      <p:to>
                                        <p:strVal val="hidden"/>
                                      </p:to>
                                    </p:set>
                                  </p:childTnLst>
                                </p:cTn>
                              </p:par>
                              <p:par>
                                <p:cTn id="650" presetID="2" presetClass="entr" presetSubtype="4" fill="hold" grpId="0" nodeType="withEffect">
                                  <p:stCondLst>
                                    <p:cond delay="0"/>
                                  </p:stCondLst>
                                  <p:childTnLst>
                                    <p:set>
                                      <p:cBhvr>
                                        <p:cTn id="651" dur="1" fill="hold">
                                          <p:stCondLst>
                                            <p:cond delay="0"/>
                                          </p:stCondLst>
                                        </p:cTn>
                                        <p:tgtEl>
                                          <p:spTgt spid="43"/>
                                        </p:tgtEl>
                                        <p:attrNameLst>
                                          <p:attrName>style.visibility</p:attrName>
                                        </p:attrNameLst>
                                      </p:cBhvr>
                                      <p:to>
                                        <p:strVal val="visible"/>
                                      </p:to>
                                    </p:set>
                                    <p:anim calcmode="lin" valueType="num">
                                      <p:cBhvr additive="base">
                                        <p:cTn id="652" dur="4000" fill="hold"/>
                                        <p:tgtEl>
                                          <p:spTgt spid="43"/>
                                        </p:tgtEl>
                                        <p:attrNameLst>
                                          <p:attrName>ppt_x</p:attrName>
                                        </p:attrNameLst>
                                      </p:cBhvr>
                                      <p:tavLst>
                                        <p:tav tm="0">
                                          <p:val>
                                            <p:strVal val="#ppt_x"/>
                                          </p:val>
                                        </p:tav>
                                        <p:tav tm="100000">
                                          <p:val>
                                            <p:strVal val="#ppt_x"/>
                                          </p:val>
                                        </p:tav>
                                      </p:tavLst>
                                    </p:anim>
                                    <p:anim calcmode="lin" valueType="num">
                                      <p:cBhvr additive="base">
                                        <p:cTn id="653" dur="4000" fill="hold"/>
                                        <p:tgtEl>
                                          <p:spTgt spid="43"/>
                                        </p:tgtEl>
                                        <p:attrNameLst>
                                          <p:attrName>ppt_y</p:attrName>
                                        </p:attrNameLst>
                                      </p:cBhvr>
                                      <p:tavLst>
                                        <p:tav tm="0">
                                          <p:val>
                                            <p:strVal val="1+#ppt_h/2"/>
                                          </p:val>
                                        </p:tav>
                                        <p:tav tm="100000">
                                          <p:val>
                                            <p:strVal val="#ppt_y"/>
                                          </p:val>
                                        </p:tav>
                                      </p:tavLst>
                                    </p:anim>
                                  </p:childTnLst>
                                </p:cTn>
                              </p:par>
                              <p:par>
                                <p:cTn id="654" presetID="19" presetClass="entr" presetSubtype="10" fill="hold" grpId="1" nodeType="withEffect">
                                  <p:stCondLst>
                                    <p:cond delay="0"/>
                                  </p:stCondLst>
                                  <p:childTnLst>
                                    <p:set>
                                      <p:cBhvr>
                                        <p:cTn id="655" dur="1" fill="hold">
                                          <p:stCondLst>
                                            <p:cond delay="0"/>
                                          </p:stCondLst>
                                        </p:cTn>
                                        <p:tgtEl>
                                          <p:spTgt spid="43"/>
                                        </p:tgtEl>
                                        <p:attrNameLst>
                                          <p:attrName>style.visibility</p:attrName>
                                        </p:attrNameLst>
                                      </p:cBhvr>
                                      <p:to>
                                        <p:strVal val="visible"/>
                                      </p:to>
                                    </p:set>
                                    <p:anim calcmode="lin" valueType="num">
                                      <p:cBhvr>
                                        <p:cTn id="656" dur="4000" fill="hold"/>
                                        <p:tgtEl>
                                          <p:spTgt spid="43"/>
                                        </p:tgtEl>
                                        <p:attrNameLst>
                                          <p:attrName>ppt_w</p:attrName>
                                        </p:attrNameLst>
                                      </p:cBhvr>
                                      <p:tavLst>
                                        <p:tav tm="0" fmla="#ppt_w*sin(2.5*pi*$)">
                                          <p:val>
                                            <p:fltVal val="0"/>
                                          </p:val>
                                        </p:tav>
                                        <p:tav tm="100000">
                                          <p:val>
                                            <p:fltVal val="1"/>
                                          </p:val>
                                        </p:tav>
                                      </p:tavLst>
                                    </p:anim>
                                    <p:anim calcmode="lin" valueType="num">
                                      <p:cBhvr>
                                        <p:cTn id="657" dur="4000" fill="hold"/>
                                        <p:tgtEl>
                                          <p:spTgt spid="43"/>
                                        </p:tgtEl>
                                        <p:attrNameLst>
                                          <p:attrName>ppt_h</p:attrName>
                                        </p:attrNameLst>
                                      </p:cBhvr>
                                      <p:tavLst>
                                        <p:tav tm="0">
                                          <p:val>
                                            <p:strVal val="#ppt_h"/>
                                          </p:val>
                                        </p:tav>
                                        <p:tav tm="100000">
                                          <p:val>
                                            <p:strVal val="#ppt_h"/>
                                          </p:val>
                                        </p:tav>
                                      </p:tavLst>
                                    </p:anim>
                                  </p:childTnLst>
                                </p:cTn>
                              </p:par>
                              <p:par>
                                <p:cTn id="658" presetID="2" presetClass="exit" presetSubtype="1" fill="hold" grpId="2" nodeType="withEffect">
                                  <p:stCondLst>
                                    <p:cond delay="0"/>
                                  </p:stCondLst>
                                  <p:childTnLst>
                                    <p:anim calcmode="lin" valueType="num">
                                      <p:cBhvr additive="base">
                                        <p:cTn id="659" dur="4500"/>
                                        <p:tgtEl>
                                          <p:spTgt spid="43"/>
                                        </p:tgtEl>
                                        <p:attrNameLst>
                                          <p:attrName>ppt_x</p:attrName>
                                        </p:attrNameLst>
                                      </p:cBhvr>
                                      <p:tavLst>
                                        <p:tav tm="0">
                                          <p:val>
                                            <p:strVal val="ppt_x"/>
                                          </p:val>
                                        </p:tav>
                                        <p:tav tm="100000">
                                          <p:val>
                                            <p:strVal val="ppt_x"/>
                                          </p:val>
                                        </p:tav>
                                      </p:tavLst>
                                    </p:anim>
                                    <p:anim calcmode="lin" valueType="num">
                                      <p:cBhvr additive="base">
                                        <p:cTn id="660" dur="4500"/>
                                        <p:tgtEl>
                                          <p:spTgt spid="43"/>
                                        </p:tgtEl>
                                        <p:attrNameLst>
                                          <p:attrName>ppt_y</p:attrName>
                                        </p:attrNameLst>
                                      </p:cBhvr>
                                      <p:tavLst>
                                        <p:tav tm="0">
                                          <p:val>
                                            <p:strVal val="ppt_y"/>
                                          </p:val>
                                        </p:tav>
                                        <p:tav tm="100000">
                                          <p:val>
                                            <p:strVal val="0-ppt_h/2"/>
                                          </p:val>
                                        </p:tav>
                                      </p:tavLst>
                                    </p:anim>
                                    <p:set>
                                      <p:cBhvr>
                                        <p:cTn id="661" dur="1" fill="hold">
                                          <p:stCondLst>
                                            <p:cond delay="4499"/>
                                          </p:stCondLst>
                                        </p:cTn>
                                        <p:tgtEl>
                                          <p:spTgt spid="43"/>
                                        </p:tgtEl>
                                        <p:attrNameLst>
                                          <p:attrName>style.visibility</p:attrName>
                                        </p:attrNameLst>
                                      </p:cBhvr>
                                      <p:to>
                                        <p:strVal val="hidden"/>
                                      </p:to>
                                    </p:set>
                                  </p:childTnLst>
                                </p:cTn>
                              </p:par>
                              <p:par>
                                <p:cTn id="662" presetID="3" presetClass="exit" presetSubtype="10" fill="hold" grpId="3" nodeType="withEffect">
                                  <p:stCondLst>
                                    <p:cond delay="0"/>
                                  </p:stCondLst>
                                  <p:childTnLst>
                                    <p:animEffect transition="out" filter="blinds(horizontal)">
                                      <p:cBhvr>
                                        <p:cTn id="663" dur="6000"/>
                                        <p:tgtEl>
                                          <p:spTgt spid="43"/>
                                        </p:tgtEl>
                                      </p:cBhvr>
                                    </p:animEffect>
                                    <p:set>
                                      <p:cBhvr>
                                        <p:cTn id="664" dur="1" fill="hold">
                                          <p:stCondLst>
                                            <p:cond delay="5999"/>
                                          </p:stCondLst>
                                        </p:cTn>
                                        <p:tgtEl>
                                          <p:spTgt spid="43"/>
                                        </p:tgtEl>
                                        <p:attrNameLst>
                                          <p:attrName>style.visibility</p:attrName>
                                        </p:attrNameLst>
                                      </p:cBhvr>
                                      <p:to>
                                        <p:strVal val="hidden"/>
                                      </p:to>
                                    </p:set>
                                  </p:childTnLst>
                                </p:cTn>
                              </p:par>
                              <p:par>
                                <p:cTn id="665" presetID="2" presetClass="entr" presetSubtype="4" fill="hold" grpId="0" nodeType="withEffect">
                                  <p:stCondLst>
                                    <p:cond delay="0"/>
                                  </p:stCondLst>
                                  <p:childTnLst>
                                    <p:set>
                                      <p:cBhvr>
                                        <p:cTn id="666" dur="1" fill="hold">
                                          <p:stCondLst>
                                            <p:cond delay="0"/>
                                          </p:stCondLst>
                                        </p:cTn>
                                        <p:tgtEl>
                                          <p:spTgt spid="44"/>
                                        </p:tgtEl>
                                        <p:attrNameLst>
                                          <p:attrName>style.visibility</p:attrName>
                                        </p:attrNameLst>
                                      </p:cBhvr>
                                      <p:to>
                                        <p:strVal val="visible"/>
                                      </p:to>
                                    </p:set>
                                    <p:anim calcmode="lin" valueType="num">
                                      <p:cBhvr additive="base">
                                        <p:cTn id="667" dur="4000" fill="hold"/>
                                        <p:tgtEl>
                                          <p:spTgt spid="44"/>
                                        </p:tgtEl>
                                        <p:attrNameLst>
                                          <p:attrName>ppt_x</p:attrName>
                                        </p:attrNameLst>
                                      </p:cBhvr>
                                      <p:tavLst>
                                        <p:tav tm="0">
                                          <p:val>
                                            <p:strVal val="#ppt_x"/>
                                          </p:val>
                                        </p:tav>
                                        <p:tav tm="100000">
                                          <p:val>
                                            <p:strVal val="#ppt_x"/>
                                          </p:val>
                                        </p:tav>
                                      </p:tavLst>
                                    </p:anim>
                                    <p:anim calcmode="lin" valueType="num">
                                      <p:cBhvr additive="base">
                                        <p:cTn id="668" dur="4000" fill="hold"/>
                                        <p:tgtEl>
                                          <p:spTgt spid="44"/>
                                        </p:tgtEl>
                                        <p:attrNameLst>
                                          <p:attrName>ppt_y</p:attrName>
                                        </p:attrNameLst>
                                      </p:cBhvr>
                                      <p:tavLst>
                                        <p:tav tm="0">
                                          <p:val>
                                            <p:strVal val="1+#ppt_h/2"/>
                                          </p:val>
                                        </p:tav>
                                        <p:tav tm="100000">
                                          <p:val>
                                            <p:strVal val="#ppt_y"/>
                                          </p:val>
                                        </p:tav>
                                      </p:tavLst>
                                    </p:anim>
                                  </p:childTnLst>
                                </p:cTn>
                              </p:par>
                              <p:par>
                                <p:cTn id="669" presetID="19" presetClass="entr" presetSubtype="10" fill="hold" grpId="1" nodeType="withEffect">
                                  <p:stCondLst>
                                    <p:cond delay="0"/>
                                  </p:stCondLst>
                                  <p:childTnLst>
                                    <p:set>
                                      <p:cBhvr>
                                        <p:cTn id="670" dur="1" fill="hold">
                                          <p:stCondLst>
                                            <p:cond delay="0"/>
                                          </p:stCondLst>
                                        </p:cTn>
                                        <p:tgtEl>
                                          <p:spTgt spid="44"/>
                                        </p:tgtEl>
                                        <p:attrNameLst>
                                          <p:attrName>style.visibility</p:attrName>
                                        </p:attrNameLst>
                                      </p:cBhvr>
                                      <p:to>
                                        <p:strVal val="visible"/>
                                      </p:to>
                                    </p:set>
                                    <p:anim calcmode="lin" valueType="num">
                                      <p:cBhvr>
                                        <p:cTn id="671" dur="4000" fill="hold"/>
                                        <p:tgtEl>
                                          <p:spTgt spid="44"/>
                                        </p:tgtEl>
                                        <p:attrNameLst>
                                          <p:attrName>ppt_w</p:attrName>
                                        </p:attrNameLst>
                                      </p:cBhvr>
                                      <p:tavLst>
                                        <p:tav tm="0" fmla="#ppt_w*sin(2.5*pi*$)">
                                          <p:val>
                                            <p:fltVal val="0"/>
                                          </p:val>
                                        </p:tav>
                                        <p:tav tm="100000">
                                          <p:val>
                                            <p:fltVal val="1"/>
                                          </p:val>
                                        </p:tav>
                                      </p:tavLst>
                                    </p:anim>
                                    <p:anim calcmode="lin" valueType="num">
                                      <p:cBhvr>
                                        <p:cTn id="672" dur="4000" fill="hold"/>
                                        <p:tgtEl>
                                          <p:spTgt spid="44"/>
                                        </p:tgtEl>
                                        <p:attrNameLst>
                                          <p:attrName>ppt_h</p:attrName>
                                        </p:attrNameLst>
                                      </p:cBhvr>
                                      <p:tavLst>
                                        <p:tav tm="0">
                                          <p:val>
                                            <p:strVal val="#ppt_h"/>
                                          </p:val>
                                        </p:tav>
                                        <p:tav tm="100000">
                                          <p:val>
                                            <p:strVal val="#ppt_h"/>
                                          </p:val>
                                        </p:tav>
                                      </p:tavLst>
                                    </p:anim>
                                  </p:childTnLst>
                                </p:cTn>
                              </p:par>
                              <p:par>
                                <p:cTn id="673" presetID="2" presetClass="exit" presetSubtype="1" fill="hold" grpId="2" nodeType="withEffect">
                                  <p:stCondLst>
                                    <p:cond delay="0"/>
                                  </p:stCondLst>
                                  <p:childTnLst>
                                    <p:anim calcmode="lin" valueType="num">
                                      <p:cBhvr additive="base">
                                        <p:cTn id="674" dur="4500"/>
                                        <p:tgtEl>
                                          <p:spTgt spid="44"/>
                                        </p:tgtEl>
                                        <p:attrNameLst>
                                          <p:attrName>ppt_x</p:attrName>
                                        </p:attrNameLst>
                                      </p:cBhvr>
                                      <p:tavLst>
                                        <p:tav tm="0">
                                          <p:val>
                                            <p:strVal val="ppt_x"/>
                                          </p:val>
                                        </p:tav>
                                        <p:tav tm="100000">
                                          <p:val>
                                            <p:strVal val="ppt_x"/>
                                          </p:val>
                                        </p:tav>
                                      </p:tavLst>
                                    </p:anim>
                                    <p:anim calcmode="lin" valueType="num">
                                      <p:cBhvr additive="base">
                                        <p:cTn id="675" dur="4500"/>
                                        <p:tgtEl>
                                          <p:spTgt spid="44"/>
                                        </p:tgtEl>
                                        <p:attrNameLst>
                                          <p:attrName>ppt_y</p:attrName>
                                        </p:attrNameLst>
                                      </p:cBhvr>
                                      <p:tavLst>
                                        <p:tav tm="0">
                                          <p:val>
                                            <p:strVal val="ppt_y"/>
                                          </p:val>
                                        </p:tav>
                                        <p:tav tm="100000">
                                          <p:val>
                                            <p:strVal val="0-ppt_h/2"/>
                                          </p:val>
                                        </p:tav>
                                      </p:tavLst>
                                    </p:anim>
                                    <p:set>
                                      <p:cBhvr>
                                        <p:cTn id="676" dur="1" fill="hold">
                                          <p:stCondLst>
                                            <p:cond delay="4499"/>
                                          </p:stCondLst>
                                        </p:cTn>
                                        <p:tgtEl>
                                          <p:spTgt spid="44"/>
                                        </p:tgtEl>
                                        <p:attrNameLst>
                                          <p:attrName>style.visibility</p:attrName>
                                        </p:attrNameLst>
                                      </p:cBhvr>
                                      <p:to>
                                        <p:strVal val="hidden"/>
                                      </p:to>
                                    </p:set>
                                  </p:childTnLst>
                                </p:cTn>
                              </p:par>
                              <p:par>
                                <p:cTn id="677" presetID="3" presetClass="exit" presetSubtype="10" fill="hold" grpId="3" nodeType="withEffect">
                                  <p:stCondLst>
                                    <p:cond delay="0"/>
                                  </p:stCondLst>
                                  <p:childTnLst>
                                    <p:animEffect transition="out" filter="blinds(horizontal)">
                                      <p:cBhvr>
                                        <p:cTn id="678" dur="6000"/>
                                        <p:tgtEl>
                                          <p:spTgt spid="44"/>
                                        </p:tgtEl>
                                      </p:cBhvr>
                                    </p:animEffect>
                                    <p:set>
                                      <p:cBhvr>
                                        <p:cTn id="679" dur="1" fill="hold">
                                          <p:stCondLst>
                                            <p:cond delay="5999"/>
                                          </p:stCondLst>
                                        </p:cTn>
                                        <p:tgtEl>
                                          <p:spTgt spid="44"/>
                                        </p:tgtEl>
                                        <p:attrNameLst>
                                          <p:attrName>style.visibility</p:attrName>
                                        </p:attrNameLst>
                                      </p:cBhvr>
                                      <p:to>
                                        <p:strVal val="hidden"/>
                                      </p:to>
                                    </p:set>
                                  </p:childTnLst>
                                </p:cTn>
                              </p:par>
                              <p:par>
                                <p:cTn id="680" presetID="2" presetClass="entr" presetSubtype="4" fill="hold" grpId="0" nodeType="withEffect">
                                  <p:stCondLst>
                                    <p:cond delay="0"/>
                                  </p:stCondLst>
                                  <p:childTnLst>
                                    <p:set>
                                      <p:cBhvr>
                                        <p:cTn id="681" dur="1" fill="hold">
                                          <p:stCondLst>
                                            <p:cond delay="0"/>
                                          </p:stCondLst>
                                        </p:cTn>
                                        <p:tgtEl>
                                          <p:spTgt spid="4"/>
                                        </p:tgtEl>
                                        <p:attrNameLst>
                                          <p:attrName>style.visibility</p:attrName>
                                        </p:attrNameLst>
                                      </p:cBhvr>
                                      <p:to>
                                        <p:strVal val="visible"/>
                                      </p:to>
                                    </p:set>
                                    <p:anim calcmode="lin" valueType="num">
                                      <p:cBhvr additive="base">
                                        <p:cTn id="682" dur="4000" fill="hold"/>
                                        <p:tgtEl>
                                          <p:spTgt spid="4"/>
                                        </p:tgtEl>
                                        <p:attrNameLst>
                                          <p:attrName>ppt_x</p:attrName>
                                        </p:attrNameLst>
                                      </p:cBhvr>
                                      <p:tavLst>
                                        <p:tav tm="0">
                                          <p:val>
                                            <p:strVal val="#ppt_x"/>
                                          </p:val>
                                        </p:tav>
                                        <p:tav tm="100000">
                                          <p:val>
                                            <p:strVal val="#ppt_x"/>
                                          </p:val>
                                        </p:tav>
                                      </p:tavLst>
                                    </p:anim>
                                    <p:anim calcmode="lin" valueType="num">
                                      <p:cBhvr additive="base">
                                        <p:cTn id="683" dur="4000" fill="hold"/>
                                        <p:tgtEl>
                                          <p:spTgt spid="4"/>
                                        </p:tgtEl>
                                        <p:attrNameLst>
                                          <p:attrName>ppt_y</p:attrName>
                                        </p:attrNameLst>
                                      </p:cBhvr>
                                      <p:tavLst>
                                        <p:tav tm="0">
                                          <p:val>
                                            <p:strVal val="1+#ppt_h/2"/>
                                          </p:val>
                                        </p:tav>
                                        <p:tav tm="100000">
                                          <p:val>
                                            <p:strVal val="#ppt_y"/>
                                          </p:val>
                                        </p:tav>
                                      </p:tavLst>
                                    </p:anim>
                                  </p:childTnLst>
                                </p:cTn>
                              </p:par>
                              <p:par>
                                <p:cTn id="684" presetID="19" presetClass="entr" presetSubtype="10" fill="hold" grpId="1" nodeType="withEffect">
                                  <p:stCondLst>
                                    <p:cond delay="0"/>
                                  </p:stCondLst>
                                  <p:childTnLst>
                                    <p:set>
                                      <p:cBhvr>
                                        <p:cTn id="685" dur="1" fill="hold">
                                          <p:stCondLst>
                                            <p:cond delay="0"/>
                                          </p:stCondLst>
                                        </p:cTn>
                                        <p:tgtEl>
                                          <p:spTgt spid="4"/>
                                        </p:tgtEl>
                                        <p:attrNameLst>
                                          <p:attrName>style.visibility</p:attrName>
                                        </p:attrNameLst>
                                      </p:cBhvr>
                                      <p:to>
                                        <p:strVal val="visible"/>
                                      </p:to>
                                    </p:set>
                                    <p:anim calcmode="lin" valueType="num">
                                      <p:cBhvr>
                                        <p:cTn id="686" dur="4000" fill="hold"/>
                                        <p:tgtEl>
                                          <p:spTgt spid="4"/>
                                        </p:tgtEl>
                                        <p:attrNameLst>
                                          <p:attrName>ppt_w</p:attrName>
                                        </p:attrNameLst>
                                      </p:cBhvr>
                                      <p:tavLst>
                                        <p:tav tm="0" fmla="#ppt_w*sin(2.5*pi*$)">
                                          <p:val>
                                            <p:fltVal val="0"/>
                                          </p:val>
                                        </p:tav>
                                        <p:tav tm="100000">
                                          <p:val>
                                            <p:fltVal val="1"/>
                                          </p:val>
                                        </p:tav>
                                      </p:tavLst>
                                    </p:anim>
                                    <p:anim calcmode="lin" valueType="num">
                                      <p:cBhvr>
                                        <p:cTn id="687" dur="4000" fill="hold"/>
                                        <p:tgtEl>
                                          <p:spTgt spid="4"/>
                                        </p:tgtEl>
                                        <p:attrNameLst>
                                          <p:attrName>ppt_h</p:attrName>
                                        </p:attrNameLst>
                                      </p:cBhvr>
                                      <p:tavLst>
                                        <p:tav tm="0">
                                          <p:val>
                                            <p:strVal val="#ppt_h"/>
                                          </p:val>
                                        </p:tav>
                                        <p:tav tm="100000">
                                          <p:val>
                                            <p:strVal val="#ppt_h"/>
                                          </p:val>
                                        </p:tav>
                                      </p:tavLst>
                                    </p:anim>
                                  </p:childTnLst>
                                </p:cTn>
                              </p:par>
                              <p:par>
                                <p:cTn id="688" presetID="2" presetClass="exit" presetSubtype="1" fill="hold" grpId="2" nodeType="withEffect">
                                  <p:stCondLst>
                                    <p:cond delay="0"/>
                                  </p:stCondLst>
                                  <p:childTnLst>
                                    <p:anim calcmode="lin" valueType="num">
                                      <p:cBhvr additive="base">
                                        <p:cTn id="689" dur="4500"/>
                                        <p:tgtEl>
                                          <p:spTgt spid="4"/>
                                        </p:tgtEl>
                                        <p:attrNameLst>
                                          <p:attrName>ppt_x</p:attrName>
                                        </p:attrNameLst>
                                      </p:cBhvr>
                                      <p:tavLst>
                                        <p:tav tm="0">
                                          <p:val>
                                            <p:strVal val="ppt_x"/>
                                          </p:val>
                                        </p:tav>
                                        <p:tav tm="100000">
                                          <p:val>
                                            <p:strVal val="ppt_x"/>
                                          </p:val>
                                        </p:tav>
                                      </p:tavLst>
                                    </p:anim>
                                    <p:anim calcmode="lin" valueType="num">
                                      <p:cBhvr additive="base">
                                        <p:cTn id="690" dur="4500"/>
                                        <p:tgtEl>
                                          <p:spTgt spid="4"/>
                                        </p:tgtEl>
                                        <p:attrNameLst>
                                          <p:attrName>ppt_y</p:attrName>
                                        </p:attrNameLst>
                                      </p:cBhvr>
                                      <p:tavLst>
                                        <p:tav tm="0">
                                          <p:val>
                                            <p:strVal val="ppt_y"/>
                                          </p:val>
                                        </p:tav>
                                        <p:tav tm="100000">
                                          <p:val>
                                            <p:strVal val="0-ppt_h/2"/>
                                          </p:val>
                                        </p:tav>
                                      </p:tavLst>
                                    </p:anim>
                                    <p:set>
                                      <p:cBhvr>
                                        <p:cTn id="691" dur="1" fill="hold">
                                          <p:stCondLst>
                                            <p:cond delay="4499"/>
                                          </p:stCondLst>
                                        </p:cTn>
                                        <p:tgtEl>
                                          <p:spTgt spid="4"/>
                                        </p:tgtEl>
                                        <p:attrNameLst>
                                          <p:attrName>style.visibility</p:attrName>
                                        </p:attrNameLst>
                                      </p:cBhvr>
                                      <p:to>
                                        <p:strVal val="hidden"/>
                                      </p:to>
                                    </p:set>
                                  </p:childTnLst>
                                </p:cTn>
                              </p:par>
                              <p:par>
                                <p:cTn id="692" presetID="3" presetClass="exit" presetSubtype="10" fill="hold" grpId="3" nodeType="withEffect">
                                  <p:stCondLst>
                                    <p:cond delay="0"/>
                                  </p:stCondLst>
                                  <p:childTnLst>
                                    <p:animEffect transition="out" filter="blinds(horizontal)">
                                      <p:cBhvr>
                                        <p:cTn id="693" dur="6000"/>
                                        <p:tgtEl>
                                          <p:spTgt spid="4"/>
                                        </p:tgtEl>
                                      </p:cBhvr>
                                    </p:animEffect>
                                    <p:set>
                                      <p:cBhvr>
                                        <p:cTn id="694" dur="1" fill="hold">
                                          <p:stCondLst>
                                            <p:cond delay="5999"/>
                                          </p:stCondLst>
                                        </p:cTn>
                                        <p:tgtEl>
                                          <p:spTgt spid="4"/>
                                        </p:tgtEl>
                                        <p:attrNameLst>
                                          <p:attrName>style.visibility</p:attrName>
                                        </p:attrNameLst>
                                      </p:cBhvr>
                                      <p:to>
                                        <p:strVal val="hidden"/>
                                      </p:to>
                                    </p:set>
                                  </p:childTnLst>
                                </p:cTn>
                              </p:par>
                              <p:par>
                                <p:cTn id="695" presetID="2" presetClass="entr" presetSubtype="4" fill="hold" grpId="0" nodeType="withEffect">
                                  <p:stCondLst>
                                    <p:cond delay="0"/>
                                  </p:stCondLst>
                                  <p:childTnLst>
                                    <p:set>
                                      <p:cBhvr>
                                        <p:cTn id="696" dur="1" fill="hold">
                                          <p:stCondLst>
                                            <p:cond delay="0"/>
                                          </p:stCondLst>
                                        </p:cTn>
                                        <p:tgtEl>
                                          <p:spTgt spid="5"/>
                                        </p:tgtEl>
                                        <p:attrNameLst>
                                          <p:attrName>style.visibility</p:attrName>
                                        </p:attrNameLst>
                                      </p:cBhvr>
                                      <p:to>
                                        <p:strVal val="visible"/>
                                      </p:to>
                                    </p:set>
                                    <p:anim calcmode="lin" valueType="num">
                                      <p:cBhvr additive="base">
                                        <p:cTn id="697" dur="4000" fill="hold"/>
                                        <p:tgtEl>
                                          <p:spTgt spid="5"/>
                                        </p:tgtEl>
                                        <p:attrNameLst>
                                          <p:attrName>ppt_x</p:attrName>
                                        </p:attrNameLst>
                                      </p:cBhvr>
                                      <p:tavLst>
                                        <p:tav tm="0">
                                          <p:val>
                                            <p:strVal val="#ppt_x"/>
                                          </p:val>
                                        </p:tav>
                                        <p:tav tm="100000">
                                          <p:val>
                                            <p:strVal val="#ppt_x"/>
                                          </p:val>
                                        </p:tav>
                                      </p:tavLst>
                                    </p:anim>
                                    <p:anim calcmode="lin" valueType="num">
                                      <p:cBhvr additive="base">
                                        <p:cTn id="698" dur="4000" fill="hold"/>
                                        <p:tgtEl>
                                          <p:spTgt spid="5"/>
                                        </p:tgtEl>
                                        <p:attrNameLst>
                                          <p:attrName>ppt_y</p:attrName>
                                        </p:attrNameLst>
                                      </p:cBhvr>
                                      <p:tavLst>
                                        <p:tav tm="0">
                                          <p:val>
                                            <p:strVal val="1+#ppt_h/2"/>
                                          </p:val>
                                        </p:tav>
                                        <p:tav tm="100000">
                                          <p:val>
                                            <p:strVal val="#ppt_y"/>
                                          </p:val>
                                        </p:tav>
                                      </p:tavLst>
                                    </p:anim>
                                  </p:childTnLst>
                                </p:cTn>
                              </p:par>
                              <p:par>
                                <p:cTn id="699" presetID="19" presetClass="entr" presetSubtype="10" fill="hold" grpId="1" nodeType="withEffect">
                                  <p:stCondLst>
                                    <p:cond delay="0"/>
                                  </p:stCondLst>
                                  <p:childTnLst>
                                    <p:set>
                                      <p:cBhvr>
                                        <p:cTn id="700" dur="1" fill="hold">
                                          <p:stCondLst>
                                            <p:cond delay="0"/>
                                          </p:stCondLst>
                                        </p:cTn>
                                        <p:tgtEl>
                                          <p:spTgt spid="5"/>
                                        </p:tgtEl>
                                        <p:attrNameLst>
                                          <p:attrName>style.visibility</p:attrName>
                                        </p:attrNameLst>
                                      </p:cBhvr>
                                      <p:to>
                                        <p:strVal val="visible"/>
                                      </p:to>
                                    </p:set>
                                    <p:anim calcmode="lin" valueType="num">
                                      <p:cBhvr>
                                        <p:cTn id="701" dur="4000" fill="hold"/>
                                        <p:tgtEl>
                                          <p:spTgt spid="5"/>
                                        </p:tgtEl>
                                        <p:attrNameLst>
                                          <p:attrName>ppt_w</p:attrName>
                                        </p:attrNameLst>
                                      </p:cBhvr>
                                      <p:tavLst>
                                        <p:tav tm="0" fmla="#ppt_w*sin(2.5*pi*$)">
                                          <p:val>
                                            <p:fltVal val="0"/>
                                          </p:val>
                                        </p:tav>
                                        <p:tav tm="100000">
                                          <p:val>
                                            <p:fltVal val="1"/>
                                          </p:val>
                                        </p:tav>
                                      </p:tavLst>
                                    </p:anim>
                                    <p:anim calcmode="lin" valueType="num">
                                      <p:cBhvr>
                                        <p:cTn id="702" dur="4000" fill="hold"/>
                                        <p:tgtEl>
                                          <p:spTgt spid="5"/>
                                        </p:tgtEl>
                                        <p:attrNameLst>
                                          <p:attrName>ppt_h</p:attrName>
                                        </p:attrNameLst>
                                      </p:cBhvr>
                                      <p:tavLst>
                                        <p:tav tm="0">
                                          <p:val>
                                            <p:strVal val="#ppt_h"/>
                                          </p:val>
                                        </p:tav>
                                        <p:tav tm="100000">
                                          <p:val>
                                            <p:strVal val="#ppt_h"/>
                                          </p:val>
                                        </p:tav>
                                      </p:tavLst>
                                    </p:anim>
                                  </p:childTnLst>
                                </p:cTn>
                              </p:par>
                              <p:par>
                                <p:cTn id="703" presetID="2" presetClass="exit" presetSubtype="1" fill="hold" grpId="2" nodeType="withEffect">
                                  <p:stCondLst>
                                    <p:cond delay="0"/>
                                  </p:stCondLst>
                                  <p:childTnLst>
                                    <p:anim calcmode="lin" valueType="num">
                                      <p:cBhvr additive="base">
                                        <p:cTn id="704" dur="4500"/>
                                        <p:tgtEl>
                                          <p:spTgt spid="5"/>
                                        </p:tgtEl>
                                        <p:attrNameLst>
                                          <p:attrName>ppt_x</p:attrName>
                                        </p:attrNameLst>
                                      </p:cBhvr>
                                      <p:tavLst>
                                        <p:tav tm="0">
                                          <p:val>
                                            <p:strVal val="ppt_x"/>
                                          </p:val>
                                        </p:tav>
                                        <p:tav tm="100000">
                                          <p:val>
                                            <p:strVal val="ppt_x"/>
                                          </p:val>
                                        </p:tav>
                                      </p:tavLst>
                                    </p:anim>
                                    <p:anim calcmode="lin" valueType="num">
                                      <p:cBhvr additive="base">
                                        <p:cTn id="705" dur="4500"/>
                                        <p:tgtEl>
                                          <p:spTgt spid="5"/>
                                        </p:tgtEl>
                                        <p:attrNameLst>
                                          <p:attrName>ppt_y</p:attrName>
                                        </p:attrNameLst>
                                      </p:cBhvr>
                                      <p:tavLst>
                                        <p:tav tm="0">
                                          <p:val>
                                            <p:strVal val="ppt_y"/>
                                          </p:val>
                                        </p:tav>
                                        <p:tav tm="100000">
                                          <p:val>
                                            <p:strVal val="0-ppt_h/2"/>
                                          </p:val>
                                        </p:tav>
                                      </p:tavLst>
                                    </p:anim>
                                    <p:set>
                                      <p:cBhvr>
                                        <p:cTn id="706" dur="1" fill="hold">
                                          <p:stCondLst>
                                            <p:cond delay="4499"/>
                                          </p:stCondLst>
                                        </p:cTn>
                                        <p:tgtEl>
                                          <p:spTgt spid="5"/>
                                        </p:tgtEl>
                                        <p:attrNameLst>
                                          <p:attrName>style.visibility</p:attrName>
                                        </p:attrNameLst>
                                      </p:cBhvr>
                                      <p:to>
                                        <p:strVal val="hidden"/>
                                      </p:to>
                                    </p:set>
                                  </p:childTnLst>
                                </p:cTn>
                              </p:par>
                              <p:par>
                                <p:cTn id="707" presetID="3" presetClass="exit" presetSubtype="10" fill="hold" grpId="3" nodeType="withEffect">
                                  <p:stCondLst>
                                    <p:cond delay="0"/>
                                  </p:stCondLst>
                                  <p:childTnLst>
                                    <p:animEffect transition="out" filter="blinds(horizontal)">
                                      <p:cBhvr>
                                        <p:cTn id="708" dur="6000"/>
                                        <p:tgtEl>
                                          <p:spTgt spid="5"/>
                                        </p:tgtEl>
                                      </p:cBhvr>
                                    </p:animEffect>
                                    <p:set>
                                      <p:cBhvr>
                                        <p:cTn id="709" dur="1" fill="hold">
                                          <p:stCondLst>
                                            <p:cond delay="5999"/>
                                          </p:stCondLst>
                                        </p:cTn>
                                        <p:tgtEl>
                                          <p:spTgt spid="5"/>
                                        </p:tgtEl>
                                        <p:attrNameLst>
                                          <p:attrName>style.visibility</p:attrName>
                                        </p:attrNameLst>
                                      </p:cBhvr>
                                      <p:to>
                                        <p:strVal val="hidden"/>
                                      </p:to>
                                    </p:set>
                                  </p:childTnLst>
                                </p:cTn>
                              </p:par>
                              <p:par>
                                <p:cTn id="710" presetID="2" presetClass="entr" presetSubtype="4" fill="hold" grpId="0" nodeType="withEffect">
                                  <p:stCondLst>
                                    <p:cond delay="0"/>
                                  </p:stCondLst>
                                  <p:childTnLst>
                                    <p:set>
                                      <p:cBhvr>
                                        <p:cTn id="711" dur="1" fill="hold">
                                          <p:stCondLst>
                                            <p:cond delay="0"/>
                                          </p:stCondLst>
                                        </p:cTn>
                                        <p:tgtEl>
                                          <p:spTgt spid="53"/>
                                        </p:tgtEl>
                                        <p:attrNameLst>
                                          <p:attrName>style.visibility</p:attrName>
                                        </p:attrNameLst>
                                      </p:cBhvr>
                                      <p:to>
                                        <p:strVal val="visible"/>
                                      </p:to>
                                    </p:set>
                                    <p:anim calcmode="lin" valueType="num">
                                      <p:cBhvr additive="base">
                                        <p:cTn id="712" dur="4000" fill="hold"/>
                                        <p:tgtEl>
                                          <p:spTgt spid="53"/>
                                        </p:tgtEl>
                                        <p:attrNameLst>
                                          <p:attrName>ppt_x</p:attrName>
                                        </p:attrNameLst>
                                      </p:cBhvr>
                                      <p:tavLst>
                                        <p:tav tm="0">
                                          <p:val>
                                            <p:strVal val="#ppt_x"/>
                                          </p:val>
                                        </p:tav>
                                        <p:tav tm="100000">
                                          <p:val>
                                            <p:strVal val="#ppt_x"/>
                                          </p:val>
                                        </p:tav>
                                      </p:tavLst>
                                    </p:anim>
                                    <p:anim calcmode="lin" valueType="num">
                                      <p:cBhvr additive="base">
                                        <p:cTn id="713" dur="4000" fill="hold"/>
                                        <p:tgtEl>
                                          <p:spTgt spid="53"/>
                                        </p:tgtEl>
                                        <p:attrNameLst>
                                          <p:attrName>ppt_y</p:attrName>
                                        </p:attrNameLst>
                                      </p:cBhvr>
                                      <p:tavLst>
                                        <p:tav tm="0">
                                          <p:val>
                                            <p:strVal val="1+#ppt_h/2"/>
                                          </p:val>
                                        </p:tav>
                                        <p:tav tm="100000">
                                          <p:val>
                                            <p:strVal val="#ppt_y"/>
                                          </p:val>
                                        </p:tav>
                                      </p:tavLst>
                                    </p:anim>
                                  </p:childTnLst>
                                </p:cTn>
                              </p:par>
                              <p:par>
                                <p:cTn id="714" presetID="19" presetClass="entr" presetSubtype="10" fill="hold" grpId="1" nodeType="withEffect">
                                  <p:stCondLst>
                                    <p:cond delay="0"/>
                                  </p:stCondLst>
                                  <p:childTnLst>
                                    <p:set>
                                      <p:cBhvr>
                                        <p:cTn id="715" dur="1" fill="hold">
                                          <p:stCondLst>
                                            <p:cond delay="0"/>
                                          </p:stCondLst>
                                        </p:cTn>
                                        <p:tgtEl>
                                          <p:spTgt spid="53"/>
                                        </p:tgtEl>
                                        <p:attrNameLst>
                                          <p:attrName>style.visibility</p:attrName>
                                        </p:attrNameLst>
                                      </p:cBhvr>
                                      <p:to>
                                        <p:strVal val="visible"/>
                                      </p:to>
                                    </p:set>
                                    <p:anim calcmode="lin" valueType="num">
                                      <p:cBhvr>
                                        <p:cTn id="716" dur="4000" fill="hold"/>
                                        <p:tgtEl>
                                          <p:spTgt spid="53"/>
                                        </p:tgtEl>
                                        <p:attrNameLst>
                                          <p:attrName>ppt_w</p:attrName>
                                        </p:attrNameLst>
                                      </p:cBhvr>
                                      <p:tavLst>
                                        <p:tav tm="0" fmla="#ppt_w*sin(2.5*pi*$)">
                                          <p:val>
                                            <p:fltVal val="0"/>
                                          </p:val>
                                        </p:tav>
                                        <p:tav tm="100000">
                                          <p:val>
                                            <p:fltVal val="1"/>
                                          </p:val>
                                        </p:tav>
                                      </p:tavLst>
                                    </p:anim>
                                    <p:anim calcmode="lin" valueType="num">
                                      <p:cBhvr>
                                        <p:cTn id="717" dur="4000" fill="hold"/>
                                        <p:tgtEl>
                                          <p:spTgt spid="53"/>
                                        </p:tgtEl>
                                        <p:attrNameLst>
                                          <p:attrName>ppt_h</p:attrName>
                                        </p:attrNameLst>
                                      </p:cBhvr>
                                      <p:tavLst>
                                        <p:tav tm="0">
                                          <p:val>
                                            <p:strVal val="#ppt_h"/>
                                          </p:val>
                                        </p:tav>
                                        <p:tav tm="100000">
                                          <p:val>
                                            <p:strVal val="#ppt_h"/>
                                          </p:val>
                                        </p:tav>
                                      </p:tavLst>
                                    </p:anim>
                                  </p:childTnLst>
                                </p:cTn>
                              </p:par>
                              <p:par>
                                <p:cTn id="718" presetID="2" presetClass="exit" presetSubtype="1" fill="hold" grpId="2" nodeType="withEffect">
                                  <p:stCondLst>
                                    <p:cond delay="0"/>
                                  </p:stCondLst>
                                  <p:childTnLst>
                                    <p:anim calcmode="lin" valueType="num">
                                      <p:cBhvr additive="base">
                                        <p:cTn id="719" dur="4500"/>
                                        <p:tgtEl>
                                          <p:spTgt spid="53"/>
                                        </p:tgtEl>
                                        <p:attrNameLst>
                                          <p:attrName>ppt_x</p:attrName>
                                        </p:attrNameLst>
                                      </p:cBhvr>
                                      <p:tavLst>
                                        <p:tav tm="0">
                                          <p:val>
                                            <p:strVal val="ppt_x"/>
                                          </p:val>
                                        </p:tav>
                                        <p:tav tm="100000">
                                          <p:val>
                                            <p:strVal val="ppt_x"/>
                                          </p:val>
                                        </p:tav>
                                      </p:tavLst>
                                    </p:anim>
                                    <p:anim calcmode="lin" valueType="num">
                                      <p:cBhvr additive="base">
                                        <p:cTn id="720" dur="4500"/>
                                        <p:tgtEl>
                                          <p:spTgt spid="53"/>
                                        </p:tgtEl>
                                        <p:attrNameLst>
                                          <p:attrName>ppt_y</p:attrName>
                                        </p:attrNameLst>
                                      </p:cBhvr>
                                      <p:tavLst>
                                        <p:tav tm="0">
                                          <p:val>
                                            <p:strVal val="ppt_y"/>
                                          </p:val>
                                        </p:tav>
                                        <p:tav tm="100000">
                                          <p:val>
                                            <p:strVal val="0-ppt_h/2"/>
                                          </p:val>
                                        </p:tav>
                                      </p:tavLst>
                                    </p:anim>
                                    <p:set>
                                      <p:cBhvr>
                                        <p:cTn id="721" dur="1" fill="hold">
                                          <p:stCondLst>
                                            <p:cond delay="4499"/>
                                          </p:stCondLst>
                                        </p:cTn>
                                        <p:tgtEl>
                                          <p:spTgt spid="53"/>
                                        </p:tgtEl>
                                        <p:attrNameLst>
                                          <p:attrName>style.visibility</p:attrName>
                                        </p:attrNameLst>
                                      </p:cBhvr>
                                      <p:to>
                                        <p:strVal val="hidden"/>
                                      </p:to>
                                    </p:set>
                                  </p:childTnLst>
                                </p:cTn>
                              </p:par>
                              <p:par>
                                <p:cTn id="722" presetID="3" presetClass="exit" presetSubtype="10" fill="hold" grpId="3" nodeType="withEffect">
                                  <p:stCondLst>
                                    <p:cond delay="0"/>
                                  </p:stCondLst>
                                  <p:childTnLst>
                                    <p:animEffect transition="out" filter="blinds(horizontal)">
                                      <p:cBhvr>
                                        <p:cTn id="723" dur="6000"/>
                                        <p:tgtEl>
                                          <p:spTgt spid="53"/>
                                        </p:tgtEl>
                                      </p:cBhvr>
                                    </p:animEffect>
                                    <p:set>
                                      <p:cBhvr>
                                        <p:cTn id="724" dur="1" fill="hold">
                                          <p:stCondLst>
                                            <p:cond delay="5999"/>
                                          </p:stCondLst>
                                        </p:cTn>
                                        <p:tgtEl>
                                          <p:spTgt spid="53"/>
                                        </p:tgtEl>
                                        <p:attrNameLst>
                                          <p:attrName>style.visibility</p:attrName>
                                        </p:attrNameLst>
                                      </p:cBhvr>
                                      <p:to>
                                        <p:strVal val="hidden"/>
                                      </p:to>
                                    </p:set>
                                  </p:childTnLst>
                                </p:cTn>
                              </p:par>
                              <p:par>
                                <p:cTn id="725" presetID="2" presetClass="entr" presetSubtype="4" fill="hold" grpId="0" nodeType="withEffect">
                                  <p:stCondLst>
                                    <p:cond delay="0"/>
                                  </p:stCondLst>
                                  <p:childTnLst>
                                    <p:set>
                                      <p:cBhvr>
                                        <p:cTn id="726" dur="1" fill="hold">
                                          <p:stCondLst>
                                            <p:cond delay="0"/>
                                          </p:stCondLst>
                                        </p:cTn>
                                        <p:tgtEl>
                                          <p:spTgt spid="52"/>
                                        </p:tgtEl>
                                        <p:attrNameLst>
                                          <p:attrName>style.visibility</p:attrName>
                                        </p:attrNameLst>
                                      </p:cBhvr>
                                      <p:to>
                                        <p:strVal val="visible"/>
                                      </p:to>
                                    </p:set>
                                    <p:anim calcmode="lin" valueType="num">
                                      <p:cBhvr additive="base">
                                        <p:cTn id="727" dur="4000" fill="hold"/>
                                        <p:tgtEl>
                                          <p:spTgt spid="52"/>
                                        </p:tgtEl>
                                        <p:attrNameLst>
                                          <p:attrName>ppt_x</p:attrName>
                                        </p:attrNameLst>
                                      </p:cBhvr>
                                      <p:tavLst>
                                        <p:tav tm="0">
                                          <p:val>
                                            <p:strVal val="#ppt_x"/>
                                          </p:val>
                                        </p:tav>
                                        <p:tav tm="100000">
                                          <p:val>
                                            <p:strVal val="#ppt_x"/>
                                          </p:val>
                                        </p:tav>
                                      </p:tavLst>
                                    </p:anim>
                                    <p:anim calcmode="lin" valueType="num">
                                      <p:cBhvr additive="base">
                                        <p:cTn id="728" dur="4000" fill="hold"/>
                                        <p:tgtEl>
                                          <p:spTgt spid="52"/>
                                        </p:tgtEl>
                                        <p:attrNameLst>
                                          <p:attrName>ppt_y</p:attrName>
                                        </p:attrNameLst>
                                      </p:cBhvr>
                                      <p:tavLst>
                                        <p:tav tm="0">
                                          <p:val>
                                            <p:strVal val="1+#ppt_h/2"/>
                                          </p:val>
                                        </p:tav>
                                        <p:tav tm="100000">
                                          <p:val>
                                            <p:strVal val="#ppt_y"/>
                                          </p:val>
                                        </p:tav>
                                      </p:tavLst>
                                    </p:anim>
                                  </p:childTnLst>
                                </p:cTn>
                              </p:par>
                              <p:par>
                                <p:cTn id="729" presetID="19" presetClass="entr" presetSubtype="10" fill="hold" grpId="1" nodeType="withEffect">
                                  <p:stCondLst>
                                    <p:cond delay="0"/>
                                  </p:stCondLst>
                                  <p:childTnLst>
                                    <p:set>
                                      <p:cBhvr>
                                        <p:cTn id="730" dur="1" fill="hold">
                                          <p:stCondLst>
                                            <p:cond delay="0"/>
                                          </p:stCondLst>
                                        </p:cTn>
                                        <p:tgtEl>
                                          <p:spTgt spid="52"/>
                                        </p:tgtEl>
                                        <p:attrNameLst>
                                          <p:attrName>style.visibility</p:attrName>
                                        </p:attrNameLst>
                                      </p:cBhvr>
                                      <p:to>
                                        <p:strVal val="visible"/>
                                      </p:to>
                                    </p:set>
                                    <p:anim calcmode="lin" valueType="num">
                                      <p:cBhvr>
                                        <p:cTn id="731" dur="4000" fill="hold"/>
                                        <p:tgtEl>
                                          <p:spTgt spid="52"/>
                                        </p:tgtEl>
                                        <p:attrNameLst>
                                          <p:attrName>ppt_w</p:attrName>
                                        </p:attrNameLst>
                                      </p:cBhvr>
                                      <p:tavLst>
                                        <p:tav tm="0" fmla="#ppt_w*sin(2.5*pi*$)">
                                          <p:val>
                                            <p:fltVal val="0"/>
                                          </p:val>
                                        </p:tav>
                                        <p:tav tm="100000">
                                          <p:val>
                                            <p:fltVal val="1"/>
                                          </p:val>
                                        </p:tav>
                                      </p:tavLst>
                                    </p:anim>
                                    <p:anim calcmode="lin" valueType="num">
                                      <p:cBhvr>
                                        <p:cTn id="732" dur="4000" fill="hold"/>
                                        <p:tgtEl>
                                          <p:spTgt spid="52"/>
                                        </p:tgtEl>
                                        <p:attrNameLst>
                                          <p:attrName>ppt_h</p:attrName>
                                        </p:attrNameLst>
                                      </p:cBhvr>
                                      <p:tavLst>
                                        <p:tav tm="0">
                                          <p:val>
                                            <p:strVal val="#ppt_h"/>
                                          </p:val>
                                        </p:tav>
                                        <p:tav tm="100000">
                                          <p:val>
                                            <p:strVal val="#ppt_h"/>
                                          </p:val>
                                        </p:tav>
                                      </p:tavLst>
                                    </p:anim>
                                  </p:childTnLst>
                                </p:cTn>
                              </p:par>
                              <p:par>
                                <p:cTn id="733" presetID="2" presetClass="exit" presetSubtype="1" fill="hold" grpId="2" nodeType="withEffect">
                                  <p:stCondLst>
                                    <p:cond delay="0"/>
                                  </p:stCondLst>
                                  <p:childTnLst>
                                    <p:anim calcmode="lin" valueType="num">
                                      <p:cBhvr additive="base">
                                        <p:cTn id="734" dur="4500"/>
                                        <p:tgtEl>
                                          <p:spTgt spid="52"/>
                                        </p:tgtEl>
                                        <p:attrNameLst>
                                          <p:attrName>ppt_x</p:attrName>
                                        </p:attrNameLst>
                                      </p:cBhvr>
                                      <p:tavLst>
                                        <p:tav tm="0">
                                          <p:val>
                                            <p:strVal val="ppt_x"/>
                                          </p:val>
                                        </p:tav>
                                        <p:tav tm="100000">
                                          <p:val>
                                            <p:strVal val="ppt_x"/>
                                          </p:val>
                                        </p:tav>
                                      </p:tavLst>
                                    </p:anim>
                                    <p:anim calcmode="lin" valueType="num">
                                      <p:cBhvr additive="base">
                                        <p:cTn id="735" dur="4500"/>
                                        <p:tgtEl>
                                          <p:spTgt spid="52"/>
                                        </p:tgtEl>
                                        <p:attrNameLst>
                                          <p:attrName>ppt_y</p:attrName>
                                        </p:attrNameLst>
                                      </p:cBhvr>
                                      <p:tavLst>
                                        <p:tav tm="0">
                                          <p:val>
                                            <p:strVal val="ppt_y"/>
                                          </p:val>
                                        </p:tav>
                                        <p:tav tm="100000">
                                          <p:val>
                                            <p:strVal val="0-ppt_h/2"/>
                                          </p:val>
                                        </p:tav>
                                      </p:tavLst>
                                    </p:anim>
                                    <p:set>
                                      <p:cBhvr>
                                        <p:cTn id="736" dur="1" fill="hold">
                                          <p:stCondLst>
                                            <p:cond delay="4499"/>
                                          </p:stCondLst>
                                        </p:cTn>
                                        <p:tgtEl>
                                          <p:spTgt spid="52"/>
                                        </p:tgtEl>
                                        <p:attrNameLst>
                                          <p:attrName>style.visibility</p:attrName>
                                        </p:attrNameLst>
                                      </p:cBhvr>
                                      <p:to>
                                        <p:strVal val="hidden"/>
                                      </p:to>
                                    </p:set>
                                  </p:childTnLst>
                                </p:cTn>
                              </p:par>
                              <p:par>
                                <p:cTn id="737" presetID="3" presetClass="exit" presetSubtype="10" fill="hold" grpId="3" nodeType="withEffect">
                                  <p:stCondLst>
                                    <p:cond delay="0"/>
                                  </p:stCondLst>
                                  <p:childTnLst>
                                    <p:animEffect transition="out" filter="blinds(horizontal)">
                                      <p:cBhvr>
                                        <p:cTn id="738" dur="6000"/>
                                        <p:tgtEl>
                                          <p:spTgt spid="52"/>
                                        </p:tgtEl>
                                      </p:cBhvr>
                                    </p:animEffect>
                                    <p:set>
                                      <p:cBhvr>
                                        <p:cTn id="739" dur="1" fill="hold">
                                          <p:stCondLst>
                                            <p:cond delay="5999"/>
                                          </p:stCondLst>
                                        </p:cTn>
                                        <p:tgtEl>
                                          <p:spTgt spid="52"/>
                                        </p:tgtEl>
                                        <p:attrNameLst>
                                          <p:attrName>style.visibility</p:attrName>
                                        </p:attrNameLst>
                                      </p:cBhvr>
                                      <p:to>
                                        <p:strVal val="hidden"/>
                                      </p:to>
                                    </p:set>
                                  </p:childTnLst>
                                </p:cTn>
                              </p:par>
                              <p:par>
                                <p:cTn id="740" presetID="2" presetClass="entr" presetSubtype="4" fill="hold" grpId="0" nodeType="withEffect">
                                  <p:stCondLst>
                                    <p:cond delay="0"/>
                                  </p:stCondLst>
                                  <p:childTnLst>
                                    <p:set>
                                      <p:cBhvr>
                                        <p:cTn id="741" dur="1" fill="hold">
                                          <p:stCondLst>
                                            <p:cond delay="0"/>
                                          </p:stCondLst>
                                        </p:cTn>
                                        <p:tgtEl>
                                          <p:spTgt spid="54"/>
                                        </p:tgtEl>
                                        <p:attrNameLst>
                                          <p:attrName>style.visibility</p:attrName>
                                        </p:attrNameLst>
                                      </p:cBhvr>
                                      <p:to>
                                        <p:strVal val="visible"/>
                                      </p:to>
                                    </p:set>
                                    <p:anim calcmode="lin" valueType="num">
                                      <p:cBhvr additive="base">
                                        <p:cTn id="742" dur="4000" fill="hold"/>
                                        <p:tgtEl>
                                          <p:spTgt spid="54"/>
                                        </p:tgtEl>
                                        <p:attrNameLst>
                                          <p:attrName>ppt_x</p:attrName>
                                        </p:attrNameLst>
                                      </p:cBhvr>
                                      <p:tavLst>
                                        <p:tav tm="0">
                                          <p:val>
                                            <p:strVal val="#ppt_x"/>
                                          </p:val>
                                        </p:tav>
                                        <p:tav tm="100000">
                                          <p:val>
                                            <p:strVal val="#ppt_x"/>
                                          </p:val>
                                        </p:tav>
                                      </p:tavLst>
                                    </p:anim>
                                    <p:anim calcmode="lin" valueType="num">
                                      <p:cBhvr additive="base">
                                        <p:cTn id="743" dur="4000" fill="hold"/>
                                        <p:tgtEl>
                                          <p:spTgt spid="54"/>
                                        </p:tgtEl>
                                        <p:attrNameLst>
                                          <p:attrName>ppt_y</p:attrName>
                                        </p:attrNameLst>
                                      </p:cBhvr>
                                      <p:tavLst>
                                        <p:tav tm="0">
                                          <p:val>
                                            <p:strVal val="1+#ppt_h/2"/>
                                          </p:val>
                                        </p:tav>
                                        <p:tav tm="100000">
                                          <p:val>
                                            <p:strVal val="#ppt_y"/>
                                          </p:val>
                                        </p:tav>
                                      </p:tavLst>
                                    </p:anim>
                                  </p:childTnLst>
                                </p:cTn>
                              </p:par>
                              <p:par>
                                <p:cTn id="744" presetID="19" presetClass="entr" presetSubtype="10" fill="hold" grpId="1" nodeType="withEffect">
                                  <p:stCondLst>
                                    <p:cond delay="0"/>
                                  </p:stCondLst>
                                  <p:childTnLst>
                                    <p:set>
                                      <p:cBhvr>
                                        <p:cTn id="745" dur="1" fill="hold">
                                          <p:stCondLst>
                                            <p:cond delay="0"/>
                                          </p:stCondLst>
                                        </p:cTn>
                                        <p:tgtEl>
                                          <p:spTgt spid="54"/>
                                        </p:tgtEl>
                                        <p:attrNameLst>
                                          <p:attrName>style.visibility</p:attrName>
                                        </p:attrNameLst>
                                      </p:cBhvr>
                                      <p:to>
                                        <p:strVal val="visible"/>
                                      </p:to>
                                    </p:set>
                                    <p:anim calcmode="lin" valueType="num">
                                      <p:cBhvr>
                                        <p:cTn id="746" dur="4000" fill="hold"/>
                                        <p:tgtEl>
                                          <p:spTgt spid="54"/>
                                        </p:tgtEl>
                                        <p:attrNameLst>
                                          <p:attrName>ppt_w</p:attrName>
                                        </p:attrNameLst>
                                      </p:cBhvr>
                                      <p:tavLst>
                                        <p:tav tm="0" fmla="#ppt_w*sin(2.5*pi*$)">
                                          <p:val>
                                            <p:fltVal val="0"/>
                                          </p:val>
                                        </p:tav>
                                        <p:tav tm="100000">
                                          <p:val>
                                            <p:fltVal val="1"/>
                                          </p:val>
                                        </p:tav>
                                      </p:tavLst>
                                    </p:anim>
                                    <p:anim calcmode="lin" valueType="num">
                                      <p:cBhvr>
                                        <p:cTn id="747" dur="4000" fill="hold"/>
                                        <p:tgtEl>
                                          <p:spTgt spid="54"/>
                                        </p:tgtEl>
                                        <p:attrNameLst>
                                          <p:attrName>ppt_h</p:attrName>
                                        </p:attrNameLst>
                                      </p:cBhvr>
                                      <p:tavLst>
                                        <p:tav tm="0">
                                          <p:val>
                                            <p:strVal val="#ppt_h"/>
                                          </p:val>
                                        </p:tav>
                                        <p:tav tm="100000">
                                          <p:val>
                                            <p:strVal val="#ppt_h"/>
                                          </p:val>
                                        </p:tav>
                                      </p:tavLst>
                                    </p:anim>
                                  </p:childTnLst>
                                </p:cTn>
                              </p:par>
                              <p:par>
                                <p:cTn id="748" presetID="2" presetClass="exit" presetSubtype="1" fill="hold" grpId="2" nodeType="withEffect">
                                  <p:stCondLst>
                                    <p:cond delay="0"/>
                                  </p:stCondLst>
                                  <p:childTnLst>
                                    <p:anim calcmode="lin" valueType="num">
                                      <p:cBhvr additive="base">
                                        <p:cTn id="749" dur="4500"/>
                                        <p:tgtEl>
                                          <p:spTgt spid="54"/>
                                        </p:tgtEl>
                                        <p:attrNameLst>
                                          <p:attrName>ppt_x</p:attrName>
                                        </p:attrNameLst>
                                      </p:cBhvr>
                                      <p:tavLst>
                                        <p:tav tm="0">
                                          <p:val>
                                            <p:strVal val="ppt_x"/>
                                          </p:val>
                                        </p:tav>
                                        <p:tav tm="100000">
                                          <p:val>
                                            <p:strVal val="ppt_x"/>
                                          </p:val>
                                        </p:tav>
                                      </p:tavLst>
                                    </p:anim>
                                    <p:anim calcmode="lin" valueType="num">
                                      <p:cBhvr additive="base">
                                        <p:cTn id="750" dur="4500"/>
                                        <p:tgtEl>
                                          <p:spTgt spid="54"/>
                                        </p:tgtEl>
                                        <p:attrNameLst>
                                          <p:attrName>ppt_y</p:attrName>
                                        </p:attrNameLst>
                                      </p:cBhvr>
                                      <p:tavLst>
                                        <p:tav tm="0">
                                          <p:val>
                                            <p:strVal val="ppt_y"/>
                                          </p:val>
                                        </p:tav>
                                        <p:tav tm="100000">
                                          <p:val>
                                            <p:strVal val="0-ppt_h/2"/>
                                          </p:val>
                                        </p:tav>
                                      </p:tavLst>
                                    </p:anim>
                                    <p:set>
                                      <p:cBhvr>
                                        <p:cTn id="751" dur="1" fill="hold">
                                          <p:stCondLst>
                                            <p:cond delay="4499"/>
                                          </p:stCondLst>
                                        </p:cTn>
                                        <p:tgtEl>
                                          <p:spTgt spid="54"/>
                                        </p:tgtEl>
                                        <p:attrNameLst>
                                          <p:attrName>style.visibility</p:attrName>
                                        </p:attrNameLst>
                                      </p:cBhvr>
                                      <p:to>
                                        <p:strVal val="hidden"/>
                                      </p:to>
                                    </p:set>
                                  </p:childTnLst>
                                </p:cTn>
                              </p:par>
                              <p:par>
                                <p:cTn id="752" presetID="3" presetClass="exit" presetSubtype="10" fill="hold" grpId="3" nodeType="withEffect">
                                  <p:stCondLst>
                                    <p:cond delay="0"/>
                                  </p:stCondLst>
                                  <p:childTnLst>
                                    <p:animEffect transition="out" filter="blinds(horizontal)">
                                      <p:cBhvr>
                                        <p:cTn id="753" dur="6000"/>
                                        <p:tgtEl>
                                          <p:spTgt spid="54"/>
                                        </p:tgtEl>
                                      </p:cBhvr>
                                    </p:animEffect>
                                    <p:set>
                                      <p:cBhvr>
                                        <p:cTn id="754" dur="1" fill="hold">
                                          <p:stCondLst>
                                            <p:cond delay="5999"/>
                                          </p:stCondLst>
                                        </p:cTn>
                                        <p:tgtEl>
                                          <p:spTgt spid="54"/>
                                        </p:tgtEl>
                                        <p:attrNameLst>
                                          <p:attrName>style.visibility</p:attrName>
                                        </p:attrNameLst>
                                      </p:cBhvr>
                                      <p:to>
                                        <p:strVal val="hidden"/>
                                      </p:to>
                                    </p:set>
                                  </p:childTnLst>
                                </p:cTn>
                              </p:par>
                              <p:par>
                                <p:cTn id="755" presetID="2" presetClass="entr" presetSubtype="4" fill="hold" grpId="0" nodeType="withEffect">
                                  <p:stCondLst>
                                    <p:cond delay="0"/>
                                  </p:stCondLst>
                                  <p:childTnLst>
                                    <p:set>
                                      <p:cBhvr>
                                        <p:cTn id="756" dur="1" fill="hold">
                                          <p:stCondLst>
                                            <p:cond delay="0"/>
                                          </p:stCondLst>
                                        </p:cTn>
                                        <p:tgtEl>
                                          <p:spTgt spid="60"/>
                                        </p:tgtEl>
                                        <p:attrNameLst>
                                          <p:attrName>style.visibility</p:attrName>
                                        </p:attrNameLst>
                                      </p:cBhvr>
                                      <p:to>
                                        <p:strVal val="visible"/>
                                      </p:to>
                                    </p:set>
                                    <p:anim calcmode="lin" valueType="num">
                                      <p:cBhvr additive="base">
                                        <p:cTn id="757" dur="4000" fill="hold"/>
                                        <p:tgtEl>
                                          <p:spTgt spid="60"/>
                                        </p:tgtEl>
                                        <p:attrNameLst>
                                          <p:attrName>ppt_x</p:attrName>
                                        </p:attrNameLst>
                                      </p:cBhvr>
                                      <p:tavLst>
                                        <p:tav tm="0">
                                          <p:val>
                                            <p:strVal val="#ppt_x"/>
                                          </p:val>
                                        </p:tav>
                                        <p:tav tm="100000">
                                          <p:val>
                                            <p:strVal val="#ppt_x"/>
                                          </p:val>
                                        </p:tav>
                                      </p:tavLst>
                                    </p:anim>
                                    <p:anim calcmode="lin" valueType="num">
                                      <p:cBhvr additive="base">
                                        <p:cTn id="758" dur="4000" fill="hold"/>
                                        <p:tgtEl>
                                          <p:spTgt spid="60"/>
                                        </p:tgtEl>
                                        <p:attrNameLst>
                                          <p:attrName>ppt_y</p:attrName>
                                        </p:attrNameLst>
                                      </p:cBhvr>
                                      <p:tavLst>
                                        <p:tav tm="0">
                                          <p:val>
                                            <p:strVal val="1+#ppt_h/2"/>
                                          </p:val>
                                        </p:tav>
                                        <p:tav tm="100000">
                                          <p:val>
                                            <p:strVal val="#ppt_y"/>
                                          </p:val>
                                        </p:tav>
                                      </p:tavLst>
                                    </p:anim>
                                  </p:childTnLst>
                                </p:cTn>
                              </p:par>
                              <p:par>
                                <p:cTn id="759" presetID="19" presetClass="entr" presetSubtype="10" fill="hold" grpId="1" nodeType="withEffect">
                                  <p:stCondLst>
                                    <p:cond delay="0"/>
                                  </p:stCondLst>
                                  <p:childTnLst>
                                    <p:set>
                                      <p:cBhvr>
                                        <p:cTn id="760" dur="1" fill="hold">
                                          <p:stCondLst>
                                            <p:cond delay="0"/>
                                          </p:stCondLst>
                                        </p:cTn>
                                        <p:tgtEl>
                                          <p:spTgt spid="60"/>
                                        </p:tgtEl>
                                        <p:attrNameLst>
                                          <p:attrName>style.visibility</p:attrName>
                                        </p:attrNameLst>
                                      </p:cBhvr>
                                      <p:to>
                                        <p:strVal val="visible"/>
                                      </p:to>
                                    </p:set>
                                    <p:anim calcmode="lin" valueType="num">
                                      <p:cBhvr>
                                        <p:cTn id="761" dur="4000" fill="hold"/>
                                        <p:tgtEl>
                                          <p:spTgt spid="60"/>
                                        </p:tgtEl>
                                        <p:attrNameLst>
                                          <p:attrName>ppt_w</p:attrName>
                                        </p:attrNameLst>
                                      </p:cBhvr>
                                      <p:tavLst>
                                        <p:tav tm="0" fmla="#ppt_w*sin(2.5*pi*$)">
                                          <p:val>
                                            <p:fltVal val="0"/>
                                          </p:val>
                                        </p:tav>
                                        <p:tav tm="100000">
                                          <p:val>
                                            <p:fltVal val="1"/>
                                          </p:val>
                                        </p:tav>
                                      </p:tavLst>
                                    </p:anim>
                                    <p:anim calcmode="lin" valueType="num">
                                      <p:cBhvr>
                                        <p:cTn id="762" dur="4000" fill="hold"/>
                                        <p:tgtEl>
                                          <p:spTgt spid="60"/>
                                        </p:tgtEl>
                                        <p:attrNameLst>
                                          <p:attrName>ppt_h</p:attrName>
                                        </p:attrNameLst>
                                      </p:cBhvr>
                                      <p:tavLst>
                                        <p:tav tm="0">
                                          <p:val>
                                            <p:strVal val="#ppt_h"/>
                                          </p:val>
                                        </p:tav>
                                        <p:tav tm="100000">
                                          <p:val>
                                            <p:strVal val="#ppt_h"/>
                                          </p:val>
                                        </p:tav>
                                      </p:tavLst>
                                    </p:anim>
                                  </p:childTnLst>
                                </p:cTn>
                              </p:par>
                              <p:par>
                                <p:cTn id="763" presetID="2" presetClass="exit" presetSubtype="1" fill="hold" grpId="2" nodeType="withEffect">
                                  <p:stCondLst>
                                    <p:cond delay="0"/>
                                  </p:stCondLst>
                                  <p:childTnLst>
                                    <p:anim calcmode="lin" valueType="num">
                                      <p:cBhvr additive="base">
                                        <p:cTn id="764" dur="4500"/>
                                        <p:tgtEl>
                                          <p:spTgt spid="60"/>
                                        </p:tgtEl>
                                        <p:attrNameLst>
                                          <p:attrName>ppt_x</p:attrName>
                                        </p:attrNameLst>
                                      </p:cBhvr>
                                      <p:tavLst>
                                        <p:tav tm="0">
                                          <p:val>
                                            <p:strVal val="ppt_x"/>
                                          </p:val>
                                        </p:tav>
                                        <p:tav tm="100000">
                                          <p:val>
                                            <p:strVal val="ppt_x"/>
                                          </p:val>
                                        </p:tav>
                                      </p:tavLst>
                                    </p:anim>
                                    <p:anim calcmode="lin" valueType="num">
                                      <p:cBhvr additive="base">
                                        <p:cTn id="765" dur="4500"/>
                                        <p:tgtEl>
                                          <p:spTgt spid="60"/>
                                        </p:tgtEl>
                                        <p:attrNameLst>
                                          <p:attrName>ppt_y</p:attrName>
                                        </p:attrNameLst>
                                      </p:cBhvr>
                                      <p:tavLst>
                                        <p:tav tm="0">
                                          <p:val>
                                            <p:strVal val="ppt_y"/>
                                          </p:val>
                                        </p:tav>
                                        <p:tav tm="100000">
                                          <p:val>
                                            <p:strVal val="0-ppt_h/2"/>
                                          </p:val>
                                        </p:tav>
                                      </p:tavLst>
                                    </p:anim>
                                    <p:set>
                                      <p:cBhvr>
                                        <p:cTn id="766" dur="1" fill="hold">
                                          <p:stCondLst>
                                            <p:cond delay="4499"/>
                                          </p:stCondLst>
                                        </p:cTn>
                                        <p:tgtEl>
                                          <p:spTgt spid="60"/>
                                        </p:tgtEl>
                                        <p:attrNameLst>
                                          <p:attrName>style.visibility</p:attrName>
                                        </p:attrNameLst>
                                      </p:cBhvr>
                                      <p:to>
                                        <p:strVal val="hidden"/>
                                      </p:to>
                                    </p:set>
                                  </p:childTnLst>
                                </p:cTn>
                              </p:par>
                              <p:par>
                                <p:cTn id="767" presetID="3" presetClass="exit" presetSubtype="10" fill="hold" grpId="3" nodeType="withEffect">
                                  <p:stCondLst>
                                    <p:cond delay="0"/>
                                  </p:stCondLst>
                                  <p:childTnLst>
                                    <p:animEffect transition="out" filter="blinds(horizontal)">
                                      <p:cBhvr>
                                        <p:cTn id="768" dur="6000"/>
                                        <p:tgtEl>
                                          <p:spTgt spid="60"/>
                                        </p:tgtEl>
                                      </p:cBhvr>
                                    </p:animEffect>
                                    <p:set>
                                      <p:cBhvr>
                                        <p:cTn id="769" dur="1" fill="hold">
                                          <p:stCondLst>
                                            <p:cond delay="5999"/>
                                          </p:stCondLst>
                                        </p:cTn>
                                        <p:tgtEl>
                                          <p:spTgt spid="60"/>
                                        </p:tgtEl>
                                        <p:attrNameLst>
                                          <p:attrName>style.visibility</p:attrName>
                                        </p:attrNameLst>
                                      </p:cBhvr>
                                      <p:to>
                                        <p:strVal val="hidden"/>
                                      </p:to>
                                    </p:set>
                                  </p:childTnLst>
                                </p:cTn>
                              </p:par>
                              <p:par>
                                <p:cTn id="770" presetID="2" presetClass="entr" presetSubtype="4" fill="hold" grpId="0" nodeType="withEffect">
                                  <p:stCondLst>
                                    <p:cond delay="0"/>
                                  </p:stCondLst>
                                  <p:childTnLst>
                                    <p:set>
                                      <p:cBhvr>
                                        <p:cTn id="771" dur="1" fill="hold">
                                          <p:stCondLst>
                                            <p:cond delay="0"/>
                                          </p:stCondLst>
                                        </p:cTn>
                                        <p:tgtEl>
                                          <p:spTgt spid="59"/>
                                        </p:tgtEl>
                                        <p:attrNameLst>
                                          <p:attrName>style.visibility</p:attrName>
                                        </p:attrNameLst>
                                      </p:cBhvr>
                                      <p:to>
                                        <p:strVal val="visible"/>
                                      </p:to>
                                    </p:set>
                                    <p:anim calcmode="lin" valueType="num">
                                      <p:cBhvr additive="base">
                                        <p:cTn id="772" dur="4000" fill="hold"/>
                                        <p:tgtEl>
                                          <p:spTgt spid="59"/>
                                        </p:tgtEl>
                                        <p:attrNameLst>
                                          <p:attrName>ppt_x</p:attrName>
                                        </p:attrNameLst>
                                      </p:cBhvr>
                                      <p:tavLst>
                                        <p:tav tm="0">
                                          <p:val>
                                            <p:strVal val="#ppt_x"/>
                                          </p:val>
                                        </p:tav>
                                        <p:tav tm="100000">
                                          <p:val>
                                            <p:strVal val="#ppt_x"/>
                                          </p:val>
                                        </p:tav>
                                      </p:tavLst>
                                    </p:anim>
                                    <p:anim calcmode="lin" valueType="num">
                                      <p:cBhvr additive="base">
                                        <p:cTn id="773" dur="4000" fill="hold"/>
                                        <p:tgtEl>
                                          <p:spTgt spid="59"/>
                                        </p:tgtEl>
                                        <p:attrNameLst>
                                          <p:attrName>ppt_y</p:attrName>
                                        </p:attrNameLst>
                                      </p:cBhvr>
                                      <p:tavLst>
                                        <p:tav tm="0">
                                          <p:val>
                                            <p:strVal val="1+#ppt_h/2"/>
                                          </p:val>
                                        </p:tav>
                                        <p:tav tm="100000">
                                          <p:val>
                                            <p:strVal val="#ppt_y"/>
                                          </p:val>
                                        </p:tav>
                                      </p:tavLst>
                                    </p:anim>
                                  </p:childTnLst>
                                </p:cTn>
                              </p:par>
                              <p:par>
                                <p:cTn id="774" presetID="19" presetClass="entr" presetSubtype="10" fill="hold" grpId="1" nodeType="withEffect">
                                  <p:stCondLst>
                                    <p:cond delay="0"/>
                                  </p:stCondLst>
                                  <p:childTnLst>
                                    <p:set>
                                      <p:cBhvr>
                                        <p:cTn id="775" dur="1" fill="hold">
                                          <p:stCondLst>
                                            <p:cond delay="0"/>
                                          </p:stCondLst>
                                        </p:cTn>
                                        <p:tgtEl>
                                          <p:spTgt spid="59"/>
                                        </p:tgtEl>
                                        <p:attrNameLst>
                                          <p:attrName>style.visibility</p:attrName>
                                        </p:attrNameLst>
                                      </p:cBhvr>
                                      <p:to>
                                        <p:strVal val="visible"/>
                                      </p:to>
                                    </p:set>
                                    <p:anim calcmode="lin" valueType="num">
                                      <p:cBhvr>
                                        <p:cTn id="776" dur="4000" fill="hold"/>
                                        <p:tgtEl>
                                          <p:spTgt spid="59"/>
                                        </p:tgtEl>
                                        <p:attrNameLst>
                                          <p:attrName>ppt_w</p:attrName>
                                        </p:attrNameLst>
                                      </p:cBhvr>
                                      <p:tavLst>
                                        <p:tav tm="0" fmla="#ppt_w*sin(2.5*pi*$)">
                                          <p:val>
                                            <p:fltVal val="0"/>
                                          </p:val>
                                        </p:tav>
                                        <p:tav tm="100000">
                                          <p:val>
                                            <p:fltVal val="1"/>
                                          </p:val>
                                        </p:tav>
                                      </p:tavLst>
                                    </p:anim>
                                    <p:anim calcmode="lin" valueType="num">
                                      <p:cBhvr>
                                        <p:cTn id="777" dur="4000" fill="hold"/>
                                        <p:tgtEl>
                                          <p:spTgt spid="59"/>
                                        </p:tgtEl>
                                        <p:attrNameLst>
                                          <p:attrName>ppt_h</p:attrName>
                                        </p:attrNameLst>
                                      </p:cBhvr>
                                      <p:tavLst>
                                        <p:tav tm="0">
                                          <p:val>
                                            <p:strVal val="#ppt_h"/>
                                          </p:val>
                                        </p:tav>
                                        <p:tav tm="100000">
                                          <p:val>
                                            <p:strVal val="#ppt_h"/>
                                          </p:val>
                                        </p:tav>
                                      </p:tavLst>
                                    </p:anim>
                                  </p:childTnLst>
                                </p:cTn>
                              </p:par>
                              <p:par>
                                <p:cTn id="778" presetID="2" presetClass="exit" presetSubtype="1" fill="hold" grpId="2" nodeType="withEffect">
                                  <p:stCondLst>
                                    <p:cond delay="0"/>
                                  </p:stCondLst>
                                  <p:childTnLst>
                                    <p:anim calcmode="lin" valueType="num">
                                      <p:cBhvr additive="base">
                                        <p:cTn id="779" dur="4500"/>
                                        <p:tgtEl>
                                          <p:spTgt spid="59"/>
                                        </p:tgtEl>
                                        <p:attrNameLst>
                                          <p:attrName>ppt_x</p:attrName>
                                        </p:attrNameLst>
                                      </p:cBhvr>
                                      <p:tavLst>
                                        <p:tav tm="0">
                                          <p:val>
                                            <p:strVal val="ppt_x"/>
                                          </p:val>
                                        </p:tav>
                                        <p:tav tm="100000">
                                          <p:val>
                                            <p:strVal val="ppt_x"/>
                                          </p:val>
                                        </p:tav>
                                      </p:tavLst>
                                    </p:anim>
                                    <p:anim calcmode="lin" valueType="num">
                                      <p:cBhvr additive="base">
                                        <p:cTn id="780" dur="4500"/>
                                        <p:tgtEl>
                                          <p:spTgt spid="59"/>
                                        </p:tgtEl>
                                        <p:attrNameLst>
                                          <p:attrName>ppt_y</p:attrName>
                                        </p:attrNameLst>
                                      </p:cBhvr>
                                      <p:tavLst>
                                        <p:tav tm="0">
                                          <p:val>
                                            <p:strVal val="ppt_y"/>
                                          </p:val>
                                        </p:tav>
                                        <p:tav tm="100000">
                                          <p:val>
                                            <p:strVal val="0-ppt_h/2"/>
                                          </p:val>
                                        </p:tav>
                                      </p:tavLst>
                                    </p:anim>
                                    <p:set>
                                      <p:cBhvr>
                                        <p:cTn id="781" dur="1" fill="hold">
                                          <p:stCondLst>
                                            <p:cond delay="4499"/>
                                          </p:stCondLst>
                                        </p:cTn>
                                        <p:tgtEl>
                                          <p:spTgt spid="59"/>
                                        </p:tgtEl>
                                        <p:attrNameLst>
                                          <p:attrName>style.visibility</p:attrName>
                                        </p:attrNameLst>
                                      </p:cBhvr>
                                      <p:to>
                                        <p:strVal val="hidden"/>
                                      </p:to>
                                    </p:set>
                                  </p:childTnLst>
                                </p:cTn>
                              </p:par>
                              <p:par>
                                <p:cTn id="782" presetID="3" presetClass="exit" presetSubtype="10" fill="hold" grpId="3" nodeType="withEffect">
                                  <p:stCondLst>
                                    <p:cond delay="0"/>
                                  </p:stCondLst>
                                  <p:childTnLst>
                                    <p:animEffect transition="out" filter="blinds(horizontal)">
                                      <p:cBhvr>
                                        <p:cTn id="783" dur="6000"/>
                                        <p:tgtEl>
                                          <p:spTgt spid="59"/>
                                        </p:tgtEl>
                                      </p:cBhvr>
                                    </p:animEffect>
                                    <p:set>
                                      <p:cBhvr>
                                        <p:cTn id="784" dur="1" fill="hold">
                                          <p:stCondLst>
                                            <p:cond delay="5999"/>
                                          </p:stCondLst>
                                        </p:cTn>
                                        <p:tgtEl>
                                          <p:spTgt spid="59"/>
                                        </p:tgtEl>
                                        <p:attrNameLst>
                                          <p:attrName>style.visibility</p:attrName>
                                        </p:attrNameLst>
                                      </p:cBhvr>
                                      <p:to>
                                        <p:strVal val="hidden"/>
                                      </p:to>
                                    </p:set>
                                  </p:childTnLst>
                                </p:cTn>
                              </p:par>
                              <p:par>
                                <p:cTn id="785" presetID="2" presetClass="entr" presetSubtype="4" fill="hold" grpId="0" nodeType="withEffect">
                                  <p:stCondLst>
                                    <p:cond delay="0"/>
                                  </p:stCondLst>
                                  <p:childTnLst>
                                    <p:set>
                                      <p:cBhvr>
                                        <p:cTn id="786" dur="1" fill="hold">
                                          <p:stCondLst>
                                            <p:cond delay="0"/>
                                          </p:stCondLst>
                                        </p:cTn>
                                        <p:tgtEl>
                                          <p:spTgt spid="61"/>
                                        </p:tgtEl>
                                        <p:attrNameLst>
                                          <p:attrName>style.visibility</p:attrName>
                                        </p:attrNameLst>
                                      </p:cBhvr>
                                      <p:to>
                                        <p:strVal val="visible"/>
                                      </p:to>
                                    </p:set>
                                    <p:anim calcmode="lin" valueType="num">
                                      <p:cBhvr additive="base">
                                        <p:cTn id="787" dur="4000" fill="hold"/>
                                        <p:tgtEl>
                                          <p:spTgt spid="61"/>
                                        </p:tgtEl>
                                        <p:attrNameLst>
                                          <p:attrName>ppt_x</p:attrName>
                                        </p:attrNameLst>
                                      </p:cBhvr>
                                      <p:tavLst>
                                        <p:tav tm="0">
                                          <p:val>
                                            <p:strVal val="#ppt_x"/>
                                          </p:val>
                                        </p:tav>
                                        <p:tav tm="100000">
                                          <p:val>
                                            <p:strVal val="#ppt_x"/>
                                          </p:val>
                                        </p:tav>
                                      </p:tavLst>
                                    </p:anim>
                                    <p:anim calcmode="lin" valueType="num">
                                      <p:cBhvr additive="base">
                                        <p:cTn id="788" dur="4000" fill="hold"/>
                                        <p:tgtEl>
                                          <p:spTgt spid="61"/>
                                        </p:tgtEl>
                                        <p:attrNameLst>
                                          <p:attrName>ppt_y</p:attrName>
                                        </p:attrNameLst>
                                      </p:cBhvr>
                                      <p:tavLst>
                                        <p:tav tm="0">
                                          <p:val>
                                            <p:strVal val="1+#ppt_h/2"/>
                                          </p:val>
                                        </p:tav>
                                        <p:tav tm="100000">
                                          <p:val>
                                            <p:strVal val="#ppt_y"/>
                                          </p:val>
                                        </p:tav>
                                      </p:tavLst>
                                    </p:anim>
                                  </p:childTnLst>
                                </p:cTn>
                              </p:par>
                              <p:par>
                                <p:cTn id="789" presetID="19" presetClass="entr" presetSubtype="10" fill="hold" grpId="1" nodeType="withEffect">
                                  <p:stCondLst>
                                    <p:cond delay="0"/>
                                  </p:stCondLst>
                                  <p:childTnLst>
                                    <p:set>
                                      <p:cBhvr>
                                        <p:cTn id="790" dur="1" fill="hold">
                                          <p:stCondLst>
                                            <p:cond delay="0"/>
                                          </p:stCondLst>
                                        </p:cTn>
                                        <p:tgtEl>
                                          <p:spTgt spid="61"/>
                                        </p:tgtEl>
                                        <p:attrNameLst>
                                          <p:attrName>style.visibility</p:attrName>
                                        </p:attrNameLst>
                                      </p:cBhvr>
                                      <p:to>
                                        <p:strVal val="visible"/>
                                      </p:to>
                                    </p:set>
                                    <p:anim calcmode="lin" valueType="num">
                                      <p:cBhvr>
                                        <p:cTn id="791" dur="4000" fill="hold"/>
                                        <p:tgtEl>
                                          <p:spTgt spid="61"/>
                                        </p:tgtEl>
                                        <p:attrNameLst>
                                          <p:attrName>ppt_w</p:attrName>
                                        </p:attrNameLst>
                                      </p:cBhvr>
                                      <p:tavLst>
                                        <p:tav tm="0" fmla="#ppt_w*sin(2.5*pi*$)">
                                          <p:val>
                                            <p:fltVal val="0"/>
                                          </p:val>
                                        </p:tav>
                                        <p:tav tm="100000">
                                          <p:val>
                                            <p:fltVal val="1"/>
                                          </p:val>
                                        </p:tav>
                                      </p:tavLst>
                                    </p:anim>
                                    <p:anim calcmode="lin" valueType="num">
                                      <p:cBhvr>
                                        <p:cTn id="792" dur="4000" fill="hold"/>
                                        <p:tgtEl>
                                          <p:spTgt spid="61"/>
                                        </p:tgtEl>
                                        <p:attrNameLst>
                                          <p:attrName>ppt_h</p:attrName>
                                        </p:attrNameLst>
                                      </p:cBhvr>
                                      <p:tavLst>
                                        <p:tav tm="0">
                                          <p:val>
                                            <p:strVal val="#ppt_h"/>
                                          </p:val>
                                        </p:tav>
                                        <p:tav tm="100000">
                                          <p:val>
                                            <p:strVal val="#ppt_h"/>
                                          </p:val>
                                        </p:tav>
                                      </p:tavLst>
                                    </p:anim>
                                  </p:childTnLst>
                                </p:cTn>
                              </p:par>
                              <p:par>
                                <p:cTn id="793" presetID="2" presetClass="exit" presetSubtype="1" fill="hold" grpId="2" nodeType="withEffect">
                                  <p:stCondLst>
                                    <p:cond delay="0"/>
                                  </p:stCondLst>
                                  <p:childTnLst>
                                    <p:anim calcmode="lin" valueType="num">
                                      <p:cBhvr additive="base">
                                        <p:cTn id="794" dur="4500"/>
                                        <p:tgtEl>
                                          <p:spTgt spid="61"/>
                                        </p:tgtEl>
                                        <p:attrNameLst>
                                          <p:attrName>ppt_x</p:attrName>
                                        </p:attrNameLst>
                                      </p:cBhvr>
                                      <p:tavLst>
                                        <p:tav tm="0">
                                          <p:val>
                                            <p:strVal val="ppt_x"/>
                                          </p:val>
                                        </p:tav>
                                        <p:tav tm="100000">
                                          <p:val>
                                            <p:strVal val="ppt_x"/>
                                          </p:val>
                                        </p:tav>
                                      </p:tavLst>
                                    </p:anim>
                                    <p:anim calcmode="lin" valueType="num">
                                      <p:cBhvr additive="base">
                                        <p:cTn id="795" dur="4500"/>
                                        <p:tgtEl>
                                          <p:spTgt spid="61"/>
                                        </p:tgtEl>
                                        <p:attrNameLst>
                                          <p:attrName>ppt_y</p:attrName>
                                        </p:attrNameLst>
                                      </p:cBhvr>
                                      <p:tavLst>
                                        <p:tav tm="0">
                                          <p:val>
                                            <p:strVal val="ppt_y"/>
                                          </p:val>
                                        </p:tav>
                                        <p:tav tm="100000">
                                          <p:val>
                                            <p:strVal val="0-ppt_h/2"/>
                                          </p:val>
                                        </p:tav>
                                      </p:tavLst>
                                    </p:anim>
                                    <p:set>
                                      <p:cBhvr>
                                        <p:cTn id="796" dur="1" fill="hold">
                                          <p:stCondLst>
                                            <p:cond delay="4499"/>
                                          </p:stCondLst>
                                        </p:cTn>
                                        <p:tgtEl>
                                          <p:spTgt spid="61"/>
                                        </p:tgtEl>
                                        <p:attrNameLst>
                                          <p:attrName>style.visibility</p:attrName>
                                        </p:attrNameLst>
                                      </p:cBhvr>
                                      <p:to>
                                        <p:strVal val="hidden"/>
                                      </p:to>
                                    </p:set>
                                  </p:childTnLst>
                                </p:cTn>
                              </p:par>
                              <p:par>
                                <p:cTn id="797" presetID="3" presetClass="exit" presetSubtype="10" fill="hold" grpId="3" nodeType="withEffect">
                                  <p:stCondLst>
                                    <p:cond delay="0"/>
                                  </p:stCondLst>
                                  <p:childTnLst>
                                    <p:animEffect transition="out" filter="blinds(horizontal)">
                                      <p:cBhvr>
                                        <p:cTn id="798" dur="6000"/>
                                        <p:tgtEl>
                                          <p:spTgt spid="61"/>
                                        </p:tgtEl>
                                      </p:cBhvr>
                                    </p:animEffect>
                                    <p:set>
                                      <p:cBhvr>
                                        <p:cTn id="799" dur="1" fill="hold">
                                          <p:stCondLst>
                                            <p:cond delay="5999"/>
                                          </p:stCondLst>
                                        </p:cTn>
                                        <p:tgtEl>
                                          <p:spTgt spid="61"/>
                                        </p:tgtEl>
                                        <p:attrNameLst>
                                          <p:attrName>style.visibility</p:attrName>
                                        </p:attrNameLst>
                                      </p:cBhvr>
                                      <p:to>
                                        <p:strVal val="hidden"/>
                                      </p:to>
                                    </p:set>
                                  </p:childTnLst>
                                </p:cTn>
                              </p:par>
                              <p:par>
                                <p:cTn id="800" presetID="2" presetClass="entr" presetSubtype="4" fill="hold" grpId="0" nodeType="withEffect">
                                  <p:stCondLst>
                                    <p:cond delay="0"/>
                                  </p:stCondLst>
                                  <p:childTnLst>
                                    <p:set>
                                      <p:cBhvr>
                                        <p:cTn id="801" dur="1" fill="hold">
                                          <p:stCondLst>
                                            <p:cond delay="0"/>
                                          </p:stCondLst>
                                        </p:cTn>
                                        <p:tgtEl>
                                          <p:spTgt spid="39"/>
                                        </p:tgtEl>
                                        <p:attrNameLst>
                                          <p:attrName>style.visibility</p:attrName>
                                        </p:attrNameLst>
                                      </p:cBhvr>
                                      <p:to>
                                        <p:strVal val="visible"/>
                                      </p:to>
                                    </p:set>
                                    <p:anim calcmode="lin" valueType="num">
                                      <p:cBhvr additive="base">
                                        <p:cTn id="802" dur="4000" fill="hold"/>
                                        <p:tgtEl>
                                          <p:spTgt spid="39"/>
                                        </p:tgtEl>
                                        <p:attrNameLst>
                                          <p:attrName>ppt_x</p:attrName>
                                        </p:attrNameLst>
                                      </p:cBhvr>
                                      <p:tavLst>
                                        <p:tav tm="0">
                                          <p:val>
                                            <p:strVal val="#ppt_x"/>
                                          </p:val>
                                        </p:tav>
                                        <p:tav tm="100000">
                                          <p:val>
                                            <p:strVal val="#ppt_x"/>
                                          </p:val>
                                        </p:tav>
                                      </p:tavLst>
                                    </p:anim>
                                    <p:anim calcmode="lin" valueType="num">
                                      <p:cBhvr additive="base">
                                        <p:cTn id="803" dur="4000" fill="hold"/>
                                        <p:tgtEl>
                                          <p:spTgt spid="39"/>
                                        </p:tgtEl>
                                        <p:attrNameLst>
                                          <p:attrName>ppt_y</p:attrName>
                                        </p:attrNameLst>
                                      </p:cBhvr>
                                      <p:tavLst>
                                        <p:tav tm="0">
                                          <p:val>
                                            <p:strVal val="1+#ppt_h/2"/>
                                          </p:val>
                                        </p:tav>
                                        <p:tav tm="100000">
                                          <p:val>
                                            <p:strVal val="#ppt_y"/>
                                          </p:val>
                                        </p:tav>
                                      </p:tavLst>
                                    </p:anim>
                                  </p:childTnLst>
                                </p:cTn>
                              </p:par>
                              <p:par>
                                <p:cTn id="804" presetID="19" presetClass="entr" presetSubtype="10" fill="hold" grpId="1" nodeType="withEffect">
                                  <p:stCondLst>
                                    <p:cond delay="0"/>
                                  </p:stCondLst>
                                  <p:childTnLst>
                                    <p:set>
                                      <p:cBhvr>
                                        <p:cTn id="805" dur="1" fill="hold">
                                          <p:stCondLst>
                                            <p:cond delay="0"/>
                                          </p:stCondLst>
                                        </p:cTn>
                                        <p:tgtEl>
                                          <p:spTgt spid="39"/>
                                        </p:tgtEl>
                                        <p:attrNameLst>
                                          <p:attrName>style.visibility</p:attrName>
                                        </p:attrNameLst>
                                      </p:cBhvr>
                                      <p:to>
                                        <p:strVal val="visible"/>
                                      </p:to>
                                    </p:set>
                                    <p:anim calcmode="lin" valueType="num">
                                      <p:cBhvr>
                                        <p:cTn id="806" dur="4000" fill="hold"/>
                                        <p:tgtEl>
                                          <p:spTgt spid="39"/>
                                        </p:tgtEl>
                                        <p:attrNameLst>
                                          <p:attrName>ppt_w</p:attrName>
                                        </p:attrNameLst>
                                      </p:cBhvr>
                                      <p:tavLst>
                                        <p:tav tm="0" fmla="#ppt_w*sin(2.5*pi*$)">
                                          <p:val>
                                            <p:fltVal val="0"/>
                                          </p:val>
                                        </p:tav>
                                        <p:tav tm="100000">
                                          <p:val>
                                            <p:fltVal val="1"/>
                                          </p:val>
                                        </p:tav>
                                      </p:tavLst>
                                    </p:anim>
                                    <p:anim calcmode="lin" valueType="num">
                                      <p:cBhvr>
                                        <p:cTn id="807" dur="4000" fill="hold"/>
                                        <p:tgtEl>
                                          <p:spTgt spid="39"/>
                                        </p:tgtEl>
                                        <p:attrNameLst>
                                          <p:attrName>ppt_h</p:attrName>
                                        </p:attrNameLst>
                                      </p:cBhvr>
                                      <p:tavLst>
                                        <p:tav tm="0">
                                          <p:val>
                                            <p:strVal val="#ppt_h"/>
                                          </p:val>
                                        </p:tav>
                                        <p:tav tm="100000">
                                          <p:val>
                                            <p:strVal val="#ppt_h"/>
                                          </p:val>
                                        </p:tav>
                                      </p:tavLst>
                                    </p:anim>
                                  </p:childTnLst>
                                </p:cTn>
                              </p:par>
                              <p:par>
                                <p:cTn id="808" presetID="2" presetClass="exit" presetSubtype="1" fill="hold" grpId="2" nodeType="withEffect">
                                  <p:stCondLst>
                                    <p:cond delay="0"/>
                                  </p:stCondLst>
                                  <p:childTnLst>
                                    <p:anim calcmode="lin" valueType="num">
                                      <p:cBhvr additive="base">
                                        <p:cTn id="809" dur="4500"/>
                                        <p:tgtEl>
                                          <p:spTgt spid="39"/>
                                        </p:tgtEl>
                                        <p:attrNameLst>
                                          <p:attrName>ppt_x</p:attrName>
                                        </p:attrNameLst>
                                      </p:cBhvr>
                                      <p:tavLst>
                                        <p:tav tm="0">
                                          <p:val>
                                            <p:strVal val="ppt_x"/>
                                          </p:val>
                                        </p:tav>
                                        <p:tav tm="100000">
                                          <p:val>
                                            <p:strVal val="ppt_x"/>
                                          </p:val>
                                        </p:tav>
                                      </p:tavLst>
                                    </p:anim>
                                    <p:anim calcmode="lin" valueType="num">
                                      <p:cBhvr additive="base">
                                        <p:cTn id="810" dur="4500"/>
                                        <p:tgtEl>
                                          <p:spTgt spid="39"/>
                                        </p:tgtEl>
                                        <p:attrNameLst>
                                          <p:attrName>ppt_y</p:attrName>
                                        </p:attrNameLst>
                                      </p:cBhvr>
                                      <p:tavLst>
                                        <p:tav tm="0">
                                          <p:val>
                                            <p:strVal val="ppt_y"/>
                                          </p:val>
                                        </p:tav>
                                        <p:tav tm="100000">
                                          <p:val>
                                            <p:strVal val="0-ppt_h/2"/>
                                          </p:val>
                                        </p:tav>
                                      </p:tavLst>
                                    </p:anim>
                                    <p:set>
                                      <p:cBhvr>
                                        <p:cTn id="811" dur="1" fill="hold">
                                          <p:stCondLst>
                                            <p:cond delay="4499"/>
                                          </p:stCondLst>
                                        </p:cTn>
                                        <p:tgtEl>
                                          <p:spTgt spid="39"/>
                                        </p:tgtEl>
                                        <p:attrNameLst>
                                          <p:attrName>style.visibility</p:attrName>
                                        </p:attrNameLst>
                                      </p:cBhvr>
                                      <p:to>
                                        <p:strVal val="hidden"/>
                                      </p:to>
                                    </p:set>
                                  </p:childTnLst>
                                </p:cTn>
                              </p:par>
                              <p:par>
                                <p:cTn id="812" presetID="3" presetClass="exit" presetSubtype="10" fill="hold" grpId="3" nodeType="withEffect">
                                  <p:stCondLst>
                                    <p:cond delay="0"/>
                                  </p:stCondLst>
                                  <p:childTnLst>
                                    <p:animEffect transition="out" filter="blinds(horizontal)">
                                      <p:cBhvr>
                                        <p:cTn id="813" dur="6000"/>
                                        <p:tgtEl>
                                          <p:spTgt spid="39"/>
                                        </p:tgtEl>
                                      </p:cBhvr>
                                    </p:animEffect>
                                    <p:set>
                                      <p:cBhvr>
                                        <p:cTn id="814" dur="1" fill="hold">
                                          <p:stCondLst>
                                            <p:cond delay="5999"/>
                                          </p:stCondLst>
                                        </p:cTn>
                                        <p:tgtEl>
                                          <p:spTgt spid="39"/>
                                        </p:tgtEl>
                                        <p:attrNameLst>
                                          <p:attrName>style.visibility</p:attrName>
                                        </p:attrNameLst>
                                      </p:cBhvr>
                                      <p:to>
                                        <p:strVal val="hidden"/>
                                      </p:to>
                                    </p:set>
                                  </p:childTnLst>
                                </p:cTn>
                              </p:par>
                              <p:par>
                                <p:cTn id="815" presetID="2" presetClass="entr" presetSubtype="4" fill="hold" grpId="0" nodeType="withEffect">
                                  <p:stCondLst>
                                    <p:cond delay="0"/>
                                  </p:stCondLst>
                                  <p:childTnLst>
                                    <p:set>
                                      <p:cBhvr>
                                        <p:cTn id="816" dur="1" fill="hold">
                                          <p:stCondLst>
                                            <p:cond delay="0"/>
                                          </p:stCondLst>
                                        </p:cTn>
                                        <p:tgtEl>
                                          <p:spTgt spid="38"/>
                                        </p:tgtEl>
                                        <p:attrNameLst>
                                          <p:attrName>style.visibility</p:attrName>
                                        </p:attrNameLst>
                                      </p:cBhvr>
                                      <p:to>
                                        <p:strVal val="visible"/>
                                      </p:to>
                                    </p:set>
                                    <p:anim calcmode="lin" valueType="num">
                                      <p:cBhvr additive="base">
                                        <p:cTn id="817" dur="4000" fill="hold"/>
                                        <p:tgtEl>
                                          <p:spTgt spid="38"/>
                                        </p:tgtEl>
                                        <p:attrNameLst>
                                          <p:attrName>ppt_x</p:attrName>
                                        </p:attrNameLst>
                                      </p:cBhvr>
                                      <p:tavLst>
                                        <p:tav tm="0">
                                          <p:val>
                                            <p:strVal val="#ppt_x"/>
                                          </p:val>
                                        </p:tav>
                                        <p:tav tm="100000">
                                          <p:val>
                                            <p:strVal val="#ppt_x"/>
                                          </p:val>
                                        </p:tav>
                                      </p:tavLst>
                                    </p:anim>
                                    <p:anim calcmode="lin" valueType="num">
                                      <p:cBhvr additive="base">
                                        <p:cTn id="818" dur="4000" fill="hold"/>
                                        <p:tgtEl>
                                          <p:spTgt spid="38"/>
                                        </p:tgtEl>
                                        <p:attrNameLst>
                                          <p:attrName>ppt_y</p:attrName>
                                        </p:attrNameLst>
                                      </p:cBhvr>
                                      <p:tavLst>
                                        <p:tav tm="0">
                                          <p:val>
                                            <p:strVal val="1+#ppt_h/2"/>
                                          </p:val>
                                        </p:tav>
                                        <p:tav tm="100000">
                                          <p:val>
                                            <p:strVal val="#ppt_y"/>
                                          </p:val>
                                        </p:tav>
                                      </p:tavLst>
                                    </p:anim>
                                  </p:childTnLst>
                                </p:cTn>
                              </p:par>
                              <p:par>
                                <p:cTn id="819" presetID="19" presetClass="entr" presetSubtype="10" fill="hold" grpId="1" nodeType="withEffect">
                                  <p:stCondLst>
                                    <p:cond delay="0"/>
                                  </p:stCondLst>
                                  <p:childTnLst>
                                    <p:set>
                                      <p:cBhvr>
                                        <p:cTn id="820" dur="1" fill="hold">
                                          <p:stCondLst>
                                            <p:cond delay="0"/>
                                          </p:stCondLst>
                                        </p:cTn>
                                        <p:tgtEl>
                                          <p:spTgt spid="38"/>
                                        </p:tgtEl>
                                        <p:attrNameLst>
                                          <p:attrName>style.visibility</p:attrName>
                                        </p:attrNameLst>
                                      </p:cBhvr>
                                      <p:to>
                                        <p:strVal val="visible"/>
                                      </p:to>
                                    </p:set>
                                    <p:anim calcmode="lin" valueType="num">
                                      <p:cBhvr>
                                        <p:cTn id="821" dur="4000" fill="hold"/>
                                        <p:tgtEl>
                                          <p:spTgt spid="38"/>
                                        </p:tgtEl>
                                        <p:attrNameLst>
                                          <p:attrName>ppt_w</p:attrName>
                                        </p:attrNameLst>
                                      </p:cBhvr>
                                      <p:tavLst>
                                        <p:tav tm="0" fmla="#ppt_w*sin(2.5*pi*$)">
                                          <p:val>
                                            <p:fltVal val="0"/>
                                          </p:val>
                                        </p:tav>
                                        <p:tav tm="100000">
                                          <p:val>
                                            <p:fltVal val="1"/>
                                          </p:val>
                                        </p:tav>
                                      </p:tavLst>
                                    </p:anim>
                                    <p:anim calcmode="lin" valueType="num">
                                      <p:cBhvr>
                                        <p:cTn id="822" dur="4000" fill="hold"/>
                                        <p:tgtEl>
                                          <p:spTgt spid="38"/>
                                        </p:tgtEl>
                                        <p:attrNameLst>
                                          <p:attrName>ppt_h</p:attrName>
                                        </p:attrNameLst>
                                      </p:cBhvr>
                                      <p:tavLst>
                                        <p:tav tm="0">
                                          <p:val>
                                            <p:strVal val="#ppt_h"/>
                                          </p:val>
                                        </p:tav>
                                        <p:tav tm="100000">
                                          <p:val>
                                            <p:strVal val="#ppt_h"/>
                                          </p:val>
                                        </p:tav>
                                      </p:tavLst>
                                    </p:anim>
                                  </p:childTnLst>
                                </p:cTn>
                              </p:par>
                              <p:par>
                                <p:cTn id="823" presetID="2" presetClass="exit" presetSubtype="1" fill="hold" grpId="2" nodeType="withEffect">
                                  <p:stCondLst>
                                    <p:cond delay="0"/>
                                  </p:stCondLst>
                                  <p:childTnLst>
                                    <p:anim calcmode="lin" valueType="num">
                                      <p:cBhvr additive="base">
                                        <p:cTn id="824" dur="4500"/>
                                        <p:tgtEl>
                                          <p:spTgt spid="38"/>
                                        </p:tgtEl>
                                        <p:attrNameLst>
                                          <p:attrName>ppt_x</p:attrName>
                                        </p:attrNameLst>
                                      </p:cBhvr>
                                      <p:tavLst>
                                        <p:tav tm="0">
                                          <p:val>
                                            <p:strVal val="ppt_x"/>
                                          </p:val>
                                        </p:tav>
                                        <p:tav tm="100000">
                                          <p:val>
                                            <p:strVal val="ppt_x"/>
                                          </p:val>
                                        </p:tav>
                                      </p:tavLst>
                                    </p:anim>
                                    <p:anim calcmode="lin" valueType="num">
                                      <p:cBhvr additive="base">
                                        <p:cTn id="825" dur="4500"/>
                                        <p:tgtEl>
                                          <p:spTgt spid="38"/>
                                        </p:tgtEl>
                                        <p:attrNameLst>
                                          <p:attrName>ppt_y</p:attrName>
                                        </p:attrNameLst>
                                      </p:cBhvr>
                                      <p:tavLst>
                                        <p:tav tm="0">
                                          <p:val>
                                            <p:strVal val="ppt_y"/>
                                          </p:val>
                                        </p:tav>
                                        <p:tav tm="100000">
                                          <p:val>
                                            <p:strVal val="0-ppt_h/2"/>
                                          </p:val>
                                        </p:tav>
                                      </p:tavLst>
                                    </p:anim>
                                    <p:set>
                                      <p:cBhvr>
                                        <p:cTn id="826" dur="1" fill="hold">
                                          <p:stCondLst>
                                            <p:cond delay="4499"/>
                                          </p:stCondLst>
                                        </p:cTn>
                                        <p:tgtEl>
                                          <p:spTgt spid="38"/>
                                        </p:tgtEl>
                                        <p:attrNameLst>
                                          <p:attrName>style.visibility</p:attrName>
                                        </p:attrNameLst>
                                      </p:cBhvr>
                                      <p:to>
                                        <p:strVal val="hidden"/>
                                      </p:to>
                                    </p:set>
                                  </p:childTnLst>
                                </p:cTn>
                              </p:par>
                              <p:par>
                                <p:cTn id="827" presetID="3" presetClass="exit" presetSubtype="10" fill="hold" grpId="3" nodeType="withEffect">
                                  <p:stCondLst>
                                    <p:cond delay="0"/>
                                  </p:stCondLst>
                                  <p:childTnLst>
                                    <p:animEffect transition="out" filter="blinds(horizontal)">
                                      <p:cBhvr>
                                        <p:cTn id="828" dur="6000"/>
                                        <p:tgtEl>
                                          <p:spTgt spid="38"/>
                                        </p:tgtEl>
                                      </p:cBhvr>
                                    </p:animEffect>
                                    <p:set>
                                      <p:cBhvr>
                                        <p:cTn id="829" dur="1" fill="hold">
                                          <p:stCondLst>
                                            <p:cond delay="5999"/>
                                          </p:stCondLst>
                                        </p:cTn>
                                        <p:tgtEl>
                                          <p:spTgt spid="38"/>
                                        </p:tgtEl>
                                        <p:attrNameLst>
                                          <p:attrName>style.visibility</p:attrName>
                                        </p:attrNameLst>
                                      </p:cBhvr>
                                      <p:to>
                                        <p:strVal val="hidden"/>
                                      </p:to>
                                    </p:set>
                                  </p:childTnLst>
                                </p:cTn>
                              </p:par>
                              <p:par>
                                <p:cTn id="830" presetID="2" presetClass="entr" presetSubtype="4" fill="hold" grpId="0" nodeType="withEffect">
                                  <p:stCondLst>
                                    <p:cond delay="0"/>
                                  </p:stCondLst>
                                  <p:childTnLst>
                                    <p:set>
                                      <p:cBhvr>
                                        <p:cTn id="831" dur="1" fill="hold">
                                          <p:stCondLst>
                                            <p:cond delay="0"/>
                                          </p:stCondLst>
                                        </p:cTn>
                                        <p:tgtEl>
                                          <p:spTgt spid="40"/>
                                        </p:tgtEl>
                                        <p:attrNameLst>
                                          <p:attrName>style.visibility</p:attrName>
                                        </p:attrNameLst>
                                      </p:cBhvr>
                                      <p:to>
                                        <p:strVal val="visible"/>
                                      </p:to>
                                    </p:set>
                                    <p:anim calcmode="lin" valueType="num">
                                      <p:cBhvr additive="base">
                                        <p:cTn id="832" dur="4000" fill="hold"/>
                                        <p:tgtEl>
                                          <p:spTgt spid="40"/>
                                        </p:tgtEl>
                                        <p:attrNameLst>
                                          <p:attrName>ppt_x</p:attrName>
                                        </p:attrNameLst>
                                      </p:cBhvr>
                                      <p:tavLst>
                                        <p:tav tm="0">
                                          <p:val>
                                            <p:strVal val="#ppt_x"/>
                                          </p:val>
                                        </p:tav>
                                        <p:tav tm="100000">
                                          <p:val>
                                            <p:strVal val="#ppt_x"/>
                                          </p:val>
                                        </p:tav>
                                      </p:tavLst>
                                    </p:anim>
                                    <p:anim calcmode="lin" valueType="num">
                                      <p:cBhvr additive="base">
                                        <p:cTn id="833" dur="4000" fill="hold"/>
                                        <p:tgtEl>
                                          <p:spTgt spid="40"/>
                                        </p:tgtEl>
                                        <p:attrNameLst>
                                          <p:attrName>ppt_y</p:attrName>
                                        </p:attrNameLst>
                                      </p:cBhvr>
                                      <p:tavLst>
                                        <p:tav tm="0">
                                          <p:val>
                                            <p:strVal val="1+#ppt_h/2"/>
                                          </p:val>
                                        </p:tav>
                                        <p:tav tm="100000">
                                          <p:val>
                                            <p:strVal val="#ppt_y"/>
                                          </p:val>
                                        </p:tav>
                                      </p:tavLst>
                                    </p:anim>
                                  </p:childTnLst>
                                </p:cTn>
                              </p:par>
                              <p:par>
                                <p:cTn id="834" presetID="19" presetClass="entr" presetSubtype="10" fill="hold" grpId="1" nodeType="withEffect">
                                  <p:stCondLst>
                                    <p:cond delay="0"/>
                                  </p:stCondLst>
                                  <p:childTnLst>
                                    <p:set>
                                      <p:cBhvr>
                                        <p:cTn id="835" dur="1" fill="hold">
                                          <p:stCondLst>
                                            <p:cond delay="0"/>
                                          </p:stCondLst>
                                        </p:cTn>
                                        <p:tgtEl>
                                          <p:spTgt spid="40"/>
                                        </p:tgtEl>
                                        <p:attrNameLst>
                                          <p:attrName>style.visibility</p:attrName>
                                        </p:attrNameLst>
                                      </p:cBhvr>
                                      <p:to>
                                        <p:strVal val="visible"/>
                                      </p:to>
                                    </p:set>
                                    <p:anim calcmode="lin" valueType="num">
                                      <p:cBhvr>
                                        <p:cTn id="836" dur="4000" fill="hold"/>
                                        <p:tgtEl>
                                          <p:spTgt spid="40"/>
                                        </p:tgtEl>
                                        <p:attrNameLst>
                                          <p:attrName>ppt_w</p:attrName>
                                        </p:attrNameLst>
                                      </p:cBhvr>
                                      <p:tavLst>
                                        <p:tav tm="0" fmla="#ppt_w*sin(2.5*pi*$)">
                                          <p:val>
                                            <p:fltVal val="0"/>
                                          </p:val>
                                        </p:tav>
                                        <p:tav tm="100000">
                                          <p:val>
                                            <p:fltVal val="1"/>
                                          </p:val>
                                        </p:tav>
                                      </p:tavLst>
                                    </p:anim>
                                    <p:anim calcmode="lin" valueType="num">
                                      <p:cBhvr>
                                        <p:cTn id="837" dur="4000" fill="hold"/>
                                        <p:tgtEl>
                                          <p:spTgt spid="40"/>
                                        </p:tgtEl>
                                        <p:attrNameLst>
                                          <p:attrName>ppt_h</p:attrName>
                                        </p:attrNameLst>
                                      </p:cBhvr>
                                      <p:tavLst>
                                        <p:tav tm="0">
                                          <p:val>
                                            <p:strVal val="#ppt_h"/>
                                          </p:val>
                                        </p:tav>
                                        <p:tav tm="100000">
                                          <p:val>
                                            <p:strVal val="#ppt_h"/>
                                          </p:val>
                                        </p:tav>
                                      </p:tavLst>
                                    </p:anim>
                                  </p:childTnLst>
                                </p:cTn>
                              </p:par>
                              <p:par>
                                <p:cTn id="838" presetID="2" presetClass="exit" presetSubtype="1" fill="hold" grpId="2" nodeType="withEffect">
                                  <p:stCondLst>
                                    <p:cond delay="0"/>
                                  </p:stCondLst>
                                  <p:childTnLst>
                                    <p:anim calcmode="lin" valueType="num">
                                      <p:cBhvr additive="base">
                                        <p:cTn id="839" dur="4500"/>
                                        <p:tgtEl>
                                          <p:spTgt spid="40"/>
                                        </p:tgtEl>
                                        <p:attrNameLst>
                                          <p:attrName>ppt_x</p:attrName>
                                        </p:attrNameLst>
                                      </p:cBhvr>
                                      <p:tavLst>
                                        <p:tav tm="0">
                                          <p:val>
                                            <p:strVal val="ppt_x"/>
                                          </p:val>
                                        </p:tav>
                                        <p:tav tm="100000">
                                          <p:val>
                                            <p:strVal val="ppt_x"/>
                                          </p:val>
                                        </p:tav>
                                      </p:tavLst>
                                    </p:anim>
                                    <p:anim calcmode="lin" valueType="num">
                                      <p:cBhvr additive="base">
                                        <p:cTn id="840" dur="4500"/>
                                        <p:tgtEl>
                                          <p:spTgt spid="40"/>
                                        </p:tgtEl>
                                        <p:attrNameLst>
                                          <p:attrName>ppt_y</p:attrName>
                                        </p:attrNameLst>
                                      </p:cBhvr>
                                      <p:tavLst>
                                        <p:tav tm="0">
                                          <p:val>
                                            <p:strVal val="ppt_y"/>
                                          </p:val>
                                        </p:tav>
                                        <p:tav tm="100000">
                                          <p:val>
                                            <p:strVal val="0-ppt_h/2"/>
                                          </p:val>
                                        </p:tav>
                                      </p:tavLst>
                                    </p:anim>
                                    <p:set>
                                      <p:cBhvr>
                                        <p:cTn id="841" dur="1" fill="hold">
                                          <p:stCondLst>
                                            <p:cond delay="4499"/>
                                          </p:stCondLst>
                                        </p:cTn>
                                        <p:tgtEl>
                                          <p:spTgt spid="40"/>
                                        </p:tgtEl>
                                        <p:attrNameLst>
                                          <p:attrName>style.visibility</p:attrName>
                                        </p:attrNameLst>
                                      </p:cBhvr>
                                      <p:to>
                                        <p:strVal val="hidden"/>
                                      </p:to>
                                    </p:set>
                                  </p:childTnLst>
                                </p:cTn>
                              </p:par>
                              <p:par>
                                <p:cTn id="842" presetID="3" presetClass="exit" presetSubtype="10" fill="hold" grpId="3" nodeType="withEffect">
                                  <p:stCondLst>
                                    <p:cond delay="0"/>
                                  </p:stCondLst>
                                  <p:childTnLst>
                                    <p:animEffect transition="out" filter="blinds(horizontal)">
                                      <p:cBhvr>
                                        <p:cTn id="843" dur="6000"/>
                                        <p:tgtEl>
                                          <p:spTgt spid="40"/>
                                        </p:tgtEl>
                                      </p:cBhvr>
                                    </p:animEffect>
                                    <p:set>
                                      <p:cBhvr>
                                        <p:cTn id="844" dur="1" fill="hold">
                                          <p:stCondLst>
                                            <p:cond delay="5999"/>
                                          </p:stCondLst>
                                        </p:cTn>
                                        <p:tgtEl>
                                          <p:spTgt spid="40"/>
                                        </p:tgtEl>
                                        <p:attrNameLst>
                                          <p:attrName>style.visibility</p:attrName>
                                        </p:attrNameLst>
                                      </p:cBhvr>
                                      <p:to>
                                        <p:strVal val="hidden"/>
                                      </p:to>
                                    </p:set>
                                  </p:childTnLst>
                                </p:cTn>
                              </p:par>
                              <p:par>
                                <p:cTn id="845" presetID="2" presetClass="entr" presetSubtype="4" fill="hold" grpId="0" nodeType="withEffect">
                                  <p:stCondLst>
                                    <p:cond delay="0"/>
                                  </p:stCondLst>
                                  <p:childTnLst>
                                    <p:set>
                                      <p:cBhvr>
                                        <p:cTn id="846" dur="1" fill="hold">
                                          <p:stCondLst>
                                            <p:cond delay="0"/>
                                          </p:stCondLst>
                                        </p:cTn>
                                        <p:tgtEl>
                                          <p:spTgt spid="46"/>
                                        </p:tgtEl>
                                        <p:attrNameLst>
                                          <p:attrName>style.visibility</p:attrName>
                                        </p:attrNameLst>
                                      </p:cBhvr>
                                      <p:to>
                                        <p:strVal val="visible"/>
                                      </p:to>
                                    </p:set>
                                    <p:anim calcmode="lin" valueType="num">
                                      <p:cBhvr additive="base">
                                        <p:cTn id="847" dur="4000" fill="hold"/>
                                        <p:tgtEl>
                                          <p:spTgt spid="46"/>
                                        </p:tgtEl>
                                        <p:attrNameLst>
                                          <p:attrName>ppt_x</p:attrName>
                                        </p:attrNameLst>
                                      </p:cBhvr>
                                      <p:tavLst>
                                        <p:tav tm="0">
                                          <p:val>
                                            <p:strVal val="#ppt_x"/>
                                          </p:val>
                                        </p:tav>
                                        <p:tav tm="100000">
                                          <p:val>
                                            <p:strVal val="#ppt_x"/>
                                          </p:val>
                                        </p:tav>
                                      </p:tavLst>
                                    </p:anim>
                                    <p:anim calcmode="lin" valueType="num">
                                      <p:cBhvr additive="base">
                                        <p:cTn id="848" dur="4000" fill="hold"/>
                                        <p:tgtEl>
                                          <p:spTgt spid="46"/>
                                        </p:tgtEl>
                                        <p:attrNameLst>
                                          <p:attrName>ppt_y</p:attrName>
                                        </p:attrNameLst>
                                      </p:cBhvr>
                                      <p:tavLst>
                                        <p:tav tm="0">
                                          <p:val>
                                            <p:strVal val="1+#ppt_h/2"/>
                                          </p:val>
                                        </p:tav>
                                        <p:tav tm="100000">
                                          <p:val>
                                            <p:strVal val="#ppt_y"/>
                                          </p:val>
                                        </p:tav>
                                      </p:tavLst>
                                    </p:anim>
                                  </p:childTnLst>
                                </p:cTn>
                              </p:par>
                              <p:par>
                                <p:cTn id="849" presetID="19" presetClass="entr" presetSubtype="10" fill="hold" grpId="1" nodeType="withEffect">
                                  <p:stCondLst>
                                    <p:cond delay="0"/>
                                  </p:stCondLst>
                                  <p:childTnLst>
                                    <p:set>
                                      <p:cBhvr>
                                        <p:cTn id="850" dur="1" fill="hold">
                                          <p:stCondLst>
                                            <p:cond delay="0"/>
                                          </p:stCondLst>
                                        </p:cTn>
                                        <p:tgtEl>
                                          <p:spTgt spid="46"/>
                                        </p:tgtEl>
                                        <p:attrNameLst>
                                          <p:attrName>style.visibility</p:attrName>
                                        </p:attrNameLst>
                                      </p:cBhvr>
                                      <p:to>
                                        <p:strVal val="visible"/>
                                      </p:to>
                                    </p:set>
                                    <p:anim calcmode="lin" valueType="num">
                                      <p:cBhvr>
                                        <p:cTn id="851" dur="4000" fill="hold"/>
                                        <p:tgtEl>
                                          <p:spTgt spid="46"/>
                                        </p:tgtEl>
                                        <p:attrNameLst>
                                          <p:attrName>ppt_w</p:attrName>
                                        </p:attrNameLst>
                                      </p:cBhvr>
                                      <p:tavLst>
                                        <p:tav tm="0" fmla="#ppt_w*sin(2.5*pi*$)">
                                          <p:val>
                                            <p:fltVal val="0"/>
                                          </p:val>
                                        </p:tav>
                                        <p:tav tm="100000">
                                          <p:val>
                                            <p:fltVal val="1"/>
                                          </p:val>
                                        </p:tav>
                                      </p:tavLst>
                                    </p:anim>
                                    <p:anim calcmode="lin" valueType="num">
                                      <p:cBhvr>
                                        <p:cTn id="852" dur="4000" fill="hold"/>
                                        <p:tgtEl>
                                          <p:spTgt spid="46"/>
                                        </p:tgtEl>
                                        <p:attrNameLst>
                                          <p:attrName>ppt_h</p:attrName>
                                        </p:attrNameLst>
                                      </p:cBhvr>
                                      <p:tavLst>
                                        <p:tav tm="0">
                                          <p:val>
                                            <p:strVal val="#ppt_h"/>
                                          </p:val>
                                        </p:tav>
                                        <p:tav tm="100000">
                                          <p:val>
                                            <p:strVal val="#ppt_h"/>
                                          </p:val>
                                        </p:tav>
                                      </p:tavLst>
                                    </p:anim>
                                  </p:childTnLst>
                                </p:cTn>
                              </p:par>
                              <p:par>
                                <p:cTn id="853" presetID="2" presetClass="exit" presetSubtype="1" fill="hold" grpId="2" nodeType="withEffect">
                                  <p:stCondLst>
                                    <p:cond delay="0"/>
                                  </p:stCondLst>
                                  <p:childTnLst>
                                    <p:anim calcmode="lin" valueType="num">
                                      <p:cBhvr additive="base">
                                        <p:cTn id="854" dur="4500"/>
                                        <p:tgtEl>
                                          <p:spTgt spid="46"/>
                                        </p:tgtEl>
                                        <p:attrNameLst>
                                          <p:attrName>ppt_x</p:attrName>
                                        </p:attrNameLst>
                                      </p:cBhvr>
                                      <p:tavLst>
                                        <p:tav tm="0">
                                          <p:val>
                                            <p:strVal val="ppt_x"/>
                                          </p:val>
                                        </p:tav>
                                        <p:tav tm="100000">
                                          <p:val>
                                            <p:strVal val="ppt_x"/>
                                          </p:val>
                                        </p:tav>
                                      </p:tavLst>
                                    </p:anim>
                                    <p:anim calcmode="lin" valueType="num">
                                      <p:cBhvr additive="base">
                                        <p:cTn id="855" dur="4500"/>
                                        <p:tgtEl>
                                          <p:spTgt spid="46"/>
                                        </p:tgtEl>
                                        <p:attrNameLst>
                                          <p:attrName>ppt_y</p:attrName>
                                        </p:attrNameLst>
                                      </p:cBhvr>
                                      <p:tavLst>
                                        <p:tav tm="0">
                                          <p:val>
                                            <p:strVal val="ppt_y"/>
                                          </p:val>
                                        </p:tav>
                                        <p:tav tm="100000">
                                          <p:val>
                                            <p:strVal val="0-ppt_h/2"/>
                                          </p:val>
                                        </p:tav>
                                      </p:tavLst>
                                    </p:anim>
                                    <p:set>
                                      <p:cBhvr>
                                        <p:cTn id="856" dur="1" fill="hold">
                                          <p:stCondLst>
                                            <p:cond delay="4499"/>
                                          </p:stCondLst>
                                        </p:cTn>
                                        <p:tgtEl>
                                          <p:spTgt spid="46"/>
                                        </p:tgtEl>
                                        <p:attrNameLst>
                                          <p:attrName>style.visibility</p:attrName>
                                        </p:attrNameLst>
                                      </p:cBhvr>
                                      <p:to>
                                        <p:strVal val="hidden"/>
                                      </p:to>
                                    </p:set>
                                  </p:childTnLst>
                                </p:cTn>
                              </p:par>
                              <p:par>
                                <p:cTn id="857" presetID="3" presetClass="exit" presetSubtype="10" fill="hold" grpId="3" nodeType="withEffect">
                                  <p:stCondLst>
                                    <p:cond delay="0"/>
                                  </p:stCondLst>
                                  <p:childTnLst>
                                    <p:animEffect transition="out" filter="blinds(horizontal)">
                                      <p:cBhvr>
                                        <p:cTn id="858" dur="6000"/>
                                        <p:tgtEl>
                                          <p:spTgt spid="46"/>
                                        </p:tgtEl>
                                      </p:cBhvr>
                                    </p:animEffect>
                                    <p:set>
                                      <p:cBhvr>
                                        <p:cTn id="859" dur="1" fill="hold">
                                          <p:stCondLst>
                                            <p:cond delay="5999"/>
                                          </p:stCondLst>
                                        </p:cTn>
                                        <p:tgtEl>
                                          <p:spTgt spid="46"/>
                                        </p:tgtEl>
                                        <p:attrNameLst>
                                          <p:attrName>style.visibility</p:attrName>
                                        </p:attrNameLst>
                                      </p:cBhvr>
                                      <p:to>
                                        <p:strVal val="hidden"/>
                                      </p:to>
                                    </p:set>
                                  </p:childTnLst>
                                </p:cTn>
                              </p:par>
                              <p:par>
                                <p:cTn id="860" presetID="2" presetClass="entr" presetSubtype="4" fill="hold" grpId="0" nodeType="withEffect">
                                  <p:stCondLst>
                                    <p:cond delay="0"/>
                                  </p:stCondLst>
                                  <p:childTnLst>
                                    <p:set>
                                      <p:cBhvr>
                                        <p:cTn id="861" dur="1" fill="hold">
                                          <p:stCondLst>
                                            <p:cond delay="0"/>
                                          </p:stCondLst>
                                        </p:cTn>
                                        <p:tgtEl>
                                          <p:spTgt spid="45"/>
                                        </p:tgtEl>
                                        <p:attrNameLst>
                                          <p:attrName>style.visibility</p:attrName>
                                        </p:attrNameLst>
                                      </p:cBhvr>
                                      <p:to>
                                        <p:strVal val="visible"/>
                                      </p:to>
                                    </p:set>
                                    <p:anim calcmode="lin" valueType="num">
                                      <p:cBhvr additive="base">
                                        <p:cTn id="862" dur="4000" fill="hold"/>
                                        <p:tgtEl>
                                          <p:spTgt spid="45"/>
                                        </p:tgtEl>
                                        <p:attrNameLst>
                                          <p:attrName>ppt_x</p:attrName>
                                        </p:attrNameLst>
                                      </p:cBhvr>
                                      <p:tavLst>
                                        <p:tav tm="0">
                                          <p:val>
                                            <p:strVal val="#ppt_x"/>
                                          </p:val>
                                        </p:tav>
                                        <p:tav tm="100000">
                                          <p:val>
                                            <p:strVal val="#ppt_x"/>
                                          </p:val>
                                        </p:tav>
                                      </p:tavLst>
                                    </p:anim>
                                    <p:anim calcmode="lin" valueType="num">
                                      <p:cBhvr additive="base">
                                        <p:cTn id="863" dur="4000" fill="hold"/>
                                        <p:tgtEl>
                                          <p:spTgt spid="45"/>
                                        </p:tgtEl>
                                        <p:attrNameLst>
                                          <p:attrName>ppt_y</p:attrName>
                                        </p:attrNameLst>
                                      </p:cBhvr>
                                      <p:tavLst>
                                        <p:tav tm="0">
                                          <p:val>
                                            <p:strVal val="1+#ppt_h/2"/>
                                          </p:val>
                                        </p:tav>
                                        <p:tav tm="100000">
                                          <p:val>
                                            <p:strVal val="#ppt_y"/>
                                          </p:val>
                                        </p:tav>
                                      </p:tavLst>
                                    </p:anim>
                                  </p:childTnLst>
                                </p:cTn>
                              </p:par>
                              <p:par>
                                <p:cTn id="864" presetID="19" presetClass="entr" presetSubtype="10" fill="hold" grpId="1" nodeType="withEffect">
                                  <p:stCondLst>
                                    <p:cond delay="0"/>
                                  </p:stCondLst>
                                  <p:childTnLst>
                                    <p:set>
                                      <p:cBhvr>
                                        <p:cTn id="865" dur="1" fill="hold">
                                          <p:stCondLst>
                                            <p:cond delay="0"/>
                                          </p:stCondLst>
                                        </p:cTn>
                                        <p:tgtEl>
                                          <p:spTgt spid="45"/>
                                        </p:tgtEl>
                                        <p:attrNameLst>
                                          <p:attrName>style.visibility</p:attrName>
                                        </p:attrNameLst>
                                      </p:cBhvr>
                                      <p:to>
                                        <p:strVal val="visible"/>
                                      </p:to>
                                    </p:set>
                                    <p:anim calcmode="lin" valueType="num">
                                      <p:cBhvr>
                                        <p:cTn id="866" dur="4000" fill="hold"/>
                                        <p:tgtEl>
                                          <p:spTgt spid="45"/>
                                        </p:tgtEl>
                                        <p:attrNameLst>
                                          <p:attrName>ppt_w</p:attrName>
                                        </p:attrNameLst>
                                      </p:cBhvr>
                                      <p:tavLst>
                                        <p:tav tm="0" fmla="#ppt_w*sin(2.5*pi*$)">
                                          <p:val>
                                            <p:fltVal val="0"/>
                                          </p:val>
                                        </p:tav>
                                        <p:tav tm="100000">
                                          <p:val>
                                            <p:fltVal val="1"/>
                                          </p:val>
                                        </p:tav>
                                      </p:tavLst>
                                    </p:anim>
                                    <p:anim calcmode="lin" valueType="num">
                                      <p:cBhvr>
                                        <p:cTn id="867" dur="4000" fill="hold"/>
                                        <p:tgtEl>
                                          <p:spTgt spid="45"/>
                                        </p:tgtEl>
                                        <p:attrNameLst>
                                          <p:attrName>ppt_h</p:attrName>
                                        </p:attrNameLst>
                                      </p:cBhvr>
                                      <p:tavLst>
                                        <p:tav tm="0">
                                          <p:val>
                                            <p:strVal val="#ppt_h"/>
                                          </p:val>
                                        </p:tav>
                                        <p:tav tm="100000">
                                          <p:val>
                                            <p:strVal val="#ppt_h"/>
                                          </p:val>
                                        </p:tav>
                                      </p:tavLst>
                                    </p:anim>
                                  </p:childTnLst>
                                </p:cTn>
                              </p:par>
                              <p:par>
                                <p:cTn id="868" presetID="2" presetClass="exit" presetSubtype="1" fill="hold" grpId="2" nodeType="withEffect">
                                  <p:stCondLst>
                                    <p:cond delay="0"/>
                                  </p:stCondLst>
                                  <p:childTnLst>
                                    <p:anim calcmode="lin" valueType="num">
                                      <p:cBhvr additive="base">
                                        <p:cTn id="869" dur="4500"/>
                                        <p:tgtEl>
                                          <p:spTgt spid="45"/>
                                        </p:tgtEl>
                                        <p:attrNameLst>
                                          <p:attrName>ppt_x</p:attrName>
                                        </p:attrNameLst>
                                      </p:cBhvr>
                                      <p:tavLst>
                                        <p:tav tm="0">
                                          <p:val>
                                            <p:strVal val="ppt_x"/>
                                          </p:val>
                                        </p:tav>
                                        <p:tav tm="100000">
                                          <p:val>
                                            <p:strVal val="ppt_x"/>
                                          </p:val>
                                        </p:tav>
                                      </p:tavLst>
                                    </p:anim>
                                    <p:anim calcmode="lin" valueType="num">
                                      <p:cBhvr additive="base">
                                        <p:cTn id="870" dur="4500"/>
                                        <p:tgtEl>
                                          <p:spTgt spid="45"/>
                                        </p:tgtEl>
                                        <p:attrNameLst>
                                          <p:attrName>ppt_y</p:attrName>
                                        </p:attrNameLst>
                                      </p:cBhvr>
                                      <p:tavLst>
                                        <p:tav tm="0">
                                          <p:val>
                                            <p:strVal val="ppt_y"/>
                                          </p:val>
                                        </p:tav>
                                        <p:tav tm="100000">
                                          <p:val>
                                            <p:strVal val="0-ppt_h/2"/>
                                          </p:val>
                                        </p:tav>
                                      </p:tavLst>
                                    </p:anim>
                                    <p:set>
                                      <p:cBhvr>
                                        <p:cTn id="871" dur="1" fill="hold">
                                          <p:stCondLst>
                                            <p:cond delay="4499"/>
                                          </p:stCondLst>
                                        </p:cTn>
                                        <p:tgtEl>
                                          <p:spTgt spid="45"/>
                                        </p:tgtEl>
                                        <p:attrNameLst>
                                          <p:attrName>style.visibility</p:attrName>
                                        </p:attrNameLst>
                                      </p:cBhvr>
                                      <p:to>
                                        <p:strVal val="hidden"/>
                                      </p:to>
                                    </p:set>
                                  </p:childTnLst>
                                </p:cTn>
                              </p:par>
                              <p:par>
                                <p:cTn id="872" presetID="3" presetClass="exit" presetSubtype="10" fill="hold" grpId="3" nodeType="withEffect">
                                  <p:stCondLst>
                                    <p:cond delay="0"/>
                                  </p:stCondLst>
                                  <p:childTnLst>
                                    <p:animEffect transition="out" filter="blinds(horizontal)">
                                      <p:cBhvr>
                                        <p:cTn id="873" dur="6000"/>
                                        <p:tgtEl>
                                          <p:spTgt spid="45"/>
                                        </p:tgtEl>
                                      </p:cBhvr>
                                    </p:animEffect>
                                    <p:set>
                                      <p:cBhvr>
                                        <p:cTn id="874" dur="1" fill="hold">
                                          <p:stCondLst>
                                            <p:cond delay="5999"/>
                                          </p:stCondLst>
                                        </p:cTn>
                                        <p:tgtEl>
                                          <p:spTgt spid="45"/>
                                        </p:tgtEl>
                                        <p:attrNameLst>
                                          <p:attrName>style.visibility</p:attrName>
                                        </p:attrNameLst>
                                      </p:cBhvr>
                                      <p:to>
                                        <p:strVal val="hidden"/>
                                      </p:to>
                                    </p:set>
                                  </p:childTnLst>
                                </p:cTn>
                              </p:par>
                              <p:par>
                                <p:cTn id="875" presetID="2" presetClass="entr" presetSubtype="4" fill="hold" grpId="0" nodeType="withEffect">
                                  <p:stCondLst>
                                    <p:cond delay="0"/>
                                  </p:stCondLst>
                                  <p:childTnLst>
                                    <p:set>
                                      <p:cBhvr>
                                        <p:cTn id="876" dur="1" fill="hold">
                                          <p:stCondLst>
                                            <p:cond delay="0"/>
                                          </p:stCondLst>
                                        </p:cTn>
                                        <p:tgtEl>
                                          <p:spTgt spid="47"/>
                                        </p:tgtEl>
                                        <p:attrNameLst>
                                          <p:attrName>style.visibility</p:attrName>
                                        </p:attrNameLst>
                                      </p:cBhvr>
                                      <p:to>
                                        <p:strVal val="visible"/>
                                      </p:to>
                                    </p:set>
                                    <p:anim calcmode="lin" valueType="num">
                                      <p:cBhvr additive="base">
                                        <p:cTn id="877" dur="4000" fill="hold"/>
                                        <p:tgtEl>
                                          <p:spTgt spid="47"/>
                                        </p:tgtEl>
                                        <p:attrNameLst>
                                          <p:attrName>ppt_x</p:attrName>
                                        </p:attrNameLst>
                                      </p:cBhvr>
                                      <p:tavLst>
                                        <p:tav tm="0">
                                          <p:val>
                                            <p:strVal val="#ppt_x"/>
                                          </p:val>
                                        </p:tav>
                                        <p:tav tm="100000">
                                          <p:val>
                                            <p:strVal val="#ppt_x"/>
                                          </p:val>
                                        </p:tav>
                                      </p:tavLst>
                                    </p:anim>
                                    <p:anim calcmode="lin" valueType="num">
                                      <p:cBhvr additive="base">
                                        <p:cTn id="878" dur="4000" fill="hold"/>
                                        <p:tgtEl>
                                          <p:spTgt spid="47"/>
                                        </p:tgtEl>
                                        <p:attrNameLst>
                                          <p:attrName>ppt_y</p:attrName>
                                        </p:attrNameLst>
                                      </p:cBhvr>
                                      <p:tavLst>
                                        <p:tav tm="0">
                                          <p:val>
                                            <p:strVal val="1+#ppt_h/2"/>
                                          </p:val>
                                        </p:tav>
                                        <p:tav tm="100000">
                                          <p:val>
                                            <p:strVal val="#ppt_y"/>
                                          </p:val>
                                        </p:tav>
                                      </p:tavLst>
                                    </p:anim>
                                  </p:childTnLst>
                                </p:cTn>
                              </p:par>
                              <p:par>
                                <p:cTn id="879" presetID="19" presetClass="entr" presetSubtype="10" fill="hold" grpId="1" nodeType="withEffect">
                                  <p:stCondLst>
                                    <p:cond delay="0"/>
                                  </p:stCondLst>
                                  <p:childTnLst>
                                    <p:set>
                                      <p:cBhvr>
                                        <p:cTn id="880" dur="1" fill="hold">
                                          <p:stCondLst>
                                            <p:cond delay="0"/>
                                          </p:stCondLst>
                                        </p:cTn>
                                        <p:tgtEl>
                                          <p:spTgt spid="47"/>
                                        </p:tgtEl>
                                        <p:attrNameLst>
                                          <p:attrName>style.visibility</p:attrName>
                                        </p:attrNameLst>
                                      </p:cBhvr>
                                      <p:to>
                                        <p:strVal val="visible"/>
                                      </p:to>
                                    </p:set>
                                    <p:anim calcmode="lin" valueType="num">
                                      <p:cBhvr>
                                        <p:cTn id="881" dur="4000" fill="hold"/>
                                        <p:tgtEl>
                                          <p:spTgt spid="47"/>
                                        </p:tgtEl>
                                        <p:attrNameLst>
                                          <p:attrName>ppt_w</p:attrName>
                                        </p:attrNameLst>
                                      </p:cBhvr>
                                      <p:tavLst>
                                        <p:tav tm="0" fmla="#ppt_w*sin(2.5*pi*$)">
                                          <p:val>
                                            <p:fltVal val="0"/>
                                          </p:val>
                                        </p:tav>
                                        <p:tav tm="100000">
                                          <p:val>
                                            <p:fltVal val="1"/>
                                          </p:val>
                                        </p:tav>
                                      </p:tavLst>
                                    </p:anim>
                                    <p:anim calcmode="lin" valueType="num">
                                      <p:cBhvr>
                                        <p:cTn id="882" dur="4000" fill="hold"/>
                                        <p:tgtEl>
                                          <p:spTgt spid="47"/>
                                        </p:tgtEl>
                                        <p:attrNameLst>
                                          <p:attrName>ppt_h</p:attrName>
                                        </p:attrNameLst>
                                      </p:cBhvr>
                                      <p:tavLst>
                                        <p:tav tm="0">
                                          <p:val>
                                            <p:strVal val="#ppt_h"/>
                                          </p:val>
                                        </p:tav>
                                        <p:tav tm="100000">
                                          <p:val>
                                            <p:strVal val="#ppt_h"/>
                                          </p:val>
                                        </p:tav>
                                      </p:tavLst>
                                    </p:anim>
                                  </p:childTnLst>
                                </p:cTn>
                              </p:par>
                              <p:par>
                                <p:cTn id="883" presetID="2" presetClass="exit" presetSubtype="1" fill="hold" grpId="2" nodeType="withEffect">
                                  <p:stCondLst>
                                    <p:cond delay="0"/>
                                  </p:stCondLst>
                                  <p:childTnLst>
                                    <p:anim calcmode="lin" valueType="num">
                                      <p:cBhvr additive="base">
                                        <p:cTn id="884" dur="4500"/>
                                        <p:tgtEl>
                                          <p:spTgt spid="47"/>
                                        </p:tgtEl>
                                        <p:attrNameLst>
                                          <p:attrName>ppt_x</p:attrName>
                                        </p:attrNameLst>
                                      </p:cBhvr>
                                      <p:tavLst>
                                        <p:tav tm="0">
                                          <p:val>
                                            <p:strVal val="ppt_x"/>
                                          </p:val>
                                        </p:tav>
                                        <p:tav tm="100000">
                                          <p:val>
                                            <p:strVal val="ppt_x"/>
                                          </p:val>
                                        </p:tav>
                                      </p:tavLst>
                                    </p:anim>
                                    <p:anim calcmode="lin" valueType="num">
                                      <p:cBhvr additive="base">
                                        <p:cTn id="885" dur="4500"/>
                                        <p:tgtEl>
                                          <p:spTgt spid="47"/>
                                        </p:tgtEl>
                                        <p:attrNameLst>
                                          <p:attrName>ppt_y</p:attrName>
                                        </p:attrNameLst>
                                      </p:cBhvr>
                                      <p:tavLst>
                                        <p:tav tm="0">
                                          <p:val>
                                            <p:strVal val="ppt_y"/>
                                          </p:val>
                                        </p:tav>
                                        <p:tav tm="100000">
                                          <p:val>
                                            <p:strVal val="0-ppt_h/2"/>
                                          </p:val>
                                        </p:tav>
                                      </p:tavLst>
                                    </p:anim>
                                    <p:set>
                                      <p:cBhvr>
                                        <p:cTn id="886" dur="1" fill="hold">
                                          <p:stCondLst>
                                            <p:cond delay="4499"/>
                                          </p:stCondLst>
                                        </p:cTn>
                                        <p:tgtEl>
                                          <p:spTgt spid="47"/>
                                        </p:tgtEl>
                                        <p:attrNameLst>
                                          <p:attrName>style.visibility</p:attrName>
                                        </p:attrNameLst>
                                      </p:cBhvr>
                                      <p:to>
                                        <p:strVal val="hidden"/>
                                      </p:to>
                                    </p:set>
                                  </p:childTnLst>
                                </p:cTn>
                              </p:par>
                              <p:par>
                                <p:cTn id="887" presetID="3" presetClass="exit" presetSubtype="10" fill="hold" grpId="3" nodeType="withEffect">
                                  <p:stCondLst>
                                    <p:cond delay="0"/>
                                  </p:stCondLst>
                                  <p:childTnLst>
                                    <p:animEffect transition="out" filter="blinds(horizontal)">
                                      <p:cBhvr>
                                        <p:cTn id="888" dur="6000"/>
                                        <p:tgtEl>
                                          <p:spTgt spid="47"/>
                                        </p:tgtEl>
                                      </p:cBhvr>
                                    </p:animEffect>
                                    <p:set>
                                      <p:cBhvr>
                                        <p:cTn id="889" dur="1" fill="hold">
                                          <p:stCondLst>
                                            <p:cond delay="5999"/>
                                          </p:stCondLst>
                                        </p:cTn>
                                        <p:tgtEl>
                                          <p:spTgt spid="47"/>
                                        </p:tgtEl>
                                        <p:attrNameLst>
                                          <p:attrName>style.visibility</p:attrName>
                                        </p:attrNameLst>
                                      </p:cBhvr>
                                      <p:to>
                                        <p:strVal val="hidden"/>
                                      </p:to>
                                    </p:set>
                                  </p:childTnLst>
                                </p:cTn>
                              </p:par>
                              <p:par>
                                <p:cTn id="890" presetID="2" presetClass="entr" presetSubtype="4" fill="hold" grpId="0" nodeType="withEffect">
                                  <p:stCondLst>
                                    <p:cond delay="0"/>
                                  </p:stCondLst>
                                  <p:childTnLst>
                                    <p:set>
                                      <p:cBhvr>
                                        <p:cTn id="891" dur="1" fill="hold">
                                          <p:stCondLst>
                                            <p:cond delay="0"/>
                                          </p:stCondLst>
                                        </p:cTn>
                                        <p:tgtEl>
                                          <p:spTgt spid="7"/>
                                        </p:tgtEl>
                                        <p:attrNameLst>
                                          <p:attrName>style.visibility</p:attrName>
                                        </p:attrNameLst>
                                      </p:cBhvr>
                                      <p:to>
                                        <p:strVal val="visible"/>
                                      </p:to>
                                    </p:set>
                                    <p:anim calcmode="lin" valueType="num">
                                      <p:cBhvr additive="base">
                                        <p:cTn id="892" dur="4000" fill="hold"/>
                                        <p:tgtEl>
                                          <p:spTgt spid="7"/>
                                        </p:tgtEl>
                                        <p:attrNameLst>
                                          <p:attrName>ppt_x</p:attrName>
                                        </p:attrNameLst>
                                      </p:cBhvr>
                                      <p:tavLst>
                                        <p:tav tm="0">
                                          <p:val>
                                            <p:strVal val="#ppt_x"/>
                                          </p:val>
                                        </p:tav>
                                        <p:tav tm="100000">
                                          <p:val>
                                            <p:strVal val="#ppt_x"/>
                                          </p:val>
                                        </p:tav>
                                      </p:tavLst>
                                    </p:anim>
                                    <p:anim calcmode="lin" valueType="num">
                                      <p:cBhvr additive="base">
                                        <p:cTn id="893" dur="4000" fill="hold"/>
                                        <p:tgtEl>
                                          <p:spTgt spid="7"/>
                                        </p:tgtEl>
                                        <p:attrNameLst>
                                          <p:attrName>ppt_y</p:attrName>
                                        </p:attrNameLst>
                                      </p:cBhvr>
                                      <p:tavLst>
                                        <p:tav tm="0">
                                          <p:val>
                                            <p:strVal val="1+#ppt_h/2"/>
                                          </p:val>
                                        </p:tav>
                                        <p:tav tm="100000">
                                          <p:val>
                                            <p:strVal val="#ppt_y"/>
                                          </p:val>
                                        </p:tav>
                                      </p:tavLst>
                                    </p:anim>
                                  </p:childTnLst>
                                </p:cTn>
                              </p:par>
                              <p:par>
                                <p:cTn id="894" presetID="19" presetClass="entr" presetSubtype="10" fill="hold" grpId="1" nodeType="withEffect">
                                  <p:stCondLst>
                                    <p:cond delay="0"/>
                                  </p:stCondLst>
                                  <p:childTnLst>
                                    <p:set>
                                      <p:cBhvr>
                                        <p:cTn id="895" dur="1" fill="hold">
                                          <p:stCondLst>
                                            <p:cond delay="0"/>
                                          </p:stCondLst>
                                        </p:cTn>
                                        <p:tgtEl>
                                          <p:spTgt spid="7"/>
                                        </p:tgtEl>
                                        <p:attrNameLst>
                                          <p:attrName>style.visibility</p:attrName>
                                        </p:attrNameLst>
                                      </p:cBhvr>
                                      <p:to>
                                        <p:strVal val="visible"/>
                                      </p:to>
                                    </p:set>
                                    <p:anim calcmode="lin" valueType="num">
                                      <p:cBhvr>
                                        <p:cTn id="896" dur="4000" fill="hold"/>
                                        <p:tgtEl>
                                          <p:spTgt spid="7"/>
                                        </p:tgtEl>
                                        <p:attrNameLst>
                                          <p:attrName>ppt_w</p:attrName>
                                        </p:attrNameLst>
                                      </p:cBhvr>
                                      <p:tavLst>
                                        <p:tav tm="0" fmla="#ppt_w*sin(2.5*pi*$)">
                                          <p:val>
                                            <p:fltVal val="0"/>
                                          </p:val>
                                        </p:tav>
                                        <p:tav tm="100000">
                                          <p:val>
                                            <p:fltVal val="1"/>
                                          </p:val>
                                        </p:tav>
                                      </p:tavLst>
                                    </p:anim>
                                    <p:anim calcmode="lin" valueType="num">
                                      <p:cBhvr>
                                        <p:cTn id="897" dur="4000" fill="hold"/>
                                        <p:tgtEl>
                                          <p:spTgt spid="7"/>
                                        </p:tgtEl>
                                        <p:attrNameLst>
                                          <p:attrName>ppt_h</p:attrName>
                                        </p:attrNameLst>
                                      </p:cBhvr>
                                      <p:tavLst>
                                        <p:tav tm="0">
                                          <p:val>
                                            <p:strVal val="#ppt_h"/>
                                          </p:val>
                                        </p:tav>
                                        <p:tav tm="100000">
                                          <p:val>
                                            <p:strVal val="#ppt_h"/>
                                          </p:val>
                                        </p:tav>
                                      </p:tavLst>
                                    </p:anim>
                                  </p:childTnLst>
                                </p:cTn>
                              </p:par>
                              <p:par>
                                <p:cTn id="898" presetID="2" presetClass="exit" presetSubtype="1" fill="hold" grpId="2" nodeType="withEffect">
                                  <p:stCondLst>
                                    <p:cond delay="0"/>
                                  </p:stCondLst>
                                  <p:childTnLst>
                                    <p:anim calcmode="lin" valueType="num">
                                      <p:cBhvr additive="base">
                                        <p:cTn id="899" dur="4500"/>
                                        <p:tgtEl>
                                          <p:spTgt spid="7"/>
                                        </p:tgtEl>
                                        <p:attrNameLst>
                                          <p:attrName>ppt_x</p:attrName>
                                        </p:attrNameLst>
                                      </p:cBhvr>
                                      <p:tavLst>
                                        <p:tav tm="0">
                                          <p:val>
                                            <p:strVal val="ppt_x"/>
                                          </p:val>
                                        </p:tav>
                                        <p:tav tm="100000">
                                          <p:val>
                                            <p:strVal val="ppt_x"/>
                                          </p:val>
                                        </p:tav>
                                      </p:tavLst>
                                    </p:anim>
                                    <p:anim calcmode="lin" valueType="num">
                                      <p:cBhvr additive="base">
                                        <p:cTn id="900" dur="4500"/>
                                        <p:tgtEl>
                                          <p:spTgt spid="7"/>
                                        </p:tgtEl>
                                        <p:attrNameLst>
                                          <p:attrName>ppt_y</p:attrName>
                                        </p:attrNameLst>
                                      </p:cBhvr>
                                      <p:tavLst>
                                        <p:tav tm="0">
                                          <p:val>
                                            <p:strVal val="ppt_y"/>
                                          </p:val>
                                        </p:tav>
                                        <p:tav tm="100000">
                                          <p:val>
                                            <p:strVal val="0-ppt_h/2"/>
                                          </p:val>
                                        </p:tav>
                                      </p:tavLst>
                                    </p:anim>
                                    <p:set>
                                      <p:cBhvr>
                                        <p:cTn id="901" dur="1" fill="hold">
                                          <p:stCondLst>
                                            <p:cond delay="4499"/>
                                          </p:stCondLst>
                                        </p:cTn>
                                        <p:tgtEl>
                                          <p:spTgt spid="7"/>
                                        </p:tgtEl>
                                        <p:attrNameLst>
                                          <p:attrName>style.visibility</p:attrName>
                                        </p:attrNameLst>
                                      </p:cBhvr>
                                      <p:to>
                                        <p:strVal val="hidden"/>
                                      </p:to>
                                    </p:set>
                                  </p:childTnLst>
                                </p:cTn>
                              </p:par>
                              <p:par>
                                <p:cTn id="902" presetID="3" presetClass="exit" presetSubtype="10" fill="hold" grpId="3" nodeType="withEffect">
                                  <p:stCondLst>
                                    <p:cond delay="0"/>
                                  </p:stCondLst>
                                  <p:childTnLst>
                                    <p:animEffect transition="out" filter="blinds(horizontal)">
                                      <p:cBhvr>
                                        <p:cTn id="903" dur="6000"/>
                                        <p:tgtEl>
                                          <p:spTgt spid="7"/>
                                        </p:tgtEl>
                                      </p:cBhvr>
                                    </p:animEffect>
                                    <p:set>
                                      <p:cBhvr>
                                        <p:cTn id="904" dur="1" fill="hold">
                                          <p:stCondLst>
                                            <p:cond delay="5999"/>
                                          </p:stCondLst>
                                        </p:cTn>
                                        <p:tgtEl>
                                          <p:spTgt spid="7"/>
                                        </p:tgtEl>
                                        <p:attrNameLst>
                                          <p:attrName>style.visibility</p:attrName>
                                        </p:attrNameLst>
                                      </p:cBhvr>
                                      <p:to>
                                        <p:strVal val="hidden"/>
                                      </p:to>
                                    </p:set>
                                  </p:childTnLst>
                                </p:cTn>
                              </p:par>
                              <p:par>
                                <p:cTn id="905" presetID="23" presetClass="entr" presetSubtype="288" fill="hold" nodeType="withEffect">
                                  <p:stCondLst>
                                    <p:cond delay="1500"/>
                                  </p:stCondLst>
                                  <p:childTnLst>
                                    <p:set>
                                      <p:cBhvr>
                                        <p:cTn id="906" dur="1" fill="hold">
                                          <p:stCondLst>
                                            <p:cond delay="0"/>
                                          </p:stCondLst>
                                        </p:cTn>
                                        <p:tgtEl>
                                          <p:spTgt spid="96"/>
                                        </p:tgtEl>
                                        <p:attrNameLst>
                                          <p:attrName>style.visibility</p:attrName>
                                        </p:attrNameLst>
                                      </p:cBhvr>
                                      <p:to>
                                        <p:strVal val="visible"/>
                                      </p:to>
                                    </p:set>
                                    <p:anim calcmode="lin" valueType="num">
                                      <p:cBhvr>
                                        <p:cTn id="907" dur="3500" fill="hold"/>
                                        <p:tgtEl>
                                          <p:spTgt spid="96"/>
                                        </p:tgtEl>
                                        <p:attrNameLst>
                                          <p:attrName>ppt_w</p:attrName>
                                        </p:attrNameLst>
                                      </p:cBhvr>
                                      <p:tavLst>
                                        <p:tav tm="0">
                                          <p:val>
                                            <p:strVal val="4/3*#ppt_w"/>
                                          </p:val>
                                        </p:tav>
                                        <p:tav tm="100000">
                                          <p:val>
                                            <p:strVal val="#ppt_w"/>
                                          </p:val>
                                        </p:tav>
                                      </p:tavLst>
                                    </p:anim>
                                    <p:anim calcmode="lin" valueType="num">
                                      <p:cBhvr>
                                        <p:cTn id="908" dur="3500" fill="hold"/>
                                        <p:tgtEl>
                                          <p:spTgt spid="96"/>
                                        </p:tgtEl>
                                        <p:attrNameLst>
                                          <p:attrName>ppt_h</p:attrName>
                                        </p:attrNameLst>
                                      </p:cBhvr>
                                      <p:tavLst>
                                        <p:tav tm="0">
                                          <p:val>
                                            <p:strVal val="4/3*#ppt_h"/>
                                          </p:val>
                                        </p:tav>
                                        <p:tav tm="100000">
                                          <p:val>
                                            <p:strVal val="#ppt_h"/>
                                          </p:val>
                                        </p:tav>
                                      </p:tavLst>
                                    </p:anim>
                                  </p:childTnLst>
                                </p:cTn>
                              </p:par>
                              <p:par>
                                <p:cTn id="909" presetID="16" presetClass="entr" presetSubtype="42" fill="hold" nodeType="withEffect">
                                  <p:stCondLst>
                                    <p:cond delay="1500"/>
                                  </p:stCondLst>
                                  <p:childTnLst>
                                    <p:set>
                                      <p:cBhvr>
                                        <p:cTn id="910" dur="1" fill="hold">
                                          <p:stCondLst>
                                            <p:cond delay="0"/>
                                          </p:stCondLst>
                                        </p:cTn>
                                        <p:tgtEl>
                                          <p:spTgt spid="96"/>
                                        </p:tgtEl>
                                        <p:attrNameLst>
                                          <p:attrName>style.visibility</p:attrName>
                                        </p:attrNameLst>
                                      </p:cBhvr>
                                      <p:to>
                                        <p:strVal val="visible"/>
                                      </p:to>
                                    </p:set>
                                    <p:animEffect transition="in" filter="barn(outHorizontal)">
                                      <p:cBhvr>
                                        <p:cTn id="911" dur="3500"/>
                                        <p:tgtEl>
                                          <p:spTgt spid="96"/>
                                        </p:tgtEl>
                                      </p:cBhvr>
                                    </p:animEffect>
                                  </p:childTnLst>
                                </p:cTn>
                              </p:par>
                              <p:par>
                                <p:cTn id="912" presetID="9" presetClass="emph" presetSubtype="0" grpId="0" nodeType="withEffect">
                                  <p:stCondLst>
                                    <p:cond delay="0"/>
                                  </p:stCondLst>
                                  <p:childTnLst>
                                    <p:set>
                                      <p:cBhvr rctx="PPT">
                                        <p:cTn id="913" dur="indefinite"/>
                                        <p:tgtEl>
                                          <p:spTgt spid="93"/>
                                        </p:tgtEl>
                                        <p:attrNameLst>
                                          <p:attrName>style.opacity</p:attrName>
                                        </p:attrNameLst>
                                      </p:cBhvr>
                                      <p:to>
                                        <p:strVal val="0"/>
                                      </p:to>
                                    </p:set>
                                    <p:animEffect filter="image" prLst="opacity: 0">
                                      <p:cBhvr rctx="IE">
                                        <p:cTn id="914" dur="indefinite"/>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81" grpId="0" animBg="1"/>
      <p:bldP spid="81" grpId="1" animBg="1"/>
      <p:bldP spid="81" grpId="2" animBg="1"/>
      <p:bldP spid="81" grpId="3" animBg="1"/>
      <p:bldP spid="82" grpId="0" animBg="1"/>
      <p:bldP spid="82" grpId="1" animBg="1"/>
      <p:bldP spid="82" grpId="2" animBg="1"/>
      <p:bldP spid="82" grpId="3" animBg="1"/>
      <p:bldP spid="83" grpId="0" animBg="1"/>
      <p:bldP spid="83" grpId="1" animBg="1"/>
      <p:bldP spid="83" grpId="2" animBg="1"/>
      <p:bldP spid="83" grpId="3" animBg="1"/>
      <p:bldP spid="84" grpId="0" animBg="1"/>
      <p:bldP spid="84" grpId="1" animBg="1"/>
      <p:bldP spid="84" grpId="2" animBg="1"/>
      <p:bldP spid="84" grpId="3" animBg="1"/>
      <p:bldP spid="85" grpId="0" animBg="1"/>
      <p:bldP spid="85" grpId="1" animBg="1"/>
      <p:bldP spid="85" grpId="2" animBg="1"/>
      <p:bldP spid="85" grpId="3" animBg="1"/>
      <p:bldP spid="86" grpId="0" animBg="1"/>
      <p:bldP spid="86" grpId="1" animBg="1"/>
      <p:bldP spid="86" grpId="2" animBg="1"/>
      <p:bldP spid="86" grpId="3" animBg="1"/>
      <p:bldP spid="87" grpId="0" animBg="1"/>
      <p:bldP spid="87" grpId="1" animBg="1"/>
      <p:bldP spid="87" grpId="2" animBg="1"/>
      <p:bldP spid="87" grpId="3" animBg="1"/>
      <p:bldP spid="88" grpId="0" animBg="1"/>
      <p:bldP spid="88" grpId="1" animBg="1"/>
      <p:bldP spid="88" grpId="2" animBg="1"/>
      <p:bldP spid="88" grpId="3" animBg="1"/>
      <p:bldP spid="89" grpId="0" animBg="1"/>
      <p:bldP spid="89" grpId="1" animBg="1"/>
      <p:bldP spid="89" grpId="2" animBg="1"/>
      <p:bldP spid="89" grpId="3" animBg="1"/>
      <p:bldP spid="90" grpId="0" animBg="1"/>
      <p:bldP spid="90" grpId="1" animBg="1"/>
      <p:bldP spid="90" grpId="2" animBg="1"/>
      <p:bldP spid="90" grpId="3" animBg="1"/>
      <p:bldP spid="91" grpId="0" animBg="1"/>
      <p:bldP spid="91" grpId="1" animBg="1"/>
      <p:bldP spid="91" grpId="2" animBg="1"/>
      <p:bldP spid="91" grpId="3" animBg="1"/>
      <p:bldP spid="92" grpId="0" animBg="1"/>
      <p:bldP spid="92" grpId="1" animBg="1"/>
      <p:bldP spid="92" grpId="2" animBg="1"/>
      <p:bldP spid="92" grpId="3" animBg="1"/>
      <p:bldP spid="9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26 Grupo"/>
          <p:cNvGrpSpPr/>
          <p:nvPr/>
        </p:nvGrpSpPr>
        <p:grpSpPr>
          <a:xfrm>
            <a:off x="22285" y="9296"/>
            <a:ext cx="9144000" cy="5143500"/>
            <a:chOff x="0" y="0"/>
            <a:chExt cx="9144000" cy="5143500"/>
          </a:xfrm>
        </p:grpSpPr>
        <p:sp>
          <p:nvSpPr>
            <p:cNvPr id="33" name="32 Rectángulo"/>
            <p:cNvSpPr/>
            <p:nvPr/>
          </p:nvSpPr>
          <p:spPr>
            <a:xfrm flipH="1">
              <a:off x="0" y="2571750"/>
              <a:ext cx="4572000" cy="2571750"/>
            </a:xfrm>
            <a:prstGeom prst="rect">
              <a:avLst/>
            </a:prstGeom>
            <a:gradFill flip="none" rotWithShape="1">
              <a:gsLst>
                <a:gs pos="60000">
                  <a:srgbClr val="1F020A"/>
                </a:gs>
                <a:gs pos="12000">
                  <a:srgbClr val="C00000">
                    <a:lumMod val="38000"/>
                  </a:srgbClr>
                </a:gs>
                <a:gs pos="100000">
                  <a:srgbClr val="C00000">
                    <a:lumMod val="4000"/>
                  </a:srgbClr>
                </a:gs>
                <a:gs pos="100000">
                  <a:srgbClr val="DC1C08">
                    <a:lumMod val="49000"/>
                  </a:srgbClr>
                </a:gs>
                <a:gs pos="84000">
                  <a:srgbClr val="FEA402"/>
                </a:gs>
                <a:gs pos="6000">
                  <a:srgbClr val="FBA305"/>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0" y="0"/>
              <a:ext cx="4572000" cy="2571750"/>
            </a:xfrm>
            <a:prstGeom prst="rect">
              <a:avLst/>
            </a:prstGeom>
            <a:gradFill flip="none" rotWithShape="1">
              <a:gsLst>
                <a:gs pos="60000">
                  <a:srgbClr val="1F020A"/>
                </a:gs>
                <a:gs pos="12000">
                  <a:srgbClr val="C00000">
                    <a:lumMod val="38000"/>
                  </a:srgbClr>
                </a:gs>
                <a:gs pos="100000">
                  <a:srgbClr val="C00000">
                    <a:lumMod val="4000"/>
                  </a:srgbClr>
                </a:gs>
                <a:gs pos="100000">
                  <a:srgbClr val="DC1C08">
                    <a:lumMod val="49000"/>
                  </a:srgbClr>
                </a:gs>
                <a:gs pos="84000">
                  <a:srgbClr val="FEA402"/>
                </a:gs>
                <a:gs pos="6000">
                  <a:srgbClr val="FBA305"/>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572000" y="2571750"/>
              <a:ext cx="4572000" cy="2571750"/>
            </a:xfrm>
            <a:prstGeom prst="rect">
              <a:avLst/>
            </a:prstGeom>
            <a:gradFill flip="none" rotWithShape="1">
              <a:gsLst>
                <a:gs pos="60000">
                  <a:srgbClr val="1F020A"/>
                </a:gs>
                <a:gs pos="12000">
                  <a:srgbClr val="C00000">
                    <a:lumMod val="38000"/>
                  </a:srgbClr>
                </a:gs>
                <a:gs pos="100000">
                  <a:srgbClr val="C00000">
                    <a:lumMod val="4000"/>
                  </a:srgbClr>
                </a:gs>
                <a:gs pos="100000">
                  <a:srgbClr val="DC1C08">
                    <a:lumMod val="49000"/>
                  </a:srgbClr>
                </a:gs>
                <a:gs pos="84000">
                  <a:srgbClr val="FEA402"/>
                </a:gs>
                <a:gs pos="6000">
                  <a:srgbClr val="FBA305"/>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flipH="1">
              <a:off x="4572000" y="0"/>
              <a:ext cx="4572000" cy="2571750"/>
            </a:xfrm>
            <a:prstGeom prst="rect">
              <a:avLst/>
            </a:prstGeom>
            <a:gradFill flip="none" rotWithShape="1">
              <a:gsLst>
                <a:gs pos="60000">
                  <a:srgbClr val="1F020A"/>
                </a:gs>
                <a:gs pos="12000">
                  <a:srgbClr val="C00000">
                    <a:lumMod val="38000"/>
                  </a:srgbClr>
                </a:gs>
                <a:gs pos="100000">
                  <a:srgbClr val="C00000">
                    <a:lumMod val="4000"/>
                  </a:srgbClr>
                </a:gs>
                <a:gs pos="100000">
                  <a:srgbClr val="DC1C08">
                    <a:lumMod val="49000"/>
                  </a:srgbClr>
                </a:gs>
                <a:gs pos="84000">
                  <a:srgbClr val="FEA402"/>
                </a:gs>
                <a:gs pos="6000">
                  <a:srgbClr val="FBA305"/>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21" name="20 Imagen" descr="Diapositiva2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6000" y="0"/>
            <a:ext cx="9197721" cy="5172413"/>
          </a:xfrm>
          <a:prstGeom prst="rect">
            <a:avLst/>
          </a:prstGeom>
          <a:noFill/>
          <a:ln>
            <a:solidFill>
              <a:srgbClr val="FFFF00"/>
            </a:solidFill>
          </a:ln>
        </p:spPr>
      </p:pic>
      <p:grpSp>
        <p:nvGrpSpPr>
          <p:cNvPr id="30" name="29 Grupo"/>
          <p:cNvGrpSpPr/>
          <p:nvPr/>
        </p:nvGrpSpPr>
        <p:grpSpPr>
          <a:xfrm>
            <a:off x="2483768" y="483518"/>
            <a:ext cx="4172214" cy="4100140"/>
            <a:chOff x="2425288" y="535192"/>
            <a:chExt cx="4172214" cy="4100140"/>
          </a:xfrm>
          <a:noFill/>
          <a:scene3d>
            <a:camera prst="orthographicFront"/>
            <a:lightRig rig="flat" dir="t"/>
          </a:scene3d>
        </p:grpSpPr>
        <p:sp>
          <p:nvSpPr>
            <p:cNvPr id="31" name="Forma libre 31"/>
            <p:cNvSpPr/>
            <p:nvPr/>
          </p:nvSpPr>
          <p:spPr>
            <a:xfrm rot="7944670">
              <a:off x="5076000" y="1728000"/>
              <a:ext cx="1570171" cy="147283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pFill/>
            <a:ln w="22225" cap="rnd">
              <a:gradFill>
                <a:gsLst>
                  <a:gs pos="49000">
                    <a:srgbClr val="FFC000"/>
                  </a:gs>
                  <a:gs pos="0">
                    <a:srgbClr val="FFF200"/>
                  </a:gs>
                  <a:gs pos="76000">
                    <a:srgbClr val="FF7A00"/>
                  </a:gs>
                  <a:gs pos="100000">
                    <a:srgbClr val="4D0808"/>
                  </a:gs>
                </a:gsLst>
                <a:lin ang="5400000" scaled="0"/>
              </a:gradFill>
              <a:prstDash val="sysDot"/>
            </a:ln>
            <a:sp3d prstMaterial="powder"/>
          </p:spPr>
          <p:style>
            <a:lnRef idx="2">
              <a:schemeClr val="accent1">
                <a:shade val="50000"/>
              </a:schemeClr>
            </a:lnRef>
            <a:fillRef idx="1">
              <a:schemeClr val="accent1"/>
            </a:fillRef>
            <a:effectRef idx="0">
              <a:schemeClr val="accent1"/>
            </a:effectRef>
            <a:fontRef idx="minor">
              <a:schemeClr val="lt1"/>
            </a:fontRef>
          </p:style>
          <p:txBody>
            <a:bodyPr lIns="81628" tIns="40814" rIns="81628" bIns="40814" rtlCol="0" anchor="ctr"/>
            <a:lstStyle/>
            <a:p>
              <a:pPr algn="ctr"/>
              <a:endParaRPr lang="es-ES"/>
            </a:p>
          </p:txBody>
        </p:sp>
        <p:sp>
          <p:nvSpPr>
            <p:cNvPr id="41" name="Forma libre 31"/>
            <p:cNvSpPr/>
            <p:nvPr/>
          </p:nvSpPr>
          <p:spPr>
            <a:xfrm rot="5234986">
              <a:off x="4644000" y="864000"/>
              <a:ext cx="1570171" cy="147283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pFill/>
            <a:ln w="22225" cap="rnd">
              <a:gradFill>
                <a:gsLst>
                  <a:gs pos="49000">
                    <a:srgbClr val="FFC000"/>
                  </a:gs>
                  <a:gs pos="0">
                    <a:srgbClr val="FFF200"/>
                  </a:gs>
                  <a:gs pos="76000">
                    <a:srgbClr val="FF7A00"/>
                  </a:gs>
                  <a:gs pos="100000">
                    <a:srgbClr val="4D0808"/>
                  </a:gs>
                </a:gsLst>
                <a:lin ang="5400000" scaled="0"/>
              </a:gradFill>
              <a:prstDash val="sysDot"/>
            </a:ln>
            <a:sp3d prstMaterial="powder"/>
          </p:spPr>
          <p:style>
            <a:lnRef idx="2">
              <a:schemeClr val="accent1">
                <a:shade val="50000"/>
              </a:schemeClr>
            </a:lnRef>
            <a:fillRef idx="1">
              <a:schemeClr val="accent1"/>
            </a:fillRef>
            <a:effectRef idx="0">
              <a:schemeClr val="accent1"/>
            </a:effectRef>
            <a:fontRef idx="minor">
              <a:schemeClr val="lt1"/>
            </a:fontRef>
          </p:style>
          <p:txBody>
            <a:bodyPr lIns="81628" tIns="40814" rIns="81628" bIns="40814" rtlCol="0" anchor="ctr"/>
            <a:lstStyle/>
            <a:p>
              <a:pPr algn="ctr"/>
              <a:endParaRPr lang="es-ES"/>
            </a:p>
          </p:txBody>
        </p:sp>
        <p:sp>
          <p:nvSpPr>
            <p:cNvPr id="42" name="Forma libre 31"/>
            <p:cNvSpPr/>
            <p:nvPr/>
          </p:nvSpPr>
          <p:spPr>
            <a:xfrm rot="10993527">
              <a:off x="4680000" y="2736000"/>
              <a:ext cx="1722402" cy="1342660"/>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pFill/>
            <a:ln w="22225" cap="rnd">
              <a:gradFill>
                <a:gsLst>
                  <a:gs pos="49000">
                    <a:srgbClr val="FFC000"/>
                  </a:gs>
                  <a:gs pos="0">
                    <a:srgbClr val="FFF200"/>
                  </a:gs>
                  <a:gs pos="76000">
                    <a:srgbClr val="FF7A00"/>
                  </a:gs>
                  <a:gs pos="100000">
                    <a:srgbClr val="4D0808"/>
                  </a:gs>
                </a:gsLst>
                <a:lin ang="5400000" scaled="0"/>
              </a:gradFill>
              <a:prstDash val="sysDot"/>
            </a:ln>
            <a:sp3d prstMaterial="powder"/>
          </p:spPr>
          <p:style>
            <a:lnRef idx="2">
              <a:schemeClr val="accent1">
                <a:shade val="50000"/>
              </a:schemeClr>
            </a:lnRef>
            <a:fillRef idx="1">
              <a:schemeClr val="accent1"/>
            </a:fillRef>
            <a:effectRef idx="0">
              <a:schemeClr val="accent1"/>
            </a:effectRef>
            <a:fontRef idx="minor">
              <a:schemeClr val="lt1"/>
            </a:fontRef>
          </p:style>
          <p:txBody>
            <a:bodyPr lIns="81628" tIns="40814" rIns="81628" bIns="40814" rtlCol="0" anchor="ctr"/>
            <a:lstStyle/>
            <a:p>
              <a:pPr algn="ctr"/>
              <a:endParaRPr lang="es-ES"/>
            </a:p>
          </p:txBody>
        </p:sp>
        <p:sp>
          <p:nvSpPr>
            <p:cNvPr id="43" name="Forma libre 31"/>
            <p:cNvSpPr/>
            <p:nvPr/>
          </p:nvSpPr>
          <p:spPr>
            <a:xfrm rot="2523858">
              <a:off x="3708000" y="535192"/>
              <a:ext cx="1570171" cy="147283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pFill/>
            <a:ln w="22225" cap="rnd">
              <a:gradFill>
                <a:gsLst>
                  <a:gs pos="49000">
                    <a:srgbClr val="FFC000"/>
                  </a:gs>
                  <a:gs pos="0">
                    <a:srgbClr val="FFF200"/>
                  </a:gs>
                  <a:gs pos="76000">
                    <a:srgbClr val="FF7A00"/>
                  </a:gs>
                  <a:gs pos="100000">
                    <a:srgbClr val="4D0808"/>
                  </a:gs>
                </a:gsLst>
                <a:lin ang="5400000" scaled="0"/>
              </a:gradFill>
              <a:prstDash val="sysDot"/>
            </a:ln>
            <a:sp3d prstMaterial="powder"/>
          </p:spPr>
          <p:style>
            <a:lnRef idx="2">
              <a:schemeClr val="accent1">
                <a:shade val="50000"/>
              </a:schemeClr>
            </a:lnRef>
            <a:fillRef idx="1">
              <a:schemeClr val="accent1"/>
            </a:fillRef>
            <a:effectRef idx="0">
              <a:schemeClr val="accent1"/>
            </a:effectRef>
            <a:fontRef idx="minor">
              <a:schemeClr val="lt1"/>
            </a:fontRef>
          </p:style>
          <p:txBody>
            <a:bodyPr lIns="81628" tIns="40814" rIns="81628" bIns="40814" rtlCol="0" anchor="ctr"/>
            <a:lstStyle/>
            <a:p>
              <a:pPr algn="ctr"/>
              <a:endParaRPr lang="es-ES"/>
            </a:p>
          </p:txBody>
        </p:sp>
        <p:sp>
          <p:nvSpPr>
            <p:cNvPr id="44" name="Forma libre 31"/>
            <p:cNvSpPr/>
            <p:nvPr/>
          </p:nvSpPr>
          <p:spPr>
            <a:xfrm rot="13592119">
              <a:off x="3852000" y="3168000"/>
              <a:ext cx="1688838" cy="1245826"/>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pFill/>
            <a:ln w="22225" cap="rnd">
              <a:gradFill>
                <a:gsLst>
                  <a:gs pos="49000">
                    <a:srgbClr val="FFC000"/>
                  </a:gs>
                  <a:gs pos="0">
                    <a:srgbClr val="FFF200"/>
                  </a:gs>
                  <a:gs pos="76000">
                    <a:srgbClr val="FF7A00"/>
                  </a:gs>
                  <a:gs pos="100000">
                    <a:srgbClr val="4D0808"/>
                  </a:gs>
                </a:gsLst>
                <a:lin ang="5400000" scaled="0"/>
              </a:gradFill>
              <a:prstDash val="sysDot"/>
            </a:ln>
            <a:sp3d prstMaterial="powder"/>
          </p:spPr>
          <p:style>
            <a:lnRef idx="2">
              <a:schemeClr val="accent1">
                <a:shade val="50000"/>
              </a:schemeClr>
            </a:lnRef>
            <a:fillRef idx="1">
              <a:schemeClr val="accent1"/>
            </a:fillRef>
            <a:effectRef idx="0">
              <a:schemeClr val="accent1"/>
            </a:effectRef>
            <a:fontRef idx="minor">
              <a:schemeClr val="lt1"/>
            </a:fontRef>
          </p:style>
          <p:txBody>
            <a:bodyPr lIns="81628" tIns="40814" rIns="81628" bIns="40814" rtlCol="0" anchor="ctr"/>
            <a:lstStyle/>
            <a:p>
              <a:pPr algn="ctr"/>
              <a:endParaRPr lang="es-ES"/>
            </a:p>
          </p:txBody>
        </p:sp>
        <p:sp>
          <p:nvSpPr>
            <p:cNvPr id="45" name="Forma libre 31"/>
            <p:cNvSpPr/>
            <p:nvPr/>
          </p:nvSpPr>
          <p:spPr>
            <a:xfrm rot="18971052">
              <a:off x="2425288" y="1980000"/>
              <a:ext cx="1722402" cy="1342660"/>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pFill/>
            <a:ln w="22225" cap="rnd">
              <a:gradFill>
                <a:gsLst>
                  <a:gs pos="49000">
                    <a:srgbClr val="FFC000"/>
                  </a:gs>
                  <a:gs pos="0">
                    <a:srgbClr val="FFF200"/>
                  </a:gs>
                  <a:gs pos="76000">
                    <a:srgbClr val="FF7A00"/>
                  </a:gs>
                  <a:gs pos="100000">
                    <a:srgbClr val="4D0808"/>
                  </a:gs>
                </a:gsLst>
                <a:lin ang="5400000" scaled="0"/>
              </a:gradFill>
              <a:prstDash val="sysDot"/>
            </a:ln>
            <a:sp3d prstMaterial="powder"/>
          </p:spPr>
          <p:style>
            <a:lnRef idx="2">
              <a:schemeClr val="accent1">
                <a:shade val="50000"/>
              </a:schemeClr>
            </a:lnRef>
            <a:fillRef idx="1">
              <a:schemeClr val="accent1"/>
            </a:fillRef>
            <a:effectRef idx="0">
              <a:schemeClr val="accent1"/>
            </a:effectRef>
            <a:fontRef idx="minor">
              <a:schemeClr val="lt1"/>
            </a:fontRef>
          </p:style>
          <p:txBody>
            <a:bodyPr lIns="81628" tIns="40814" rIns="81628" bIns="40814" rtlCol="0" anchor="ctr"/>
            <a:lstStyle/>
            <a:p>
              <a:pPr algn="ctr"/>
              <a:endParaRPr lang="es-ES"/>
            </a:p>
          </p:txBody>
        </p:sp>
        <p:sp>
          <p:nvSpPr>
            <p:cNvPr id="46" name="Forma libre 31"/>
            <p:cNvSpPr/>
            <p:nvPr/>
          </p:nvSpPr>
          <p:spPr>
            <a:xfrm rot="237343">
              <a:off x="2772000" y="1008000"/>
              <a:ext cx="1722402" cy="1342660"/>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pFill/>
            <a:ln w="22225" cap="rnd">
              <a:gradFill>
                <a:gsLst>
                  <a:gs pos="49000">
                    <a:srgbClr val="FFC000"/>
                  </a:gs>
                  <a:gs pos="0">
                    <a:srgbClr val="FFF200"/>
                  </a:gs>
                  <a:gs pos="76000">
                    <a:srgbClr val="FF7A00"/>
                  </a:gs>
                  <a:gs pos="100000">
                    <a:srgbClr val="4D0808"/>
                  </a:gs>
                </a:gsLst>
                <a:lin ang="5400000" scaled="0"/>
              </a:gradFill>
              <a:prstDash val="sysDot"/>
            </a:ln>
            <a:sp3d prstMaterial="powder"/>
          </p:spPr>
          <p:style>
            <a:lnRef idx="2">
              <a:schemeClr val="accent1">
                <a:shade val="50000"/>
              </a:schemeClr>
            </a:lnRef>
            <a:fillRef idx="1">
              <a:schemeClr val="accent1"/>
            </a:fillRef>
            <a:effectRef idx="0">
              <a:schemeClr val="accent1"/>
            </a:effectRef>
            <a:fontRef idx="minor">
              <a:schemeClr val="lt1"/>
            </a:fontRef>
          </p:style>
          <p:txBody>
            <a:bodyPr lIns="81628" tIns="40814" rIns="81628" bIns="40814" rtlCol="0" anchor="ctr"/>
            <a:lstStyle/>
            <a:p>
              <a:pPr algn="ctr"/>
              <a:endParaRPr lang="es-ES"/>
            </a:p>
          </p:txBody>
        </p:sp>
        <p:sp>
          <p:nvSpPr>
            <p:cNvPr id="47" name="Forma libre 31"/>
            <p:cNvSpPr/>
            <p:nvPr/>
          </p:nvSpPr>
          <p:spPr>
            <a:xfrm rot="16032226">
              <a:off x="2916000" y="2772000"/>
              <a:ext cx="1570171" cy="147283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pFill/>
            <a:ln w="22225" cap="rnd">
              <a:gradFill>
                <a:gsLst>
                  <a:gs pos="49000">
                    <a:srgbClr val="FFC000"/>
                  </a:gs>
                  <a:gs pos="0">
                    <a:srgbClr val="FFF200"/>
                  </a:gs>
                  <a:gs pos="76000">
                    <a:srgbClr val="FF7A00"/>
                  </a:gs>
                  <a:gs pos="100000">
                    <a:srgbClr val="4D0808"/>
                  </a:gs>
                </a:gsLst>
                <a:lin ang="5400000" scaled="0"/>
              </a:gradFill>
              <a:prstDash val="sysDot"/>
            </a:ln>
            <a:sp3d prstMaterial="powder"/>
          </p:spPr>
          <p:style>
            <a:lnRef idx="2">
              <a:schemeClr val="accent1">
                <a:shade val="50000"/>
              </a:schemeClr>
            </a:lnRef>
            <a:fillRef idx="1">
              <a:schemeClr val="accent1"/>
            </a:fillRef>
            <a:effectRef idx="0">
              <a:schemeClr val="accent1"/>
            </a:effectRef>
            <a:fontRef idx="minor">
              <a:schemeClr val="lt1"/>
            </a:fontRef>
          </p:style>
          <p:txBody>
            <a:bodyPr lIns="81628" tIns="40814" rIns="81628" bIns="40814" rtlCol="0" anchor="ctr"/>
            <a:lstStyle/>
            <a:p>
              <a:pPr algn="ctr"/>
              <a:endParaRPr lang="es-ES"/>
            </a:p>
          </p:txBody>
        </p:sp>
      </p:grpSp>
      <p:sp>
        <p:nvSpPr>
          <p:cNvPr id="2" name="Forma libre 31"/>
          <p:cNvSpPr/>
          <p:nvPr/>
        </p:nvSpPr>
        <p:spPr>
          <a:xfrm rot="7944670">
            <a:off x="4834318" y="1490437"/>
            <a:ext cx="2186635" cy="1869800"/>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flip="none" rotWithShape="1">
            <a:gsLst>
              <a:gs pos="1250">
                <a:schemeClr val="accent6">
                  <a:lumMod val="75000"/>
                </a:schemeClr>
              </a:gs>
              <a:gs pos="90000">
                <a:srgbClr val="FF6600"/>
              </a:gs>
              <a:gs pos="51000">
                <a:srgbClr val="FFFF00"/>
              </a:gs>
              <a:gs pos="70000">
                <a:srgbClr val="FFC000"/>
              </a:gs>
              <a:gs pos="33000">
                <a:srgbClr val="FFC000"/>
              </a:gs>
            </a:gsLst>
            <a:path path="circle">
              <a:fillToRect l="100000" t="100000"/>
            </a:path>
            <a:tileRect r="-100000" b="-100000"/>
          </a:gradFill>
          <a:ln>
            <a:solidFill>
              <a:srgbClr val="FFFF00"/>
            </a:solidFill>
          </a:ln>
          <a:scene3d>
            <a:camera prst="orthographicFront"/>
            <a:lightRig rig="sunset" dir="t"/>
          </a:scene3d>
          <a:sp3d prstMaterial="powder">
            <a:bevelT w="787400" h="260350"/>
          </a:sp3d>
        </p:spPr>
        <p:style>
          <a:lnRef idx="2">
            <a:schemeClr val="accent1">
              <a:shade val="50000"/>
            </a:schemeClr>
          </a:lnRef>
          <a:fillRef idx="1">
            <a:schemeClr val="accent1"/>
          </a:fillRef>
          <a:effectRef idx="0">
            <a:schemeClr val="accent1"/>
          </a:effectRef>
          <a:fontRef idx="minor">
            <a:schemeClr val="lt1"/>
          </a:fontRef>
        </p:style>
        <p:txBody>
          <a:bodyPr lIns="81628" tIns="40814" rIns="81628" bIns="40814" rtlCol="0" anchor="ctr"/>
          <a:lstStyle/>
          <a:p>
            <a:pPr algn="ctr"/>
            <a:endParaRPr lang="es-ES"/>
          </a:p>
        </p:txBody>
      </p:sp>
      <p:sp>
        <p:nvSpPr>
          <p:cNvPr id="3" name="Forma libre 31"/>
          <p:cNvSpPr/>
          <p:nvPr/>
        </p:nvSpPr>
        <p:spPr>
          <a:xfrm rot="5400000">
            <a:off x="4413584" y="641935"/>
            <a:ext cx="2186635" cy="1869800"/>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flip="none" rotWithShape="1">
            <a:gsLst>
              <a:gs pos="1250">
                <a:schemeClr val="accent6">
                  <a:lumMod val="75000"/>
                </a:schemeClr>
              </a:gs>
              <a:gs pos="90000">
                <a:srgbClr val="FF6600"/>
              </a:gs>
              <a:gs pos="51000">
                <a:srgbClr val="FFFF00"/>
              </a:gs>
              <a:gs pos="70000">
                <a:srgbClr val="FFC000"/>
              </a:gs>
              <a:gs pos="33000">
                <a:srgbClr val="FFC000"/>
              </a:gs>
            </a:gsLst>
            <a:path path="circle">
              <a:fillToRect l="100000" t="100000"/>
            </a:path>
            <a:tileRect r="-100000" b="-100000"/>
          </a:gradFill>
          <a:ln>
            <a:solidFill>
              <a:srgbClr val="FFFF00"/>
            </a:solidFill>
          </a:ln>
          <a:scene3d>
            <a:camera prst="orthographicFront"/>
            <a:lightRig rig="sunset" dir="t"/>
          </a:scene3d>
          <a:sp3d prstMaterial="powder">
            <a:bevelT w="787400" h="260350"/>
          </a:sp3d>
        </p:spPr>
        <p:style>
          <a:lnRef idx="2">
            <a:schemeClr val="accent1">
              <a:shade val="50000"/>
            </a:schemeClr>
          </a:lnRef>
          <a:fillRef idx="1">
            <a:schemeClr val="accent1"/>
          </a:fillRef>
          <a:effectRef idx="0">
            <a:schemeClr val="accent1"/>
          </a:effectRef>
          <a:fontRef idx="minor">
            <a:schemeClr val="lt1"/>
          </a:fontRef>
        </p:style>
        <p:txBody>
          <a:bodyPr lIns="81628" tIns="40814" rIns="81628" bIns="40814" rtlCol="0" anchor="ctr"/>
          <a:lstStyle/>
          <a:p>
            <a:pPr algn="ctr"/>
            <a:endParaRPr lang="es-ES"/>
          </a:p>
        </p:txBody>
      </p:sp>
      <p:sp>
        <p:nvSpPr>
          <p:cNvPr id="4" name="Forma libre 31"/>
          <p:cNvSpPr/>
          <p:nvPr/>
        </p:nvSpPr>
        <p:spPr>
          <a:xfrm rot="10329989">
            <a:off x="4617213" y="2496015"/>
            <a:ext cx="2186635" cy="1869800"/>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flip="none" rotWithShape="1">
            <a:gsLst>
              <a:gs pos="1250">
                <a:schemeClr val="accent6">
                  <a:lumMod val="75000"/>
                </a:schemeClr>
              </a:gs>
              <a:gs pos="90000">
                <a:srgbClr val="FF6600"/>
              </a:gs>
              <a:gs pos="51000">
                <a:srgbClr val="FFFF00"/>
              </a:gs>
              <a:gs pos="70000">
                <a:srgbClr val="FFC000"/>
              </a:gs>
              <a:gs pos="33000">
                <a:srgbClr val="FFC000"/>
              </a:gs>
            </a:gsLst>
            <a:path path="circle">
              <a:fillToRect l="100000" t="100000"/>
            </a:path>
            <a:tileRect r="-100000" b="-100000"/>
          </a:gradFill>
          <a:ln>
            <a:solidFill>
              <a:srgbClr val="FFFF00"/>
            </a:solidFill>
          </a:ln>
          <a:scene3d>
            <a:camera prst="orthographicFront"/>
            <a:lightRig rig="sunset" dir="t"/>
          </a:scene3d>
          <a:sp3d prstMaterial="powder">
            <a:bevelT w="787400" h="260350"/>
          </a:sp3d>
        </p:spPr>
        <p:style>
          <a:lnRef idx="2">
            <a:schemeClr val="accent1">
              <a:shade val="50000"/>
            </a:schemeClr>
          </a:lnRef>
          <a:fillRef idx="1">
            <a:schemeClr val="accent1"/>
          </a:fillRef>
          <a:effectRef idx="0">
            <a:schemeClr val="accent1"/>
          </a:effectRef>
          <a:fontRef idx="minor">
            <a:schemeClr val="lt1"/>
          </a:fontRef>
        </p:style>
        <p:txBody>
          <a:bodyPr lIns="81628" tIns="40814" rIns="81628" bIns="40814" rtlCol="0" anchor="ctr"/>
          <a:lstStyle/>
          <a:p>
            <a:pPr algn="ctr"/>
            <a:endParaRPr lang="es-ES"/>
          </a:p>
        </p:txBody>
      </p:sp>
      <p:sp>
        <p:nvSpPr>
          <p:cNvPr id="5" name="Forma libre 31"/>
          <p:cNvSpPr/>
          <p:nvPr/>
        </p:nvSpPr>
        <p:spPr>
          <a:xfrm rot="2947998">
            <a:off x="3388876" y="267048"/>
            <a:ext cx="2186635" cy="1869800"/>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flip="none" rotWithShape="1">
            <a:gsLst>
              <a:gs pos="1250">
                <a:schemeClr val="accent6">
                  <a:lumMod val="75000"/>
                </a:schemeClr>
              </a:gs>
              <a:gs pos="90000">
                <a:srgbClr val="FF6600"/>
              </a:gs>
              <a:gs pos="51000">
                <a:srgbClr val="FFFF00"/>
              </a:gs>
              <a:gs pos="70000">
                <a:srgbClr val="FFC000"/>
              </a:gs>
              <a:gs pos="33000">
                <a:srgbClr val="FFC000"/>
              </a:gs>
            </a:gsLst>
            <a:path path="circle">
              <a:fillToRect l="100000" t="100000"/>
            </a:path>
            <a:tileRect r="-100000" b="-100000"/>
          </a:gradFill>
          <a:ln>
            <a:solidFill>
              <a:srgbClr val="FFFF00"/>
            </a:solidFill>
          </a:ln>
          <a:scene3d>
            <a:camera prst="orthographicFront"/>
            <a:lightRig rig="sunset" dir="t"/>
          </a:scene3d>
          <a:sp3d prstMaterial="powder">
            <a:bevelT w="787400" h="260350"/>
          </a:sp3d>
        </p:spPr>
        <p:style>
          <a:lnRef idx="2">
            <a:schemeClr val="accent1">
              <a:shade val="50000"/>
            </a:schemeClr>
          </a:lnRef>
          <a:fillRef idx="1">
            <a:schemeClr val="accent1"/>
          </a:fillRef>
          <a:effectRef idx="0">
            <a:schemeClr val="accent1"/>
          </a:effectRef>
          <a:fontRef idx="minor">
            <a:schemeClr val="lt1"/>
          </a:fontRef>
        </p:style>
        <p:txBody>
          <a:bodyPr lIns="81628" tIns="40814" rIns="81628" bIns="40814" rtlCol="0" anchor="ctr"/>
          <a:lstStyle/>
          <a:p>
            <a:pPr algn="ctr"/>
            <a:endParaRPr lang="es-ES"/>
          </a:p>
        </p:txBody>
      </p:sp>
      <p:sp>
        <p:nvSpPr>
          <p:cNvPr id="6" name="Forma libre 31"/>
          <p:cNvSpPr/>
          <p:nvPr/>
        </p:nvSpPr>
        <p:spPr>
          <a:xfrm rot="13474845">
            <a:off x="3648298" y="3002598"/>
            <a:ext cx="2144024" cy="1734948"/>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flip="none" rotWithShape="1">
            <a:gsLst>
              <a:gs pos="1250">
                <a:schemeClr val="accent6">
                  <a:lumMod val="75000"/>
                </a:schemeClr>
              </a:gs>
              <a:gs pos="90000">
                <a:srgbClr val="FF6600"/>
              </a:gs>
              <a:gs pos="51000">
                <a:srgbClr val="FFFF00"/>
              </a:gs>
              <a:gs pos="70000">
                <a:srgbClr val="FFC000"/>
              </a:gs>
              <a:gs pos="33000">
                <a:srgbClr val="FFC000"/>
              </a:gs>
            </a:gsLst>
            <a:path path="circle">
              <a:fillToRect l="100000" t="100000"/>
            </a:path>
            <a:tileRect r="-100000" b="-100000"/>
          </a:gradFill>
          <a:ln>
            <a:solidFill>
              <a:srgbClr val="FFFF00"/>
            </a:solidFill>
          </a:ln>
          <a:scene3d>
            <a:camera prst="orthographicFront"/>
            <a:lightRig rig="sunset" dir="t"/>
          </a:scene3d>
          <a:sp3d prstMaterial="powder">
            <a:bevelT w="787400" h="260350"/>
          </a:sp3d>
        </p:spPr>
        <p:style>
          <a:lnRef idx="2">
            <a:schemeClr val="accent1">
              <a:shade val="50000"/>
            </a:schemeClr>
          </a:lnRef>
          <a:fillRef idx="1">
            <a:schemeClr val="accent1"/>
          </a:fillRef>
          <a:effectRef idx="0">
            <a:schemeClr val="accent1"/>
          </a:effectRef>
          <a:fontRef idx="minor">
            <a:schemeClr val="lt1"/>
          </a:fontRef>
        </p:style>
        <p:txBody>
          <a:bodyPr lIns="81628" tIns="40814" rIns="81628" bIns="40814" rtlCol="0" anchor="ctr"/>
          <a:lstStyle/>
          <a:p>
            <a:pPr algn="ctr"/>
            <a:endParaRPr lang="es-ES"/>
          </a:p>
        </p:txBody>
      </p:sp>
      <p:sp>
        <p:nvSpPr>
          <p:cNvPr id="7" name="Forma libre 31"/>
          <p:cNvSpPr/>
          <p:nvPr/>
        </p:nvSpPr>
        <p:spPr>
          <a:xfrm rot="19162803">
            <a:off x="2108903" y="1618112"/>
            <a:ext cx="2186635" cy="1869800"/>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flip="none" rotWithShape="1">
            <a:gsLst>
              <a:gs pos="1250">
                <a:schemeClr val="accent6">
                  <a:lumMod val="75000"/>
                </a:schemeClr>
              </a:gs>
              <a:gs pos="90000">
                <a:srgbClr val="FF6600"/>
              </a:gs>
              <a:gs pos="51000">
                <a:srgbClr val="FFFF00"/>
              </a:gs>
              <a:gs pos="70000">
                <a:srgbClr val="FFC000"/>
              </a:gs>
              <a:gs pos="33000">
                <a:srgbClr val="FFC000"/>
              </a:gs>
            </a:gsLst>
            <a:path path="circle">
              <a:fillToRect l="100000" t="100000"/>
            </a:path>
            <a:tileRect r="-100000" b="-100000"/>
          </a:gradFill>
          <a:ln>
            <a:solidFill>
              <a:srgbClr val="FFFF00"/>
            </a:solidFill>
          </a:ln>
          <a:scene3d>
            <a:camera prst="orthographicFront"/>
            <a:lightRig rig="sunset" dir="t"/>
          </a:scene3d>
          <a:sp3d prstMaterial="powder">
            <a:bevelT w="787400" h="260350"/>
          </a:sp3d>
        </p:spPr>
        <p:style>
          <a:lnRef idx="2">
            <a:schemeClr val="accent1">
              <a:shade val="50000"/>
            </a:schemeClr>
          </a:lnRef>
          <a:fillRef idx="1">
            <a:schemeClr val="accent1"/>
          </a:fillRef>
          <a:effectRef idx="0">
            <a:schemeClr val="accent1"/>
          </a:effectRef>
          <a:fontRef idx="minor">
            <a:schemeClr val="lt1"/>
          </a:fontRef>
        </p:style>
        <p:txBody>
          <a:bodyPr lIns="81628" tIns="40814" rIns="81628" bIns="40814" rtlCol="0" anchor="ctr"/>
          <a:lstStyle/>
          <a:p>
            <a:pPr algn="ctr"/>
            <a:endParaRPr lang="es-ES"/>
          </a:p>
        </p:txBody>
      </p:sp>
      <p:sp>
        <p:nvSpPr>
          <p:cNvPr id="8" name="Forma libre 31"/>
          <p:cNvSpPr/>
          <p:nvPr/>
        </p:nvSpPr>
        <p:spPr>
          <a:xfrm rot="640807">
            <a:off x="2566082" y="669942"/>
            <a:ext cx="2186635" cy="1869800"/>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flip="none" rotWithShape="1">
            <a:gsLst>
              <a:gs pos="1250">
                <a:schemeClr val="accent6">
                  <a:lumMod val="75000"/>
                </a:schemeClr>
              </a:gs>
              <a:gs pos="90000">
                <a:srgbClr val="FF6600"/>
              </a:gs>
              <a:gs pos="51000">
                <a:srgbClr val="FFFF00"/>
              </a:gs>
              <a:gs pos="70000">
                <a:srgbClr val="FFC000"/>
              </a:gs>
              <a:gs pos="33000">
                <a:srgbClr val="FFC000"/>
              </a:gs>
            </a:gsLst>
            <a:path path="circle">
              <a:fillToRect l="100000" t="100000"/>
            </a:path>
            <a:tileRect r="-100000" b="-100000"/>
          </a:gradFill>
          <a:ln>
            <a:solidFill>
              <a:srgbClr val="FFFF00"/>
            </a:solidFill>
          </a:ln>
          <a:scene3d>
            <a:camera prst="orthographicFront"/>
            <a:lightRig rig="sunset" dir="t"/>
          </a:scene3d>
          <a:sp3d prstMaterial="powder">
            <a:bevelT w="787400" h="260350"/>
          </a:sp3d>
        </p:spPr>
        <p:style>
          <a:lnRef idx="2">
            <a:schemeClr val="accent1">
              <a:shade val="50000"/>
            </a:schemeClr>
          </a:lnRef>
          <a:fillRef idx="1">
            <a:schemeClr val="accent1"/>
          </a:fillRef>
          <a:effectRef idx="0">
            <a:schemeClr val="accent1"/>
          </a:effectRef>
          <a:fontRef idx="minor">
            <a:schemeClr val="lt1"/>
          </a:fontRef>
        </p:style>
        <p:txBody>
          <a:bodyPr lIns="81628" tIns="40814" rIns="81628" bIns="40814" rtlCol="0" anchor="ctr"/>
          <a:lstStyle/>
          <a:p>
            <a:pPr algn="ctr"/>
            <a:endParaRPr lang="es-ES"/>
          </a:p>
        </p:txBody>
      </p:sp>
      <p:sp>
        <p:nvSpPr>
          <p:cNvPr id="9" name="Forma libre 31"/>
          <p:cNvSpPr/>
          <p:nvPr/>
        </p:nvSpPr>
        <p:spPr>
          <a:xfrm rot="16419919">
            <a:off x="2634268" y="2579253"/>
            <a:ext cx="2186635" cy="1869800"/>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flip="none" rotWithShape="1">
            <a:gsLst>
              <a:gs pos="1250">
                <a:schemeClr val="accent6">
                  <a:lumMod val="75000"/>
                </a:schemeClr>
              </a:gs>
              <a:gs pos="90000">
                <a:srgbClr val="FF6600"/>
              </a:gs>
              <a:gs pos="51000">
                <a:srgbClr val="FFFF00"/>
              </a:gs>
              <a:gs pos="70000">
                <a:srgbClr val="FFC000"/>
              </a:gs>
              <a:gs pos="33000">
                <a:srgbClr val="FFC000"/>
              </a:gs>
            </a:gsLst>
            <a:path path="circle">
              <a:fillToRect l="100000" t="100000"/>
            </a:path>
            <a:tileRect r="-100000" b="-100000"/>
          </a:gradFill>
          <a:ln>
            <a:solidFill>
              <a:srgbClr val="FFFF00"/>
            </a:solidFill>
          </a:ln>
          <a:scene3d>
            <a:camera prst="orthographicFront"/>
            <a:lightRig rig="sunset" dir="t"/>
          </a:scene3d>
          <a:sp3d prstMaterial="powder">
            <a:bevelT w="787400" h="260350"/>
          </a:sp3d>
        </p:spPr>
        <p:style>
          <a:lnRef idx="2">
            <a:schemeClr val="accent1">
              <a:shade val="50000"/>
            </a:schemeClr>
          </a:lnRef>
          <a:fillRef idx="1">
            <a:schemeClr val="accent1"/>
          </a:fillRef>
          <a:effectRef idx="0">
            <a:schemeClr val="accent1"/>
          </a:effectRef>
          <a:fontRef idx="minor">
            <a:schemeClr val="lt1"/>
          </a:fontRef>
        </p:style>
        <p:txBody>
          <a:bodyPr lIns="81628" tIns="40814" rIns="81628" bIns="40814" rtlCol="0" anchor="ctr"/>
          <a:lstStyle/>
          <a:p>
            <a:pPr algn="ctr"/>
            <a:endParaRPr lang="es-ES"/>
          </a:p>
        </p:txBody>
      </p:sp>
      <p:sp>
        <p:nvSpPr>
          <p:cNvPr id="25" name="24 Rectángulo"/>
          <p:cNvSpPr/>
          <p:nvPr/>
        </p:nvSpPr>
        <p:spPr>
          <a:xfrm>
            <a:off x="-83602" y="-164554"/>
            <a:ext cx="9408130" cy="5472608"/>
          </a:xfrm>
          <a:prstGeom prst="rect">
            <a:avLst/>
          </a:prstGeom>
          <a:gradFill flip="none" rotWithShape="1">
            <a:gsLst>
              <a:gs pos="0">
                <a:schemeClr val="accent6">
                  <a:lumMod val="50000"/>
                </a:schemeClr>
              </a:gs>
              <a:gs pos="27000">
                <a:srgbClr val="FFC000"/>
              </a:gs>
              <a:gs pos="49000">
                <a:schemeClr val="accent6">
                  <a:lumMod val="50000"/>
                </a:schemeClr>
              </a:gs>
              <a:gs pos="76000">
                <a:srgbClr val="FFC000"/>
              </a:gs>
              <a:gs pos="100000">
                <a:schemeClr val="accent6">
                  <a:lumMod val="5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598284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750" fill="hold"/>
                                        <p:tgtEl>
                                          <p:spTgt spid="2"/>
                                        </p:tgtEl>
                                        <p:attrNameLst>
                                          <p:attrName>ppt_w</p:attrName>
                                        </p:attrNameLst>
                                      </p:cBhvr>
                                      <p:tavLst>
                                        <p:tav tm="0">
                                          <p:val>
                                            <p:fltVal val="0"/>
                                          </p:val>
                                        </p:tav>
                                        <p:tav tm="100000">
                                          <p:val>
                                            <p:strVal val="#ppt_w"/>
                                          </p:val>
                                        </p:tav>
                                      </p:tavLst>
                                    </p:anim>
                                    <p:anim calcmode="lin" valueType="num">
                                      <p:cBhvr>
                                        <p:cTn id="8" dur="3750" fill="hold"/>
                                        <p:tgtEl>
                                          <p:spTgt spid="2"/>
                                        </p:tgtEl>
                                        <p:attrNameLst>
                                          <p:attrName>ppt_h</p:attrName>
                                        </p:attrNameLst>
                                      </p:cBhvr>
                                      <p:tavLst>
                                        <p:tav tm="0">
                                          <p:val>
                                            <p:fltVal val="0"/>
                                          </p:val>
                                        </p:tav>
                                        <p:tav tm="100000">
                                          <p:val>
                                            <p:strVal val="#ppt_h"/>
                                          </p:val>
                                        </p:tav>
                                      </p:tavLst>
                                    </p:anim>
                                    <p:anim calcmode="lin" valueType="num">
                                      <p:cBhvr>
                                        <p:cTn id="9" dur="3750" fill="hold"/>
                                        <p:tgtEl>
                                          <p:spTgt spid="2"/>
                                        </p:tgtEl>
                                        <p:attrNameLst>
                                          <p:attrName>ppt_x</p:attrName>
                                        </p:attrNameLst>
                                      </p:cBhvr>
                                      <p:tavLst>
                                        <p:tav tm="0">
                                          <p:val>
                                            <p:fltVal val="0.5"/>
                                          </p:val>
                                        </p:tav>
                                        <p:tav tm="100000">
                                          <p:val>
                                            <p:strVal val="#ppt_x"/>
                                          </p:val>
                                        </p:tav>
                                      </p:tavLst>
                                    </p:anim>
                                    <p:anim calcmode="lin" valueType="num">
                                      <p:cBhvr>
                                        <p:cTn id="10" dur="3750" fill="hold"/>
                                        <p:tgtEl>
                                          <p:spTgt spid="2"/>
                                        </p:tgtEl>
                                        <p:attrNameLst>
                                          <p:attrName>ppt_y</p:attrName>
                                        </p:attrNameLst>
                                      </p:cBhvr>
                                      <p:tavLst>
                                        <p:tav tm="0">
                                          <p:val>
                                            <p:fltVal val="0.5"/>
                                          </p:val>
                                        </p:tav>
                                        <p:tav tm="100000">
                                          <p:val>
                                            <p:strVal val="#ppt_y"/>
                                          </p:val>
                                        </p:tav>
                                      </p:tavLst>
                                    </p:anim>
                                  </p:childTnLst>
                                </p:cTn>
                              </p:par>
                              <p:par>
                                <p:cTn id="11" presetID="8" presetClass="emph" presetSubtype="0" fill="hold" grpId="1" nodeType="withEffect">
                                  <p:stCondLst>
                                    <p:cond delay="0"/>
                                  </p:stCondLst>
                                  <p:childTnLst>
                                    <p:animRot by="21600000">
                                      <p:cBhvr>
                                        <p:cTn id="12" dur="3750" fill="hold"/>
                                        <p:tgtEl>
                                          <p:spTgt spid="2"/>
                                        </p:tgtEl>
                                        <p:attrNameLst>
                                          <p:attrName>r</p:attrName>
                                        </p:attrNameLst>
                                      </p:cBhvr>
                                    </p:animRot>
                                  </p:childTnLst>
                                </p:cTn>
                              </p:par>
                              <p:par>
                                <p:cTn id="13" presetID="23" presetClass="entr" presetSubtype="528"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3750" fill="hold"/>
                                        <p:tgtEl>
                                          <p:spTgt spid="3"/>
                                        </p:tgtEl>
                                        <p:attrNameLst>
                                          <p:attrName>ppt_w</p:attrName>
                                        </p:attrNameLst>
                                      </p:cBhvr>
                                      <p:tavLst>
                                        <p:tav tm="0">
                                          <p:val>
                                            <p:fltVal val="0"/>
                                          </p:val>
                                        </p:tav>
                                        <p:tav tm="100000">
                                          <p:val>
                                            <p:strVal val="#ppt_w"/>
                                          </p:val>
                                        </p:tav>
                                      </p:tavLst>
                                    </p:anim>
                                    <p:anim calcmode="lin" valueType="num">
                                      <p:cBhvr>
                                        <p:cTn id="16" dur="3750" fill="hold"/>
                                        <p:tgtEl>
                                          <p:spTgt spid="3"/>
                                        </p:tgtEl>
                                        <p:attrNameLst>
                                          <p:attrName>ppt_h</p:attrName>
                                        </p:attrNameLst>
                                      </p:cBhvr>
                                      <p:tavLst>
                                        <p:tav tm="0">
                                          <p:val>
                                            <p:fltVal val="0"/>
                                          </p:val>
                                        </p:tav>
                                        <p:tav tm="100000">
                                          <p:val>
                                            <p:strVal val="#ppt_h"/>
                                          </p:val>
                                        </p:tav>
                                      </p:tavLst>
                                    </p:anim>
                                    <p:anim calcmode="lin" valueType="num">
                                      <p:cBhvr>
                                        <p:cTn id="17" dur="3750" fill="hold"/>
                                        <p:tgtEl>
                                          <p:spTgt spid="3"/>
                                        </p:tgtEl>
                                        <p:attrNameLst>
                                          <p:attrName>ppt_x</p:attrName>
                                        </p:attrNameLst>
                                      </p:cBhvr>
                                      <p:tavLst>
                                        <p:tav tm="0">
                                          <p:val>
                                            <p:fltVal val="0.5"/>
                                          </p:val>
                                        </p:tav>
                                        <p:tav tm="100000">
                                          <p:val>
                                            <p:strVal val="#ppt_x"/>
                                          </p:val>
                                        </p:tav>
                                      </p:tavLst>
                                    </p:anim>
                                    <p:anim calcmode="lin" valueType="num">
                                      <p:cBhvr>
                                        <p:cTn id="18" dur="3750" fill="hold"/>
                                        <p:tgtEl>
                                          <p:spTgt spid="3"/>
                                        </p:tgtEl>
                                        <p:attrNameLst>
                                          <p:attrName>ppt_y</p:attrName>
                                        </p:attrNameLst>
                                      </p:cBhvr>
                                      <p:tavLst>
                                        <p:tav tm="0">
                                          <p:val>
                                            <p:fltVal val="0.5"/>
                                          </p:val>
                                        </p:tav>
                                        <p:tav tm="100000">
                                          <p:val>
                                            <p:strVal val="#ppt_y"/>
                                          </p:val>
                                        </p:tav>
                                      </p:tavLst>
                                    </p:anim>
                                  </p:childTnLst>
                                </p:cTn>
                              </p:par>
                              <p:par>
                                <p:cTn id="19" presetID="8" presetClass="emph" presetSubtype="0" fill="hold" grpId="1" nodeType="withEffect">
                                  <p:stCondLst>
                                    <p:cond delay="0"/>
                                  </p:stCondLst>
                                  <p:childTnLst>
                                    <p:animRot by="21600000">
                                      <p:cBhvr>
                                        <p:cTn id="20" dur="3750" fill="hold"/>
                                        <p:tgtEl>
                                          <p:spTgt spid="3"/>
                                        </p:tgtEl>
                                        <p:attrNameLst>
                                          <p:attrName>r</p:attrName>
                                        </p:attrNameLst>
                                      </p:cBhvr>
                                    </p:animRot>
                                  </p:childTnLst>
                                </p:cTn>
                              </p:par>
                              <p:par>
                                <p:cTn id="21" presetID="23" presetClass="entr" presetSubtype="528"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750" fill="hold"/>
                                        <p:tgtEl>
                                          <p:spTgt spid="4"/>
                                        </p:tgtEl>
                                        <p:attrNameLst>
                                          <p:attrName>ppt_w</p:attrName>
                                        </p:attrNameLst>
                                      </p:cBhvr>
                                      <p:tavLst>
                                        <p:tav tm="0">
                                          <p:val>
                                            <p:fltVal val="0"/>
                                          </p:val>
                                        </p:tav>
                                        <p:tav tm="100000">
                                          <p:val>
                                            <p:strVal val="#ppt_w"/>
                                          </p:val>
                                        </p:tav>
                                      </p:tavLst>
                                    </p:anim>
                                    <p:anim calcmode="lin" valueType="num">
                                      <p:cBhvr>
                                        <p:cTn id="24" dur="3750" fill="hold"/>
                                        <p:tgtEl>
                                          <p:spTgt spid="4"/>
                                        </p:tgtEl>
                                        <p:attrNameLst>
                                          <p:attrName>ppt_h</p:attrName>
                                        </p:attrNameLst>
                                      </p:cBhvr>
                                      <p:tavLst>
                                        <p:tav tm="0">
                                          <p:val>
                                            <p:fltVal val="0"/>
                                          </p:val>
                                        </p:tav>
                                        <p:tav tm="100000">
                                          <p:val>
                                            <p:strVal val="#ppt_h"/>
                                          </p:val>
                                        </p:tav>
                                      </p:tavLst>
                                    </p:anim>
                                    <p:anim calcmode="lin" valueType="num">
                                      <p:cBhvr>
                                        <p:cTn id="25" dur="3750" fill="hold"/>
                                        <p:tgtEl>
                                          <p:spTgt spid="4"/>
                                        </p:tgtEl>
                                        <p:attrNameLst>
                                          <p:attrName>ppt_x</p:attrName>
                                        </p:attrNameLst>
                                      </p:cBhvr>
                                      <p:tavLst>
                                        <p:tav tm="0">
                                          <p:val>
                                            <p:fltVal val="0.5"/>
                                          </p:val>
                                        </p:tav>
                                        <p:tav tm="100000">
                                          <p:val>
                                            <p:strVal val="#ppt_x"/>
                                          </p:val>
                                        </p:tav>
                                      </p:tavLst>
                                    </p:anim>
                                    <p:anim calcmode="lin" valueType="num">
                                      <p:cBhvr>
                                        <p:cTn id="26" dur="3750" fill="hold"/>
                                        <p:tgtEl>
                                          <p:spTgt spid="4"/>
                                        </p:tgtEl>
                                        <p:attrNameLst>
                                          <p:attrName>ppt_y</p:attrName>
                                        </p:attrNameLst>
                                      </p:cBhvr>
                                      <p:tavLst>
                                        <p:tav tm="0">
                                          <p:val>
                                            <p:fltVal val="0.5"/>
                                          </p:val>
                                        </p:tav>
                                        <p:tav tm="100000">
                                          <p:val>
                                            <p:strVal val="#ppt_y"/>
                                          </p:val>
                                        </p:tav>
                                      </p:tavLst>
                                    </p:anim>
                                  </p:childTnLst>
                                </p:cTn>
                              </p:par>
                              <p:par>
                                <p:cTn id="27" presetID="8" presetClass="emph" presetSubtype="0" fill="hold" grpId="1" nodeType="withEffect">
                                  <p:stCondLst>
                                    <p:cond delay="0"/>
                                  </p:stCondLst>
                                  <p:childTnLst>
                                    <p:animRot by="21600000">
                                      <p:cBhvr>
                                        <p:cTn id="28" dur="3750" fill="hold"/>
                                        <p:tgtEl>
                                          <p:spTgt spid="4"/>
                                        </p:tgtEl>
                                        <p:attrNameLst>
                                          <p:attrName>r</p:attrName>
                                        </p:attrNameLst>
                                      </p:cBhvr>
                                    </p:animRot>
                                  </p:childTnLst>
                                </p:cTn>
                              </p:par>
                              <p:par>
                                <p:cTn id="29" presetID="23" presetClass="entr" presetSubtype="528"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3750" fill="hold"/>
                                        <p:tgtEl>
                                          <p:spTgt spid="6"/>
                                        </p:tgtEl>
                                        <p:attrNameLst>
                                          <p:attrName>ppt_w</p:attrName>
                                        </p:attrNameLst>
                                      </p:cBhvr>
                                      <p:tavLst>
                                        <p:tav tm="0">
                                          <p:val>
                                            <p:fltVal val="0"/>
                                          </p:val>
                                        </p:tav>
                                        <p:tav tm="100000">
                                          <p:val>
                                            <p:strVal val="#ppt_w"/>
                                          </p:val>
                                        </p:tav>
                                      </p:tavLst>
                                    </p:anim>
                                    <p:anim calcmode="lin" valueType="num">
                                      <p:cBhvr>
                                        <p:cTn id="32" dur="3750" fill="hold"/>
                                        <p:tgtEl>
                                          <p:spTgt spid="6"/>
                                        </p:tgtEl>
                                        <p:attrNameLst>
                                          <p:attrName>ppt_h</p:attrName>
                                        </p:attrNameLst>
                                      </p:cBhvr>
                                      <p:tavLst>
                                        <p:tav tm="0">
                                          <p:val>
                                            <p:fltVal val="0"/>
                                          </p:val>
                                        </p:tav>
                                        <p:tav tm="100000">
                                          <p:val>
                                            <p:strVal val="#ppt_h"/>
                                          </p:val>
                                        </p:tav>
                                      </p:tavLst>
                                    </p:anim>
                                    <p:anim calcmode="lin" valueType="num">
                                      <p:cBhvr>
                                        <p:cTn id="33" dur="3750" fill="hold"/>
                                        <p:tgtEl>
                                          <p:spTgt spid="6"/>
                                        </p:tgtEl>
                                        <p:attrNameLst>
                                          <p:attrName>ppt_x</p:attrName>
                                        </p:attrNameLst>
                                      </p:cBhvr>
                                      <p:tavLst>
                                        <p:tav tm="0">
                                          <p:val>
                                            <p:fltVal val="0.5"/>
                                          </p:val>
                                        </p:tav>
                                        <p:tav tm="100000">
                                          <p:val>
                                            <p:strVal val="#ppt_x"/>
                                          </p:val>
                                        </p:tav>
                                      </p:tavLst>
                                    </p:anim>
                                    <p:anim calcmode="lin" valueType="num">
                                      <p:cBhvr>
                                        <p:cTn id="34" dur="3750" fill="hold"/>
                                        <p:tgtEl>
                                          <p:spTgt spid="6"/>
                                        </p:tgtEl>
                                        <p:attrNameLst>
                                          <p:attrName>ppt_y</p:attrName>
                                        </p:attrNameLst>
                                      </p:cBhvr>
                                      <p:tavLst>
                                        <p:tav tm="0">
                                          <p:val>
                                            <p:fltVal val="0.5"/>
                                          </p:val>
                                        </p:tav>
                                        <p:tav tm="100000">
                                          <p:val>
                                            <p:strVal val="#ppt_y"/>
                                          </p:val>
                                        </p:tav>
                                      </p:tavLst>
                                    </p:anim>
                                  </p:childTnLst>
                                </p:cTn>
                              </p:par>
                              <p:par>
                                <p:cTn id="35" presetID="8" presetClass="emph" presetSubtype="0" fill="hold" grpId="1" nodeType="withEffect">
                                  <p:stCondLst>
                                    <p:cond delay="0"/>
                                  </p:stCondLst>
                                  <p:childTnLst>
                                    <p:animRot by="21600000">
                                      <p:cBhvr>
                                        <p:cTn id="36" dur="3750" fill="hold"/>
                                        <p:tgtEl>
                                          <p:spTgt spid="6"/>
                                        </p:tgtEl>
                                        <p:attrNameLst>
                                          <p:attrName>r</p:attrName>
                                        </p:attrNameLst>
                                      </p:cBhvr>
                                    </p:animRot>
                                  </p:childTnLst>
                                </p:cTn>
                              </p:par>
                              <p:par>
                                <p:cTn id="37" presetID="23" presetClass="entr" presetSubtype="528"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3750" fill="hold"/>
                                        <p:tgtEl>
                                          <p:spTgt spid="9"/>
                                        </p:tgtEl>
                                        <p:attrNameLst>
                                          <p:attrName>ppt_w</p:attrName>
                                        </p:attrNameLst>
                                      </p:cBhvr>
                                      <p:tavLst>
                                        <p:tav tm="0">
                                          <p:val>
                                            <p:fltVal val="0"/>
                                          </p:val>
                                        </p:tav>
                                        <p:tav tm="100000">
                                          <p:val>
                                            <p:strVal val="#ppt_w"/>
                                          </p:val>
                                        </p:tav>
                                      </p:tavLst>
                                    </p:anim>
                                    <p:anim calcmode="lin" valueType="num">
                                      <p:cBhvr>
                                        <p:cTn id="40" dur="3750" fill="hold"/>
                                        <p:tgtEl>
                                          <p:spTgt spid="9"/>
                                        </p:tgtEl>
                                        <p:attrNameLst>
                                          <p:attrName>ppt_h</p:attrName>
                                        </p:attrNameLst>
                                      </p:cBhvr>
                                      <p:tavLst>
                                        <p:tav tm="0">
                                          <p:val>
                                            <p:fltVal val="0"/>
                                          </p:val>
                                        </p:tav>
                                        <p:tav tm="100000">
                                          <p:val>
                                            <p:strVal val="#ppt_h"/>
                                          </p:val>
                                        </p:tav>
                                      </p:tavLst>
                                    </p:anim>
                                    <p:anim calcmode="lin" valueType="num">
                                      <p:cBhvr>
                                        <p:cTn id="41" dur="3750" fill="hold"/>
                                        <p:tgtEl>
                                          <p:spTgt spid="9"/>
                                        </p:tgtEl>
                                        <p:attrNameLst>
                                          <p:attrName>ppt_x</p:attrName>
                                        </p:attrNameLst>
                                      </p:cBhvr>
                                      <p:tavLst>
                                        <p:tav tm="0">
                                          <p:val>
                                            <p:fltVal val="0.5"/>
                                          </p:val>
                                        </p:tav>
                                        <p:tav tm="100000">
                                          <p:val>
                                            <p:strVal val="#ppt_x"/>
                                          </p:val>
                                        </p:tav>
                                      </p:tavLst>
                                    </p:anim>
                                    <p:anim calcmode="lin" valueType="num">
                                      <p:cBhvr>
                                        <p:cTn id="42" dur="3750" fill="hold"/>
                                        <p:tgtEl>
                                          <p:spTgt spid="9"/>
                                        </p:tgtEl>
                                        <p:attrNameLst>
                                          <p:attrName>ppt_y</p:attrName>
                                        </p:attrNameLst>
                                      </p:cBhvr>
                                      <p:tavLst>
                                        <p:tav tm="0">
                                          <p:val>
                                            <p:fltVal val="0.5"/>
                                          </p:val>
                                        </p:tav>
                                        <p:tav tm="100000">
                                          <p:val>
                                            <p:strVal val="#ppt_y"/>
                                          </p:val>
                                        </p:tav>
                                      </p:tavLst>
                                    </p:anim>
                                  </p:childTnLst>
                                </p:cTn>
                              </p:par>
                              <p:par>
                                <p:cTn id="43" presetID="8" presetClass="emph" presetSubtype="0" fill="hold" grpId="1" nodeType="withEffect">
                                  <p:stCondLst>
                                    <p:cond delay="0"/>
                                  </p:stCondLst>
                                  <p:childTnLst>
                                    <p:animRot by="21600000">
                                      <p:cBhvr>
                                        <p:cTn id="44" dur="3750" fill="hold"/>
                                        <p:tgtEl>
                                          <p:spTgt spid="9"/>
                                        </p:tgtEl>
                                        <p:attrNameLst>
                                          <p:attrName>r</p:attrName>
                                        </p:attrNameLst>
                                      </p:cBhvr>
                                    </p:animRot>
                                  </p:childTnLst>
                                </p:cTn>
                              </p:par>
                              <p:par>
                                <p:cTn id="45" presetID="23" presetClass="entr" presetSubtype="528" fill="hold" grpId="0"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p:cTn id="47" dur="3750" fill="hold"/>
                                        <p:tgtEl>
                                          <p:spTgt spid="7"/>
                                        </p:tgtEl>
                                        <p:attrNameLst>
                                          <p:attrName>ppt_w</p:attrName>
                                        </p:attrNameLst>
                                      </p:cBhvr>
                                      <p:tavLst>
                                        <p:tav tm="0">
                                          <p:val>
                                            <p:fltVal val="0"/>
                                          </p:val>
                                        </p:tav>
                                        <p:tav tm="100000">
                                          <p:val>
                                            <p:strVal val="#ppt_w"/>
                                          </p:val>
                                        </p:tav>
                                      </p:tavLst>
                                    </p:anim>
                                    <p:anim calcmode="lin" valueType="num">
                                      <p:cBhvr>
                                        <p:cTn id="48" dur="3750" fill="hold"/>
                                        <p:tgtEl>
                                          <p:spTgt spid="7"/>
                                        </p:tgtEl>
                                        <p:attrNameLst>
                                          <p:attrName>ppt_h</p:attrName>
                                        </p:attrNameLst>
                                      </p:cBhvr>
                                      <p:tavLst>
                                        <p:tav tm="0">
                                          <p:val>
                                            <p:fltVal val="0"/>
                                          </p:val>
                                        </p:tav>
                                        <p:tav tm="100000">
                                          <p:val>
                                            <p:strVal val="#ppt_h"/>
                                          </p:val>
                                        </p:tav>
                                      </p:tavLst>
                                    </p:anim>
                                    <p:anim calcmode="lin" valueType="num">
                                      <p:cBhvr>
                                        <p:cTn id="49" dur="3750" fill="hold"/>
                                        <p:tgtEl>
                                          <p:spTgt spid="7"/>
                                        </p:tgtEl>
                                        <p:attrNameLst>
                                          <p:attrName>ppt_x</p:attrName>
                                        </p:attrNameLst>
                                      </p:cBhvr>
                                      <p:tavLst>
                                        <p:tav tm="0">
                                          <p:val>
                                            <p:fltVal val="0.5"/>
                                          </p:val>
                                        </p:tav>
                                        <p:tav tm="100000">
                                          <p:val>
                                            <p:strVal val="#ppt_x"/>
                                          </p:val>
                                        </p:tav>
                                      </p:tavLst>
                                    </p:anim>
                                    <p:anim calcmode="lin" valueType="num">
                                      <p:cBhvr>
                                        <p:cTn id="50" dur="3750" fill="hold"/>
                                        <p:tgtEl>
                                          <p:spTgt spid="7"/>
                                        </p:tgtEl>
                                        <p:attrNameLst>
                                          <p:attrName>ppt_y</p:attrName>
                                        </p:attrNameLst>
                                      </p:cBhvr>
                                      <p:tavLst>
                                        <p:tav tm="0">
                                          <p:val>
                                            <p:fltVal val="0.5"/>
                                          </p:val>
                                        </p:tav>
                                        <p:tav tm="100000">
                                          <p:val>
                                            <p:strVal val="#ppt_y"/>
                                          </p:val>
                                        </p:tav>
                                      </p:tavLst>
                                    </p:anim>
                                  </p:childTnLst>
                                </p:cTn>
                              </p:par>
                              <p:par>
                                <p:cTn id="51" presetID="8" presetClass="emph" presetSubtype="0" fill="hold" grpId="1" nodeType="withEffect">
                                  <p:stCondLst>
                                    <p:cond delay="0"/>
                                  </p:stCondLst>
                                  <p:childTnLst>
                                    <p:animRot by="21600000">
                                      <p:cBhvr>
                                        <p:cTn id="52" dur="3750" fill="hold"/>
                                        <p:tgtEl>
                                          <p:spTgt spid="7"/>
                                        </p:tgtEl>
                                        <p:attrNameLst>
                                          <p:attrName>r</p:attrName>
                                        </p:attrNameLst>
                                      </p:cBhvr>
                                    </p:animRot>
                                  </p:childTnLst>
                                </p:cTn>
                              </p:par>
                              <p:par>
                                <p:cTn id="53" presetID="23" presetClass="entr" presetSubtype="528" fill="hold" grpId="0" nodeType="with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p:cTn id="55" dur="3750" fill="hold"/>
                                        <p:tgtEl>
                                          <p:spTgt spid="8"/>
                                        </p:tgtEl>
                                        <p:attrNameLst>
                                          <p:attrName>ppt_w</p:attrName>
                                        </p:attrNameLst>
                                      </p:cBhvr>
                                      <p:tavLst>
                                        <p:tav tm="0">
                                          <p:val>
                                            <p:fltVal val="0"/>
                                          </p:val>
                                        </p:tav>
                                        <p:tav tm="100000">
                                          <p:val>
                                            <p:strVal val="#ppt_w"/>
                                          </p:val>
                                        </p:tav>
                                      </p:tavLst>
                                    </p:anim>
                                    <p:anim calcmode="lin" valueType="num">
                                      <p:cBhvr>
                                        <p:cTn id="56" dur="3750" fill="hold"/>
                                        <p:tgtEl>
                                          <p:spTgt spid="8"/>
                                        </p:tgtEl>
                                        <p:attrNameLst>
                                          <p:attrName>ppt_h</p:attrName>
                                        </p:attrNameLst>
                                      </p:cBhvr>
                                      <p:tavLst>
                                        <p:tav tm="0">
                                          <p:val>
                                            <p:fltVal val="0"/>
                                          </p:val>
                                        </p:tav>
                                        <p:tav tm="100000">
                                          <p:val>
                                            <p:strVal val="#ppt_h"/>
                                          </p:val>
                                        </p:tav>
                                      </p:tavLst>
                                    </p:anim>
                                    <p:anim calcmode="lin" valueType="num">
                                      <p:cBhvr>
                                        <p:cTn id="57" dur="3750" fill="hold"/>
                                        <p:tgtEl>
                                          <p:spTgt spid="8"/>
                                        </p:tgtEl>
                                        <p:attrNameLst>
                                          <p:attrName>ppt_x</p:attrName>
                                        </p:attrNameLst>
                                      </p:cBhvr>
                                      <p:tavLst>
                                        <p:tav tm="0">
                                          <p:val>
                                            <p:fltVal val="0.5"/>
                                          </p:val>
                                        </p:tav>
                                        <p:tav tm="100000">
                                          <p:val>
                                            <p:strVal val="#ppt_x"/>
                                          </p:val>
                                        </p:tav>
                                      </p:tavLst>
                                    </p:anim>
                                    <p:anim calcmode="lin" valueType="num">
                                      <p:cBhvr>
                                        <p:cTn id="58" dur="3750" fill="hold"/>
                                        <p:tgtEl>
                                          <p:spTgt spid="8"/>
                                        </p:tgtEl>
                                        <p:attrNameLst>
                                          <p:attrName>ppt_y</p:attrName>
                                        </p:attrNameLst>
                                      </p:cBhvr>
                                      <p:tavLst>
                                        <p:tav tm="0">
                                          <p:val>
                                            <p:fltVal val="0.5"/>
                                          </p:val>
                                        </p:tav>
                                        <p:tav tm="100000">
                                          <p:val>
                                            <p:strVal val="#ppt_y"/>
                                          </p:val>
                                        </p:tav>
                                      </p:tavLst>
                                    </p:anim>
                                  </p:childTnLst>
                                </p:cTn>
                              </p:par>
                              <p:par>
                                <p:cTn id="59" presetID="8" presetClass="emph" presetSubtype="0" fill="hold" grpId="1" nodeType="withEffect">
                                  <p:stCondLst>
                                    <p:cond delay="0"/>
                                  </p:stCondLst>
                                  <p:childTnLst>
                                    <p:animRot by="21600000">
                                      <p:cBhvr>
                                        <p:cTn id="60" dur="3750" fill="hold"/>
                                        <p:tgtEl>
                                          <p:spTgt spid="8"/>
                                        </p:tgtEl>
                                        <p:attrNameLst>
                                          <p:attrName>r</p:attrName>
                                        </p:attrNameLst>
                                      </p:cBhvr>
                                    </p:animRot>
                                  </p:childTnLst>
                                </p:cTn>
                              </p:par>
                              <p:par>
                                <p:cTn id="61" presetID="23" presetClass="entr" presetSubtype="528" fill="hold" grpId="0" nodeType="with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3750" fill="hold"/>
                                        <p:tgtEl>
                                          <p:spTgt spid="5"/>
                                        </p:tgtEl>
                                        <p:attrNameLst>
                                          <p:attrName>ppt_w</p:attrName>
                                        </p:attrNameLst>
                                      </p:cBhvr>
                                      <p:tavLst>
                                        <p:tav tm="0">
                                          <p:val>
                                            <p:fltVal val="0"/>
                                          </p:val>
                                        </p:tav>
                                        <p:tav tm="100000">
                                          <p:val>
                                            <p:strVal val="#ppt_w"/>
                                          </p:val>
                                        </p:tav>
                                      </p:tavLst>
                                    </p:anim>
                                    <p:anim calcmode="lin" valueType="num">
                                      <p:cBhvr>
                                        <p:cTn id="64" dur="3750" fill="hold"/>
                                        <p:tgtEl>
                                          <p:spTgt spid="5"/>
                                        </p:tgtEl>
                                        <p:attrNameLst>
                                          <p:attrName>ppt_h</p:attrName>
                                        </p:attrNameLst>
                                      </p:cBhvr>
                                      <p:tavLst>
                                        <p:tav tm="0">
                                          <p:val>
                                            <p:fltVal val="0"/>
                                          </p:val>
                                        </p:tav>
                                        <p:tav tm="100000">
                                          <p:val>
                                            <p:strVal val="#ppt_h"/>
                                          </p:val>
                                        </p:tav>
                                      </p:tavLst>
                                    </p:anim>
                                    <p:anim calcmode="lin" valueType="num">
                                      <p:cBhvr>
                                        <p:cTn id="65" dur="3750" fill="hold"/>
                                        <p:tgtEl>
                                          <p:spTgt spid="5"/>
                                        </p:tgtEl>
                                        <p:attrNameLst>
                                          <p:attrName>ppt_x</p:attrName>
                                        </p:attrNameLst>
                                      </p:cBhvr>
                                      <p:tavLst>
                                        <p:tav tm="0">
                                          <p:val>
                                            <p:fltVal val="0.5"/>
                                          </p:val>
                                        </p:tav>
                                        <p:tav tm="100000">
                                          <p:val>
                                            <p:strVal val="#ppt_x"/>
                                          </p:val>
                                        </p:tav>
                                      </p:tavLst>
                                    </p:anim>
                                    <p:anim calcmode="lin" valueType="num">
                                      <p:cBhvr>
                                        <p:cTn id="66" dur="3750" fill="hold"/>
                                        <p:tgtEl>
                                          <p:spTgt spid="5"/>
                                        </p:tgtEl>
                                        <p:attrNameLst>
                                          <p:attrName>ppt_y</p:attrName>
                                        </p:attrNameLst>
                                      </p:cBhvr>
                                      <p:tavLst>
                                        <p:tav tm="0">
                                          <p:val>
                                            <p:fltVal val="0.5"/>
                                          </p:val>
                                        </p:tav>
                                        <p:tav tm="100000">
                                          <p:val>
                                            <p:strVal val="#ppt_y"/>
                                          </p:val>
                                        </p:tav>
                                      </p:tavLst>
                                    </p:anim>
                                  </p:childTnLst>
                                </p:cTn>
                              </p:par>
                              <p:par>
                                <p:cTn id="67" presetID="8" presetClass="emph" presetSubtype="0" fill="hold" grpId="1" nodeType="withEffect">
                                  <p:stCondLst>
                                    <p:cond delay="0"/>
                                  </p:stCondLst>
                                  <p:childTnLst>
                                    <p:animRot by="21600000">
                                      <p:cBhvr>
                                        <p:cTn id="68" dur="3750" fill="hold"/>
                                        <p:tgtEl>
                                          <p:spTgt spid="5"/>
                                        </p:tgtEl>
                                        <p:attrNameLst>
                                          <p:attrName>r</p:attrName>
                                        </p:attrNameLst>
                                      </p:cBhvr>
                                    </p:animRot>
                                  </p:childTnLst>
                                </p:cTn>
                              </p:par>
                              <p:par>
                                <p:cTn id="69" presetID="23" presetClass="entr" presetSubtype="32" fill="hold" nodeType="withEffect">
                                  <p:stCondLst>
                                    <p:cond delay="0"/>
                                  </p:stCondLst>
                                  <p:childTnLst>
                                    <p:set>
                                      <p:cBhvr>
                                        <p:cTn id="70" dur="1" fill="hold">
                                          <p:stCondLst>
                                            <p:cond delay="0"/>
                                          </p:stCondLst>
                                        </p:cTn>
                                        <p:tgtEl>
                                          <p:spTgt spid="30"/>
                                        </p:tgtEl>
                                        <p:attrNameLst>
                                          <p:attrName>style.visibility</p:attrName>
                                        </p:attrNameLst>
                                      </p:cBhvr>
                                      <p:to>
                                        <p:strVal val="visible"/>
                                      </p:to>
                                    </p:set>
                                    <p:anim calcmode="lin" valueType="num">
                                      <p:cBhvr>
                                        <p:cTn id="71" dur="3750" fill="hold"/>
                                        <p:tgtEl>
                                          <p:spTgt spid="30"/>
                                        </p:tgtEl>
                                        <p:attrNameLst>
                                          <p:attrName>ppt_w</p:attrName>
                                        </p:attrNameLst>
                                      </p:cBhvr>
                                      <p:tavLst>
                                        <p:tav tm="0">
                                          <p:val>
                                            <p:strVal val="4*#ppt_w"/>
                                          </p:val>
                                        </p:tav>
                                        <p:tav tm="100000">
                                          <p:val>
                                            <p:strVal val="#ppt_w"/>
                                          </p:val>
                                        </p:tav>
                                      </p:tavLst>
                                    </p:anim>
                                    <p:anim calcmode="lin" valueType="num">
                                      <p:cBhvr>
                                        <p:cTn id="72" dur="3750" fill="hold"/>
                                        <p:tgtEl>
                                          <p:spTgt spid="30"/>
                                        </p:tgtEl>
                                        <p:attrNameLst>
                                          <p:attrName>ppt_h</p:attrName>
                                        </p:attrNameLst>
                                      </p:cBhvr>
                                      <p:tavLst>
                                        <p:tav tm="0">
                                          <p:val>
                                            <p:strVal val="4*#ppt_h"/>
                                          </p:val>
                                        </p:tav>
                                        <p:tav tm="100000">
                                          <p:val>
                                            <p:strVal val="#ppt_h"/>
                                          </p:val>
                                        </p:tav>
                                      </p:tavLst>
                                    </p:anim>
                                  </p:childTnLst>
                                </p:cTn>
                              </p:par>
                              <p:par>
                                <p:cTn id="73" presetID="8" presetClass="emph" presetSubtype="0" fill="hold" nodeType="withEffect">
                                  <p:stCondLst>
                                    <p:cond delay="0"/>
                                  </p:stCondLst>
                                  <p:childTnLst>
                                    <p:animRot by="21600000">
                                      <p:cBhvr>
                                        <p:cTn id="74" dur="3750" fill="hold"/>
                                        <p:tgtEl>
                                          <p:spTgt spid="30"/>
                                        </p:tgtEl>
                                        <p:attrNameLst>
                                          <p:attrName>r</p:attrName>
                                        </p:attrNameLst>
                                      </p:cBhvr>
                                    </p:animRot>
                                  </p:childTnLst>
                                </p:cTn>
                              </p:par>
                              <p:par>
                                <p:cTn id="75" presetID="9" presetClass="emph" presetSubtype="0" grpId="0" nodeType="withEffect">
                                  <p:stCondLst>
                                    <p:cond delay="0"/>
                                  </p:stCondLst>
                                  <p:childTnLst>
                                    <p:set>
                                      <p:cBhvr rctx="PPT">
                                        <p:cTn id="76" dur="indefinite"/>
                                        <p:tgtEl>
                                          <p:spTgt spid="25"/>
                                        </p:tgtEl>
                                        <p:attrNameLst>
                                          <p:attrName>style.opacity</p:attrName>
                                        </p:attrNameLst>
                                      </p:cBhvr>
                                      <p:to>
                                        <p:strVal val="0"/>
                                      </p:to>
                                    </p:set>
                                    <p:animEffect filter="image" prLst="opacity: 0">
                                      <p:cBhvr rctx="IE">
                                        <p:cTn id="77" dur="indefinite"/>
                                        <p:tgtEl>
                                          <p:spTgt spid="25"/>
                                        </p:tgtEl>
                                      </p:cBhvr>
                                    </p:animEffect>
                                  </p:childTnLst>
                                </p:cTn>
                              </p:par>
                            </p:childTnLst>
                          </p:cTn>
                        </p:par>
                        <p:par>
                          <p:cTn id="78" fill="hold">
                            <p:stCondLst>
                              <p:cond delay="3750"/>
                            </p:stCondLst>
                            <p:childTnLst>
                              <p:par>
                                <p:cTn id="79" presetID="23" presetClass="exit" presetSubtype="544" fill="hold" grpId="2" nodeType="afterEffect">
                                  <p:stCondLst>
                                    <p:cond delay="0"/>
                                  </p:stCondLst>
                                  <p:childTnLst>
                                    <p:anim calcmode="lin" valueType="num">
                                      <p:cBhvr>
                                        <p:cTn id="80" dur="3750"/>
                                        <p:tgtEl>
                                          <p:spTgt spid="8"/>
                                        </p:tgtEl>
                                        <p:attrNameLst>
                                          <p:attrName>ppt_w</p:attrName>
                                        </p:attrNameLst>
                                      </p:cBhvr>
                                      <p:tavLst>
                                        <p:tav tm="0">
                                          <p:val>
                                            <p:strVal val="ppt_w"/>
                                          </p:val>
                                        </p:tav>
                                        <p:tav tm="100000">
                                          <p:val>
                                            <p:fltVal val="0"/>
                                          </p:val>
                                        </p:tav>
                                      </p:tavLst>
                                    </p:anim>
                                    <p:anim calcmode="lin" valueType="num">
                                      <p:cBhvr>
                                        <p:cTn id="81" dur="3750"/>
                                        <p:tgtEl>
                                          <p:spTgt spid="8"/>
                                        </p:tgtEl>
                                        <p:attrNameLst>
                                          <p:attrName>ppt_h</p:attrName>
                                        </p:attrNameLst>
                                      </p:cBhvr>
                                      <p:tavLst>
                                        <p:tav tm="0">
                                          <p:val>
                                            <p:strVal val="ppt_h"/>
                                          </p:val>
                                        </p:tav>
                                        <p:tav tm="100000">
                                          <p:val>
                                            <p:fltVal val="0"/>
                                          </p:val>
                                        </p:tav>
                                      </p:tavLst>
                                    </p:anim>
                                    <p:anim calcmode="lin" valueType="num">
                                      <p:cBhvr>
                                        <p:cTn id="82" dur="3750"/>
                                        <p:tgtEl>
                                          <p:spTgt spid="8"/>
                                        </p:tgtEl>
                                        <p:attrNameLst>
                                          <p:attrName>ppt_x</p:attrName>
                                        </p:attrNameLst>
                                      </p:cBhvr>
                                      <p:tavLst>
                                        <p:tav tm="0">
                                          <p:val>
                                            <p:strVal val="ppt_x"/>
                                          </p:val>
                                        </p:tav>
                                        <p:tav tm="100000">
                                          <p:val>
                                            <p:fltVal val="0.5"/>
                                          </p:val>
                                        </p:tav>
                                      </p:tavLst>
                                    </p:anim>
                                    <p:anim calcmode="lin" valueType="num">
                                      <p:cBhvr>
                                        <p:cTn id="83" dur="3750"/>
                                        <p:tgtEl>
                                          <p:spTgt spid="8"/>
                                        </p:tgtEl>
                                        <p:attrNameLst>
                                          <p:attrName>ppt_y</p:attrName>
                                        </p:attrNameLst>
                                      </p:cBhvr>
                                      <p:tavLst>
                                        <p:tav tm="0">
                                          <p:val>
                                            <p:strVal val="ppt_y"/>
                                          </p:val>
                                        </p:tav>
                                        <p:tav tm="100000">
                                          <p:val>
                                            <p:fltVal val="0.5"/>
                                          </p:val>
                                        </p:tav>
                                      </p:tavLst>
                                    </p:anim>
                                    <p:set>
                                      <p:cBhvr>
                                        <p:cTn id="84" dur="1" fill="hold">
                                          <p:stCondLst>
                                            <p:cond delay="3749"/>
                                          </p:stCondLst>
                                        </p:cTn>
                                        <p:tgtEl>
                                          <p:spTgt spid="8"/>
                                        </p:tgtEl>
                                        <p:attrNameLst>
                                          <p:attrName>style.visibility</p:attrName>
                                        </p:attrNameLst>
                                      </p:cBhvr>
                                      <p:to>
                                        <p:strVal val="hidden"/>
                                      </p:to>
                                    </p:set>
                                  </p:childTnLst>
                                </p:cTn>
                              </p:par>
                              <p:par>
                                <p:cTn id="85" presetID="8" presetClass="emph" presetSubtype="0" fill="hold" grpId="3" nodeType="withEffect">
                                  <p:stCondLst>
                                    <p:cond delay="0"/>
                                  </p:stCondLst>
                                  <p:childTnLst>
                                    <p:animRot by="-21600000">
                                      <p:cBhvr>
                                        <p:cTn id="86" dur="3750" fill="hold"/>
                                        <p:tgtEl>
                                          <p:spTgt spid="8"/>
                                        </p:tgtEl>
                                        <p:attrNameLst>
                                          <p:attrName>r</p:attrName>
                                        </p:attrNameLst>
                                      </p:cBhvr>
                                    </p:animRot>
                                  </p:childTnLst>
                                </p:cTn>
                              </p:par>
                              <p:par>
                                <p:cTn id="87" presetID="23" presetClass="exit" presetSubtype="544" fill="hold" grpId="2" nodeType="withEffect">
                                  <p:stCondLst>
                                    <p:cond delay="0"/>
                                  </p:stCondLst>
                                  <p:childTnLst>
                                    <p:anim calcmode="lin" valueType="num">
                                      <p:cBhvr>
                                        <p:cTn id="88" dur="3750"/>
                                        <p:tgtEl>
                                          <p:spTgt spid="7"/>
                                        </p:tgtEl>
                                        <p:attrNameLst>
                                          <p:attrName>ppt_w</p:attrName>
                                        </p:attrNameLst>
                                      </p:cBhvr>
                                      <p:tavLst>
                                        <p:tav tm="0">
                                          <p:val>
                                            <p:strVal val="ppt_w"/>
                                          </p:val>
                                        </p:tav>
                                        <p:tav tm="100000">
                                          <p:val>
                                            <p:fltVal val="0"/>
                                          </p:val>
                                        </p:tav>
                                      </p:tavLst>
                                    </p:anim>
                                    <p:anim calcmode="lin" valueType="num">
                                      <p:cBhvr>
                                        <p:cTn id="89" dur="3750"/>
                                        <p:tgtEl>
                                          <p:spTgt spid="7"/>
                                        </p:tgtEl>
                                        <p:attrNameLst>
                                          <p:attrName>ppt_h</p:attrName>
                                        </p:attrNameLst>
                                      </p:cBhvr>
                                      <p:tavLst>
                                        <p:tav tm="0">
                                          <p:val>
                                            <p:strVal val="ppt_h"/>
                                          </p:val>
                                        </p:tav>
                                        <p:tav tm="100000">
                                          <p:val>
                                            <p:fltVal val="0"/>
                                          </p:val>
                                        </p:tav>
                                      </p:tavLst>
                                    </p:anim>
                                    <p:anim calcmode="lin" valueType="num">
                                      <p:cBhvr>
                                        <p:cTn id="90" dur="3750"/>
                                        <p:tgtEl>
                                          <p:spTgt spid="7"/>
                                        </p:tgtEl>
                                        <p:attrNameLst>
                                          <p:attrName>ppt_x</p:attrName>
                                        </p:attrNameLst>
                                      </p:cBhvr>
                                      <p:tavLst>
                                        <p:tav tm="0">
                                          <p:val>
                                            <p:strVal val="ppt_x"/>
                                          </p:val>
                                        </p:tav>
                                        <p:tav tm="100000">
                                          <p:val>
                                            <p:fltVal val="0.5"/>
                                          </p:val>
                                        </p:tav>
                                      </p:tavLst>
                                    </p:anim>
                                    <p:anim calcmode="lin" valueType="num">
                                      <p:cBhvr>
                                        <p:cTn id="91" dur="3750"/>
                                        <p:tgtEl>
                                          <p:spTgt spid="7"/>
                                        </p:tgtEl>
                                        <p:attrNameLst>
                                          <p:attrName>ppt_y</p:attrName>
                                        </p:attrNameLst>
                                      </p:cBhvr>
                                      <p:tavLst>
                                        <p:tav tm="0">
                                          <p:val>
                                            <p:strVal val="ppt_y"/>
                                          </p:val>
                                        </p:tav>
                                        <p:tav tm="100000">
                                          <p:val>
                                            <p:fltVal val="0.5"/>
                                          </p:val>
                                        </p:tav>
                                      </p:tavLst>
                                    </p:anim>
                                    <p:set>
                                      <p:cBhvr>
                                        <p:cTn id="92" dur="1" fill="hold">
                                          <p:stCondLst>
                                            <p:cond delay="3749"/>
                                          </p:stCondLst>
                                        </p:cTn>
                                        <p:tgtEl>
                                          <p:spTgt spid="7"/>
                                        </p:tgtEl>
                                        <p:attrNameLst>
                                          <p:attrName>style.visibility</p:attrName>
                                        </p:attrNameLst>
                                      </p:cBhvr>
                                      <p:to>
                                        <p:strVal val="hidden"/>
                                      </p:to>
                                    </p:set>
                                  </p:childTnLst>
                                </p:cTn>
                              </p:par>
                              <p:par>
                                <p:cTn id="93" presetID="8" presetClass="emph" presetSubtype="0" fill="hold" grpId="3" nodeType="withEffect">
                                  <p:stCondLst>
                                    <p:cond delay="0"/>
                                  </p:stCondLst>
                                  <p:childTnLst>
                                    <p:animRot by="-21600000">
                                      <p:cBhvr>
                                        <p:cTn id="94" dur="3750" fill="hold"/>
                                        <p:tgtEl>
                                          <p:spTgt spid="7"/>
                                        </p:tgtEl>
                                        <p:attrNameLst>
                                          <p:attrName>r</p:attrName>
                                        </p:attrNameLst>
                                      </p:cBhvr>
                                    </p:animRot>
                                  </p:childTnLst>
                                </p:cTn>
                              </p:par>
                              <p:par>
                                <p:cTn id="95" presetID="23" presetClass="exit" presetSubtype="544" fill="hold" grpId="2" nodeType="withEffect">
                                  <p:stCondLst>
                                    <p:cond delay="0"/>
                                  </p:stCondLst>
                                  <p:childTnLst>
                                    <p:anim calcmode="lin" valueType="num">
                                      <p:cBhvr>
                                        <p:cTn id="96" dur="3750"/>
                                        <p:tgtEl>
                                          <p:spTgt spid="9"/>
                                        </p:tgtEl>
                                        <p:attrNameLst>
                                          <p:attrName>ppt_w</p:attrName>
                                        </p:attrNameLst>
                                      </p:cBhvr>
                                      <p:tavLst>
                                        <p:tav tm="0">
                                          <p:val>
                                            <p:strVal val="ppt_w"/>
                                          </p:val>
                                        </p:tav>
                                        <p:tav tm="100000">
                                          <p:val>
                                            <p:fltVal val="0"/>
                                          </p:val>
                                        </p:tav>
                                      </p:tavLst>
                                    </p:anim>
                                    <p:anim calcmode="lin" valueType="num">
                                      <p:cBhvr>
                                        <p:cTn id="97" dur="3750"/>
                                        <p:tgtEl>
                                          <p:spTgt spid="9"/>
                                        </p:tgtEl>
                                        <p:attrNameLst>
                                          <p:attrName>ppt_h</p:attrName>
                                        </p:attrNameLst>
                                      </p:cBhvr>
                                      <p:tavLst>
                                        <p:tav tm="0">
                                          <p:val>
                                            <p:strVal val="ppt_h"/>
                                          </p:val>
                                        </p:tav>
                                        <p:tav tm="100000">
                                          <p:val>
                                            <p:fltVal val="0"/>
                                          </p:val>
                                        </p:tav>
                                      </p:tavLst>
                                    </p:anim>
                                    <p:anim calcmode="lin" valueType="num">
                                      <p:cBhvr>
                                        <p:cTn id="98" dur="3750"/>
                                        <p:tgtEl>
                                          <p:spTgt spid="9"/>
                                        </p:tgtEl>
                                        <p:attrNameLst>
                                          <p:attrName>ppt_x</p:attrName>
                                        </p:attrNameLst>
                                      </p:cBhvr>
                                      <p:tavLst>
                                        <p:tav tm="0">
                                          <p:val>
                                            <p:strVal val="ppt_x"/>
                                          </p:val>
                                        </p:tav>
                                        <p:tav tm="100000">
                                          <p:val>
                                            <p:fltVal val="0.5"/>
                                          </p:val>
                                        </p:tav>
                                      </p:tavLst>
                                    </p:anim>
                                    <p:anim calcmode="lin" valueType="num">
                                      <p:cBhvr>
                                        <p:cTn id="99" dur="3750"/>
                                        <p:tgtEl>
                                          <p:spTgt spid="9"/>
                                        </p:tgtEl>
                                        <p:attrNameLst>
                                          <p:attrName>ppt_y</p:attrName>
                                        </p:attrNameLst>
                                      </p:cBhvr>
                                      <p:tavLst>
                                        <p:tav tm="0">
                                          <p:val>
                                            <p:strVal val="ppt_y"/>
                                          </p:val>
                                        </p:tav>
                                        <p:tav tm="100000">
                                          <p:val>
                                            <p:fltVal val="0.5"/>
                                          </p:val>
                                        </p:tav>
                                      </p:tavLst>
                                    </p:anim>
                                    <p:set>
                                      <p:cBhvr>
                                        <p:cTn id="100" dur="1" fill="hold">
                                          <p:stCondLst>
                                            <p:cond delay="3749"/>
                                          </p:stCondLst>
                                        </p:cTn>
                                        <p:tgtEl>
                                          <p:spTgt spid="9"/>
                                        </p:tgtEl>
                                        <p:attrNameLst>
                                          <p:attrName>style.visibility</p:attrName>
                                        </p:attrNameLst>
                                      </p:cBhvr>
                                      <p:to>
                                        <p:strVal val="hidden"/>
                                      </p:to>
                                    </p:set>
                                  </p:childTnLst>
                                </p:cTn>
                              </p:par>
                              <p:par>
                                <p:cTn id="101" presetID="8" presetClass="emph" presetSubtype="0" fill="hold" grpId="3" nodeType="withEffect">
                                  <p:stCondLst>
                                    <p:cond delay="0"/>
                                  </p:stCondLst>
                                  <p:childTnLst>
                                    <p:animRot by="-21600000">
                                      <p:cBhvr>
                                        <p:cTn id="102" dur="3750" fill="hold"/>
                                        <p:tgtEl>
                                          <p:spTgt spid="9"/>
                                        </p:tgtEl>
                                        <p:attrNameLst>
                                          <p:attrName>r</p:attrName>
                                        </p:attrNameLst>
                                      </p:cBhvr>
                                    </p:animRot>
                                  </p:childTnLst>
                                </p:cTn>
                              </p:par>
                              <p:par>
                                <p:cTn id="103" presetID="23" presetClass="exit" presetSubtype="544" fill="hold" grpId="2" nodeType="withEffect">
                                  <p:stCondLst>
                                    <p:cond delay="0"/>
                                  </p:stCondLst>
                                  <p:childTnLst>
                                    <p:anim calcmode="lin" valueType="num">
                                      <p:cBhvr>
                                        <p:cTn id="104" dur="3750"/>
                                        <p:tgtEl>
                                          <p:spTgt spid="6"/>
                                        </p:tgtEl>
                                        <p:attrNameLst>
                                          <p:attrName>ppt_w</p:attrName>
                                        </p:attrNameLst>
                                      </p:cBhvr>
                                      <p:tavLst>
                                        <p:tav tm="0">
                                          <p:val>
                                            <p:strVal val="ppt_w"/>
                                          </p:val>
                                        </p:tav>
                                        <p:tav tm="100000">
                                          <p:val>
                                            <p:fltVal val="0"/>
                                          </p:val>
                                        </p:tav>
                                      </p:tavLst>
                                    </p:anim>
                                    <p:anim calcmode="lin" valueType="num">
                                      <p:cBhvr>
                                        <p:cTn id="105" dur="3750"/>
                                        <p:tgtEl>
                                          <p:spTgt spid="6"/>
                                        </p:tgtEl>
                                        <p:attrNameLst>
                                          <p:attrName>ppt_h</p:attrName>
                                        </p:attrNameLst>
                                      </p:cBhvr>
                                      <p:tavLst>
                                        <p:tav tm="0">
                                          <p:val>
                                            <p:strVal val="ppt_h"/>
                                          </p:val>
                                        </p:tav>
                                        <p:tav tm="100000">
                                          <p:val>
                                            <p:fltVal val="0"/>
                                          </p:val>
                                        </p:tav>
                                      </p:tavLst>
                                    </p:anim>
                                    <p:anim calcmode="lin" valueType="num">
                                      <p:cBhvr>
                                        <p:cTn id="106" dur="3750"/>
                                        <p:tgtEl>
                                          <p:spTgt spid="6"/>
                                        </p:tgtEl>
                                        <p:attrNameLst>
                                          <p:attrName>ppt_x</p:attrName>
                                        </p:attrNameLst>
                                      </p:cBhvr>
                                      <p:tavLst>
                                        <p:tav tm="0">
                                          <p:val>
                                            <p:strVal val="ppt_x"/>
                                          </p:val>
                                        </p:tav>
                                        <p:tav tm="100000">
                                          <p:val>
                                            <p:fltVal val="0.5"/>
                                          </p:val>
                                        </p:tav>
                                      </p:tavLst>
                                    </p:anim>
                                    <p:anim calcmode="lin" valueType="num">
                                      <p:cBhvr>
                                        <p:cTn id="107" dur="3750"/>
                                        <p:tgtEl>
                                          <p:spTgt spid="6"/>
                                        </p:tgtEl>
                                        <p:attrNameLst>
                                          <p:attrName>ppt_y</p:attrName>
                                        </p:attrNameLst>
                                      </p:cBhvr>
                                      <p:tavLst>
                                        <p:tav tm="0">
                                          <p:val>
                                            <p:strVal val="ppt_y"/>
                                          </p:val>
                                        </p:tav>
                                        <p:tav tm="100000">
                                          <p:val>
                                            <p:fltVal val="0.5"/>
                                          </p:val>
                                        </p:tav>
                                      </p:tavLst>
                                    </p:anim>
                                    <p:set>
                                      <p:cBhvr>
                                        <p:cTn id="108" dur="1" fill="hold">
                                          <p:stCondLst>
                                            <p:cond delay="3749"/>
                                          </p:stCondLst>
                                        </p:cTn>
                                        <p:tgtEl>
                                          <p:spTgt spid="6"/>
                                        </p:tgtEl>
                                        <p:attrNameLst>
                                          <p:attrName>style.visibility</p:attrName>
                                        </p:attrNameLst>
                                      </p:cBhvr>
                                      <p:to>
                                        <p:strVal val="hidden"/>
                                      </p:to>
                                    </p:set>
                                  </p:childTnLst>
                                </p:cTn>
                              </p:par>
                              <p:par>
                                <p:cTn id="109" presetID="8" presetClass="emph" presetSubtype="0" fill="hold" grpId="3" nodeType="withEffect">
                                  <p:stCondLst>
                                    <p:cond delay="0"/>
                                  </p:stCondLst>
                                  <p:childTnLst>
                                    <p:animRot by="-21600000">
                                      <p:cBhvr>
                                        <p:cTn id="110" dur="3750" fill="hold"/>
                                        <p:tgtEl>
                                          <p:spTgt spid="6"/>
                                        </p:tgtEl>
                                        <p:attrNameLst>
                                          <p:attrName>r</p:attrName>
                                        </p:attrNameLst>
                                      </p:cBhvr>
                                    </p:animRot>
                                  </p:childTnLst>
                                </p:cTn>
                              </p:par>
                              <p:par>
                                <p:cTn id="111" presetID="23" presetClass="exit" presetSubtype="544" fill="hold" grpId="2" nodeType="withEffect">
                                  <p:stCondLst>
                                    <p:cond delay="0"/>
                                  </p:stCondLst>
                                  <p:childTnLst>
                                    <p:anim calcmode="lin" valueType="num">
                                      <p:cBhvr>
                                        <p:cTn id="112" dur="3750"/>
                                        <p:tgtEl>
                                          <p:spTgt spid="4"/>
                                        </p:tgtEl>
                                        <p:attrNameLst>
                                          <p:attrName>ppt_w</p:attrName>
                                        </p:attrNameLst>
                                      </p:cBhvr>
                                      <p:tavLst>
                                        <p:tav tm="0">
                                          <p:val>
                                            <p:strVal val="ppt_w"/>
                                          </p:val>
                                        </p:tav>
                                        <p:tav tm="100000">
                                          <p:val>
                                            <p:fltVal val="0"/>
                                          </p:val>
                                        </p:tav>
                                      </p:tavLst>
                                    </p:anim>
                                    <p:anim calcmode="lin" valueType="num">
                                      <p:cBhvr>
                                        <p:cTn id="113" dur="3750"/>
                                        <p:tgtEl>
                                          <p:spTgt spid="4"/>
                                        </p:tgtEl>
                                        <p:attrNameLst>
                                          <p:attrName>ppt_h</p:attrName>
                                        </p:attrNameLst>
                                      </p:cBhvr>
                                      <p:tavLst>
                                        <p:tav tm="0">
                                          <p:val>
                                            <p:strVal val="ppt_h"/>
                                          </p:val>
                                        </p:tav>
                                        <p:tav tm="100000">
                                          <p:val>
                                            <p:fltVal val="0"/>
                                          </p:val>
                                        </p:tav>
                                      </p:tavLst>
                                    </p:anim>
                                    <p:anim calcmode="lin" valueType="num">
                                      <p:cBhvr>
                                        <p:cTn id="114" dur="3750"/>
                                        <p:tgtEl>
                                          <p:spTgt spid="4"/>
                                        </p:tgtEl>
                                        <p:attrNameLst>
                                          <p:attrName>ppt_x</p:attrName>
                                        </p:attrNameLst>
                                      </p:cBhvr>
                                      <p:tavLst>
                                        <p:tav tm="0">
                                          <p:val>
                                            <p:strVal val="ppt_x"/>
                                          </p:val>
                                        </p:tav>
                                        <p:tav tm="100000">
                                          <p:val>
                                            <p:fltVal val="0.5"/>
                                          </p:val>
                                        </p:tav>
                                      </p:tavLst>
                                    </p:anim>
                                    <p:anim calcmode="lin" valueType="num">
                                      <p:cBhvr>
                                        <p:cTn id="115" dur="3750"/>
                                        <p:tgtEl>
                                          <p:spTgt spid="4"/>
                                        </p:tgtEl>
                                        <p:attrNameLst>
                                          <p:attrName>ppt_y</p:attrName>
                                        </p:attrNameLst>
                                      </p:cBhvr>
                                      <p:tavLst>
                                        <p:tav tm="0">
                                          <p:val>
                                            <p:strVal val="ppt_y"/>
                                          </p:val>
                                        </p:tav>
                                        <p:tav tm="100000">
                                          <p:val>
                                            <p:fltVal val="0.5"/>
                                          </p:val>
                                        </p:tav>
                                      </p:tavLst>
                                    </p:anim>
                                    <p:set>
                                      <p:cBhvr>
                                        <p:cTn id="116" dur="1" fill="hold">
                                          <p:stCondLst>
                                            <p:cond delay="3749"/>
                                          </p:stCondLst>
                                        </p:cTn>
                                        <p:tgtEl>
                                          <p:spTgt spid="4"/>
                                        </p:tgtEl>
                                        <p:attrNameLst>
                                          <p:attrName>style.visibility</p:attrName>
                                        </p:attrNameLst>
                                      </p:cBhvr>
                                      <p:to>
                                        <p:strVal val="hidden"/>
                                      </p:to>
                                    </p:set>
                                  </p:childTnLst>
                                </p:cTn>
                              </p:par>
                              <p:par>
                                <p:cTn id="117" presetID="8" presetClass="emph" presetSubtype="0" fill="hold" grpId="3" nodeType="withEffect">
                                  <p:stCondLst>
                                    <p:cond delay="0"/>
                                  </p:stCondLst>
                                  <p:childTnLst>
                                    <p:animRot by="-21600000">
                                      <p:cBhvr>
                                        <p:cTn id="118" dur="3750" fill="hold"/>
                                        <p:tgtEl>
                                          <p:spTgt spid="4"/>
                                        </p:tgtEl>
                                        <p:attrNameLst>
                                          <p:attrName>r</p:attrName>
                                        </p:attrNameLst>
                                      </p:cBhvr>
                                    </p:animRot>
                                  </p:childTnLst>
                                </p:cTn>
                              </p:par>
                              <p:par>
                                <p:cTn id="119" presetID="23" presetClass="exit" presetSubtype="544" fill="hold" grpId="2" nodeType="withEffect">
                                  <p:stCondLst>
                                    <p:cond delay="0"/>
                                  </p:stCondLst>
                                  <p:childTnLst>
                                    <p:anim calcmode="lin" valueType="num">
                                      <p:cBhvr>
                                        <p:cTn id="120" dur="3750"/>
                                        <p:tgtEl>
                                          <p:spTgt spid="3"/>
                                        </p:tgtEl>
                                        <p:attrNameLst>
                                          <p:attrName>ppt_w</p:attrName>
                                        </p:attrNameLst>
                                      </p:cBhvr>
                                      <p:tavLst>
                                        <p:tav tm="0">
                                          <p:val>
                                            <p:strVal val="ppt_w"/>
                                          </p:val>
                                        </p:tav>
                                        <p:tav tm="100000">
                                          <p:val>
                                            <p:fltVal val="0"/>
                                          </p:val>
                                        </p:tav>
                                      </p:tavLst>
                                    </p:anim>
                                    <p:anim calcmode="lin" valueType="num">
                                      <p:cBhvr>
                                        <p:cTn id="121" dur="3750"/>
                                        <p:tgtEl>
                                          <p:spTgt spid="3"/>
                                        </p:tgtEl>
                                        <p:attrNameLst>
                                          <p:attrName>ppt_h</p:attrName>
                                        </p:attrNameLst>
                                      </p:cBhvr>
                                      <p:tavLst>
                                        <p:tav tm="0">
                                          <p:val>
                                            <p:strVal val="ppt_h"/>
                                          </p:val>
                                        </p:tav>
                                        <p:tav tm="100000">
                                          <p:val>
                                            <p:fltVal val="0"/>
                                          </p:val>
                                        </p:tav>
                                      </p:tavLst>
                                    </p:anim>
                                    <p:anim calcmode="lin" valueType="num">
                                      <p:cBhvr>
                                        <p:cTn id="122" dur="3750"/>
                                        <p:tgtEl>
                                          <p:spTgt spid="3"/>
                                        </p:tgtEl>
                                        <p:attrNameLst>
                                          <p:attrName>ppt_x</p:attrName>
                                        </p:attrNameLst>
                                      </p:cBhvr>
                                      <p:tavLst>
                                        <p:tav tm="0">
                                          <p:val>
                                            <p:strVal val="ppt_x"/>
                                          </p:val>
                                        </p:tav>
                                        <p:tav tm="100000">
                                          <p:val>
                                            <p:fltVal val="0.5"/>
                                          </p:val>
                                        </p:tav>
                                      </p:tavLst>
                                    </p:anim>
                                    <p:anim calcmode="lin" valueType="num">
                                      <p:cBhvr>
                                        <p:cTn id="123" dur="3750"/>
                                        <p:tgtEl>
                                          <p:spTgt spid="3"/>
                                        </p:tgtEl>
                                        <p:attrNameLst>
                                          <p:attrName>ppt_y</p:attrName>
                                        </p:attrNameLst>
                                      </p:cBhvr>
                                      <p:tavLst>
                                        <p:tav tm="0">
                                          <p:val>
                                            <p:strVal val="ppt_y"/>
                                          </p:val>
                                        </p:tav>
                                        <p:tav tm="100000">
                                          <p:val>
                                            <p:fltVal val="0.5"/>
                                          </p:val>
                                        </p:tav>
                                      </p:tavLst>
                                    </p:anim>
                                    <p:set>
                                      <p:cBhvr>
                                        <p:cTn id="124" dur="1" fill="hold">
                                          <p:stCondLst>
                                            <p:cond delay="3749"/>
                                          </p:stCondLst>
                                        </p:cTn>
                                        <p:tgtEl>
                                          <p:spTgt spid="3"/>
                                        </p:tgtEl>
                                        <p:attrNameLst>
                                          <p:attrName>style.visibility</p:attrName>
                                        </p:attrNameLst>
                                      </p:cBhvr>
                                      <p:to>
                                        <p:strVal val="hidden"/>
                                      </p:to>
                                    </p:set>
                                  </p:childTnLst>
                                </p:cTn>
                              </p:par>
                              <p:par>
                                <p:cTn id="125" presetID="8" presetClass="emph" presetSubtype="0" fill="hold" grpId="3" nodeType="withEffect">
                                  <p:stCondLst>
                                    <p:cond delay="0"/>
                                  </p:stCondLst>
                                  <p:childTnLst>
                                    <p:animRot by="-21600000">
                                      <p:cBhvr>
                                        <p:cTn id="126" dur="3750" fill="hold"/>
                                        <p:tgtEl>
                                          <p:spTgt spid="3"/>
                                        </p:tgtEl>
                                        <p:attrNameLst>
                                          <p:attrName>r</p:attrName>
                                        </p:attrNameLst>
                                      </p:cBhvr>
                                    </p:animRot>
                                  </p:childTnLst>
                                </p:cTn>
                              </p:par>
                              <p:par>
                                <p:cTn id="127" presetID="23" presetClass="exit" presetSubtype="544" fill="hold" grpId="2" nodeType="withEffect">
                                  <p:stCondLst>
                                    <p:cond delay="0"/>
                                  </p:stCondLst>
                                  <p:childTnLst>
                                    <p:anim calcmode="lin" valueType="num">
                                      <p:cBhvr>
                                        <p:cTn id="128" dur="3750"/>
                                        <p:tgtEl>
                                          <p:spTgt spid="2"/>
                                        </p:tgtEl>
                                        <p:attrNameLst>
                                          <p:attrName>ppt_w</p:attrName>
                                        </p:attrNameLst>
                                      </p:cBhvr>
                                      <p:tavLst>
                                        <p:tav tm="0">
                                          <p:val>
                                            <p:strVal val="ppt_w"/>
                                          </p:val>
                                        </p:tav>
                                        <p:tav tm="100000">
                                          <p:val>
                                            <p:fltVal val="0"/>
                                          </p:val>
                                        </p:tav>
                                      </p:tavLst>
                                    </p:anim>
                                    <p:anim calcmode="lin" valueType="num">
                                      <p:cBhvr>
                                        <p:cTn id="129" dur="3750"/>
                                        <p:tgtEl>
                                          <p:spTgt spid="2"/>
                                        </p:tgtEl>
                                        <p:attrNameLst>
                                          <p:attrName>ppt_h</p:attrName>
                                        </p:attrNameLst>
                                      </p:cBhvr>
                                      <p:tavLst>
                                        <p:tav tm="0">
                                          <p:val>
                                            <p:strVal val="ppt_h"/>
                                          </p:val>
                                        </p:tav>
                                        <p:tav tm="100000">
                                          <p:val>
                                            <p:fltVal val="0"/>
                                          </p:val>
                                        </p:tav>
                                      </p:tavLst>
                                    </p:anim>
                                    <p:anim calcmode="lin" valueType="num">
                                      <p:cBhvr>
                                        <p:cTn id="130" dur="3750"/>
                                        <p:tgtEl>
                                          <p:spTgt spid="2"/>
                                        </p:tgtEl>
                                        <p:attrNameLst>
                                          <p:attrName>ppt_x</p:attrName>
                                        </p:attrNameLst>
                                      </p:cBhvr>
                                      <p:tavLst>
                                        <p:tav tm="0">
                                          <p:val>
                                            <p:strVal val="ppt_x"/>
                                          </p:val>
                                        </p:tav>
                                        <p:tav tm="100000">
                                          <p:val>
                                            <p:fltVal val="0.5"/>
                                          </p:val>
                                        </p:tav>
                                      </p:tavLst>
                                    </p:anim>
                                    <p:anim calcmode="lin" valueType="num">
                                      <p:cBhvr>
                                        <p:cTn id="131" dur="3750"/>
                                        <p:tgtEl>
                                          <p:spTgt spid="2"/>
                                        </p:tgtEl>
                                        <p:attrNameLst>
                                          <p:attrName>ppt_y</p:attrName>
                                        </p:attrNameLst>
                                      </p:cBhvr>
                                      <p:tavLst>
                                        <p:tav tm="0">
                                          <p:val>
                                            <p:strVal val="ppt_y"/>
                                          </p:val>
                                        </p:tav>
                                        <p:tav tm="100000">
                                          <p:val>
                                            <p:fltVal val="0.5"/>
                                          </p:val>
                                        </p:tav>
                                      </p:tavLst>
                                    </p:anim>
                                    <p:set>
                                      <p:cBhvr>
                                        <p:cTn id="132" dur="1" fill="hold">
                                          <p:stCondLst>
                                            <p:cond delay="3749"/>
                                          </p:stCondLst>
                                        </p:cTn>
                                        <p:tgtEl>
                                          <p:spTgt spid="2"/>
                                        </p:tgtEl>
                                        <p:attrNameLst>
                                          <p:attrName>style.visibility</p:attrName>
                                        </p:attrNameLst>
                                      </p:cBhvr>
                                      <p:to>
                                        <p:strVal val="hidden"/>
                                      </p:to>
                                    </p:set>
                                  </p:childTnLst>
                                </p:cTn>
                              </p:par>
                              <p:par>
                                <p:cTn id="133" presetID="8" presetClass="emph" presetSubtype="0" fill="hold" grpId="3" nodeType="withEffect">
                                  <p:stCondLst>
                                    <p:cond delay="0"/>
                                  </p:stCondLst>
                                  <p:childTnLst>
                                    <p:animRot by="-21600000">
                                      <p:cBhvr>
                                        <p:cTn id="134" dur="3750" fill="hold"/>
                                        <p:tgtEl>
                                          <p:spTgt spid="2"/>
                                        </p:tgtEl>
                                        <p:attrNameLst>
                                          <p:attrName>r</p:attrName>
                                        </p:attrNameLst>
                                      </p:cBhvr>
                                    </p:animRot>
                                  </p:childTnLst>
                                </p:cTn>
                              </p:par>
                              <p:par>
                                <p:cTn id="135" presetID="23" presetClass="exit" presetSubtype="544" fill="hold" grpId="2" nodeType="withEffect">
                                  <p:stCondLst>
                                    <p:cond delay="0"/>
                                  </p:stCondLst>
                                  <p:childTnLst>
                                    <p:anim calcmode="lin" valueType="num">
                                      <p:cBhvr>
                                        <p:cTn id="136" dur="3750"/>
                                        <p:tgtEl>
                                          <p:spTgt spid="5"/>
                                        </p:tgtEl>
                                        <p:attrNameLst>
                                          <p:attrName>ppt_w</p:attrName>
                                        </p:attrNameLst>
                                      </p:cBhvr>
                                      <p:tavLst>
                                        <p:tav tm="0">
                                          <p:val>
                                            <p:strVal val="ppt_w"/>
                                          </p:val>
                                        </p:tav>
                                        <p:tav tm="100000">
                                          <p:val>
                                            <p:fltVal val="0"/>
                                          </p:val>
                                        </p:tav>
                                      </p:tavLst>
                                    </p:anim>
                                    <p:anim calcmode="lin" valueType="num">
                                      <p:cBhvr>
                                        <p:cTn id="137" dur="3750"/>
                                        <p:tgtEl>
                                          <p:spTgt spid="5"/>
                                        </p:tgtEl>
                                        <p:attrNameLst>
                                          <p:attrName>ppt_h</p:attrName>
                                        </p:attrNameLst>
                                      </p:cBhvr>
                                      <p:tavLst>
                                        <p:tav tm="0">
                                          <p:val>
                                            <p:strVal val="ppt_h"/>
                                          </p:val>
                                        </p:tav>
                                        <p:tav tm="100000">
                                          <p:val>
                                            <p:fltVal val="0"/>
                                          </p:val>
                                        </p:tav>
                                      </p:tavLst>
                                    </p:anim>
                                    <p:anim calcmode="lin" valueType="num">
                                      <p:cBhvr>
                                        <p:cTn id="138" dur="3750"/>
                                        <p:tgtEl>
                                          <p:spTgt spid="5"/>
                                        </p:tgtEl>
                                        <p:attrNameLst>
                                          <p:attrName>ppt_x</p:attrName>
                                        </p:attrNameLst>
                                      </p:cBhvr>
                                      <p:tavLst>
                                        <p:tav tm="0">
                                          <p:val>
                                            <p:strVal val="ppt_x"/>
                                          </p:val>
                                        </p:tav>
                                        <p:tav tm="100000">
                                          <p:val>
                                            <p:fltVal val="0.5"/>
                                          </p:val>
                                        </p:tav>
                                      </p:tavLst>
                                    </p:anim>
                                    <p:anim calcmode="lin" valueType="num">
                                      <p:cBhvr>
                                        <p:cTn id="139" dur="3750"/>
                                        <p:tgtEl>
                                          <p:spTgt spid="5"/>
                                        </p:tgtEl>
                                        <p:attrNameLst>
                                          <p:attrName>ppt_y</p:attrName>
                                        </p:attrNameLst>
                                      </p:cBhvr>
                                      <p:tavLst>
                                        <p:tav tm="0">
                                          <p:val>
                                            <p:strVal val="ppt_y"/>
                                          </p:val>
                                        </p:tav>
                                        <p:tav tm="100000">
                                          <p:val>
                                            <p:fltVal val="0.5"/>
                                          </p:val>
                                        </p:tav>
                                      </p:tavLst>
                                    </p:anim>
                                    <p:set>
                                      <p:cBhvr>
                                        <p:cTn id="140" dur="1" fill="hold">
                                          <p:stCondLst>
                                            <p:cond delay="3749"/>
                                          </p:stCondLst>
                                        </p:cTn>
                                        <p:tgtEl>
                                          <p:spTgt spid="5"/>
                                        </p:tgtEl>
                                        <p:attrNameLst>
                                          <p:attrName>style.visibility</p:attrName>
                                        </p:attrNameLst>
                                      </p:cBhvr>
                                      <p:to>
                                        <p:strVal val="hidden"/>
                                      </p:to>
                                    </p:set>
                                  </p:childTnLst>
                                </p:cTn>
                              </p:par>
                              <p:par>
                                <p:cTn id="141" presetID="8" presetClass="emph" presetSubtype="0" fill="hold" grpId="3" nodeType="withEffect">
                                  <p:stCondLst>
                                    <p:cond delay="0"/>
                                  </p:stCondLst>
                                  <p:childTnLst>
                                    <p:animRot by="-21600000">
                                      <p:cBhvr>
                                        <p:cTn id="142" dur="3750" fill="hold"/>
                                        <p:tgtEl>
                                          <p:spTgt spid="5"/>
                                        </p:tgtEl>
                                        <p:attrNameLst>
                                          <p:attrName>r</p:attrName>
                                        </p:attrNameLst>
                                      </p:cBhvr>
                                    </p:animRot>
                                  </p:childTnLst>
                                </p:cTn>
                              </p:par>
                              <p:par>
                                <p:cTn id="143" presetID="23" presetClass="entr" presetSubtype="288" fill="hold" nodeType="withEffect">
                                  <p:stCondLst>
                                    <p:cond delay="1000"/>
                                  </p:stCondLst>
                                  <p:childTnLst>
                                    <p:set>
                                      <p:cBhvr>
                                        <p:cTn id="144" dur="1" fill="hold">
                                          <p:stCondLst>
                                            <p:cond delay="0"/>
                                          </p:stCondLst>
                                        </p:cTn>
                                        <p:tgtEl>
                                          <p:spTgt spid="21"/>
                                        </p:tgtEl>
                                        <p:attrNameLst>
                                          <p:attrName>style.visibility</p:attrName>
                                        </p:attrNameLst>
                                      </p:cBhvr>
                                      <p:to>
                                        <p:strVal val="visible"/>
                                      </p:to>
                                    </p:set>
                                    <p:anim calcmode="lin" valueType="num">
                                      <p:cBhvr>
                                        <p:cTn id="145" dur="2750" fill="hold"/>
                                        <p:tgtEl>
                                          <p:spTgt spid="21"/>
                                        </p:tgtEl>
                                        <p:attrNameLst>
                                          <p:attrName>ppt_w</p:attrName>
                                        </p:attrNameLst>
                                      </p:cBhvr>
                                      <p:tavLst>
                                        <p:tav tm="0">
                                          <p:val>
                                            <p:strVal val="4/3*#ppt_w"/>
                                          </p:val>
                                        </p:tav>
                                        <p:tav tm="100000">
                                          <p:val>
                                            <p:strVal val="#ppt_w"/>
                                          </p:val>
                                        </p:tav>
                                      </p:tavLst>
                                    </p:anim>
                                    <p:anim calcmode="lin" valueType="num">
                                      <p:cBhvr>
                                        <p:cTn id="146" dur="2750" fill="hold"/>
                                        <p:tgtEl>
                                          <p:spTgt spid="21"/>
                                        </p:tgtEl>
                                        <p:attrNameLst>
                                          <p:attrName>ppt_h</p:attrName>
                                        </p:attrNameLst>
                                      </p:cBhvr>
                                      <p:tavLst>
                                        <p:tav tm="0">
                                          <p:val>
                                            <p:strVal val="4/3*#ppt_h"/>
                                          </p:val>
                                        </p:tav>
                                        <p:tav tm="100000">
                                          <p:val>
                                            <p:strVal val="#ppt_h"/>
                                          </p:val>
                                        </p:tav>
                                      </p:tavLst>
                                    </p:anim>
                                  </p:childTnLst>
                                </p:cTn>
                              </p:par>
                              <p:par>
                                <p:cTn id="147" presetID="4" presetClass="entr" presetSubtype="32" fill="hold" nodeType="withEffect">
                                  <p:stCondLst>
                                    <p:cond delay="1000"/>
                                  </p:stCondLst>
                                  <p:childTnLst>
                                    <p:set>
                                      <p:cBhvr>
                                        <p:cTn id="148" dur="1" fill="hold">
                                          <p:stCondLst>
                                            <p:cond delay="0"/>
                                          </p:stCondLst>
                                        </p:cTn>
                                        <p:tgtEl>
                                          <p:spTgt spid="21"/>
                                        </p:tgtEl>
                                        <p:attrNameLst>
                                          <p:attrName>style.visibility</p:attrName>
                                        </p:attrNameLst>
                                      </p:cBhvr>
                                      <p:to>
                                        <p:strVal val="visible"/>
                                      </p:to>
                                    </p:set>
                                    <p:animEffect transition="in" filter="box(out)">
                                      <p:cBhvr>
                                        <p:cTn id="149" dur="2750"/>
                                        <p:tgtEl>
                                          <p:spTgt spid="21"/>
                                        </p:tgtEl>
                                      </p:cBhvr>
                                    </p:animEffect>
                                  </p:childTnLst>
                                </p:cTn>
                              </p:par>
                              <p:par>
                                <p:cTn id="150" presetID="23" presetClass="exit" presetSubtype="16" fill="hold" nodeType="withEffect">
                                  <p:stCondLst>
                                    <p:cond delay="0"/>
                                  </p:stCondLst>
                                  <p:childTnLst>
                                    <p:anim calcmode="lin" valueType="num">
                                      <p:cBhvr>
                                        <p:cTn id="151" dur="3750"/>
                                        <p:tgtEl>
                                          <p:spTgt spid="30"/>
                                        </p:tgtEl>
                                        <p:attrNameLst>
                                          <p:attrName>ppt_w</p:attrName>
                                        </p:attrNameLst>
                                      </p:cBhvr>
                                      <p:tavLst>
                                        <p:tav tm="0">
                                          <p:val>
                                            <p:strVal val="ppt_w"/>
                                          </p:val>
                                        </p:tav>
                                        <p:tav tm="100000">
                                          <p:val>
                                            <p:strVal val="4*ppt_w"/>
                                          </p:val>
                                        </p:tav>
                                      </p:tavLst>
                                    </p:anim>
                                    <p:anim calcmode="lin" valueType="num">
                                      <p:cBhvr>
                                        <p:cTn id="152" dur="3750"/>
                                        <p:tgtEl>
                                          <p:spTgt spid="30"/>
                                        </p:tgtEl>
                                        <p:attrNameLst>
                                          <p:attrName>ppt_h</p:attrName>
                                        </p:attrNameLst>
                                      </p:cBhvr>
                                      <p:tavLst>
                                        <p:tav tm="0">
                                          <p:val>
                                            <p:strVal val="ppt_h"/>
                                          </p:val>
                                        </p:tav>
                                        <p:tav tm="100000">
                                          <p:val>
                                            <p:strVal val="4*ppt_h"/>
                                          </p:val>
                                        </p:tav>
                                      </p:tavLst>
                                    </p:anim>
                                    <p:set>
                                      <p:cBhvr>
                                        <p:cTn id="153" dur="1" fill="hold">
                                          <p:stCondLst>
                                            <p:cond delay="3749"/>
                                          </p:stCondLst>
                                        </p:cTn>
                                        <p:tgtEl>
                                          <p:spTgt spid="30"/>
                                        </p:tgtEl>
                                        <p:attrNameLst>
                                          <p:attrName>style.visibility</p:attrName>
                                        </p:attrNameLst>
                                      </p:cBhvr>
                                      <p:to>
                                        <p:strVal val="hidden"/>
                                      </p:to>
                                    </p:set>
                                  </p:childTnLst>
                                </p:cTn>
                              </p:par>
                              <p:par>
                                <p:cTn id="154" presetID="8" presetClass="emph" presetSubtype="0" fill="hold" nodeType="withEffect">
                                  <p:stCondLst>
                                    <p:cond delay="0"/>
                                  </p:stCondLst>
                                  <p:childTnLst>
                                    <p:animRot by="21600000">
                                      <p:cBhvr>
                                        <p:cTn id="155" dur="3750" fill="hold"/>
                                        <p:tgtEl>
                                          <p:spTgt spid="3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2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2699792" y="1059582"/>
            <a:ext cx="5832648" cy="2862322"/>
          </a:xfrm>
          <a:prstGeom prst="rect">
            <a:avLst/>
          </a:prstGeom>
        </p:spPr>
        <p:txBody>
          <a:bodyPr wrap="square">
            <a:spAutoFit/>
            <a:scene3d>
              <a:camera prst="obliqueBottomLeft"/>
              <a:lightRig rig="threePt" dir="t"/>
            </a:scene3d>
            <a:sp3d extrusionH="31750">
              <a:extrusionClr>
                <a:srgbClr val="FFFF00"/>
              </a:extrusionClr>
            </a:sp3d>
          </a:bodyPr>
          <a:lstStyle/>
          <a:p>
            <a:pPr algn="ctr"/>
            <a:r>
              <a:rPr lang="es-ES" sz="2000" b="1" dirty="0" smtClean="0">
                <a:solidFill>
                  <a:srgbClr val="482400"/>
                </a:solidFill>
                <a:latin typeface="Hobo Std" pitchFamily="34" charset="0"/>
              </a:rPr>
              <a:t>Mejoran </a:t>
            </a:r>
            <a:r>
              <a:rPr lang="es-ES" sz="2000" b="1" dirty="0">
                <a:solidFill>
                  <a:srgbClr val="482400"/>
                </a:solidFill>
                <a:latin typeface="Hobo Std" pitchFamily="34" charset="0"/>
              </a:rPr>
              <a:t>la piel</a:t>
            </a:r>
          </a:p>
          <a:p>
            <a:pPr algn="ctr"/>
            <a:endParaRPr lang="es-ES" sz="1600" dirty="0">
              <a:solidFill>
                <a:srgbClr val="482400"/>
              </a:solidFill>
              <a:latin typeface="Hobo Std" pitchFamily="34" charset="0"/>
            </a:endParaRPr>
          </a:p>
          <a:p>
            <a:pPr algn="ctr"/>
            <a:r>
              <a:rPr lang="es-ES" sz="1600" dirty="0">
                <a:solidFill>
                  <a:srgbClr val="482400"/>
                </a:solidFill>
                <a:latin typeface="Hobo Std" pitchFamily="34" charset="0"/>
              </a:rPr>
              <a:t>La piel también se beneficia de este alimento, pues las pipas de girasol evitan que ésta se seque. El aceite </a:t>
            </a:r>
            <a:r>
              <a:rPr lang="es-ES" sz="1600" dirty="0" smtClean="0">
                <a:solidFill>
                  <a:srgbClr val="482400"/>
                </a:solidFill>
                <a:latin typeface="Hobo Std" pitchFamily="34" charset="0"/>
              </a:rPr>
              <a:t>de </a:t>
            </a:r>
            <a:r>
              <a:rPr lang="es-ES" sz="1600" dirty="0">
                <a:solidFill>
                  <a:srgbClr val="482400"/>
                </a:solidFill>
                <a:latin typeface="Hobo Std" pitchFamily="34" charset="0"/>
              </a:rPr>
              <a:t>las pipas mejora la hidratación formando una barrera protectora sobre la piel y evitando que la humedad escape.</a:t>
            </a:r>
          </a:p>
          <a:p>
            <a:pPr algn="ctr"/>
            <a:endParaRPr lang="es-ES" sz="1600" dirty="0">
              <a:solidFill>
                <a:srgbClr val="482400"/>
              </a:solidFill>
              <a:latin typeface="Hobo Std" pitchFamily="34" charset="0"/>
            </a:endParaRPr>
          </a:p>
          <a:p>
            <a:pPr algn="ctr"/>
            <a:r>
              <a:rPr lang="es-ES" sz="1600" dirty="0">
                <a:solidFill>
                  <a:srgbClr val="482400"/>
                </a:solidFill>
                <a:latin typeface="Hobo Std" pitchFamily="34" charset="0"/>
              </a:rPr>
              <a:t>Un estudio encontró que la aplicación de este aceite directamente sobre la piel, durante un periodo de cuatro semanas, preservó la integridad de la piel y mejoró </a:t>
            </a:r>
            <a:r>
              <a:rPr lang="es-ES" sz="1600" dirty="0" smtClean="0">
                <a:solidFill>
                  <a:srgbClr val="482400"/>
                </a:solidFill>
                <a:latin typeface="Hobo Std" pitchFamily="34" charset="0"/>
              </a:rPr>
              <a:t>la hidratación</a:t>
            </a:r>
            <a:r>
              <a:rPr lang="es-ES" sz="1600" dirty="0">
                <a:solidFill>
                  <a:srgbClr val="482400"/>
                </a:solidFill>
                <a:latin typeface="Hobo Std" pitchFamily="34" charset="0"/>
              </a:rPr>
              <a:t>.</a:t>
            </a:r>
          </a:p>
        </p:txBody>
      </p:sp>
    </p:spTree>
    <p:extLst>
      <p:ext uri="{BB962C8B-B14F-4D97-AF65-F5344CB8AC3E}">
        <p14:creationId xmlns:p14="http://schemas.microsoft.com/office/powerpoint/2010/main" val="819318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 name="115 Rectángulo"/>
          <p:cNvSpPr/>
          <p:nvPr/>
        </p:nvSpPr>
        <p:spPr>
          <a:xfrm>
            <a:off x="21500" y="0"/>
            <a:ext cx="9144000" cy="5143500"/>
          </a:xfrm>
          <a:prstGeom prst="rect">
            <a:avLst/>
          </a:prstGeom>
          <a:gradFill>
            <a:gsLst>
              <a:gs pos="9000">
                <a:srgbClr val="66008F">
                  <a:lumMod val="15000"/>
                </a:srgbClr>
              </a:gs>
              <a:gs pos="91000">
                <a:srgbClr val="66008F">
                  <a:lumMod val="15000"/>
                </a:srgbClr>
              </a:gs>
              <a:gs pos="99167">
                <a:srgbClr val="FFFF00"/>
              </a:gs>
              <a:gs pos="96000">
                <a:srgbClr val="FFC000"/>
              </a:gs>
              <a:gs pos="0">
                <a:srgbClr val="FFFF00"/>
              </a:gs>
              <a:gs pos="4000">
                <a:srgbClr val="FFC00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7" name="96 Imagen" descr="Diapositiva2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137" y="-3413"/>
            <a:ext cx="9158211" cy="5146913"/>
          </a:xfrm>
          <a:prstGeom prst="rect">
            <a:avLst/>
          </a:prstGeom>
          <a:noFill/>
          <a:ln>
            <a:noFill/>
          </a:ln>
        </p:spPr>
      </p:pic>
      <p:sp>
        <p:nvSpPr>
          <p:cNvPr id="112" name="111 Elipse"/>
          <p:cNvSpPr/>
          <p:nvPr/>
        </p:nvSpPr>
        <p:spPr>
          <a:xfrm>
            <a:off x="510" y="1801318"/>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16 Elipse"/>
          <p:cNvSpPr/>
          <p:nvPr/>
        </p:nvSpPr>
        <p:spPr>
          <a:xfrm>
            <a:off x="651626" y="1801318"/>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117 Elipse"/>
          <p:cNvSpPr/>
          <p:nvPr/>
        </p:nvSpPr>
        <p:spPr>
          <a:xfrm>
            <a:off x="1302742" y="1801318"/>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118 Elipse"/>
          <p:cNvSpPr/>
          <p:nvPr/>
        </p:nvSpPr>
        <p:spPr>
          <a:xfrm>
            <a:off x="1953858" y="1801318"/>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119 Elipse"/>
          <p:cNvSpPr/>
          <p:nvPr/>
        </p:nvSpPr>
        <p:spPr>
          <a:xfrm>
            <a:off x="2627070" y="1801318"/>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120 Elipse"/>
          <p:cNvSpPr/>
          <p:nvPr/>
        </p:nvSpPr>
        <p:spPr>
          <a:xfrm>
            <a:off x="3278186" y="1801318"/>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 name="121 Elipse"/>
          <p:cNvSpPr/>
          <p:nvPr/>
        </p:nvSpPr>
        <p:spPr>
          <a:xfrm>
            <a:off x="3929302" y="1801318"/>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3" name="122 Elipse"/>
          <p:cNvSpPr/>
          <p:nvPr/>
        </p:nvSpPr>
        <p:spPr>
          <a:xfrm>
            <a:off x="4580418" y="1801318"/>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4" name="123 Elipse"/>
          <p:cNvSpPr/>
          <p:nvPr/>
        </p:nvSpPr>
        <p:spPr>
          <a:xfrm>
            <a:off x="5216150" y="1801318"/>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5" name="124 Elipse"/>
          <p:cNvSpPr/>
          <p:nvPr/>
        </p:nvSpPr>
        <p:spPr>
          <a:xfrm>
            <a:off x="5867266" y="1801318"/>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6" name="125 Elipse"/>
          <p:cNvSpPr/>
          <p:nvPr/>
        </p:nvSpPr>
        <p:spPr>
          <a:xfrm>
            <a:off x="6518382" y="1801318"/>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7" name="126 Elipse"/>
          <p:cNvSpPr/>
          <p:nvPr/>
        </p:nvSpPr>
        <p:spPr>
          <a:xfrm>
            <a:off x="7169498" y="1801318"/>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8" name="127 Elipse"/>
          <p:cNvSpPr/>
          <p:nvPr/>
        </p:nvSpPr>
        <p:spPr>
          <a:xfrm>
            <a:off x="7805231" y="1801318"/>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9" name="128 Elipse"/>
          <p:cNvSpPr/>
          <p:nvPr/>
        </p:nvSpPr>
        <p:spPr>
          <a:xfrm>
            <a:off x="8470994" y="1801318"/>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0" name="129 Elipse"/>
          <p:cNvSpPr/>
          <p:nvPr/>
        </p:nvSpPr>
        <p:spPr>
          <a:xfrm>
            <a:off x="0" y="998402"/>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1" name="130 Elipse"/>
          <p:cNvSpPr/>
          <p:nvPr/>
        </p:nvSpPr>
        <p:spPr>
          <a:xfrm>
            <a:off x="651116" y="998402"/>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2" name="131 Elipse"/>
          <p:cNvSpPr/>
          <p:nvPr/>
        </p:nvSpPr>
        <p:spPr>
          <a:xfrm>
            <a:off x="1302232" y="998402"/>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3" name="132 Elipse"/>
          <p:cNvSpPr/>
          <p:nvPr/>
        </p:nvSpPr>
        <p:spPr>
          <a:xfrm>
            <a:off x="1953348" y="998402"/>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4" name="133 Elipse"/>
          <p:cNvSpPr/>
          <p:nvPr/>
        </p:nvSpPr>
        <p:spPr>
          <a:xfrm>
            <a:off x="2626560" y="998402"/>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5" name="134 Elipse"/>
          <p:cNvSpPr/>
          <p:nvPr/>
        </p:nvSpPr>
        <p:spPr>
          <a:xfrm>
            <a:off x="3277676" y="998402"/>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6" name="135 Elipse"/>
          <p:cNvSpPr/>
          <p:nvPr/>
        </p:nvSpPr>
        <p:spPr>
          <a:xfrm>
            <a:off x="3928792" y="998402"/>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7" name="136 Elipse"/>
          <p:cNvSpPr/>
          <p:nvPr/>
        </p:nvSpPr>
        <p:spPr>
          <a:xfrm>
            <a:off x="4579908" y="998402"/>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8" name="137 Elipse"/>
          <p:cNvSpPr/>
          <p:nvPr/>
        </p:nvSpPr>
        <p:spPr>
          <a:xfrm>
            <a:off x="5215640" y="998402"/>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9" name="138 Elipse"/>
          <p:cNvSpPr/>
          <p:nvPr/>
        </p:nvSpPr>
        <p:spPr>
          <a:xfrm>
            <a:off x="5866756" y="998402"/>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0" name="139 Elipse"/>
          <p:cNvSpPr/>
          <p:nvPr/>
        </p:nvSpPr>
        <p:spPr>
          <a:xfrm>
            <a:off x="6517872" y="998402"/>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1" name="140 Elipse"/>
          <p:cNvSpPr/>
          <p:nvPr/>
        </p:nvSpPr>
        <p:spPr>
          <a:xfrm>
            <a:off x="7168988" y="998402"/>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2" name="141 Elipse"/>
          <p:cNvSpPr/>
          <p:nvPr/>
        </p:nvSpPr>
        <p:spPr>
          <a:xfrm>
            <a:off x="7804721" y="998402"/>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3" name="142 Elipse"/>
          <p:cNvSpPr/>
          <p:nvPr/>
        </p:nvSpPr>
        <p:spPr>
          <a:xfrm>
            <a:off x="8470484" y="998402"/>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4" name="143 Elipse"/>
          <p:cNvSpPr/>
          <p:nvPr/>
        </p:nvSpPr>
        <p:spPr>
          <a:xfrm>
            <a:off x="37496" y="195486"/>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5" name="144 Elipse"/>
          <p:cNvSpPr/>
          <p:nvPr/>
        </p:nvSpPr>
        <p:spPr>
          <a:xfrm>
            <a:off x="688612" y="195486"/>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6" name="145 Elipse"/>
          <p:cNvSpPr/>
          <p:nvPr/>
        </p:nvSpPr>
        <p:spPr>
          <a:xfrm>
            <a:off x="1339728" y="195486"/>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7" name="146 Elipse"/>
          <p:cNvSpPr/>
          <p:nvPr/>
        </p:nvSpPr>
        <p:spPr>
          <a:xfrm>
            <a:off x="1990844" y="195486"/>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8" name="147 Elipse"/>
          <p:cNvSpPr/>
          <p:nvPr/>
        </p:nvSpPr>
        <p:spPr>
          <a:xfrm>
            <a:off x="2664056" y="195486"/>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9" name="148 Elipse"/>
          <p:cNvSpPr/>
          <p:nvPr/>
        </p:nvSpPr>
        <p:spPr>
          <a:xfrm>
            <a:off x="3315172" y="195486"/>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0" name="149 Elipse"/>
          <p:cNvSpPr/>
          <p:nvPr/>
        </p:nvSpPr>
        <p:spPr>
          <a:xfrm>
            <a:off x="3966288" y="195486"/>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1" name="150 Elipse"/>
          <p:cNvSpPr/>
          <p:nvPr/>
        </p:nvSpPr>
        <p:spPr>
          <a:xfrm>
            <a:off x="4617404" y="195486"/>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2" name="151 Elipse"/>
          <p:cNvSpPr/>
          <p:nvPr/>
        </p:nvSpPr>
        <p:spPr>
          <a:xfrm>
            <a:off x="5253136" y="195486"/>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3" name="152 Elipse"/>
          <p:cNvSpPr/>
          <p:nvPr/>
        </p:nvSpPr>
        <p:spPr>
          <a:xfrm>
            <a:off x="5904252" y="195486"/>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4" name="153 Elipse"/>
          <p:cNvSpPr/>
          <p:nvPr/>
        </p:nvSpPr>
        <p:spPr>
          <a:xfrm>
            <a:off x="6555368" y="195486"/>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5" name="154 Elipse"/>
          <p:cNvSpPr/>
          <p:nvPr/>
        </p:nvSpPr>
        <p:spPr>
          <a:xfrm>
            <a:off x="7206484" y="195486"/>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6" name="155 Elipse"/>
          <p:cNvSpPr/>
          <p:nvPr/>
        </p:nvSpPr>
        <p:spPr>
          <a:xfrm>
            <a:off x="7842217" y="195486"/>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7" name="156 Elipse"/>
          <p:cNvSpPr/>
          <p:nvPr/>
        </p:nvSpPr>
        <p:spPr>
          <a:xfrm>
            <a:off x="8507980" y="195486"/>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8" name="157 Elipse"/>
          <p:cNvSpPr/>
          <p:nvPr/>
        </p:nvSpPr>
        <p:spPr>
          <a:xfrm rot="10800000">
            <a:off x="8507471" y="2715766"/>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9" name="158 Elipse"/>
          <p:cNvSpPr/>
          <p:nvPr/>
        </p:nvSpPr>
        <p:spPr>
          <a:xfrm rot="10800000">
            <a:off x="7856355" y="2715766"/>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0" name="159 Elipse"/>
          <p:cNvSpPr/>
          <p:nvPr/>
        </p:nvSpPr>
        <p:spPr>
          <a:xfrm rot="10800000">
            <a:off x="7205239" y="2715766"/>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1" name="160 Elipse"/>
          <p:cNvSpPr/>
          <p:nvPr/>
        </p:nvSpPr>
        <p:spPr>
          <a:xfrm rot="10800000">
            <a:off x="6554123" y="2715766"/>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2" name="161 Elipse"/>
          <p:cNvSpPr/>
          <p:nvPr/>
        </p:nvSpPr>
        <p:spPr>
          <a:xfrm rot="10800000">
            <a:off x="5880911" y="2715766"/>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3" name="162 Elipse"/>
          <p:cNvSpPr/>
          <p:nvPr/>
        </p:nvSpPr>
        <p:spPr>
          <a:xfrm rot="10800000">
            <a:off x="5229795" y="2715766"/>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4" name="163 Elipse"/>
          <p:cNvSpPr/>
          <p:nvPr/>
        </p:nvSpPr>
        <p:spPr>
          <a:xfrm rot="10800000">
            <a:off x="4578679" y="2715766"/>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5" name="164 Elipse"/>
          <p:cNvSpPr/>
          <p:nvPr/>
        </p:nvSpPr>
        <p:spPr>
          <a:xfrm rot="10800000">
            <a:off x="3927563" y="2715766"/>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6" name="165 Elipse"/>
          <p:cNvSpPr/>
          <p:nvPr/>
        </p:nvSpPr>
        <p:spPr>
          <a:xfrm rot="10800000">
            <a:off x="3291831" y="2715766"/>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7" name="166 Elipse"/>
          <p:cNvSpPr/>
          <p:nvPr/>
        </p:nvSpPr>
        <p:spPr>
          <a:xfrm rot="10800000">
            <a:off x="2640715" y="2715766"/>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8" name="167 Elipse"/>
          <p:cNvSpPr/>
          <p:nvPr/>
        </p:nvSpPr>
        <p:spPr>
          <a:xfrm rot="10800000">
            <a:off x="1989599" y="2715766"/>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9" name="168 Elipse"/>
          <p:cNvSpPr/>
          <p:nvPr/>
        </p:nvSpPr>
        <p:spPr>
          <a:xfrm rot="10800000">
            <a:off x="1338483" y="2715766"/>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0" name="169 Elipse"/>
          <p:cNvSpPr/>
          <p:nvPr/>
        </p:nvSpPr>
        <p:spPr>
          <a:xfrm rot="10800000">
            <a:off x="702750" y="2715766"/>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1" name="170 Elipse"/>
          <p:cNvSpPr/>
          <p:nvPr/>
        </p:nvSpPr>
        <p:spPr>
          <a:xfrm rot="10800000">
            <a:off x="36987" y="2715766"/>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2" name="171 Elipse"/>
          <p:cNvSpPr/>
          <p:nvPr/>
        </p:nvSpPr>
        <p:spPr>
          <a:xfrm rot="10800000">
            <a:off x="8507980" y="3518682"/>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3" name="172 Elipse"/>
          <p:cNvSpPr/>
          <p:nvPr/>
        </p:nvSpPr>
        <p:spPr>
          <a:xfrm rot="10800000">
            <a:off x="7856864" y="3518682"/>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4" name="173 Elipse"/>
          <p:cNvSpPr/>
          <p:nvPr/>
        </p:nvSpPr>
        <p:spPr>
          <a:xfrm rot="10800000">
            <a:off x="7205748" y="3518682"/>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5" name="174 Elipse"/>
          <p:cNvSpPr/>
          <p:nvPr/>
        </p:nvSpPr>
        <p:spPr>
          <a:xfrm rot="10800000">
            <a:off x="6554632" y="3518682"/>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6" name="175 Elipse"/>
          <p:cNvSpPr/>
          <p:nvPr/>
        </p:nvSpPr>
        <p:spPr>
          <a:xfrm rot="10800000">
            <a:off x="5881420" y="3518682"/>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7" name="176 Elipse"/>
          <p:cNvSpPr/>
          <p:nvPr/>
        </p:nvSpPr>
        <p:spPr>
          <a:xfrm rot="10800000">
            <a:off x="5230304" y="3518682"/>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8" name="177 Elipse"/>
          <p:cNvSpPr/>
          <p:nvPr/>
        </p:nvSpPr>
        <p:spPr>
          <a:xfrm rot="10800000">
            <a:off x="4579188" y="3518682"/>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9" name="178 Elipse"/>
          <p:cNvSpPr/>
          <p:nvPr/>
        </p:nvSpPr>
        <p:spPr>
          <a:xfrm rot="10800000">
            <a:off x="3928072" y="3518682"/>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0" name="179 Elipse"/>
          <p:cNvSpPr/>
          <p:nvPr/>
        </p:nvSpPr>
        <p:spPr>
          <a:xfrm rot="10800000">
            <a:off x="3292340" y="3518682"/>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1" name="180 Elipse"/>
          <p:cNvSpPr/>
          <p:nvPr/>
        </p:nvSpPr>
        <p:spPr>
          <a:xfrm rot="10800000">
            <a:off x="2641224" y="3518682"/>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2" name="181 Elipse"/>
          <p:cNvSpPr/>
          <p:nvPr/>
        </p:nvSpPr>
        <p:spPr>
          <a:xfrm rot="10800000">
            <a:off x="1990108" y="3518682"/>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3" name="182 Elipse"/>
          <p:cNvSpPr/>
          <p:nvPr/>
        </p:nvSpPr>
        <p:spPr>
          <a:xfrm rot="10800000">
            <a:off x="1338992" y="3518682"/>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4" name="183 Elipse"/>
          <p:cNvSpPr/>
          <p:nvPr/>
        </p:nvSpPr>
        <p:spPr>
          <a:xfrm rot="10800000">
            <a:off x="703259" y="3518682"/>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5" name="184 Elipse"/>
          <p:cNvSpPr/>
          <p:nvPr/>
        </p:nvSpPr>
        <p:spPr>
          <a:xfrm rot="10800000">
            <a:off x="37496" y="3518682"/>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6" name="185 Elipse"/>
          <p:cNvSpPr/>
          <p:nvPr/>
        </p:nvSpPr>
        <p:spPr>
          <a:xfrm rot="10800000">
            <a:off x="8470484" y="4321598"/>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7" name="186 Elipse"/>
          <p:cNvSpPr/>
          <p:nvPr/>
        </p:nvSpPr>
        <p:spPr>
          <a:xfrm rot="10800000">
            <a:off x="7819368" y="4321598"/>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8" name="187 Elipse"/>
          <p:cNvSpPr/>
          <p:nvPr/>
        </p:nvSpPr>
        <p:spPr>
          <a:xfrm rot="10800000">
            <a:off x="7168252" y="4321598"/>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9" name="188 Elipse"/>
          <p:cNvSpPr/>
          <p:nvPr/>
        </p:nvSpPr>
        <p:spPr>
          <a:xfrm rot="10800000">
            <a:off x="6517136" y="4321598"/>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0" name="189 Elipse"/>
          <p:cNvSpPr/>
          <p:nvPr/>
        </p:nvSpPr>
        <p:spPr>
          <a:xfrm rot="10800000">
            <a:off x="5843924" y="4321598"/>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1" name="190 Elipse"/>
          <p:cNvSpPr/>
          <p:nvPr/>
        </p:nvSpPr>
        <p:spPr>
          <a:xfrm rot="10800000">
            <a:off x="5192808" y="4321598"/>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2" name="191 Elipse"/>
          <p:cNvSpPr/>
          <p:nvPr/>
        </p:nvSpPr>
        <p:spPr>
          <a:xfrm rot="10800000">
            <a:off x="4541692" y="4321598"/>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3" name="192 Elipse"/>
          <p:cNvSpPr/>
          <p:nvPr/>
        </p:nvSpPr>
        <p:spPr>
          <a:xfrm rot="10800000">
            <a:off x="3890576" y="4321598"/>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4" name="193 Elipse"/>
          <p:cNvSpPr/>
          <p:nvPr/>
        </p:nvSpPr>
        <p:spPr>
          <a:xfrm rot="10800000">
            <a:off x="3254844" y="4321598"/>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5" name="194 Elipse"/>
          <p:cNvSpPr/>
          <p:nvPr/>
        </p:nvSpPr>
        <p:spPr>
          <a:xfrm rot="10800000">
            <a:off x="2603728" y="4321598"/>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6" name="195 Elipse"/>
          <p:cNvSpPr/>
          <p:nvPr/>
        </p:nvSpPr>
        <p:spPr>
          <a:xfrm rot="10800000">
            <a:off x="1952612" y="4321598"/>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7" name="196 Elipse"/>
          <p:cNvSpPr/>
          <p:nvPr/>
        </p:nvSpPr>
        <p:spPr>
          <a:xfrm rot="10800000">
            <a:off x="1301496" y="4321598"/>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8" name="197 Elipse"/>
          <p:cNvSpPr/>
          <p:nvPr/>
        </p:nvSpPr>
        <p:spPr>
          <a:xfrm rot="10800000">
            <a:off x="665763" y="4321598"/>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9" name="198 Elipse"/>
          <p:cNvSpPr/>
          <p:nvPr/>
        </p:nvSpPr>
        <p:spPr>
          <a:xfrm rot="10800000">
            <a:off x="0" y="4321598"/>
            <a:ext cx="636020" cy="626416"/>
          </a:xfrm>
          <a:prstGeom prst="ellipse">
            <a:avLst/>
          </a:prstGeom>
          <a:blipFill>
            <a:blip r:embed="rId3" cstate="email">
              <a:extLst>
                <a:ext uri="{28A0092B-C50C-407E-A947-70E740481C1C}">
                  <a14:useLocalDpi xmlns:a14="http://schemas.microsoft.com/office/drawing/2010/main"/>
                </a:ext>
              </a:extLst>
            </a:blip>
            <a:stretch>
              <a:fillRect/>
            </a:stretch>
          </a:blipFill>
          <a:ln w="12700">
            <a:solidFill>
              <a:srgbClr val="FFC000"/>
            </a:solidFill>
          </a:ln>
          <a:effectLst>
            <a:outerShdw blurRad="482600" dist="50800" dir="5400000" algn="ctr" rotWithShape="0">
              <a:srgbClr val="FFC000"/>
            </a:outerShdw>
          </a:effectLst>
          <a:scene3d>
            <a:camera prst="orthographicFront"/>
            <a:lightRig rig="brightRoom" dir="t"/>
          </a:scene3d>
          <a:sp3d prstMaterial="dkEdge">
            <a:bevelT w="2286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Rectángulo"/>
          <p:cNvSpPr/>
          <p:nvPr/>
        </p:nvSpPr>
        <p:spPr>
          <a:xfrm>
            <a:off x="-83602" y="-164554"/>
            <a:ext cx="9247620" cy="5472608"/>
          </a:xfrm>
          <a:prstGeom prst="rect">
            <a:avLst/>
          </a:prstGeom>
          <a:gradFill flip="none" rotWithShape="1">
            <a:gsLst>
              <a:gs pos="0">
                <a:schemeClr val="accent6">
                  <a:lumMod val="50000"/>
                </a:schemeClr>
              </a:gs>
              <a:gs pos="27000">
                <a:srgbClr val="FFC000"/>
              </a:gs>
              <a:gs pos="49000">
                <a:schemeClr val="accent6">
                  <a:lumMod val="50000"/>
                </a:schemeClr>
              </a:gs>
              <a:gs pos="76000">
                <a:srgbClr val="FFC000"/>
              </a:gs>
              <a:gs pos="100000">
                <a:schemeClr val="accent6">
                  <a:lumMod val="5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087249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1500"/>
                                  </p:stCondLst>
                                  <p:childTnLst>
                                    <p:set>
                                      <p:cBhvr>
                                        <p:cTn id="6" dur="1" fill="hold">
                                          <p:stCondLst>
                                            <p:cond delay="0"/>
                                          </p:stCondLst>
                                        </p:cTn>
                                        <p:tgtEl>
                                          <p:spTgt spid="97"/>
                                        </p:tgtEl>
                                        <p:attrNameLst>
                                          <p:attrName>style.visibility</p:attrName>
                                        </p:attrNameLst>
                                      </p:cBhvr>
                                      <p:to>
                                        <p:strVal val="visible"/>
                                      </p:to>
                                    </p:set>
                                    <p:anim calcmode="lin" valueType="num">
                                      <p:cBhvr>
                                        <p:cTn id="7" dur="3250" fill="hold"/>
                                        <p:tgtEl>
                                          <p:spTgt spid="97"/>
                                        </p:tgtEl>
                                        <p:attrNameLst>
                                          <p:attrName>ppt_w</p:attrName>
                                        </p:attrNameLst>
                                      </p:cBhvr>
                                      <p:tavLst>
                                        <p:tav tm="0">
                                          <p:val>
                                            <p:strVal val="4/3*#ppt_w"/>
                                          </p:val>
                                        </p:tav>
                                        <p:tav tm="100000">
                                          <p:val>
                                            <p:strVal val="#ppt_w"/>
                                          </p:val>
                                        </p:tav>
                                      </p:tavLst>
                                    </p:anim>
                                    <p:anim calcmode="lin" valueType="num">
                                      <p:cBhvr>
                                        <p:cTn id="8" dur="3250" fill="hold"/>
                                        <p:tgtEl>
                                          <p:spTgt spid="97"/>
                                        </p:tgtEl>
                                        <p:attrNameLst>
                                          <p:attrName>ppt_h</p:attrName>
                                        </p:attrNameLst>
                                      </p:cBhvr>
                                      <p:tavLst>
                                        <p:tav tm="0">
                                          <p:val>
                                            <p:strVal val="4/3*#ppt_h"/>
                                          </p:val>
                                        </p:tav>
                                        <p:tav tm="100000">
                                          <p:val>
                                            <p:strVal val="#ppt_h"/>
                                          </p:val>
                                        </p:tav>
                                      </p:tavLst>
                                    </p:anim>
                                  </p:childTnLst>
                                </p:cTn>
                              </p:par>
                              <p:par>
                                <p:cTn id="9" presetID="16" presetClass="entr" presetSubtype="42" fill="hold" nodeType="withEffect">
                                  <p:stCondLst>
                                    <p:cond delay="1500"/>
                                  </p:stCondLst>
                                  <p:childTnLst>
                                    <p:set>
                                      <p:cBhvr>
                                        <p:cTn id="10" dur="1" fill="hold">
                                          <p:stCondLst>
                                            <p:cond delay="0"/>
                                          </p:stCondLst>
                                        </p:cTn>
                                        <p:tgtEl>
                                          <p:spTgt spid="97"/>
                                        </p:tgtEl>
                                        <p:attrNameLst>
                                          <p:attrName>style.visibility</p:attrName>
                                        </p:attrNameLst>
                                      </p:cBhvr>
                                      <p:to>
                                        <p:strVal val="visible"/>
                                      </p:to>
                                    </p:set>
                                    <p:animEffect transition="in" filter="barn(outHorizontal)">
                                      <p:cBhvr>
                                        <p:cTn id="11" dur="3250"/>
                                        <p:tgtEl>
                                          <p:spTgt spid="97"/>
                                        </p:tgtEl>
                                      </p:cBhvr>
                                    </p:animEffect>
                                  </p:childTnLst>
                                </p:cTn>
                              </p:par>
                              <p:par>
                                <p:cTn id="12" presetID="2" presetClass="entr" presetSubtype="1" fill="hold" grpId="0" nodeType="withEffect">
                                  <p:stCondLst>
                                    <p:cond delay="0"/>
                                  </p:stCondLst>
                                  <p:childTnLst>
                                    <p:set>
                                      <p:cBhvr>
                                        <p:cTn id="13" dur="1" fill="hold">
                                          <p:stCondLst>
                                            <p:cond delay="0"/>
                                          </p:stCondLst>
                                        </p:cTn>
                                        <p:tgtEl>
                                          <p:spTgt spid="144"/>
                                        </p:tgtEl>
                                        <p:attrNameLst>
                                          <p:attrName>style.visibility</p:attrName>
                                        </p:attrNameLst>
                                      </p:cBhvr>
                                      <p:to>
                                        <p:strVal val="visible"/>
                                      </p:to>
                                    </p:set>
                                    <p:anim calcmode="lin" valueType="num">
                                      <p:cBhvr additive="base">
                                        <p:cTn id="14" dur="4000" fill="hold"/>
                                        <p:tgtEl>
                                          <p:spTgt spid="144"/>
                                        </p:tgtEl>
                                        <p:attrNameLst>
                                          <p:attrName>ppt_x</p:attrName>
                                        </p:attrNameLst>
                                      </p:cBhvr>
                                      <p:tavLst>
                                        <p:tav tm="0">
                                          <p:val>
                                            <p:strVal val="#ppt_x"/>
                                          </p:val>
                                        </p:tav>
                                        <p:tav tm="100000">
                                          <p:val>
                                            <p:strVal val="#ppt_x"/>
                                          </p:val>
                                        </p:tav>
                                      </p:tavLst>
                                    </p:anim>
                                    <p:anim calcmode="lin" valueType="num">
                                      <p:cBhvr additive="base">
                                        <p:cTn id="15" dur="4000" fill="hold"/>
                                        <p:tgtEl>
                                          <p:spTgt spid="144"/>
                                        </p:tgtEl>
                                        <p:attrNameLst>
                                          <p:attrName>ppt_y</p:attrName>
                                        </p:attrNameLst>
                                      </p:cBhvr>
                                      <p:tavLst>
                                        <p:tav tm="0">
                                          <p:val>
                                            <p:strVal val="0-#ppt_h/2"/>
                                          </p:val>
                                        </p:tav>
                                        <p:tav tm="100000">
                                          <p:val>
                                            <p:strVal val="#ppt_y"/>
                                          </p:val>
                                        </p:tav>
                                      </p:tavLst>
                                    </p:anim>
                                  </p:childTnLst>
                                </p:cTn>
                              </p:par>
                              <p:par>
                                <p:cTn id="16" presetID="19" presetClass="entr" presetSubtype="10" fill="hold" grpId="1" nodeType="withEffect">
                                  <p:stCondLst>
                                    <p:cond delay="0"/>
                                  </p:stCondLst>
                                  <p:childTnLst>
                                    <p:set>
                                      <p:cBhvr>
                                        <p:cTn id="17" dur="1" fill="hold">
                                          <p:stCondLst>
                                            <p:cond delay="0"/>
                                          </p:stCondLst>
                                        </p:cTn>
                                        <p:tgtEl>
                                          <p:spTgt spid="144"/>
                                        </p:tgtEl>
                                        <p:attrNameLst>
                                          <p:attrName>style.visibility</p:attrName>
                                        </p:attrNameLst>
                                      </p:cBhvr>
                                      <p:to>
                                        <p:strVal val="visible"/>
                                      </p:to>
                                    </p:set>
                                    <p:anim calcmode="lin" valueType="num">
                                      <p:cBhvr>
                                        <p:cTn id="18" dur="4000" fill="hold"/>
                                        <p:tgtEl>
                                          <p:spTgt spid="144"/>
                                        </p:tgtEl>
                                        <p:attrNameLst>
                                          <p:attrName>ppt_w</p:attrName>
                                        </p:attrNameLst>
                                      </p:cBhvr>
                                      <p:tavLst>
                                        <p:tav tm="0" fmla="#ppt_w*sin(2.5*pi*$)">
                                          <p:val>
                                            <p:fltVal val="0"/>
                                          </p:val>
                                        </p:tav>
                                        <p:tav tm="100000">
                                          <p:val>
                                            <p:fltVal val="1"/>
                                          </p:val>
                                        </p:tav>
                                      </p:tavLst>
                                    </p:anim>
                                    <p:anim calcmode="lin" valueType="num">
                                      <p:cBhvr>
                                        <p:cTn id="19" dur="4000" fill="hold"/>
                                        <p:tgtEl>
                                          <p:spTgt spid="144"/>
                                        </p:tgtEl>
                                        <p:attrNameLst>
                                          <p:attrName>ppt_h</p:attrName>
                                        </p:attrNameLst>
                                      </p:cBhvr>
                                      <p:tavLst>
                                        <p:tav tm="0">
                                          <p:val>
                                            <p:strVal val="#ppt_h"/>
                                          </p:val>
                                        </p:tav>
                                        <p:tav tm="100000">
                                          <p:val>
                                            <p:strVal val="#ppt_h"/>
                                          </p:val>
                                        </p:tav>
                                      </p:tavLst>
                                    </p:anim>
                                  </p:childTnLst>
                                </p:cTn>
                              </p:par>
                              <p:par>
                                <p:cTn id="20" presetID="2" presetClass="exit" presetSubtype="4" fill="hold" grpId="2" nodeType="withEffect">
                                  <p:stCondLst>
                                    <p:cond delay="0"/>
                                  </p:stCondLst>
                                  <p:childTnLst>
                                    <p:anim calcmode="lin" valueType="num">
                                      <p:cBhvr additive="base">
                                        <p:cTn id="21" dur="4500"/>
                                        <p:tgtEl>
                                          <p:spTgt spid="144"/>
                                        </p:tgtEl>
                                        <p:attrNameLst>
                                          <p:attrName>ppt_x</p:attrName>
                                        </p:attrNameLst>
                                      </p:cBhvr>
                                      <p:tavLst>
                                        <p:tav tm="0">
                                          <p:val>
                                            <p:strVal val="ppt_x"/>
                                          </p:val>
                                        </p:tav>
                                        <p:tav tm="100000">
                                          <p:val>
                                            <p:strVal val="ppt_x"/>
                                          </p:val>
                                        </p:tav>
                                      </p:tavLst>
                                    </p:anim>
                                    <p:anim calcmode="lin" valueType="num">
                                      <p:cBhvr additive="base">
                                        <p:cTn id="22" dur="4500"/>
                                        <p:tgtEl>
                                          <p:spTgt spid="144"/>
                                        </p:tgtEl>
                                        <p:attrNameLst>
                                          <p:attrName>ppt_y</p:attrName>
                                        </p:attrNameLst>
                                      </p:cBhvr>
                                      <p:tavLst>
                                        <p:tav tm="0">
                                          <p:val>
                                            <p:strVal val="ppt_y"/>
                                          </p:val>
                                        </p:tav>
                                        <p:tav tm="100000">
                                          <p:val>
                                            <p:strVal val="1+ppt_h/2"/>
                                          </p:val>
                                        </p:tav>
                                      </p:tavLst>
                                    </p:anim>
                                    <p:set>
                                      <p:cBhvr>
                                        <p:cTn id="23" dur="1" fill="hold">
                                          <p:stCondLst>
                                            <p:cond delay="4499"/>
                                          </p:stCondLst>
                                        </p:cTn>
                                        <p:tgtEl>
                                          <p:spTgt spid="144"/>
                                        </p:tgtEl>
                                        <p:attrNameLst>
                                          <p:attrName>style.visibility</p:attrName>
                                        </p:attrNameLst>
                                      </p:cBhvr>
                                      <p:to>
                                        <p:strVal val="hidden"/>
                                      </p:to>
                                    </p:set>
                                  </p:childTnLst>
                                </p:cTn>
                              </p:par>
                              <p:par>
                                <p:cTn id="24" presetID="3" presetClass="exit" presetSubtype="10" fill="hold" grpId="3" nodeType="withEffect">
                                  <p:stCondLst>
                                    <p:cond delay="0"/>
                                  </p:stCondLst>
                                  <p:childTnLst>
                                    <p:animEffect transition="out" filter="blinds(horizontal)">
                                      <p:cBhvr>
                                        <p:cTn id="25" dur="6000"/>
                                        <p:tgtEl>
                                          <p:spTgt spid="144"/>
                                        </p:tgtEl>
                                      </p:cBhvr>
                                    </p:animEffect>
                                    <p:set>
                                      <p:cBhvr>
                                        <p:cTn id="26" dur="1" fill="hold">
                                          <p:stCondLst>
                                            <p:cond delay="5999"/>
                                          </p:stCondLst>
                                        </p:cTn>
                                        <p:tgtEl>
                                          <p:spTgt spid="144"/>
                                        </p:tgtEl>
                                        <p:attrNameLst>
                                          <p:attrName>style.visibility</p:attrName>
                                        </p:attrNameLst>
                                      </p:cBhvr>
                                      <p:to>
                                        <p:strVal val="hidden"/>
                                      </p:to>
                                    </p:set>
                                  </p:childTnLst>
                                </p:cTn>
                              </p:par>
                              <p:par>
                                <p:cTn id="27" presetID="8" presetClass="emph" presetSubtype="0" fill="hold" grpId="4" nodeType="withEffect">
                                  <p:stCondLst>
                                    <p:cond delay="0"/>
                                  </p:stCondLst>
                                  <p:childTnLst>
                                    <p:animRot by="21600000">
                                      <p:cBhvr>
                                        <p:cTn id="28" dur="5000" fill="hold"/>
                                        <p:tgtEl>
                                          <p:spTgt spid="144"/>
                                        </p:tgtEl>
                                        <p:attrNameLst>
                                          <p:attrName>r</p:attrName>
                                        </p:attrNameLst>
                                      </p:cBhvr>
                                    </p:animRot>
                                  </p:childTnLst>
                                </p:cTn>
                              </p:par>
                              <p:par>
                                <p:cTn id="29" presetID="2" presetClass="entr" presetSubtype="1" fill="hold" grpId="0" nodeType="withEffect">
                                  <p:stCondLst>
                                    <p:cond delay="0"/>
                                  </p:stCondLst>
                                  <p:childTnLst>
                                    <p:set>
                                      <p:cBhvr>
                                        <p:cTn id="30" dur="1" fill="hold">
                                          <p:stCondLst>
                                            <p:cond delay="0"/>
                                          </p:stCondLst>
                                        </p:cTn>
                                        <p:tgtEl>
                                          <p:spTgt spid="145"/>
                                        </p:tgtEl>
                                        <p:attrNameLst>
                                          <p:attrName>style.visibility</p:attrName>
                                        </p:attrNameLst>
                                      </p:cBhvr>
                                      <p:to>
                                        <p:strVal val="visible"/>
                                      </p:to>
                                    </p:set>
                                    <p:anim calcmode="lin" valueType="num">
                                      <p:cBhvr additive="base">
                                        <p:cTn id="31" dur="4000" fill="hold"/>
                                        <p:tgtEl>
                                          <p:spTgt spid="145"/>
                                        </p:tgtEl>
                                        <p:attrNameLst>
                                          <p:attrName>ppt_x</p:attrName>
                                        </p:attrNameLst>
                                      </p:cBhvr>
                                      <p:tavLst>
                                        <p:tav tm="0">
                                          <p:val>
                                            <p:strVal val="#ppt_x"/>
                                          </p:val>
                                        </p:tav>
                                        <p:tav tm="100000">
                                          <p:val>
                                            <p:strVal val="#ppt_x"/>
                                          </p:val>
                                        </p:tav>
                                      </p:tavLst>
                                    </p:anim>
                                    <p:anim calcmode="lin" valueType="num">
                                      <p:cBhvr additive="base">
                                        <p:cTn id="32" dur="4000" fill="hold"/>
                                        <p:tgtEl>
                                          <p:spTgt spid="145"/>
                                        </p:tgtEl>
                                        <p:attrNameLst>
                                          <p:attrName>ppt_y</p:attrName>
                                        </p:attrNameLst>
                                      </p:cBhvr>
                                      <p:tavLst>
                                        <p:tav tm="0">
                                          <p:val>
                                            <p:strVal val="0-#ppt_h/2"/>
                                          </p:val>
                                        </p:tav>
                                        <p:tav tm="100000">
                                          <p:val>
                                            <p:strVal val="#ppt_y"/>
                                          </p:val>
                                        </p:tav>
                                      </p:tavLst>
                                    </p:anim>
                                  </p:childTnLst>
                                </p:cTn>
                              </p:par>
                              <p:par>
                                <p:cTn id="33" presetID="19" presetClass="entr" presetSubtype="10" fill="hold" grpId="1" nodeType="withEffect">
                                  <p:stCondLst>
                                    <p:cond delay="0"/>
                                  </p:stCondLst>
                                  <p:childTnLst>
                                    <p:set>
                                      <p:cBhvr>
                                        <p:cTn id="34" dur="1" fill="hold">
                                          <p:stCondLst>
                                            <p:cond delay="0"/>
                                          </p:stCondLst>
                                        </p:cTn>
                                        <p:tgtEl>
                                          <p:spTgt spid="145"/>
                                        </p:tgtEl>
                                        <p:attrNameLst>
                                          <p:attrName>style.visibility</p:attrName>
                                        </p:attrNameLst>
                                      </p:cBhvr>
                                      <p:to>
                                        <p:strVal val="visible"/>
                                      </p:to>
                                    </p:set>
                                    <p:anim calcmode="lin" valueType="num">
                                      <p:cBhvr>
                                        <p:cTn id="35" dur="4000" fill="hold"/>
                                        <p:tgtEl>
                                          <p:spTgt spid="145"/>
                                        </p:tgtEl>
                                        <p:attrNameLst>
                                          <p:attrName>ppt_w</p:attrName>
                                        </p:attrNameLst>
                                      </p:cBhvr>
                                      <p:tavLst>
                                        <p:tav tm="0" fmla="#ppt_w*sin(2.5*pi*$)">
                                          <p:val>
                                            <p:fltVal val="0"/>
                                          </p:val>
                                        </p:tav>
                                        <p:tav tm="100000">
                                          <p:val>
                                            <p:fltVal val="1"/>
                                          </p:val>
                                        </p:tav>
                                      </p:tavLst>
                                    </p:anim>
                                    <p:anim calcmode="lin" valueType="num">
                                      <p:cBhvr>
                                        <p:cTn id="36" dur="4000" fill="hold"/>
                                        <p:tgtEl>
                                          <p:spTgt spid="145"/>
                                        </p:tgtEl>
                                        <p:attrNameLst>
                                          <p:attrName>ppt_h</p:attrName>
                                        </p:attrNameLst>
                                      </p:cBhvr>
                                      <p:tavLst>
                                        <p:tav tm="0">
                                          <p:val>
                                            <p:strVal val="#ppt_h"/>
                                          </p:val>
                                        </p:tav>
                                        <p:tav tm="100000">
                                          <p:val>
                                            <p:strVal val="#ppt_h"/>
                                          </p:val>
                                        </p:tav>
                                      </p:tavLst>
                                    </p:anim>
                                  </p:childTnLst>
                                </p:cTn>
                              </p:par>
                              <p:par>
                                <p:cTn id="37" presetID="2" presetClass="exit" presetSubtype="4" fill="hold" grpId="2" nodeType="withEffect">
                                  <p:stCondLst>
                                    <p:cond delay="0"/>
                                  </p:stCondLst>
                                  <p:childTnLst>
                                    <p:anim calcmode="lin" valueType="num">
                                      <p:cBhvr additive="base">
                                        <p:cTn id="38" dur="4500"/>
                                        <p:tgtEl>
                                          <p:spTgt spid="145"/>
                                        </p:tgtEl>
                                        <p:attrNameLst>
                                          <p:attrName>ppt_x</p:attrName>
                                        </p:attrNameLst>
                                      </p:cBhvr>
                                      <p:tavLst>
                                        <p:tav tm="0">
                                          <p:val>
                                            <p:strVal val="ppt_x"/>
                                          </p:val>
                                        </p:tav>
                                        <p:tav tm="100000">
                                          <p:val>
                                            <p:strVal val="ppt_x"/>
                                          </p:val>
                                        </p:tav>
                                      </p:tavLst>
                                    </p:anim>
                                    <p:anim calcmode="lin" valueType="num">
                                      <p:cBhvr additive="base">
                                        <p:cTn id="39" dur="4500"/>
                                        <p:tgtEl>
                                          <p:spTgt spid="145"/>
                                        </p:tgtEl>
                                        <p:attrNameLst>
                                          <p:attrName>ppt_y</p:attrName>
                                        </p:attrNameLst>
                                      </p:cBhvr>
                                      <p:tavLst>
                                        <p:tav tm="0">
                                          <p:val>
                                            <p:strVal val="ppt_y"/>
                                          </p:val>
                                        </p:tav>
                                        <p:tav tm="100000">
                                          <p:val>
                                            <p:strVal val="1+ppt_h/2"/>
                                          </p:val>
                                        </p:tav>
                                      </p:tavLst>
                                    </p:anim>
                                    <p:set>
                                      <p:cBhvr>
                                        <p:cTn id="40" dur="1" fill="hold">
                                          <p:stCondLst>
                                            <p:cond delay="4499"/>
                                          </p:stCondLst>
                                        </p:cTn>
                                        <p:tgtEl>
                                          <p:spTgt spid="145"/>
                                        </p:tgtEl>
                                        <p:attrNameLst>
                                          <p:attrName>style.visibility</p:attrName>
                                        </p:attrNameLst>
                                      </p:cBhvr>
                                      <p:to>
                                        <p:strVal val="hidden"/>
                                      </p:to>
                                    </p:set>
                                  </p:childTnLst>
                                </p:cTn>
                              </p:par>
                              <p:par>
                                <p:cTn id="41" presetID="3" presetClass="exit" presetSubtype="10" fill="hold" grpId="3" nodeType="withEffect">
                                  <p:stCondLst>
                                    <p:cond delay="0"/>
                                  </p:stCondLst>
                                  <p:childTnLst>
                                    <p:animEffect transition="out" filter="blinds(horizontal)">
                                      <p:cBhvr>
                                        <p:cTn id="42" dur="6000"/>
                                        <p:tgtEl>
                                          <p:spTgt spid="145"/>
                                        </p:tgtEl>
                                      </p:cBhvr>
                                    </p:animEffect>
                                    <p:set>
                                      <p:cBhvr>
                                        <p:cTn id="43" dur="1" fill="hold">
                                          <p:stCondLst>
                                            <p:cond delay="5999"/>
                                          </p:stCondLst>
                                        </p:cTn>
                                        <p:tgtEl>
                                          <p:spTgt spid="145"/>
                                        </p:tgtEl>
                                        <p:attrNameLst>
                                          <p:attrName>style.visibility</p:attrName>
                                        </p:attrNameLst>
                                      </p:cBhvr>
                                      <p:to>
                                        <p:strVal val="hidden"/>
                                      </p:to>
                                    </p:set>
                                  </p:childTnLst>
                                </p:cTn>
                              </p:par>
                              <p:par>
                                <p:cTn id="44" presetID="8" presetClass="emph" presetSubtype="0" fill="hold" grpId="4" nodeType="withEffect">
                                  <p:stCondLst>
                                    <p:cond delay="0"/>
                                  </p:stCondLst>
                                  <p:childTnLst>
                                    <p:animRot by="21600000">
                                      <p:cBhvr>
                                        <p:cTn id="45" dur="5000" fill="hold"/>
                                        <p:tgtEl>
                                          <p:spTgt spid="145"/>
                                        </p:tgtEl>
                                        <p:attrNameLst>
                                          <p:attrName>r</p:attrName>
                                        </p:attrNameLst>
                                      </p:cBhvr>
                                    </p:animRot>
                                  </p:childTnLst>
                                </p:cTn>
                              </p:par>
                              <p:par>
                                <p:cTn id="46" presetID="2" presetClass="entr" presetSubtype="1" fill="hold" grpId="0" nodeType="withEffect">
                                  <p:stCondLst>
                                    <p:cond delay="0"/>
                                  </p:stCondLst>
                                  <p:childTnLst>
                                    <p:set>
                                      <p:cBhvr>
                                        <p:cTn id="47" dur="1" fill="hold">
                                          <p:stCondLst>
                                            <p:cond delay="0"/>
                                          </p:stCondLst>
                                        </p:cTn>
                                        <p:tgtEl>
                                          <p:spTgt spid="146"/>
                                        </p:tgtEl>
                                        <p:attrNameLst>
                                          <p:attrName>style.visibility</p:attrName>
                                        </p:attrNameLst>
                                      </p:cBhvr>
                                      <p:to>
                                        <p:strVal val="visible"/>
                                      </p:to>
                                    </p:set>
                                    <p:anim calcmode="lin" valueType="num">
                                      <p:cBhvr additive="base">
                                        <p:cTn id="48" dur="4000" fill="hold"/>
                                        <p:tgtEl>
                                          <p:spTgt spid="146"/>
                                        </p:tgtEl>
                                        <p:attrNameLst>
                                          <p:attrName>ppt_x</p:attrName>
                                        </p:attrNameLst>
                                      </p:cBhvr>
                                      <p:tavLst>
                                        <p:tav tm="0">
                                          <p:val>
                                            <p:strVal val="#ppt_x"/>
                                          </p:val>
                                        </p:tav>
                                        <p:tav tm="100000">
                                          <p:val>
                                            <p:strVal val="#ppt_x"/>
                                          </p:val>
                                        </p:tav>
                                      </p:tavLst>
                                    </p:anim>
                                    <p:anim calcmode="lin" valueType="num">
                                      <p:cBhvr additive="base">
                                        <p:cTn id="49" dur="4000" fill="hold"/>
                                        <p:tgtEl>
                                          <p:spTgt spid="146"/>
                                        </p:tgtEl>
                                        <p:attrNameLst>
                                          <p:attrName>ppt_y</p:attrName>
                                        </p:attrNameLst>
                                      </p:cBhvr>
                                      <p:tavLst>
                                        <p:tav tm="0">
                                          <p:val>
                                            <p:strVal val="0-#ppt_h/2"/>
                                          </p:val>
                                        </p:tav>
                                        <p:tav tm="100000">
                                          <p:val>
                                            <p:strVal val="#ppt_y"/>
                                          </p:val>
                                        </p:tav>
                                      </p:tavLst>
                                    </p:anim>
                                  </p:childTnLst>
                                </p:cTn>
                              </p:par>
                              <p:par>
                                <p:cTn id="50" presetID="19" presetClass="entr" presetSubtype="10" fill="hold" grpId="1" nodeType="withEffect">
                                  <p:stCondLst>
                                    <p:cond delay="0"/>
                                  </p:stCondLst>
                                  <p:childTnLst>
                                    <p:set>
                                      <p:cBhvr>
                                        <p:cTn id="51" dur="1" fill="hold">
                                          <p:stCondLst>
                                            <p:cond delay="0"/>
                                          </p:stCondLst>
                                        </p:cTn>
                                        <p:tgtEl>
                                          <p:spTgt spid="146"/>
                                        </p:tgtEl>
                                        <p:attrNameLst>
                                          <p:attrName>style.visibility</p:attrName>
                                        </p:attrNameLst>
                                      </p:cBhvr>
                                      <p:to>
                                        <p:strVal val="visible"/>
                                      </p:to>
                                    </p:set>
                                    <p:anim calcmode="lin" valueType="num">
                                      <p:cBhvr>
                                        <p:cTn id="52" dur="4000" fill="hold"/>
                                        <p:tgtEl>
                                          <p:spTgt spid="146"/>
                                        </p:tgtEl>
                                        <p:attrNameLst>
                                          <p:attrName>ppt_w</p:attrName>
                                        </p:attrNameLst>
                                      </p:cBhvr>
                                      <p:tavLst>
                                        <p:tav tm="0" fmla="#ppt_w*sin(2.5*pi*$)">
                                          <p:val>
                                            <p:fltVal val="0"/>
                                          </p:val>
                                        </p:tav>
                                        <p:tav tm="100000">
                                          <p:val>
                                            <p:fltVal val="1"/>
                                          </p:val>
                                        </p:tav>
                                      </p:tavLst>
                                    </p:anim>
                                    <p:anim calcmode="lin" valueType="num">
                                      <p:cBhvr>
                                        <p:cTn id="53" dur="4000" fill="hold"/>
                                        <p:tgtEl>
                                          <p:spTgt spid="146"/>
                                        </p:tgtEl>
                                        <p:attrNameLst>
                                          <p:attrName>ppt_h</p:attrName>
                                        </p:attrNameLst>
                                      </p:cBhvr>
                                      <p:tavLst>
                                        <p:tav tm="0">
                                          <p:val>
                                            <p:strVal val="#ppt_h"/>
                                          </p:val>
                                        </p:tav>
                                        <p:tav tm="100000">
                                          <p:val>
                                            <p:strVal val="#ppt_h"/>
                                          </p:val>
                                        </p:tav>
                                      </p:tavLst>
                                    </p:anim>
                                  </p:childTnLst>
                                </p:cTn>
                              </p:par>
                              <p:par>
                                <p:cTn id="54" presetID="2" presetClass="exit" presetSubtype="4" fill="hold" grpId="2" nodeType="withEffect">
                                  <p:stCondLst>
                                    <p:cond delay="0"/>
                                  </p:stCondLst>
                                  <p:childTnLst>
                                    <p:anim calcmode="lin" valueType="num">
                                      <p:cBhvr additive="base">
                                        <p:cTn id="55" dur="4500"/>
                                        <p:tgtEl>
                                          <p:spTgt spid="146"/>
                                        </p:tgtEl>
                                        <p:attrNameLst>
                                          <p:attrName>ppt_x</p:attrName>
                                        </p:attrNameLst>
                                      </p:cBhvr>
                                      <p:tavLst>
                                        <p:tav tm="0">
                                          <p:val>
                                            <p:strVal val="ppt_x"/>
                                          </p:val>
                                        </p:tav>
                                        <p:tav tm="100000">
                                          <p:val>
                                            <p:strVal val="ppt_x"/>
                                          </p:val>
                                        </p:tav>
                                      </p:tavLst>
                                    </p:anim>
                                    <p:anim calcmode="lin" valueType="num">
                                      <p:cBhvr additive="base">
                                        <p:cTn id="56" dur="4500"/>
                                        <p:tgtEl>
                                          <p:spTgt spid="146"/>
                                        </p:tgtEl>
                                        <p:attrNameLst>
                                          <p:attrName>ppt_y</p:attrName>
                                        </p:attrNameLst>
                                      </p:cBhvr>
                                      <p:tavLst>
                                        <p:tav tm="0">
                                          <p:val>
                                            <p:strVal val="ppt_y"/>
                                          </p:val>
                                        </p:tav>
                                        <p:tav tm="100000">
                                          <p:val>
                                            <p:strVal val="1+ppt_h/2"/>
                                          </p:val>
                                        </p:tav>
                                      </p:tavLst>
                                    </p:anim>
                                    <p:set>
                                      <p:cBhvr>
                                        <p:cTn id="57" dur="1" fill="hold">
                                          <p:stCondLst>
                                            <p:cond delay="4499"/>
                                          </p:stCondLst>
                                        </p:cTn>
                                        <p:tgtEl>
                                          <p:spTgt spid="146"/>
                                        </p:tgtEl>
                                        <p:attrNameLst>
                                          <p:attrName>style.visibility</p:attrName>
                                        </p:attrNameLst>
                                      </p:cBhvr>
                                      <p:to>
                                        <p:strVal val="hidden"/>
                                      </p:to>
                                    </p:set>
                                  </p:childTnLst>
                                </p:cTn>
                              </p:par>
                              <p:par>
                                <p:cTn id="58" presetID="3" presetClass="exit" presetSubtype="10" fill="hold" grpId="3" nodeType="withEffect">
                                  <p:stCondLst>
                                    <p:cond delay="0"/>
                                  </p:stCondLst>
                                  <p:childTnLst>
                                    <p:animEffect transition="out" filter="blinds(horizontal)">
                                      <p:cBhvr>
                                        <p:cTn id="59" dur="6000"/>
                                        <p:tgtEl>
                                          <p:spTgt spid="146"/>
                                        </p:tgtEl>
                                      </p:cBhvr>
                                    </p:animEffect>
                                    <p:set>
                                      <p:cBhvr>
                                        <p:cTn id="60" dur="1" fill="hold">
                                          <p:stCondLst>
                                            <p:cond delay="5999"/>
                                          </p:stCondLst>
                                        </p:cTn>
                                        <p:tgtEl>
                                          <p:spTgt spid="146"/>
                                        </p:tgtEl>
                                        <p:attrNameLst>
                                          <p:attrName>style.visibility</p:attrName>
                                        </p:attrNameLst>
                                      </p:cBhvr>
                                      <p:to>
                                        <p:strVal val="hidden"/>
                                      </p:to>
                                    </p:set>
                                  </p:childTnLst>
                                </p:cTn>
                              </p:par>
                              <p:par>
                                <p:cTn id="61" presetID="8" presetClass="emph" presetSubtype="0" fill="hold" grpId="4" nodeType="withEffect">
                                  <p:stCondLst>
                                    <p:cond delay="0"/>
                                  </p:stCondLst>
                                  <p:childTnLst>
                                    <p:animRot by="21600000">
                                      <p:cBhvr>
                                        <p:cTn id="62" dur="5000" fill="hold"/>
                                        <p:tgtEl>
                                          <p:spTgt spid="146"/>
                                        </p:tgtEl>
                                        <p:attrNameLst>
                                          <p:attrName>r</p:attrName>
                                        </p:attrNameLst>
                                      </p:cBhvr>
                                    </p:animRot>
                                  </p:childTnLst>
                                </p:cTn>
                              </p:par>
                              <p:par>
                                <p:cTn id="63" presetID="2" presetClass="entr" presetSubtype="1" fill="hold" grpId="0" nodeType="withEffect">
                                  <p:stCondLst>
                                    <p:cond delay="0"/>
                                  </p:stCondLst>
                                  <p:childTnLst>
                                    <p:set>
                                      <p:cBhvr>
                                        <p:cTn id="64" dur="1" fill="hold">
                                          <p:stCondLst>
                                            <p:cond delay="0"/>
                                          </p:stCondLst>
                                        </p:cTn>
                                        <p:tgtEl>
                                          <p:spTgt spid="147"/>
                                        </p:tgtEl>
                                        <p:attrNameLst>
                                          <p:attrName>style.visibility</p:attrName>
                                        </p:attrNameLst>
                                      </p:cBhvr>
                                      <p:to>
                                        <p:strVal val="visible"/>
                                      </p:to>
                                    </p:set>
                                    <p:anim calcmode="lin" valueType="num">
                                      <p:cBhvr additive="base">
                                        <p:cTn id="65" dur="4000" fill="hold"/>
                                        <p:tgtEl>
                                          <p:spTgt spid="147"/>
                                        </p:tgtEl>
                                        <p:attrNameLst>
                                          <p:attrName>ppt_x</p:attrName>
                                        </p:attrNameLst>
                                      </p:cBhvr>
                                      <p:tavLst>
                                        <p:tav tm="0">
                                          <p:val>
                                            <p:strVal val="#ppt_x"/>
                                          </p:val>
                                        </p:tav>
                                        <p:tav tm="100000">
                                          <p:val>
                                            <p:strVal val="#ppt_x"/>
                                          </p:val>
                                        </p:tav>
                                      </p:tavLst>
                                    </p:anim>
                                    <p:anim calcmode="lin" valueType="num">
                                      <p:cBhvr additive="base">
                                        <p:cTn id="66" dur="4000" fill="hold"/>
                                        <p:tgtEl>
                                          <p:spTgt spid="147"/>
                                        </p:tgtEl>
                                        <p:attrNameLst>
                                          <p:attrName>ppt_y</p:attrName>
                                        </p:attrNameLst>
                                      </p:cBhvr>
                                      <p:tavLst>
                                        <p:tav tm="0">
                                          <p:val>
                                            <p:strVal val="0-#ppt_h/2"/>
                                          </p:val>
                                        </p:tav>
                                        <p:tav tm="100000">
                                          <p:val>
                                            <p:strVal val="#ppt_y"/>
                                          </p:val>
                                        </p:tav>
                                      </p:tavLst>
                                    </p:anim>
                                  </p:childTnLst>
                                </p:cTn>
                              </p:par>
                              <p:par>
                                <p:cTn id="67" presetID="19" presetClass="entr" presetSubtype="10" fill="hold" grpId="1" nodeType="withEffect">
                                  <p:stCondLst>
                                    <p:cond delay="0"/>
                                  </p:stCondLst>
                                  <p:childTnLst>
                                    <p:set>
                                      <p:cBhvr>
                                        <p:cTn id="68" dur="1" fill="hold">
                                          <p:stCondLst>
                                            <p:cond delay="0"/>
                                          </p:stCondLst>
                                        </p:cTn>
                                        <p:tgtEl>
                                          <p:spTgt spid="147"/>
                                        </p:tgtEl>
                                        <p:attrNameLst>
                                          <p:attrName>style.visibility</p:attrName>
                                        </p:attrNameLst>
                                      </p:cBhvr>
                                      <p:to>
                                        <p:strVal val="visible"/>
                                      </p:to>
                                    </p:set>
                                    <p:anim calcmode="lin" valueType="num">
                                      <p:cBhvr>
                                        <p:cTn id="69" dur="4000" fill="hold"/>
                                        <p:tgtEl>
                                          <p:spTgt spid="147"/>
                                        </p:tgtEl>
                                        <p:attrNameLst>
                                          <p:attrName>ppt_w</p:attrName>
                                        </p:attrNameLst>
                                      </p:cBhvr>
                                      <p:tavLst>
                                        <p:tav tm="0" fmla="#ppt_w*sin(2.5*pi*$)">
                                          <p:val>
                                            <p:fltVal val="0"/>
                                          </p:val>
                                        </p:tav>
                                        <p:tav tm="100000">
                                          <p:val>
                                            <p:fltVal val="1"/>
                                          </p:val>
                                        </p:tav>
                                      </p:tavLst>
                                    </p:anim>
                                    <p:anim calcmode="lin" valueType="num">
                                      <p:cBhvr>
                                        <p:cTn id="70" dur="4000" fill="hold"/>
                                        <p:tgtEl>
                                          <p:spTgt spid="147"/>
                                        </p:tgtEl>
                                        <p:attrNameLst>
                                          <p:attrName>ppt_h</p:attrName>
                                        </p:attrNameLst>
                                      </p:cBhvr>
                                      <p:tavLst>
                                        <p:tav tm="0">
                                          <p:val>
                                            <p:strVal val="#ppt_h"/>
                                          </p:val>
                                        </p:tav>
                                        <p:tav tm="100000">
                                          <p:val>
                                            <p:strVal val="#ppt_h"/>
                                          </p:val>
                                        </p:tav>
                                      </p:tavLst>
                                    </p:anim>
                                  </p:childTnLst>
                                </p:cTn>
                              </p:par>
                              <p:par>
                                <p:cTn id="71" presetID="2" presetClass="exit" presetSubtype="4" fill="hold" grpId="2" nodeType="withEffect">
                                  <p:stCondLst>
                                    <p:cond delay="0"/>
                                  </p:stCondLst>
                                  <p:childTnLst>
                                    <p:anim calcmode="lin" valueType="num">
                                      <p:cBhvr additive="base">
                                        <p:cTn id="72" dur="4500"/>
                                        <p:tgtEl>
                                          <p:spTgt spid="147"/>
                                        </p:tgtEl>
                                        <p:attrNameLst>
                                          <p:attrName>ppt_x</p:attrName>
                                        </p:attrNameLst>
                                      </p:cBhvr>
                                      <p:tavLst>
                                        <p:tav tm="0">
                                          <p:val>
                                            <p:strVal val="ppt_x"/>
                                          </p:val>
                                        </p:tav>
                                        <p:tav tm="100000">
                                          <p:val>
                                            <p:strVal val="ppt_x"/>
                                          </p:val>
                                        </p:tav>
                                      </p:tavLst>
                                    </p:anim>
                                    <p:anim calcmode="lin" valueType="num">
                                      <p:cBhvr additive="base">
                                        <p:cTn id="73" dur="4500"/>
                                        <p:tgtEl>
                                          <p:spTgt spid="147"/>
                                        </p:tgtEl>
                                        <p:attrNameLst>
                                          <p:attrName>ppt_y</p:attrName>
                                        </p:attrNameLst>
                                      </p:cBhvr>
                                      <p:tavLst>
                                        <p:tav tm="0">
                                          <p:val>
                                            <p:strVal val="ppt_y"/>
                                          </p:val>
                                        </p:tav>
                                        <p:tav tm="100000">
                                          <p:val>
                                            <p:strVal val="1+ppt_h/2"/>
                                          </p:val>
                                        </p:tav>
                                      </p:tavLst>
                                    </p:anim>
                                    <p:set>
                                      <p:cBhvr>
                                        <p:cTn id="74" dur="1" fill="hold">
                                          <p:stCondLst>
                                            <p:cond delay="4499"/>
                                          </p:stCondLst>
                                        </p:cTn>
                                        <p:tgtEl>
                                          <p:spTgt spid="147"/>
                                        </p:tgtEl>
                                        <p:attrNameLst>
                                          <p:attrName>style.visibility</p:attrName>
                                        </p:attrNameLst>
                                      </p:cBhvr>
                                      <p:to>
                                        <p:strVal val="hidden"/>
                                      </p:to>
                                    </p:set>
                                  </p:childTnLst>
                                </p:cTn>
                              </p:par>
                              <p:par>
                                <p:cTn id="75" presetID="3" presetClass="exit" presetSubtype="10" fill="hold" grpId="3" nodeType="withEffect">
                                  <p:stCondLst>
                                    <p:cond delay="0"/>
                                  </p:stCondLst>
                                  <p:childTnLst>
                                    <p:animEffect transition="out" filter="blinds(horizontal)">
                                      <p:cBhvr>
                                        <p:cTn id="76" dur="6000"/>
                                        <p:tgtEl>
                                          <p:spTgt spid="147"/>
                                        </p:tgtEl>
                                      </p:cBhvr>
                                    </p:animEffect>
                                    <p:set>
                                      <p:cBhvr>
                                        <p:cTn id="77" dur="1" fill="hold">
                                          <p:stCondLst>
                                            <p:cond delay="5999"/>
                                          </p:stCondLst>
                                        </p:cTn>
                                        <p:tgtEl>
                                          <p:spTgt spid="147"/>
                                        </p:tgtEl>
                                        <p:attrNameLst>
                                          <p:attrName>style.visibility</p:attrName>
                                        </p:attrNameLst>
                                      </p:cBhvr>
                                      <p:to>
                                        <p:strVal val="hidden"/>
                                      </p:to>
                                    </p:set>
                                  </p:childTnLst>
                                </p:cTn>
                              </p:par>
                              <p:par>
                                <p:cTn id="78" presetID="8" presetClass="emph" presetSubtype="0" fill="hold" grpId="4" nodeType="withEffect">
                                  <p:stCondLst>
                                    <p:cond delay="0"/>
                                  </p:stCondLst>
                                  <p:childTnLst>
                                    <p:animRot by="21600000">
                                      <p:cBhvr>
                                        <p:cTn id="79" dur="5000" fill="hold"/>
                                        <p:tgtEl>
                                          <p:spTgt spid="147"/>
                                        </p:tgtEl>
                                        <p:attrNameLst>
                                          <p:attrName>r</p:attrName>
                                        </p:attrNameLst>
                                      </p:cBhvr>
                                    </p:animRot>
                                  </p:childTnLst>
                                </p:cTn>
                              </p:par>
                              <p:par>
                                <p:cTn id="80" presetID="2" presetClass="entr" presetSubtype="1" fill="hold" grpId="0" nodeType="withEffect">
                                  <p:stCondLst>
                                    <p:cond delay="0"/>
                                  </p:stCondLst>
                                  <p:childTnLst>
                                    <p:set>
                                      <p:cBhvr>
                                        <p:cTn id="81" dur="1" fill="hold">
                                          <p:stCondLst>
                                            <p:cond delay="0"/>
                                          </p:stCondLst>
                                        </p:cTn>
                                        <p:tgtEl>
                                          <p:spTgt spid="148"/>
                                        </p:tgtEl>
                                        <p:attrNameLst>
                                          <p:attrName>style.visibility</p:attrName>
                                        </p:attrNameLst>
                                      </p:cBhvr>
                                      <p:to>
                                        <p:strVal val="visible"/>
                                      </p:to>
                                    </p:set>
                                    <p:anim calcmode="lin" valueType="num">
                                      <p:cBhvr additive="base">
                                        <p:cTn id="82" dur="4000" fill="hold"/>
                                        <p:tgtEl>
                                          <p:spTgt spid="148"/>
                                        </p:tgtEl>
                                        <p:attrNameLst>
                                          <p:attrName>ppt_x</p:attrName>
                                        </p:attrNameLst>
                                      </p:cBhvr>
                                      <p:tavLst>
                                        <p:tav tm="0">
                                          <p:val>
                                            <p:strVal val="#ppt_x"/>
                                          </p:val>
                                        </p:tav>
                                        <p:tav tm="100000">
                                          <p:val>
                                            <p:strVal val="#ppt_x"/>
                                          </p:val>
                                        </p:tav>
                                      </p:tavLst>
                                    </p:anim>
                                    <p:anim calcmode="lin" valueType="num">
                                      <p:cBhvr additive="base">
                                        <p:cTn id="83" dur="4000" fill="hold"/>
                                        <p:tgtEl>
                                          <p:spTgt spid="148"/>
                                        </p:tgtEl>
                                        <p:attrNameLst>
                                          <p:attrName>ppt_y</p:attrName>
                                        </p:attrNameLst>
                                      </p:cBhvr>
                                      <p:tavLst>
                                        <p:tav tm="0">
                                          <p:val>
                                            <p:strVal val="0-#ppt_h/2"/>
                                          </p:val>
                                        </p:tav>
                                        <p:tav tm="100000">
                                          <p:val>
                                            <p:strVal val="#ppt_y"/>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48"/>
                                        </p:tgtEl>
                                        <p:attrNameLst>
                                          <p:attrName>style.visibility</p:attrName>
                                        </p:attrNameLst>
                                      </p:cBhvr>
                                      <p:to>
                                        <p:strVal val="visible"/>
                                      </p:to>
                                    </p:set>
                                    <p:anim calcmode="lin" valueType="num">
                                      <p:cBhvr>
                                        <p:cTn id="86" dur="4000" fill="hold"/>
                                        <p:tgtEl>
                                          <p:spTgt spid="148"/>
                                        </p:tgtEl>
                                        <p:attrNameLst>
                                          <p:attrName>ppt_w</p:attrName>
                                        </p:attrNameLst>
                                      </p:cBhvr>
                                      <p:tavLst>
                                        <p:tav tm="0" fmla="#ppt_w*sin(2.5*pi*$)">
                                          <p:val>
                                            <p:fltVal val="0"/>
                                          </p:val>
                                        </p:tav>
                                        <p:tav tm="100000">
                                          <p:val>
                                            <p:fltVal val="1"/>
                                          </p:val>
                                        </p:tav>
                                      </p:tavLst>
                                    </p:anim>
                                    <p:anim calcmode="lin" valueType="num">
                                      <p:cBhvr>
                                        <p:cTn id="87" dur="4000" fill="hold"/>
                                        <p:tgtEl>
                                          <p:spTgt spid="148"/>
                                        </p:tgtEl>
                                        <p:attrNameLst>
                                          <p:attrName>ppt_h</p:attrName>
                                        </p:attrNameLst>
                                      </p:cBhvr>
                                      <p:tavLst>
                                        <p:tav tm="0">
                                          <p:val>
                                            <p:strVal val="#ppt_h"/>
                                          </p:val>
                                        </p:tav>
                                        <p:tav tm="100000">
                                          <p:val>
                                            <p:strVal val="#ppt_h"/>
                                          </p:val>
                                        </p:tav>
                                      </p:tavLst>
                                    </p:anim>
                                  </p:childTnLst>
                                </p:cTn>
                              </p:par>
                              <p:par>
                                <p:cTn id="88" presetID="2" presetClass="exit" presetSubtype="4" fill="hold" grpId="2" nodeType="withEffect">
                                  <p:stCondLst>
                                    <p:cond delay="0"/>
                                  </p:stCondLst>
                                  <p:childTnLst>
                                    <p:anim calcmode="lin" valueType="num">
                                      <p:cBhvr additive="base">
                                        <p:cTn id="89" dur="4500"/>
                                        <p:tgtEl>
                                          <p:spTgt spid="148"/>
                                        </p:tgtEl>
                                        <p:attrNameLst>
                                          <p:attrName>ppt_x</p:attrName>
                                        </p:attrNameLst>
                                      </p:cBhvr>
                                      <p:tavLst>
                                        <p:tav tm="0">
                                          <p:val>
                                            <p:strVal val="ppt_x"/>
                                          </p:val>
                                        </p:tav>
                                        <p:tav tm="100000">
                                          <p:val>
                                            <p:strVal val="ppt_x"/>
                                          </p:val>
                                        </p:tav>
                                      </p:tavLst>
                                    </p:anim>
                                    <p:anim calcmode="lin" valueType="num">
                                      <p:cBhvr additive="base">
                                        <p:cTn id="90" dur="4500"/>
                                        <p:tgtEl>
                                          <p:spTgt spid="148"/>
                                        </p:tgtEl>
                                        <p:attrNameLst>
                                          <p:attrName>ppt_y</p:attrName>
                                        </p:attrNameLst>
                                      </p:cBhvr>
                                      <p:tavLst>
                                        <p:tav tm="0">
                                          <p:val>
                                            <p:strVal val="ppt_y"/>
                                          </p:val>
                                        </p:tav>
                                        <p:tav tm="100000">
                                          <p:val>
                                            <p:strVal val="1+ppt_h/2"/>
                                          </p:val>
                                        </p:tav>
                                      </p:tavLst>
                                    </p:anim>
                                    <p:set>
                                      <p:cBhvr>
                                        <p:cTn id="91" dur="1" fill="hold">
                                          <p:stCondLst>
                                            <p:cond delay="4499"/>
                                          </p:stCondLst>
                                        </p:cTn>
                                        <p:tgtEl>
                                          <p:spTgt spid="148"/>
                                        </p:tgtEl>
                                        <p:attrNameLst>
                                          <p:attrName>style.visibility</p:attrName>
                                        </p:attrNameLst>
                                      </p:cBhvr>
                                      <p:to>
                                        <p:strVal val="hidden"/>
                                      </p:to>
                                    </p:set>
                                  </p:childTnLst>
                                </p:cTn>
                              </p:par>
                              <p:par>
                                <p:cTn id="92" presetID="3" presetClass="exit" presetSubtype="10" fill="hold" grpId="3" nodeType="withEffect">
                                  <p:stCondLst>
                                    <p:cond delay="0"/>
                                  </p:stCondLst>
                                  <p:childTnLst>
                                    <p:animEffect transition="out" filter="blinds(horizontal)">
                                      <p:cBhvr>
                                        <p:cTn id="93" dur="6000"/>
                                        <p:tgtEl>
                                          <p:spTgt spid="148"/>
                                        </p:tgtEl>
                                      </p:cBhvr>
                                    </p:animEffect>
                                    <p:set>
                                      <p:cBhvr>
                                        <p:cTn id="94" dur="1" fill="hold">
                                          <p:stCondLst>
                                            <p:cond delay="5999"/>
                                          </p:stCondLst>
                                        </p:cTn>
                                        <p:tgtEl>
                                          <p:spTgt spid="148"/>
                                        </p:tgtEl>
                                        <p:attrNameLst>
                                          <p:attrName>style.visibility</p:attrName>
                                        </p:attrNameLst>
                                      </p:cBhvr>
                                      <p:to>
                                        <p:strVal val="hidden"/>
                                      </p:to>
                                    </p:set>
                                  </p:childTnLst>
                                </p:cTn>
                              </p:par>
                              <p:par>
                                <p:cTn id="95" presetID="8" presetClass="emph" presetSubtype="0" fill="hold" grpId="4" nodeType="withEffect">
                                  <p:stCondLst>
                                    <p:cond delay="0"/>
                                  </p:stCondLst>
                                  <p:childTnLst>
                                    <p:animRot by="21600000">
                                      <p:cBhvr>
                                        <p:cTn id="96" dur="5000" fill="hold"/>
                                        <p:tgtEl>
                                          <p:spTgt spid="148"/>
                                        </p:tgtEl>
                                        <p:attrNameLst>
                                          <p:attrName>r</p:attrName>
                                        </p:attrNameLst>
                                      </p:cBhvr>
                                    </p:animRot>
                                  </p:childTnLst>
                                </p:cTn>
                              </p:par>
                              <p:par>
                                <p:cTn id="97" presetID="2" presetClass="entr" presetSubtype="1" fill="hold" grpId="0" nodeType="withEffect">
                                  <p:stCondLst>
                                    <p:cond delay="0"/>
                                  </p:stCondLst>
                                  <p:childTnLst>
                                    <p:set>
                                      <p:cBhvr>
                                        <p:cTn id="98" dur="1" fill="hold">
                                          <p:stCondLst>
                                            <p:cond delay="0"/>
                                          </p:stCondLst>
                                        </p:cTn>
                                        <p:tgtEl>
                                          <p:spTgt spid="149"/>
                                        </p:tgtEl>
                                        <p:attrNameLst>
                                          <p:attrName>style.visibility</p:attrName>
                                        </p:attrNameLst>
                                      </p:cBhvr>
                                      <p:to>
                                        <p:strVal val="visible"/>
                                      </p:to>
                                    </p:set>
                                    <p:anim calcmode="lin" valueType="num">
                                      <p:cBhvr additive="base">
                                        <p:cTn id="99" dur="4000" fill="hold"/>
                                        <p:tgtEl>
                                          <p:spTgt spid="149"/>
                                        </p:tgtEl>
                                        <p:attrNameLst>
                                          <p:attrName>ppt_x</p:attrName>
                                        </p:attrNameLst>
                                      </p:cBhvr>
                                      <p:tavLst>
                                        <p:tav tm="0">
                                          <p:val>
                                            <p:strVal val="#ppt_x"/>
                                          </p:val>
                                        </p:tav>
                                        <p:tav tm="100000">
                                          <p:val>
                                            <p:strVal val="#ppt_x"/>
                                          </p:val>
                                        </p:tav>
                                      </p:tavLst>
                                    </p:anim>
                                    <p:anim calcmode="lin" valueType="num">
                                      <p:cBhvr additive="base">
                                        <p:cTn id="100" dur="4000" fill="hold"/>
                                        <p:tgtEl>
                                          <p:spTgt spid="149"/>
                                        </p:tgtEl>
                                        <p:attrNameLst>
                                          <p:attrName>ppt_y</p:attrName>
                                        </p:attrNameLst>
                                      </p:cBhvr>
                                      <p:tavLst>
                                        <p:tav tm="0">
                                          <p:val>
                                            <p:strVal val="0-#ppt_h/2"/>
                                          </p:val>
                                        </p:tav>
                                        <p:tav tm="100000">
                                          <p:val>
                                            <p:strVal val="#ppt_y"/>
                                          </p:val>
                                        </p:tav>
                                      </p:tavLst>
                                    </p:anim>
                                  </p:childTnLst>
                                </p:cTn>
                              </p:par>
                              <p:par>
                                <p:cTn id="101" presetID="19" presetClass="entr" presetSubtype="10" fill="hold" grpId="1" nodeType="withEffect">
                                  <p:stCondLst>
                                    <p:cond delay="0"/>
                                  </p:stCondLst>
                                  <p:childTnLst>
                                    <p:set>
                                      <p:cBhvr>
                                        <p:cTn id="102" dur="1" fill="hold">
                                          <p:stCondLst>
                                            <p:cond delay="0"/>
                                          </p:stCondLst>
                                        </p:cTn>
                                        <p:tgtEl>
                                          <p:spTgt spid="149"/>
                                        </p:tgtEl>
                                        <p:attrNameLst>
                                          <p:attrName>style.visibility</p:attrName>
                                        </p:attrNameLst>
                                      </p:cBhvr>
                                      <p:to>
                                        <p:strVal val="visible"/>
                                      </p:to>
                                    </p:set>
                                    <p:anim calcmode="lin" valueType="num">
                                      <p:cBhvr>
                                        <p:cTn id="103" dur="4000" fill="hold"/>
                                        <p:tgtEl>
                                          <p:spTgt spid="149"/>
                                        </p:tgtEl>
                                        <p:attrNameLst>
                                          <p:attrName>ppt_w</p:attrName>
                                        </p:attrNameLst>
                                      </p:cBhvr>
                                      <p:tavLst>
                                        <p:tav tm="0" fmla="#ppt_w*sin(2.5*pi*$)">
                                          <p:val>
                                            <p:fltVal val="0"/>
                                          </p:val>
                                        </p:tav>
                                        <p:tav tm="100000">
                                          <p:val>
                                            <p:fltVal val="1"/>
                                          </p:val>
                                        </p:tav>
                                      </p:tavLst>
                                    </p:anim>
                                    <p:anim calcmode="lin" valueType="num">
                                      <p:cBhvr>
                                        <p:cTn id="104" dur="4000" fill="hold"/>
                                        <p:tgtEl>
                                          <p:spTgt spid="149"/>
                                        </p:tgtEl>
                                        <p:attrNameLst>
                                          <p:attrName>ppt_h</p:attrName>
                                        </p:attrNameLst>
                                      </p:cBhvr>
                                      <p:tavLst>
                                        <p:tav tm="0">
                                          <p:val>
                                            <p:strVal val="#ppt_h"/>
                                          </p:val>
                                        </p:tav>
                                        <p:tav tm="100000">
                                          <p:val>
                                            <p:strVal val="#ppt_h"/>
                                          </p:val>
                                        </p:tav>
                                      </p:tavLst>
                                    </p:anim>
                                  </p:childTnLst>
                                </p:cTn>
                              </p:par>
                              <p:par>
                                <p:cTn id="105" presetID="2" presetClass="exit" presetSubtype="4" fill="hold" grpId="2" nodeType="withEffect">
                                  <p:stCondLst>
                                    <p:cond delay="0"/>
                                  </p:stCondLst>
                                  <p:childTnLst>
                                    <p:anim calcmode="lin" valueType="num">
                                      <p:cBhvr additive="base">
                                        <p:cTn id="106" dur="4500"/>
                                        <p:tgtEl>
                                          <p:spTgt spid="149"/>
                                        </p:tgtEl>
                                        <p:attrNameLst>
                                          <p:attrName>ppt_x</p:attrName>
                                        </p:attrNameLst>
                                      </p:cBhvr>
                                      <p:tavLst>
                                        <p:tav tm="0">
                                          <p:val>
                                            <p:strVal val="ppt_x"/>
                                          </p:val>
                                        </p:tav>
                                        <p:tav tm="100000">
                                          <p:val>
                                            <p:strVal val="ppt_x"/>
                                          </p:val>
                                        </p:tav>
                                      </p:tavLst>
                                    </p:anim>
                                    <p:anim calcmode="lin" valueType="num">
                                      <p:cBhvr additive="base">
                                        <p:cTn id="107" dur="4500"/>
                                        <p:tgtEl>
                                          <p:spTgt spid="149"/>
                                        </p:tgtEl>
                                        <p:attrNameLst>
                                          <p:attrName>ppt_y</p:attrName>
                                        </p:attrNameLst>
                                      </p:cBhvr>
                                      <p:tavLst>
                                        <p:tav tm="0">
                                          <p:val>
                                            <p:strVal val="ppt_y"/>
                                          </p:val>
                                        </p:tav>
                                        <p:tav tm="100000">
                                          <p:val>
                                            <p:strVal val="1+ppt_h/2"/>
                                          </p:val>
                                        </p:tav>
                                      </p:tavLst>
                                    </p:anim>
                                    <p:set>
                                      <p:cBhvr>
                                        <p:cTn id="108" dur="1" fill="hold">
                                          <p:stCondLst>
                                            <p:cond delay="4499"/>
                                          </p:stCondLst>
                                        </p:cTn>
                                        <p:tgtEl>
                                          <p:spTgt spid="149"/>
                                        </p:tgtEl>
                                        <p:attrNameLst>
                                          <p:attrName>style.visibility</p:attrName>
                                        </p:attrNameLst>
                                      </p:cBhvr>
                                      <p:to>
                                        <p:strVal val="hidden"/>
                                      </p:to>
                                    </p:set>
                                  </p:childTnLst>
                                </p:cTn>
                              </p:par>
                              <p:par>
                                <p:cTn id="109" presetID="3" presetClass="exit" presetSubtype="10" fill="hold" grpId="3" nodeType="withEffect">
                                  <p:stCondLst>
                                    <p:cond delay="0"/>
                                  </p:stCondLst>
                                  <p:childTnLst>
                                    <p:animEffect transition="out" filter="blinds(horizontal)">
                                      <p:cBhvr>
                                        <p:cTn id="110" dur="6000"/>
                                        <p:tgtEl>
                                          <p:spTgt spid="149"/>
                                        </p:tgtEl>
                                      </p:cBhvr>
                                    </p:animEffect>
                                    <p:set>
                                      <p:cBhvr>
                                        <p:cTn id="111" dur="1" fill="hold">
                                          <p:stCondLst>
                                            <p:cond delay="5999"/>
                                          </p:stCondLst>
                                        </p:cTn>
                                        <p:tgtEl>
                                          <p:spTgt spid="149"/>
                                        </p:tgtEl>
                                        <p:attrNameLst>
                                          <p:attrName>style.visibility</p:attrName>
                                        </p:attrNameLst>
                                      </p:cBhvr>
                                      <p:to>
                                        <p:strVal val="hidden"/>
                                      </p:to>
                                    </p:set>
                                  </p:childTnLst>
                                </p:cTn>
                              </p:par>
                              <p:par>
                                <p:cTn id="112" presetID="8" presetClass="emph" presetSubtype="0" fill="hold" grpId="4" nodeType="withEffect">
                                  <p:stCondLst>
                                    <p:cond delay="0"/>
                                  </p:stCondLst>
                                  <p:childTnLst>
                                    <p:animRot by="21600000">
                                      <p:cBhvr>
                                        <p:cTn id="113" dur="5000" fill="hold"/>
                                        <p:tgtEl>
                                          <p:spTgt spid="149"/>
                                        </p:tgtEl>
                                        <p:attrNameLst>
                                          <p:attrName>r</p:attrName>
                                        </p:attrNameLst>
                                      </p:cBhvr>
                                    </p:animRot>
                                  </p:childTnLst>
                                </p:cTn>
                              </p:par>
                              <p:par>
                                <p:cTn id="114" presetID="2" presetClass="entr" presetSubtype="1" fill="hold" grpId="0" nodeType="withEffect">
                                  <p:stCondLst>
                                    <p:cond delay="0"/>
                                  </p:stCondLst>
                                  <p:childTnLst>
                                    <p:set>
                                      <p:cBhvr>
                                        <p:cTn id="115" dur="1" fill="hold">
                                          <p:stCondLst>
                                            <p:cond delay="0"/>
                                          </p:stCondLst>
                                        </p:cTn>
                                        <p:tgtEl>
                                          <p:spTgt spid="150"/>
                                        </p:tgtEl>
                                        <p:attrNameLst>
                                          <p:attrName>style.visibility</p:attrName>
                                        </p:attrNameLst>
                                      </p:cBhvr>
                                      <p:to>
                                        <p:strVal val="visible"/>
                                      </p:to>
                                    </p:set>
                                    <p:anim calcmode="lin" valueType="num">
                                      <p:cBhvr additive="base">
                                        <p:cTn id="116" dur="4000" fill="hold"/>
                                        <p:tgtEl>
                                          <p:spTgt spid="150"/>
                                        </p:tgtEl>
                                        <p:attrNameLst>
                                          <p:attrName>ppt_x</p:attrName>
                                        </p:attrNameLst>
                                      </p:cBhvr>
                                      <p:tavLst>
                                        <p:tav tm="0">
                                          <p:val>
                                            <p:strVal val="#ppt_x"/>
                                          </p:val>
                                        </p:tav>
                                        <p:tav tm="100000">
                                          <p:val>
                                            <p:strVal val="#ppt_x"/>
                                          </p:val>
                                        </p:tav>
                                      </p:tavLst>
                                    </p:anim>
                                    <p:anim calcmode="lin" valueType="num">
                                      <p:cBhvr additive="base">
                                        <p:cTn id="117" dur="4000" fill="hold"/>
                                        <p:tgtEl>
                                          <p:spTgt spid="150"/>
                                        </p:tgtEl>
                                        <p:attrNameLst>
                                          <p:attrName>ppt_y</p:attrName>
                                        </p:attrNameLst>
                                      </p:cBhvr>
                                      <p:tavLst>
                                        <p:tav tm="0">
                                          <p:val>
                                            <p:strVal val="0-#ppt_h/2"/>
                                          </p:val>
                                        </p:tav>
                                        <p:tav tm="100000">
                                          <p:val>
                                            <p:strVal val="#ppt_y"/>
                                          </p:val>
                                        </p:tav>
                                      </p:tavLst>
                                    </p:anim>
                                  </p:childTnLst>
                                </p:cTn>
                              </p:par>
                              <p:par>
                                <p:cTn id="118" presetID="19" presetClass="entr" presetSubtype="10" fill="hold" grpId="1" nodeType="withEffect">
                                  <p:stCondLst>
                                    <p:cond delay="0"/>
                                  </p:stCondLst>
                                  <p:childTnLst>
                                    <p:set>
                                      <p:cBhvr>
                                        <p:cTn id="119" dur="1" fill="hold">
                                          <p:stCondLst>
                                            <p:cond delay="0"/>
                                          </p:stCondLst>
                                        </p:cTn>
                                        <p:tgtEl>
                                          <p:spTgt spid="150"/>
                                        </p:tgtEl>
                                        <p:attrNameLst>
                                          <p:attrName>style.visibility</p:attrName>
                                        </p:attrNameLst>
                                      </p:cBhvr>
                                      <p:to>
                                        <p:strVal val="visible"/>
                                      </p:to>
                                    </p:set>
                                    <p:anim calcmode="lin" valueType="num">
                                      <p:cBhvr>
                                        <p:cTn id="120" dur="4000" fill="hold"/>
                                        <p:tgtEl>
                                          <p:spTgt spid="150"/>
                                        </p:tgtEl>
                                        <p:attrNameLst>
                                          <p:attrName>ppt_w</p:attrName>
                                        </p:attrNameLst>
                                      </p:cBhvr>
                                      <p:tavLst>
                                        <p:tav tm="0" fmla="#ppt_w*sin(2.5*pi*$)">
                                          <p:val>
                                            <p:fltVal val="0"/>
                                          </p:val>
                                        </p:tav>
                                        <p:tav tm="100000">
                                          <p:val>
                                            <p:fltVal val="1"/>
                                          </p:val>
                                        </p:tav>
                                      </p:tavLst>
                                    </p:anim>
                                    <p:anim calcmode="lin" valueType="num">
                                      <p:cBhvr>
                                        <p:cTn id="121" dur="4000" fill="hold"/>
                                        <p:tgtEl>
                                          <p:spTgt spid="150"/>
                                        </p:tgtEl>
                                        <p:attrNameLst>
                                          <p:attrName>ppt_h</p:attrName>
                                        </p:attrNameLst>
                                      </p:cBhvr>
                                      <p:tavLst>
                                        <p:tav tm="0">
                                          <p:val>
                                            <p:strVal val="#ppt_h"/>
                                          </p:val>
                                        </p:tav>
                                        <p:tav tm="100000">
                                          <p:val>
                                            <p:strVal val="#ppt_h"/>
                                          </p:val>
                                        </p:tav>
                                      </p:tavLst>
                                    </p:anim>
                                  </p:childTnLst>
                                </p:cTn>
                              </p:par>
                              <p:par>
                                <p:cTn id="122" presetID="2" presetClass="exit" presetSubtype="4" fill="hold" grpId="2" nodeType="withEffect">
                                  <p:stCondLst>
                                    <p:cond delay="0"/>
                                  </p:stCondLst>
                                  <p:childTnLst>
                                    <p:anim calcmode="lin" valueType="num">
                                      <p:cBhvr additive="base">
                                        <p:cTn id="123" dur="4500"/>
                                        <p:tgtEl>
                                          <p:spTgt spid="150"/>
                                        </p:tgtEl>
                                        <p:attrNameLst>
                                          <p:attrName>ppt_x</p:attrName>
                                        </p:attrNameLst>
                                      </p:cBhvr>
                                      <p:tavLst>
                                        <p:tav tm="0">
                                          <p:val>
                                            <p:strVal val="ppt_x"/>
                                          </p:val>
                                        </p:tav>
                                        <p:tav tm="100000">
                                          <p:val>
                                            <p:strVal val="ppt_x"/>
                                          </p:val>
                                        </p:tav>
                                      </p:tavLst>
                                    </p:anim>
                                    <p:anim calcmode="lin" valueType="num">
                                      <p:cBhvr additive="base">
                                        <p:cTn id="124" dur="4500"/>
                                        <p:tgtEl>
                                          <p:spTgt spid="150"/>
                                        </p:tgtEl>
                                        <p:attrNameLst>
                                          <p:attrName>ppt_y</p:attrName>
                                        </p:attrNameLst>
                                      </p:cBhvr>
                                      <p:tavLst>
                                        <p:tav tm="0">
                                          <p:val>
                                            <p:strVal val="ppt_y"/>
                                          </p:val>
                                        </p:tav>
                                        <p:tav tm="100000">
                                          <p:val>
                                            <p:strVal val="1+ppt_h/2"/>
                                          </p:val>
                                        </p:tav>
                                      </p:tavLst>
                                    </p:anim>
                                    <p:set>
                                      <p:cBhvr>
                                        <p:cTn id="125" dur="1" fill="hold">
                                          <p:stCondLst>
                                            <p:cond delay="4499"/>
                                          </p:stCondLst>
                                        </p:cTn>
                                        <p:tgtEl>
                                          <p:spTgt spid="150"/>
                                        </p:tgtEl>
                                        <p:attrNameLst>
                                          <p:attrName>style.visibility</p:attrName>
                                        </p:attrNameLst>
                                      </p:cBhvr>
                                      <p:to>
                                        <p:strVal val="hidden"/>
                                      </p:to>
                                    </p:set>
                                  </p:childTnLst>
                                </p:cTn>
                              </p:par>
                              <p:par>
                                <p:cTn id="126" presetID="3" presetClass="exit" presetSubtype="10" fill="hold" grpId="3" nodeType="withEffect">
                                  <p:stCondLst>
                                    <p:cond delay="0"/>
                                  </p:stCondLst>
                                  <p:childTnLst>
                                    <p:animEffect transition="out" filter="blinds(horizontal)">
                                      <p:cBhvr>
                                        <p:cTn id="127" dur="6000"/>
                                        <p:tgtEl>
                                          <p:spTgt spid="150"/>
                                        </p:tgtEl>
                                      </p:cBhvr>
                                    </p:animEffect>
                                    <p:set>
                                      <p:cBhvr>
                                        <p:cTn id="128" dur="1" fill="hold">
                                          <p:stCondLst>
                                            <p:cond delay="5999"/>
                                          </p:stCondLst>
                                        </p:cTn>
                                        <p:tgtEl>
                                          <p:spTgt spid="150"/>
                                        </p:tgtEl>
                                        <p:attrNameLst>
                                          <p:attrName>style.visibility</p:attrName>
                                        </p:attrNameLst>
                                      </p:cBhvr>
                                      <p:to>
                                        <p:strVal val="hidden"/>
                                      </p:to>
                                    </p:set>
                                  </p:childTnLst>
                                </p:cTn>
                              </p:par>
                              <p:par>
                                <p:cTn id="129" presetID="8" presetClass="emph" presetSubtype="0" fill="hold" grpId="4" nodeType="withEffect">
                                  <p:stCondLst>
                                    <p:cond delay="0"/>
                                  </p:stCondLst>
                                  <p:childTnLst>
                                    <p:animRot by="21600000">
                                      <p:cBhvr>
                                        <p:cTn id="130" dur="5000" fill="hold"/>
                                        <p:tgtEl>
                                          <p:spTgt spid="150"/>
                                        </p:tgtEl>
                                        <p:attrNameLst>
                                          <p:attrName>r</p:attrName>
                                        </p:attrNameLst>
                                      </p:cBhvr>
                                    </p:animRot>
                                  </p:childTnLst>
                                </p:cTn>
                              </p:par>
                              <p:par>
                                <p:cTn id="131" presetID="2" presetClass="entr" presetSubtype="1" fill="hold" grpId="0" nodeType="withEffect">
                                  <p:stCondLst>
                                    <p:cond delay="0"/>
                                  </p:stCondLst>
                                  <p:childTnLst>
                                    <p:set>
                                      <p:cBhvr>
                                        <p:cTn id="132" dur="1" fill="hold">
                                          <p:stCondLst>
                                            <p:cond delay="0"/>
                                          </p:stCondLst>
                                        </p:cTn>
                                        <p:tgtEl>
                                          <p:spTgt spid="151"/>
                                        </p:tgtEl>
                                        <p:attrNameLst>
                                          <p:attrName>style.visibility</p:attrName>
                                        </p:attrNameLst>
                                      </p:cBhvr>
                                      <p:to>
                                        <p:strVal val="visible"/>
                                      </p:to>
                                    </p:set>
                                    <p:anim calcmode="lin" valueType="num">
                                      <p:cBhvr additive="base">
                                        <p:cTn id="133" dur="4000" fill="hold"/>
                                        <p:tgtEl>
                                          <p:spTgt spid="151"/>
                                        </p:tgtEl>
                                        <p:attrNameLst>
                                          <p:attrName>ppt_x</p:attrName>
                                        </p:attrNameLst>
                                      </p:cBhvr>
                                      <p:tavLst>
                                        <p:tav tm="0">
                                          <p:val>
                                            <p:strVal val="#ppt_x"/>
                                          </p:val>
                                        </p:tav>
                                        <p:tav tm="100000">
                                          <p:val>
                                            <p:strVal val="#ppt_x"/>
                                          </p:val>
                                        </p:tav>
                                      </p:tavLst>
                                    </p:anim>
                                    <p:anim calcmode="lin" valueType="num">
                                      <p:cBhvr additive="base">
                                        <p:cTn id="134" dur="4000" fill="hold"/>
                                        <p:tgtEl>
                                          <p:spTgt spid="151"/>
                                        </p:tgtEl>
                                        <p:attrNameLst>
                                          <p:attrName>ppt_y</p:attrName>
                                        </p:attrNameLst>
                                      </p:cBhvr>
                                      <p:tavLst>
                                        <p:tav tm="0">
                                          <p:val>
                                            <p:strVal val="0-#ppt_h/2"/>
                                          </p:val>
                                        </p:tav>
                                        <p:tav tm="100000">
                                          <p:val>
                                            <p:strVal val="#ppt_y"/>
                                          </p:val>
                                        </p:tav>
                                      </p:tavLst>
                                    </p:anim>
                                  </p:childTnLst>
                                </p:cTn>
                              </p:par>
                              <p:par>
                                <p:cTn id="135" presetID="19" presetClass="entr" presetSubtype="10" fill="hold" grpId="1" nodeType="withEffect">
                                  <p:stCondLst>
                                    <p:cond delay="0"/>
                                  </p:stCondLst>
                                  <p:childTnLst>
                                    <p:set>
                                      <p:cBhvr>
                                        <p:cTn id="136" dur="1" fill="hold">
                                          <p:stCondLst>
                                            <p:cond delay="0"/>
                                          </p:stCondLst>
                                        </p:cTn>
                                        <p:tgtEl>
                                          <p:spTgt spid="151"/>
                                        </p:tgtEl>
                                        <p:attrNameLst>
                                          <p:attrName>style.visibility</p:attrName>
                                        </p:attrNameLst>
                                      </p:cBhvr>
                                      <p:to>
                                        <p:strVal val="visible"/>
                                      </p:to>
                                    </p:set>
                                    <p:anim calcmode="lin" valueType="num">
                                      <p:cBhvr>
                                        <p:cTn id="137" dur="4000" fill="hold"/>
                                        <p:tgtEl>
                                          <p:spTgt spid="151"/>
                                        </p:tgtEl>
                                        <p:attrNameLst>
                                          <p:attrName>ppt_w</p:attrName>
                                        </p:attrNameLst>
                                      </p:cBhvr>
                                      <p:tavLst>
                                        <p:tav tm="0" fmla="#ppt_w*sin(2.5*pi*$)">
                                          <p:val>
                                            <p:fltVal val="0"/>
                                          </p:val>
                                        </p:tav>
                                        <p:tav tm="100000">
                                          <p:val>
                                            <p:fltVal val="1"/>
                                          </p:val>
                                        </p:tav>
                                      </p:tavLst>
                                    </p:anim>
                                    <p:anim calcmode="lin" valueType="num">
                                      <p:cBhvr>
                                        <p:cTn id="138" dur="4000" fill="hold"/>
                                        <p:tgtEl>
                                          <p:spTgt spid="151"/>
                                        </p:tgtEl>
                                        <p:attrNameLst>
                                          <p:attrName>ppt_h</p:attrName>
                                        </p:attrNameLst>
                                      </p:cBhvr>
                                      <p:tavLst>
                                        <p:tav tm="0">
                                          <p:val>
                                            <p:strVal val="#ppt_h"/>
                                          </p:val>
                                        </p:tav>
                                        <p:tav tm="100000">
                                          <p:val>
                                            <p:strVal val="#ppt_h"/>
                                          </p:val>
                                        </p:tav>
                                      </p:tavLst>
                                    </p:anim>
                                  </p:childTnLst>
                                </p:cTn>
                              </p:par>
                              <p:par>
                                <p:cTn id="139" presetID="2" presetClass="exit" presetSubtype="4" fill="hold" grpId="2" nodeType="withEffect">
                                  <p:stCondLst>
                                    <p:cond delay="0"/>
                                  </p:stCondLst>
                                  <p:childTnLst>
                                    <p:anim calcmode="lin" valueType="num">
                                      <p:cBhvr additive="base">
                                        <p:cTn id="140" dur="4500"/>
                                        <p:tgtEl>
                                          <p:spTgt spid="151"/>
                                        </p:tgtEl>
                                        <p:attrNameLst>
                                          <p:attrName>ppt_x</p:attrName>
                                        </p:attrNameLst>
                                      </p:cBhvr>
                                      <p:tavLst>
                                        <p:tav tm="0">
                                          <p:val>
                                            <p:strVal val="ppt_x"/>
                                          </p:val>
                                        </p:tav>
                                        <p:tav tm="100000">
                                          <p:val>
                                            <p:strVal val="ppt_x"/>
                                          </p:val>
                                        </p:tav>
                                      </p:tavLst>
                                    </p:anim>
                                    <p:anim calcmode="lin" valueType="num">
                                      <p:cBhvr additive="base">
                                        <p:cTn id="141" dur="4500"/>
                                        <p:tgtEl>
                                          <p:spTgt spid="151"/>
                                        </p:tgtEl>
                                        <p:attrNameLst>
                                          <p:attrName>ppt_y</p:attrName>
                                        </p:attrNameLst>
                                      </p:cBhvr>
                                      <p:tavLst>
                                        <p:tav tm="0">
                                          <p:val>
                                            <p:strVal val="ppt_y"/>
                                          </p:val>
                                        </p:tav>
                                        <p:tav tm="100000">
                                          <p:val>
                                            <p:strVal val="1+ppt_h/2"/>
                                          </p:val>
                                        </p:tav>
                                      </p:tavLst>
                                    </p:anim>
                                    <p:set>
                                      <p:cBhvr>
                                        <p:cTn id="142" dur="1" fill="hold">
                                          <p:stCondLst>
                                            <p:cond delay="4499"/>
                                          </p:stCondLst>
                                        </p:cTn>
                                        <p:tgtEl>
                                          <p:spTgt spid="151"/>
                                        </p:tgtEl>
                                        <p:attrNameLst>
                                          <p:attrName>style.visibility</p:attrName>
                                        </p:attrNameLst>
                                      </p:cBhvr>
                                      <p:to>
                                        <p:strVal val="hidden"/>
                                      </p:to>
                                    </p:set>
                                  </p:childTnLst>
                                </p:cTn>
                              </p:par>
                              <p:par>
                                <p:cTn id="143" presetID="3" presetClass="exit" presetSubtype="10" fill="hold" grpId="3" nodeType="withEffect">
                                  <p:stCondLst>
                                    <p:cond delay="0"/>
                                  </p:stCondLst>
                                  <p:childTnLst>
                                    <p:animEffect transition="out" filter="blinds(horizontal)">
                                      <p:cBhvr>
                                        <p:cTn id="144" dur="6000"/>
                                        <p:tgtEl>
                                          <p:spTgt spid="151"/>
                                        </p:tgtEl>
                                      </p:cBhvr>
                                    </p:animEffect>
                                    <p:set>
                                      <p:cBhvr>
                                        <p:cTn id="145" dur="1" fill="hold">
                                          <p:stCondLst>
                                            <p:cond delay="5999"/>
                                          </p:stCondLst>
                                        </p:cTn>
                                        <p:tgtEl>
                                          <p:spTgt spid="151"/>
                                        </p:tgtEl>
                                        <p:attrNameLst>
                                          <p:attrName>style.visibility</p:attrName>
                                        </p:attrNameLst>
                                      </p:cBhvr>
                                      <p:to>
                                        <p:strVal val="hidden"/>
                                      </p:to>
                                    </p:set>
                                  </p:childTnLst>
                                </p:cTn>
                              </p:par>
                              <p:par>
                                <p:cTn id="146" presetID="8" presetClass="emph" presetSubtype="0" fill="hold" grpId="4" nodeType="withEffect">
                                  <p:stCondLst>
                                    <p:cond delay="0"/>
                                  </p:stCondLst>
                                  <p:childTnLst>
                                    <p:animRot by="21600000">
                                      <p:cBhvr>
                                        <p:cTn id="147" dur="5000" fill="hold"/>
                                        <p:tgtEl>
                                          <p:spTgt spid="151"/>
                                        </p:tgtEl>
                                        <p:attrNameLst>
                                          <p:attrName>r</p:attrName>
                                        </p:attrNameLst>
                                      </p:cBhvr>
                                    </p:animRot>
                                  </p:childTnLst>
                                </p:cTn>
                              </p:par>
                              <p:par>
                                <p:cTn id="148" presetID="2" presetClass="entr" presetSubtype="1" fill="hold" grpId="0" nodeType="withEffect">
                                  <p:stCondLst>
                                    <p:cond delay="0"/>
                                  </p:stCondLst>
                                  <p:childTnLst>
                                    <p:set>
                                      <p:cBhvr>
                                        <p:cTn id="149" dur="1" fill="hold">
                                          <p:stCondLst>
                                            <p:cond delay="0"/>
                                          </p:stCondLst>
                                        </p:cTn>
                                        <p:tgtEl>
                                          <p:spTgt spid="152"/>
                                        </p:tgtEl>
                                        <p:attrNameLst>
                                          <p:attrName>style.visibility</p:attrName>
                                        </p:attrNameLst>
                                      </p:cBhvr>
                                      <p:to>
                                        <p:strVal val="visible"/>
                                      </p:to>
                                    </p:set>
                                    <p:anim calcmode="lin" valueType="num">
                                      <p:cBhvr additive="base">
                                        <p:cTn id="150" dur="4000" fill="hold"/>
                                        <p:tgtEl>
                                          <p:spTgt spid="152"/>
                                        </p:tgtEl>
                                        <p:attrNameLst>
                                          <p:attrName>ppt_x</p:attrName>
                                        </p:attrNameLst>
                                      </p:cBhvr>
                                      <p:tavLst>
                                        <p:tav tm="0">
                                          <p:val>
                                            <p:strVal val="#ppt_x"/>
                                          </p:val>
                                        </p:tav>
                                        <p:tav tm="100000">
                                          <p:val>
                                            <p:strVal val="#ppt_x"/>
                                          </p:val>
                                        </p:tav>
                                      </p:tavLst>
                                    </p:anim>
                                    <p:anim calcmode="lin" valueType="num">
                                      <p:cBhvr additive="base">
                                        <p:cTn id="151" dur="4000" fill="hold"/>
                                        <p:tgtEl>
                                          <p:spTgt spid="152"/>
                                        </p:tgtEl>
                                        <p:attrNameLst>
                                          <p:attrName>ppt_y</p:attrName>
                                        </p:attrNameLst>
                                      </p:cBhvr>
                                      <p:tavLst>
                                        <p:tav tm="0">
                                          <p:val>
                                            <p:strVal val="0-#ppt_h/2"/>
                                          </p:val>
                                        </p:tav>
                                        <p:tav tm="100000">
                                          <p:val>
                                            <p:strVal val="#ppt_y"/>
                                          </p:val>
                                        </p:tav>
                                      </p:tavLst>
                                    </p:anim>
                                  </p:childTnLst>
                                </p:cTn>
                              </p:par>
                              <p:par>
                                <p:cTn id="152" presetID="19" presetClass="entr" presetSubtype="10" fill="hold" grpId="1" nodeType="withEffect">
                                  <p:stCondLst>
                                    <p:cond delay="0"/>
                                  </p:stCondLst>
                                  <p:childTnLst>
                                    <p:set>
                                      <p:cBhvr>
                                        <p:cTn id="153" dur="1" fill="hold">
                                          <p:stCondLst>
                                            <p:cond delay="0"/>
                                          </p:stCondLst>
                                        </p:cTn>
                                        <p:tgtEl>
                                          <p:spTgt spid="152"/>
                                        </p:tgtEl>
                                        <p:attrNameLst>
                                          <p:attrName>style.visibility</p:attrName>
                                        </p:attrNameLst>
                                      </p:cBhvr>
                                      <p:to>
                                        <p:strVal val="visible"/>
                                      </p:to>
                                    </p:set>
                                    <p:anim calcmode="lin" valueType="num">
                                      <p:cBhvr>
                                        <p:cTn id="154" dur="4000" fill="hold"/>
                                        <p:tgtEl>
                                          <p:spTgt spid="152"/>
                                        </p:tgtEl>
                                        <p:attrNameLst>
                                          <p:attrName>ppt_w</p:attrName>
                                        </p:attrNameLst>
                                      </p:cBhvr>
                                      <p:tavLst>
                                        <p:tav tm="0" fmla="#ppt_w*sin(2.5*pi*$)">
                                          <p:val>
                                            <p:fltVal val="0"/>
                                          </p:val>
                                        </p:tav>
                                        <p:tav tm="100000">
                                          <p:val>
                                            <p:fltVal val="1"/>
                                          </p:val>
                                        </p:tav>
                                      </p:tavLst>
                                    </p:anim>
                                    <p:anim calcmode="lin" valueType="num">
                                      <p:cBhvr>
                                        <p:cTn id="155" dur="4000" fill="hold"/>
                                        <p:tgtEl>
                                          <p:spTgt spid="152"/>
                                        </p:tgtEl>
                                        <p:attrNameLst>
                                          <p:attrName>ppt_h</p:attrName>
                                        </p:attrNameLst>
                                      </p:cBhvr>
                                      <p:tavLst>
                                        <p:tav tm="0">
                                          <p:val>
                                            <p:strVal val="#ppt_h"/>
                                          </p:val>
                                        </p:tav>
                                        <p:tav tm="100000">
                                          <p:val>
                                            <p:strVal val="#ppt_h"/>
                                          </p:val>
                                        </p:tav>
                                      </p:tavLst>
                                    </p:anim>
                                  </p:childTnLst>
                                </p:cTn>
                              </p:par>
                              <p:par>
                                <p:cTn id="156" presetID="2" presetClass="exit" presetSubtype="4" fill="hold" grpId="2" nodeType="withEffect">
                                  <p:stCondLst>
                                    <p:cond delay="0"/>
                                  </p:stCondLst>
                                  <p:childTnLst>
                                    <p:anim calcmode="lin" valueType="num">
                                      <p:cBhvr additive="base">
                                        <p:cTn id="157" dur="4500"/>
                                        <p:tgtEl>
                                          <p:spTgt spid="152"/>
                                        </p:tgtEl>
                                        <p:attrNameLst>
                                          <p:attrName>ppt_x</p:attrName>
                                        </p:attrNameLst>
                                      </p:cBhvr>
                                      <p:tavLst>
                                        <p:tav tm="0">
                                          <p:val>
                                            <p:strVal val="ppt_x"/>
                                          </p:val>
                                        </p:tav>
                                        <p:tav tm="100000">
                                          <p:val>
                                            <p:strVal val="ppt_x"/>
                                          </p:val>
                                        </p:tav>
                                      </p:tavLst>
                                    </p:anim>
                                    <p:anim calcmode="lin" valueType="num">
                                      <p:cBhvr additive="base">
                                        <p:cTn id="158" dur="4500"/>
                                        <p:tgtEl>
                                          <p:spTgt spid="152"/>
                                        </p:tgtEl>
                                        <p:attrNameLst>
                                          <p:attrName>ppt_y</p:attrName>
                                        </p:attrNameLst>
                                      </p:cBhvr>
                                      <p:tavLst>
                                        <p:tav tm="0">
                                          <p:val>
                                            <p:strVal val="ppt_y"/>
                                          </p:val>
                                        </p:tav>
                                        <p:tav tm="100000">
                                          <p:val>
                                            <p:strVal val="1+ppt_h/2"/>
                                          </p:val>
                                        </p:tav>
                                      </p:tavLst>
                                    </p:anim>
                                    <p:set>
                                      <p:cBhvr>
                                        <p:cTn id="159" dur="1" fill="hold">
                                          <p:stCondLst>
                                            <p:cond delay="4499"/>
                                          </p:stCondLst>
                                        </p:cTn>
                                        <p:tgtEl>
                                          <p:spTgt spid="152"/>
                                        </p:tgtEl>
                                        <p:attrNameLst>
                                          <p:attrName>style.visibility</p:attrName>
                                        </p:attrNameLst>
                                      </p:cBhvr>
                                      <p:to>
                                        <p:strVal val="hidden"/>
                                      </p:to>
                                    </p:set>
                                  </p:childTnLst>
                                </p:cTn>
                              </p:par>
                              <p:par>
                                <p:cTn id="160" presetID="3" presetClass="exit" presetSubtype="10" fill="hold" grpId="3" nodeType="withEffect">
                                  <p:stCondLst>
                                    <p:cond delay="0"/>
                                  </p:stCondLst>
                                  <p:childTnLst>
                                    <p:animEffect transition="out" filter="blinds(horizontal)">
                                      <p:cBhvr>
                                        <p:cTn id="161" dur="6000"/>
                                        <p:tgtEl>
                                          <p:spTgt spid="152"/>
                                        </p:tgtEl>
                                      </p:cBhvr>
                                    </p:animEffect>
                                    <p:set>
                                      <p:cBhvr>
                                        <p:cTn id="162" dur="1" fill="hold">
                                          <p:stCondLst>
                                            <p:cond delay="5999"/>
                                          </p:stCondLst>
                                        </p:cTn>
                                        <p:tgtEl>
                                          <p:spTgt spid="152"/>
                                        </p:tgtEl>
                                        <p:attrNameLst>
                                          <p:attrName>style.visibility</p:attrName>
                                        </p:attrNameLst>
                                      </p:cBhvr>
                                      <p:to>
                                        <p:strVal val="hidden"/>
                                      </p:to>
                                    </p:set>
                                  </p:childTnLst>
                                </p:cTn>
                              </p:par>
                              <p:par>
                                <p:cTn id="163" presetID="8" presetClass="emph" presetSubtype="0" fill="hold" grpId="4" nodeType="withEffect">
                                  <p:stCondLst>
                                    <p:cond delay="0"/>
                                  </p:stCondLst>
                                  <p:childTnLst>
                                    <p:animRot by="21600000">
                                      <p:cBhvr>
                                        <p:cTn id="164" dur="5000" fill="hold"/>
                                        <p:tgtEl>
                                          <p:spTgt spid="152"/>
                                        </p:tgtEl>
                                        <p:attrNameLst>
                                          <p:attrName>r</p:attrName>
                                        </p:attrNameLst>
                                      </p:cBhvr>
                                    </p:animRot>
                                  </p:childTnLst>
                                </p:cTn>
                              </p:par>
                              <p:par>
                                <p:cTn id="165" presetID="2" presetClass="entr" presetSubtype="1" fill="hold" grpId="0" nodeType="withEffect">
                                  <p:stCondLst>
                                    <p:cond delay="0"/>
                                  </p:stCondLst>
                                  <p:childTnLst>
                                    <p:set>
                                      <p:cBhvr>
                                        <p:cTn id="166" dur="1" fill="hold">
                                          <p:stCondLst>
                                            <p:cond delay="0"/>
                                          </p:stCondLst>
                                        </p:cTn>
                                        <p:tgtEl>
                                          <p:spTgt spid="153"/>
                                        </p:tgtEl>
                                        <p:attrNameLst>
                                          <p:attrName>style.visibility</p:attrName>
                                        </p:attrNameLst>
                                      </p:cBhvr>
                                      <p:to>
                                        <p:strVal val="visible"/>
                                      </p:to>
                                    </p:set>
                                    <p:anim calcmode="lin" valueType="num">
                                      <p:cBhvr additive="base">
                                        <p:cTn id="167" dur="4000" fill="hold"/>
                                        <p:tgtEl>
                                          <p:spTgt spid="153"/>
                                        </p:tgtEl>
                                        <p:attrNameLst>
                                          <p:attrName>ppt_x</p:attrName>
                                        </p:attrNameLst>
                                      </p:cBhvr>
                                      <p:tavLst>
                                        <p:tav tm="0">
                                          <p:val>
                                            <p:strVal val="#ppt_x"/>
                                          </p:val>
                                        </p:tav>
                                        <p:tav tm="100000">
                                          <p:val>
                                            <p:strVal val="#ppt_x"/>
                                          </p:val>
                                        </p:tav>
                                      </p:tavLst>
                                    </p:anim>
                                    <p:anim calcmode="lin" valueType="num">
                                      <p:cBhvr additive="base">
                                        <p:cTn id="168" dur="4000" fill="hold"/>
                                        <p:tgtEl>
                                          <p:spTgt spid="153"/>
                                        </p:tgtEl>
                                        <p:attrNameLst>
                                          <p:attrName>ppt_y</p:attrName>
                                        </p:attrNameLst>
                                      </p:cBhvr>
                                      <p:tavLst>
                                        <p:tav tm="0">
                                          <p:val>
                                            <p:strVal val="0-#ppt_h/2"/>
                                          </p:val>
                                        </p:tav>
                                        <p:tav tm="100000">
                                          <p:val>
                                            <p:strVal val="#ppt_y"/>
                                          </p:val>
                                        </p:tav>
                                      </p:tavLst>
                                    </p:anim>
                                  </p:childTnLst>
                                </p:cTn>
                              </p:par>
                              <p:par>
                                <p:cTn id="169" presetID="19" presetClass="entr" presetSubtype="10" fill="hold" grpId="1" nodeType="withEffect">
                                  <p:stCondLst>
                                    <p:cond delay="0"/>
                                  </p:stCondLst>
                                  <p:childTnLst>
                                    <p:set>
                                      <p:cBhvr>
                                        <p:cTn id="170" dur="1" fill="hold">
                                          <p:stCondLst>
                                            <p:cond delay="0"/>
                                          </p:stCondLst>
                                        </p:cTn>
                                        <p:tgtEl>
                                          <p:spTgt spid="153"/>
                                        </p:tgtEl>
                                        <p:attrNameLst>
                                          <p:attrName>style.visibility</p:attrName>
                                        </p:attrNameLst>
                                      </p:cBhvr>
                                      <p:to>
                                        <p:strVal val="visible"/>
                                      </p:to>
                                    </p:set>
                                    <p:anim calcmode="lin" valueType="num">
                                      <p:cBhvr>
                                        <p:cTn id="171" dur="4000" fill="hold"/>
                                        <p:tgtEl>
                                          <p:spTgt spid="153"/>
                                        </p:tgtEl>
                                        <p:attrNameLst>
                                          <p:attrName>ppt_w</p:attrName>
                                        </p:attrNameLst>
                                      </p:cBhvr>
                                      <p:tavLst>
                                        <p:tav tm="0" fmla="#ppt_w*sin(2.5*pi*$)">
                                          <p:val>
                                            <p:fltVal val="0"/>
                                          </p:val>
                                        </p:tav>
                                        <p:tav tm="100000">
                                          <p:val>
                                            <p:fltVal val="1"/>
                                          </p:val>
                                        </p:tav>
                                      </p:tavLst>
                                    </p:anim>
                                    <p:anim calcmode="lin" valueType="num">
                                      <p:cBhvr>
                                        <p:cTn id="172" dur="4000" fill="hold"/>
                                        <p:tgtEl>
                                          <p:spTgt spid="153"/>
                                        </p:tgtEl>
                                        <p:attrNameLst>
                                          <p:attrName>ppt_h</p:attrName>
                                        </p:attrNameLst>
                                      </p:cBhvr>
                                      <p:tavLst>
                                        <p:tav tm="0">
                                          <p:val>
                                            <p:strVal val="#ppt_h"/>
                                          </p:val>
                                        </p:tav>
                                        <p:tav tm="100000">
                                          <p:val>
                                            <p:strVal val="#ppt_h"/>
                                          </p:val>
                                        </p:tav>
                                      </p:tavLst>
                                    </p:anim>
                                  </p:childTnLst>
                                </p:cTn>
                              </p:par>
                              <p:par>
                                <p:cTn id="173" presetID="2" presetClass="exit" presetSubtype="4" fill="hold" grpId="2" nodeType="withEffect">
                                  <p:stCondLst>
                                    <p:cond delay="0"/>
                                  </p:stCondLst>
                                  <p:childTnLst>
                                    <p:anim calcmode="lin" valueType="num">
                                      <p:cBhvr additive="base">
                                        <p:cTn id="174" dur="4500"/>
                                        <p:tgtEl>
                                          <p:spTgt spid="153"/>
                                        </p:tgtEl>
                                        <p:attrNameLst>
                                          <p:attrName>ppt_x</p:attrName>
                                        </p:attrNameLst>
                                      </p:cBhvr>
                                      <p:tavLst>
                                        <p:tav tm="0">
                                          <p:val>
                                            <p:strVal val="ppt_x"/>
                                          </p:val>
                                        </p:tav>
                                        <p:tav tm="100000">
                                          <p:val>
                                            <p:strVal val="ppt_x"/>
                                          </p:val>
                                        </p:tav>
                                      </p:tavLst>
                                    </p:anim>
                                    <p:anim calcmode="lin" valueType="num">
                                      <p:cBhvr additive="base">
                                        <p:cTn id="175" dur="4500"/>
                                        <p:tgtEl>
                                          <p:spTgt spid="153"/>
                                        </p:tgtEl>
                                        <p:attrNameLst>
                                          <p:attrName>ppt_y</p:attrName>
                                        </p:attrNameLst>
                                      </p:cBhvr>
                                      <p:tavLst>
                                        <p:tav tm="0">
                                          <p:val>
                                            <p:strVal val="ppt_y"/>
                                          </p:val>
                                        </p:tav>
                                        <p:tav tm="100000">
                                          <p:val>
                                            <p:strVal val="1+ppt_h/2"/>
                                          </p:val>
                                        </p:tav>
                                      </p:tavLst>
                                    </p:anim>
                                    <p:set>
                                      <p:cBhvr>
                                        <p:cTn id="176" dur="1" fill="hold">
                                          <p:stCondLst>
                                            <p:cond delay="4499"/>
                                          </p:stCondLst>
                                        </p:cTn>
                                        <p:tgtEl>
                                          <p:spTgt spid="153"/>
                                        </p:tgtEl>
                                        <p:attrNameLst>
                                          <p:attrName>style.visibility</p:attrName>
                                        </p:attrNameLst>
                                      </p:cBhvr>
                                      <p:to>
                                        <p:strVal val="hidden"/>
                                      </p:to>
                                    </p:set>
                                  </p:childTnLst>
                                </p:cTn>
                              </p:par>
                              <p:par>
                                <p:cTn id="177" presetID="3" presetClass="exit" presetSubtype="10" fill="hold" grpId="3" nodeType="withEffect">
                                  <p:stCondLst>
                                    <p:cond delay="0"/>
                                  </p:stCondLst>
                                  <p:childTnLst>
                                    <p:animEffect transition="out" filter="blinds(horizontal)">
                                      <p:cBhvr>
                                        <p:cTn id="178" dur="6000"/>
                                        <p:tgtEl>
                                          <p:spTgt spid="153"/>
                                        </p:tgtEl>
                                      </p:cBhvr>
                                    </p:animEffect>
                                    <p:set>
                                      <p:cBhvr>
                                        <p:cTn id="179" dur="1" fill="hold">
                                          <p:stCondLst>
                                            <p:cond delay="5999"/>
                                          </p:stCondLst>
                                        </p:cTn>
                                        <p:tgtEl>
                                          <p:spTgt spid="153"/>
                                        </p:tgtEl>
                                        <p:attrNameLst>
                                          <p:attrName>style.visibility</p:attrName>
                                        </p:attrNameLst>
                                      </p:cBhvr>
                                      <p:to>
                                        <p:strVal val="hidden"/>
                                      </p:to>
                                    </p:set>
                                  </p:childTnLst>
                                </p:cTn>
                              </p:par>
                              <p:par>
                                <p:cTn id="180" presetID="8" presetClass="emph" presetSubtype="0" fill="hold" grpId="4" nodeType="withEffect">
                                  <p:stCondLst>
                                    <p:cond delay="0"/>
                                  </p:stCondLst>
                                  <p:childTnLst>
                                    <p:animRot by="21600000">
                                      <p:cBhvr>
                                        <p:cTn id="181" dur="5000" fill="hold"/>
                                        <p:tgtEl>
                                          <p:spTgt spid="153"/>
                                        </p:tgtEl>
                                        <p:attrNameLst>
                                          <p:attrName>r</p:attrName>
                                        </p:attrNameLst>
                                      </p:cBhvr>
                                    </p:animRot>
                                  </p:childTnLst>
                                </p:cTn>
                              </p:par>
                              <p:par>
                                <p:cTn id="182" presetID="2" presetClass="entr" presetSubtype="1" fill="hold" grpId="0" nodeType="withEffect">
                                  <p:stCondLst>
                                    <p:cond delay="0"/>
                                  </p:stCondLst>
                                  <p:childTnLst>
                                    <p:set>
                                      <p:cBhvr>
                                        <p:cTn id="183" dur="1" fill="hold">
                                          <p:stCondLst>
                                            <p:cond delay="0"/>
                                          </p:stCondLst>
                                        </p:cTn>
                                        <p:tgtEl>
                                          <p:spTgt spid="154"/>
                                        </p:tgtEl>
                                        <p:attrNameLst>
                                          <p:attrName>style.visibility</p:attrName>
                                        </p:attrNameLst>
                                      </p:cBhvr>
                                      <p:to>
                                        <p:strVal val="visible"/>
                                      </p:to>
                                    </p:set>
                                    <p:anim calcmode="lin" valueType="num">
                                      <p:cBhvr additive="base">
                                        <p:cTn id="184" dur="4000" fill="hold"/>
                                        <p:tgtEl>
                                          <p:spTgt spid="154"/>
                                        </p:tgtEl>
                                        <p:attrNameLst>
                                          <p:attrName>ppt_x</p:attrName>
                                        </p:attrNameLst>
                                      </p:cBhvr>
                                      <p:tavLst>
                                        <p:tav tm="0">
                                          <p:val>
                                            <p:strVal val="#ppt_x"/>
                                          </p:val>
                                        </p:tav>
                                        <p:tav tm="100000">
                                          <p:val>
                                            <p:strVal val="#ppt_x"/>
                                          </p:val>
                                        </p:tav>
                                      </p:tavLst>
                                    </p:anim>
                                    <p:anim calcmode="lin" valueType="num">
                                      <p:cBhvr additive="base">
                                        <p:cTn id="185" dur="4000" fill="hold"/>
                                        <p:tgtEl>
                                          <p:spTgt spid="154"/>
                                        </p:tgtEl>
                                        <p:attrNameLst>
                                          <p:attrName>ppt_y</p:attrName>
                                        </p:attrNameLst>
                                      </p:cBhvr>
                                      <p:tavLst>
                                        <p:tav tm="0">
                                          <p:val>
                                            <p:strVal val="0-#ppt_h/2"/>
                                          </p:val>
                                        </p:tav>
                                        <p:tav tm="100000">
                                          <p:val>
                                            <p:strVal val="#ppt_y"/>
                                          </p:val>
                                        </p:tav>
                                      </p:tavLst>
                                    </p:anim>
                                  </p:childTnLst>
                                </p:cTn>
                              </p:par>
                              <p:par>
                                <p:cTn id="186" presetID="19" presetClass="entr" presetSubtype="10" fill="hold" grpId="1" nodeType="withEffect">
                                  <p:stCondLst>
                                    <p:cond delay="0"/>
                                  </p:stCondLst>
                                  <p:childTnLst>
                                    <p:set>
                                      <p:cBhvr>
                                        <p:cTn id="187" dur="1" fill="hold">
                                          <p:stCondLst>
                                            <p:cond delay="0"/>
                                          </p:stCondLst>
                                        </p:cTn>
                                        <p:tgtEl>
                                          <p:spTgt spid="154"/>
                                        </p:tgtEl>
                                        <p:attrNameLst>
                                          <p:attrName>style.visibility</p:attrName>
                                        </p:attrNameLst>
                                      </p:cBhvr>
                                      <p:to>
                                        <p:strVal val="visible"/>
                                      </p:to>
                                    </p:set>
                                    <p:anim calcmode="lin" valueType="num">
                                      <p:cBhvr>
                                        <p:cTn id="188" dur="4000" fill="hold"/>
                                        <p:tgtEl>
                                          <p:spTgt spid="154"/>
                                        </p:tgtEl>
                                        <p:attrNameLst>
                                          <p:attrName>ppt_w</p:attrName>
                                        </p:attrNameLst>
                                      </p:cBhvr>
                                      <p:tavLst>
                                        <p:tav tm="0" fmla="#ppt_w*sin(2.5*pi*$)">
                                          <p:val>
                                            <p:fltVal val="0"/>
                                          </p:val>
                                        </p:tav>
                                        <p:tav tm="100000">
                                          <p:val>
                                            <p:fltVal val="1"/>
                                          </p:val>
                                        </p:tav>
                                      </p:tavLst>
                                    </p:anim>
                                    <p:anim calcmode="lin" valueType="num">
                                      <p:cBhvr>
                                        <p:cTn id="189" dur="4000" fill="hold"/>
                                        <p:tgtEl>
                                          <p:spTgt spid="154"/>
                                        </p:tgtEl>
                                        <p:attrNameLst>
                                          <p:attrName>ppt_h</p:attrName>
                                        </p:attrNameLst>
                                      </p:cBhvr>
                                      <p:tavLst>
                                        <p:tav tm="0">
                                          <p:val>
                                            <p:strVal val="#ppt_h"/>
                                          </p:val>
                                        </p:tav>
                                        <p:tav tm="100000">
                                          <p:val>
                                            <p:strVal val="#ppt_h"/>
                                          </p:val>
                                        </p:tav>
                                      </p:tavLst>
                                    </p:anim>
                                  </p:childTnLst>
                                </p:cTn>
                              </p:par>
                              <p:par>
                                <p:cTn id="190" presetID="2" presetClass="exit" presetSubtype="4" fill="hold" grpId="2" nodeType="withEffect">
                                  <p:stCondLst>
                                    <p:cond delay="0"/>
                                  </p:stCondLst>
                                  <p:childTnLst>
                                    <p:anim calcmode="lin" valueType="num">
                                      <p:cBhvr additive="base">
                                        <p:cTn id="191" dur="4500"/>
                                        <p:tgtEl>
                                          <p:spTgt spid="154"/>
                                        </p:tgtEl>
                                        <p:attrNameLst>
                                          <p:attrName>ppt_x</p:attrName>
                                        </p:attrNameLst>
                                      </p:cBhvr>
                                      <p:tavLst>
                                        <p:tav tm="0">
                                          <p:val>
                                            <p:strVal val="ppt_x"/>
                                          </p:val>
                                        </p:tav>
                                        <p:tav tm="100000">
                                          <p:val>
                                            <p:strVal val="ppt_x"/>
                                          </p:val>
                                        </p:tav>
                                      </p:tavLst>
                                    </p:anim>
                                    <p:anim calcmode="lin" valueType="num">
                                      <p:cBhvr additive="base">
                                        <p:cTn id="192" dur="4500"/>
                                        <p:tgtEl>
                                          <p:spTgt spid="154"/>
                                        </p:tgtEl>
                                        <p:attrNameLst>
                                          <p:attrName>ppt_y</p:attrName>
                                        </p:attrNameLst>
                                      </p:cBhvr>
                                      <p:tavLst>
                                        <p:tav tm="0">
                                          <p:val>
                                            <p:strVal val="ppt_y"/>
                                          </p:val>
                                        </p:tav>
                                        <p:tav tm="100000">
                                          <p:val>
                                            <p:strVal val="1+ppt_h/2"/>
                                          </p:val>
                                        </p:tav>
                                      </p:tavLst>
                                    </p:anim>
                                    <p:set>
                                      <p:cBhvr>
                                        <p:cTn id="193" dur="1" fill="hold">
                                          <p:stCondLst>
                                            <p:cond delay="4499"/>
                                          </p:stCondLst>
                                        </p:cTn>
                                        <p:tgtEl>
                                          <p:spTgt spid="154"/>
                                        </p:tgtEl>
                                        <p:attrNameLst>
                                          <p:attrName>style.visibility</p:attrName>
                                        </p:attrNameLst>
                                      </p:cBhvr>
                                      <p:to>
                                        <p:strVal val="hidden"/>
                                      </p:to>
                                    </p:set>
                                  </p:childTnLst>
                                </p:cTn>
                              </p:par>
                              <p:par>
                                <p:cTn id="194" presetID="3" presetClass="exit" presetSubtype="10" fill="hold" grpId="3" nodeType="withEffect">
                                  <p:stCondLst>
                                    <p:cond delay="0"/>
                                  </p:stCondLst>
                                  <p:childTnLst>
                                    <p:animEffect transition="out" filter="blinds(horizontal)">
                                      <p:cBhvr>
                                        <p:cTn id="195" dur="6000"/>
                                        <p:tgtEl>
                                          <p:spTgt spid="154"/>
                                        </p:tgtEl>
                                      </p:cBhvr>
                                    </p:animEffect>
                                    <p:set>
                                      <p:cBhvr>
                                        <p:cTn id="196" dur="1" fill="hold">
                                          <p:stCondLst>
                                            <p:cond delay="5999"/>
                                          </p:stCondLst>
                                        </p:cTn>
                                        <p:tgtEl>
                                          <p:spTgt spid="154"/>
                                        </p:tgtEl>
                                        <p:attrNameLst>
                                          <p:attrName>style.visibility</p:attrName>
                                        </p:attrNameLst>
                                      </p:cBhvr>
                                      <p:to>
                                        <p:strVal val="hidden"/>
                                      </p:to>
                                    </p:set>
                                  </p:childTnLst>
                                </p:cTn>
                              </p:par>
                              <p:par>
                                <p:cTn id="197" presetID="8" presetClass="emph" presetSubtype="0" fill="hold" grpId="4" nodeType="withEffect">
                                  <p:stCondLst>
                                    <p:cond delay="0"/>
                                  </p:stCondLst>
                                  <p:childTnLst>
                                    <p:animRot by="21600000">
                                      <p:cBhvr>
                                        <p:cTn id="198" dur="5000" fill="hold"/>
                                        <p:tgtEl>
                                          <p:spTgt spid="154"/>
                                        </p:tgtEl>
                                        <p:attrNameLst>
                                          <p:attrName>r</p:attrName>
                                        </p:attrNameLst>
                                      </p:cBhvr>
                                    </p:animRot>
                                  </p:childTnLst>
                                </p:cTn>
                              </p:par>
                              <p:par>
                                <p:cTn id="199" presetID="2" presetClass="entr" presetSubtype="1" fill="hold" grpId="0" nodeType="withEffect">
                                  <p:stCondLst>
                                    <p:cond delay="0"/>
                                  </p:stCondLst>
                                  <p:childTnLst>
                                    <p:set>
                                      <p:cBhvr>
                                        <p:cTn id="200" dur="1" fill="hold">
                                          <p:stCondLst>
                                            <p:cond delay="0"/>
                                          </p:stCondLst>
                                        </p:cTn>
                                        <p:tgtEl>
                                          <p:spTgt spid="155"/>
                                        </p:tgtEl>
                                        <p:attrNameLst>
                                          <p:attrName>style.visibility</p:attrName>
                                        </p:attrNameLst>
                                      </p:cBhvr>
                                      <p:to>
                                        <p:strVal val="visible"/>
                                      </p:to>
                                    </p:set>
                                    <p:anim calcmode="lin" valueType="num">
                                      <p:cBhvr additive="base">
                                        <p:cTn id="201" dur="4000" fill="hold"/>
                                        <p:tgtEl>
                                          <p:spTgt spid="155"/>
                                        </p:tgtEl>
                                        <p:attrNameLst>
                                          <p:attrName>ppt_x</p:attrName>
                                        </p:attrNameLst>
                                      </p:cBhvr>
                                      <p:tavLst>
                                        <p:tav tm="0">
                                          <p:val>
                                            <p:strVal val="#ppt_x"/>
                                          </p:val>
                                        </p:tav>
                                        <p:tav tm="100000">
                                          <p:val>
                                            <p:strVal val="#ppt_x"/>
                                          </p:val>
                                        </p:tav>
                                      </p:tavLst>
                                    </p:anim>
                                    <p:anim calcmode="lin" valueType="num">
                                      <p:cBhvr additive="base">
                                        <p:cTn id="202" dur="4000" fill="hold"/>
                                        <p:tgtEl>
                                          <p:spTgt spid="155"/>
                                        </p:tgtEl>
                                        <p:attrNameLst>
                                          <p:attrName>ppt_y</p:attrName>
                                        </p:attrNameLst>
                                      </p:cBhvr>
                                      <p:tavLst>
                                        <p:tav tm="0">
                                          <p:val>
                                            <p:strVal val="0-#ppt_h/2"/>
                                          </p:val>
                                        </p:tav>
                                        <p:tav tm="100000">
                                          <p:val>
                                            <p:strVal val="#ppt_y"/>
                                          </p:val>
                                        </p:tav>
                                      </p:tavLst>
                                    </p:anim>
                                  </p:childTnLst>
                                </p:cTn>
                              </p:par>
                              <p:par>
                                <p:cTn id="203" presetID="19" presetClass="entr" presetSubtype="10" fill="hold" grpId="1" nodeType="withEffect">
                                  <p:stCondLst>
                                    <p:cond delay="0"/>
                                  </p:stCondLst>
                                  <p:childTnLst>
                                    <p:set>
                                      <p:cBhvr>
                                        <p:cTn id="204" dur="1" fill="hold">
                                          <p:stCondLst>
                                            <p:cond delay="0"/>
                                          </p:stCondLst>
                                        </p:cTn>
                                        <p:tgtEl>
                                          <p:spTgt spid="155"/>
                                        </p:tgtEl>
                                        <p:attrNameLst>
                                          <p:attrName>style.visibility</p:attrName>
                                        </p:attrNameLst>
                                      </p:cBhvr>
                                      <p:to>
                                        <p:strVal val="visible"/>
                                      </p:to>
                                    </p:set>
                                    <p:anim calcmode="lin" valueType="num">
                                      <p:cBhvr>
                                        <p:cTn id="205" dur="4000" fill="hold"/>
                                        <p:tgtEl>
                                          <p:spTgt spid="155"/>
                                        </p:tgtEl>
                                        <p:attrNameLst>
                                          <p:attrName>ppt_w</p:attrName>
                                        </p:attrNameLst>
                                      </p:cBhvr>
                                      <p:tavLst>
                                        <p:tav tm="0" fmla="#ppt_w*sin(2.5*pi*$)">
                                          <p:val>
                                            <p:fltVal val="0"/>
                                          </p:val>
                                        </p:tav>
                                        <p:tav tm="100000">
                                          <p:val>
                                            <p:fltVal val="1"/>
                                          </p:val>
                                        </p:tav>
                                      </p:tavLst>
                                    </p:anim>
                                    <p:anim calcmode="lin" valueType="num">
                                      <p:cBhvr>
                                        <p:cTn id="206" dur="4000" fill="hold"/>
                                        <p:tgtEl>
                                          <p:spTgt spid="155"/>
                                        </p:tgtEl>
                                        <p:attrNameLst>
                                          <p:attrName>ppt_h</p:attrName>
                                        </p:attrNameLst>
                                      </p:cBhvr>
                                      <p:tavLst>
                                        <p:tav tm="0">
                                          <p:val>
                                            <p:strVal val="#ppt_h"/>
                                          </p:val>
                                        </p:tav>
                                        <p:tav tm="100000">
                                          <p:val>
                                            <p:strVal val="#ppt_h"/>
                                          </p:val>
                                        </p:tav>
                                      </p:tavLst>
                                    </p:anim>
                                  </p:childTnLst>
                                </p:cTn>
                              </p:par>
                              <p:par>
                                <p:cTn id="207" presetID="2" presetClass="exit" presetSubtype="4" fill="hold" grpId="2" nodeType="withEffect">
                                  <p:stCondLst>
                                    <p:cond delay="0"/>
                                  </p:stCondLst>
                                  <p:childTnLst>
                                    <p:anim calcmode="lin" valueType="num">
                                      <p:cBhvr additive="base">
                                        <p:cTn id="208" dur="4500"/>
                                        <p:tgtEl>
                                          <p:spTgt spid="155"/>
                                        </p:tgtEl>
                                        <p:attrNameLst>
                                          <p:attrName>ppt_x</p:attrName>
                                        </p:attrNameLst>
                                      </p:cBhvr>
                                      <p:tavLst>
                                        <p:tav tm="0">
                                          <p:val>
                                            <p:strVal val="ppt_x"/>
                                          </p:val>
                                        </p:tav>
                                        <p:tav tm="100000">
                                          <p:val>
                                            <p:strVal val="ppt_x"/>
                                          </p:val>
                                        </p:tav>
                                      </p:tavLst>
                                    </p:anim>
                                    <p:anim calcmode="lin" valueType="num">
                                      <p:cBhvr additive="base">
                                        <p:cTn id="209" dur="4500"/>
                                        <p:tgtEl>
                                          <p:spTgt spid="155"/>
                                        </p:tgtEl>
                                        <p:attrNameLst>
                                          <p:attrName>ppt_y</p:attrName>
                                        </p:attrNameLst>
                                      </p:cBhvr>
                                      <p:tavLst>
                                        <p:tav tm="0">
                                          <p:val>
                                            <p:strVal val="ppt_y"/>
                                          </p:val>
                                        </p:tav>
                                        <p:tav tm="100000">
                                          <p:val>
                                            <p:strVal val="1+ppt_h/2"/>
                                          </p:val>
                                        </p:tav>
                                      </p:tavLst>
                                    </p:anim>
                                    <p:set>
                                      <p:cBhvr>
                                        <p:cTn id="210" dur="1" fill="hold">
                                          <p:stCondLst>
                                            <p:cond delay="4499"/>
                                          </p:stCondLst>
                                        </p:cTn>
                                        <p:tgtEl>
                                          <p:spTgt spid="155"/>
                                        </p:tgtEl>
                                        <p:attrNameLst>
                                          <p:attrName>style.visibility</p:attrName>
                                        </p:attrNameLst>
                                      </p:cBhvr>
                                      <p:to>
                                        <p:strVal val="hidden"/>
                                      </p:to>
                                    </p:set>
                                  </p:childTnLst>
                                </p:cTn>
                              </p:par>
                              <p:par>
                                <p:cTn id="211" presetID="3" presetClass="exit" presetSubtype="10" fill="hold" grpId="3" nodeType="withEffect">
                                  <p:stCondLst>
                                    <p:cond delay="0"/>
                                  </p:stCondLst>
                                  <p:childTnLst>
                                    <p:animEffect transition="out" filter="blinds(horizontal)">
                                      <p:cBhvr>
                                        <p:cTn id="212" dur="6000"/>
                                        <p:tgtEl>
                                          <p:spTgt spid="155"/>
                                        </p:tgtEl>
                                      </p:cBhvr>
                                    </p:animEffect>
                                    <p:set>
                                      <p:cBhvr>
                                        <p:cTn id="213" dur="1" fill="hold">
                                          <p:stCondLst>
                                            <p:cond delay="5999"/>
                                          </p:stCondLst>
                                        </p:cTn>
                                        <p:tgtEl>
                                          <p:spTgt spid="155"/>
                                        </p:tgtEl>
                                        <p:attrNameLst>
                                          <p:attrName>style.visibility</p:attrName>
                                        </p:attrNameLst>
                                      </p:cBhvr>
                                      <p:to>
                                        <p:strVal val="hidden"/>
                                      </p:to>
                                    </p:set>
                                  </p:childTnLst>
                                </p:cTn>
                              </p:par>
                              <p:par>
                                <p:cTn id="214" presetID="8" presetClass="emph" presetSubtype="0" fill="hold" grpId="4" nodeType="withEffect">
                                  <p:stCondLst>
                                    <p:cond delay="0"/>
                                  </p:stCondLst>
                                  <p:childTnLst>
                                    <p:animRot by="21600000">
                                      <p:cBhvr>
                                        <p:cTn id="215" dur="5000" fill="hold"/>
                                        <p:tgtEl>
                                          <p:spTgt spid="155"/>
                                        </p:tgtEl>
                                        <p:attrNameLst>
                                          <p:attrName>r</p:attrName>
                                        </p:attrNameLst>
                                      </p:cBhvr>
                                    </p:animRot>
                                  </p:childTnLst>
                                </p:cTn>
                              </p:par>
                              <p:par>
                                <p:cTn id="216" presetID="2" presetClass="entr" presetSubtype="1" fill="hold" grpId="0" nodeType="withEffect">
                                  <p:stCondLst>
                                    <p:cond delay="0"/>
                                  </p:stCondLst>
                                  <p:childTnLst>
                                    <p:set>
                                      <p:cBhvr>
                                        <p:cTn id="217" dur="1" fill="hold">
                                          <p:stCondLst>
                                            <p:cond delay="0"/>
                                          </p:stCondLst>
                                        </p:cTn>
                                        <p:tgtEl>
                                          <p:spTgt spid="156"/>
                                        </p:tgtEl>
                                        <p:attrNameLst>
                                          <p:attrName>style.visibility</p:attrName>
                                        </p:attrNameLst>
                                      </p:cBhvr>
                                      <p:to>
                                        <p:strVal val="visible"/>
                                      </p:to>
                                    </p:set>
                                    <p:anim calcmode="lin" valueType="num">
                                      <p:cBhvr additive="base">
                                        <p:cTn id="218" dur="4000" fill="hold"/>
                                        <p:tgtEl>
                                          <p:spTgt spid="156"/>
                                        </p:tgtEl>
                                        <p:attrNameLst>
                                          <p:attrName>ppt_x</p:attrName>
                                        </p:attrNameLst>
                                      </p:cBhvr>
                                      <p:tavLst>
                                        <p:tav tm="0">
                                          <p:val>
                                            <p:strVal val="#ppt_x"/>
                                          </p:val>
                                        </p:tav>
                                        <p:tav tm="100000">
                                          <p:val>
                                            <p:strVal val="#ppt_x"/>
                                          </p:val>
                                        </p:tav>
                                      </p:tavLst>
                                    </p:anim>
                                    <p:anim calcmode="lin" valueType="num">
                                      <p:cBhvr additive="base">
                                        <p:cTn id="219" dur="4000" fill="hold"/>
                                        <p:tgtEl>
                                          <p:spTgt spid="156"/>
                                        </p:tgtEl>
                                        <p:attrNameLst>
                                          <p:attrName>ppt_y</p:attrName>
                                        </p:attrNameLst>
                                      </p:cBhvr>
                                      <p:tavLst>
                                        <p:tav tm="0">
                                          <p:val>
                                            <p:strVal val="0-#ppt_h/2"/>
                                          </p:val>
                                        </p:tav>
                                        <p:tav tm="100000">
                                          <p:val>
                                            <p:strVal val="#ppt_y"/>
                                          </p:val>
                                        </p:tav>
                                      </p:tavLst>
                                    </p:anim>
                                  </p:childTnLst>
                                </p:cTn>
                              </p:par>
                              <p:par>
                                <p:cTn id="220" presetID="19" presetClass="entr" presetSubtype="10" fill="hold" grpId="1" nodeType="withEffect">
                                  <p:stCondLst>
                                    <p:cond delay="0"/>
                                  </p:stCondLst>
                                  <p:childTnLst>
                                    <p:set>
                                      <p:cBhvr>
                                        <p:cTn id="221" dur="1" fill="hold">
                                          <p:stCondLst>
                                            <p:cond delay="0"/>
                                          </p:stCondLst>
                                        </p:cTn>
                                        <p:tgtEl>
                                          <p:spTgt spid="156"/>
                                        </p:tgtEl>
                                        <p:attrNameLst>
                                          <p:attrName>style.visibility</p:attrName>
                                        </p:attrNameLst>
                                      </p:cBhvr>
                                      <p:to>
                                        <p:strVal val="visible"/>
                                      </p:to>
                                    </p:set>
                                    <p:anim calcmode="lin" valueType="num">
                                      <p:cBhvr>
                                        <p:cTn id="222" dur="4000" fill="hold"/>
                                        <p:tgtEl>
                                          <p:spTgt spid="156"/>
                                        </p:tgtEl>
                                        <p:attrNameLst>
                                          <p:attrName>ppt_w</p:attrName>
                                        </p:attrNameLst>
                                      </p:cBhvr>
                                      <p:tavLst>
                                        <p:tav tm="0" fmla="#ppt_w*sin(2.5*pi*$)">
                                          <p:val>
                                            <p:fltVal val="0"/>
                                          </p:val>
                                        </p:tav>
                                        <p:tav tm="100000">
                                          <p:val>
                                            <p:fltVal val="1"/>
                                          </p:val>
                                        </p:tav>
                                      </p:tavLst>
                                    </p:anim>
                                    <p:anim calcmode="lin" valueType="num">
                                      <p:cBhvr>
                                        <p:cTn id="223" dur="4000" fill="hold"/>
                                        <p:tgtEl>
                                          <p:spTgt spid="156"/>
                                        </p:tgtEl>
                                        <p:attrNameLst>
                                          <p:attrName>ppt_h</p:attrName>
                                        </p:attrNameLst>
                                      </p:cBhvr>
                                      <p:tavLst>
                                        <p:tav tm="0">
                                          <p:val>
                                            <p:strVal val="#ppt_h"/>
                                          </p:val>
                                        </p:tav>
                                        <p:tav tm="100000">
                                          <p:val>
                                            <p:strVal val="#ppt_h"/>
                                          </p:val>
                                        </p:tav>
                                      </p:tavLst>
                                    </p:anim>
                                  </p:childTnLst>
                                </p:cTn>
                              </p:par>
                              <p:par>
                                <p:cTn id="224" presetID="2" presetClass="exit" presetSubtype="4" fill="hold" grpId="2" nodeType="withEffect">
                                  <p:stCondLst>
                                    <p:cond delay="0"/>
                                  </p:stCondLst>
                                  <p:childTnLst>
                                    <p:anim calcmode="lin" valueType="num">
                                      <p:cBhvr additive="base">
                                        <p:cTn id="225" dur="4500"/>
                                        <p:tgtEl>
                                          <p:spTgt spid="156"/>
                                        </p:tgtEl>
                                        <p:attrNameLst>
                                          <p:attrName>ppt_x</p:attrName>
                                        </p:attrNameLst>
                                      </p:cBhvr>
                                      <p:tavLst>
                                        <p:tav tm="0">
                                          <p:val>
                                            <p:strVal val="ppt_x"/>
                                          </p:val>
                                        </p:tav>
                                        <p:tav tm="100000">
                                          <p:val>
                                            <p:strVal val="ppt_x"/>
                                          </p:val>
                                        </p:tav>
                                      </p:tavLst>
                                    </p:anim>
                                    <p:anim calcmode="lin" valueType="num">
                                      <p:cBhvr additive="base">
                                        <p:cTn id="226" dur="4500"/>
                                        <p:tgtEl>
                                          <p:spTgt spid="156"/>
                                        </p:tgtEl>
                                        <p:attrNameLst>
                                          <p:attrName>ppt_y</p:attrName>
                                        </p:attrNameLst>
                                      </p:cBhvr>
                                      <p:tavLst>
                                        <p:tav tm="0">
                                          <p:val>
                                            <p:strVal val="ppt_y"/>
                                          </p:val>
                                        </p:tav>
                                        <p:tav tm="100000">
                                          <p:val>
                                            <p:strVal val="1+ppt_h/2"/>
                                          </p:val>
                                        </p:tav>
                                      </p:tavLst>
                                    </p:anim>
                                    <p:set>
                                      <p:cBhvr>
                                        <p:cTn id="227" dur="1" fill="hold">
                                          <p:stCondLst>
                                            <p:cond delay="4499"/>
                                          </p:stCondLst>
                                        </p:cTn>
                                        <p:tgtEl>
                                          <p:spTgt spid="156"/>
                                        </p:tgtEl>
                                        <p:attrNameLst>
                                          <p:attrName>style.visibility</p:attrName>
                                        </p:attrNameLst>
                                      </p:cBhvr>
                                      <p:to>
                                        <p:strVal val="hidden"/>
                                      </p:to>
                                    </p:set>
                                  </p:childTnLst>
                                </p:cTn>
                              </p:par>
                              <p:par>
                                <p:cTn id="228" presetID="3" presetClass="exit" presetSubtype="10" fill="hold" grpId="3" nodeType="withEffect">
                                  <p:stCondLst>
                                    <p:cond delay="0"/>
                                  </p:stCondLst>
                                  <p:childTnLst>
                                    <p:animEffect transition="out" filter="blinds(horizontal)">
                                      <p:cBhvr>
                                        <p:cTn id="229" dur="6000"/>
                                        <p:tgtEl>
                                          <p:spTgt spid="156"/>
                                        </p:tgtEl>
                                      </p:cBhvr>
                                    </p:animEffect>
                                    <p:set>
                                      <p:cBhvr>
                                        <p:cTn id="230" dur="1" fill="hold">
                                          <p:stCondLst>
                                            <p:cond delay="5999"/>
                                          </p:stCondLst>
                                        </p:cTn>
                                        <p:tgtEl>
                                          <p:spTgt spid="156"/>
                                        </p:tgtEl>
                                        <p:attrNameLst>
                                          <p:attrName>style.visibility</p:attrName>
                                        </p:attrNameLst>
                                      </p:cBhvr>
                                      <p:to>
                                        <p:strVal val="hidden"/>
                                      </p:to>
                                    </p:set>
                                  </p:childTnLst>
                                </p:cTn>
                              </p:par>
                              <p:par>
                                <p:cTn id="231" presetID="8" presetClass="emph" presetSubtype="0" fill="hold" grpId="4" nodeType="withEffect">
                                  <p:stCondLst>
                                    <p:cond delay="0"/>
                                  </p:stCondLst>
                                  <p:childTnLst>
                                    <p:animRot by="21600000">
                                      <p:cBhvr>
                                        <p:cTn id="232" dur="5000" fill="hold"/>
                                        <p:tgtEl>
                                          <p:spTgt spid="156"/>
                                        </p:tgtEl>
                                        <p:attrNameLst>
                                          <p:attrName>r</p:attrName>
                                        </p:attrNameLst>
                                      </p:cBhvr>
                                    </p:animRot>
                                  </p:childTnLst>
                                </p:cTn>
                              </p:par>
                              <p:par>
                                <p:cTn id="233" presetID="2" presetClass="entr" presetSubtype="1" fill="hold" grpId="0" nodeType="withEffect">
                                  <p:stCondLst>
                                    <p:cond delay="0"/>
                                  </p:stCondLst>
                                  <p:childTnLst>
                                    <p:set>
                                      <p:cBhvr>
                                        <p:cTn id="234" dur="1" fill="hold">
                                          <p:stCondLst>
                                            <p:cond delay="0"/>
                                          </p:stCondLst>
                                        </p:cTn>
                                        <p:tgtEl>
                                          <p:spTgt spid="157"/>
                                        </p:tgtEl>
                                        <p:attrNameLst>
                                          <p:attrName>style.visibility</p:attrName>
                                        </p:attrNameLst>
                                      </p:cBhvr>
                                      <p:to>
                                        <p:strVal val="visible"/>
                                      </p:to>
                                    </p:set>
                                    <p:anim calcmode="lin" valueType="num">
                                      <p:cBhvr additive="base">
                                        <p:cTn id="235" dur="4000" fill="hold"/>
                                        <p:tgtEl>
                                          <p:spTgt spid="157"/>
                                        </p:tgtEl>
                                        <p:attrNameLst>
                                          <p:attrName>ppt_x</p:attrName>
                                        </p:attrNameLst>
                                      </p:cBhvr>
                                      <p:tavLst>
                                        <p:tav tm="0">
                                          <p:val>
                                            <p:strVal val="#ppt_x"/>
                                          </p:val>
                                        </p:tav>
                                        <p:tav tm="100000">
                                          <p:val>
                                            <p:strVal val="#ppt_x"/>
                                          </p:val>
                                        </p:tav>
                                      </p:tavLst>
                                    </p:anim>
                                    <p:anim calcmode="lin" valueType="num">
                                      <p:cBhvr additive="base">
                                        <p:cTn id="236" dur="4000" fill="hold"/>
                                        <p:tgtEl>
                                          <p:spTgt spid="157"/>
                                        </p:tgtEl>
                                        <p:attrNameLst>
                                          <p:attrName>ppt_y</p:attrName>
                                        </p:attrNameLst>
                                      </p:cBhvr>
                                      <p:tavLst>
                                        <p:tav tm="0">
                                          <p:val>
                                            <p:strVal val="0-#ppt_h/2"/>
                                          </p:val>
                                        </p:tav>
                                        <p:tav tm="100000">
                                          <p:val>
                                            <p:strVal val="#ppt_y"/>
                                          </p:val>
                                        </p:tav>
                                      </p:tavLst>
                                    </p:anim>
                                  </p:childTnLst>
                                </p:cTn>
                              </p:par>
                              <p:par>
                                <p:cTn id="237" presetID="19" presetClass="entr" presetSubtype="10" fill="hold" grpId="1" nodeType="withEffect">
                                  <p:stCondLst>
                                    <p:cond delay="0"/>
                                  </p:stCondLst>
                                  <p:childTnLst>
                                    <p:set>
                                      <p:cBhvr>
                                        <p:cTn id="238" dur="1" fill="hold">
                                          <p:stCondLst>
                                            <p:cond delay="0"/>
                                          </p:stCondLst>
                                        </p:cTn>
                                        <p:tgtEl>
                                          <p:spTgt spid="157"/>
                                        </p:tgtEl>
                                        <p:attrNameLst>
                                          <p:attrName>style.visibility</p:attrName>
                                        </p:attrNameLst>
                                      </p:cBhvr>
                                      <p:to>
                                        <p:strVal val="visible"/>
                                      </p:to>
                                    </p:set>
                                    <p:anim calcmode="lin" valueType="num">
                                      <p:cBhvr>
                                        <p:cTn id="239" dur="4000" fill="hold"/>
                                        <p:tgtEl>
                                          <p:spTgt spid="157"/>
                                        </p:tgtEl>
                                        <p:attrNameLst>
                                          <p:attrName>ppt_w</p:attrName>
                                        </p:attrNameLst>
                                      </p:cBhvr>
                                      <p:tavLst>
                                        <p:tav tm="0" fmla="#ppt_w*sin(2.5*pi*$)">
                                          <p:val>
                                            <p:fltVal val="0"/>
                                          </p:val>
                                        </p:tav>
                                        <p:tav tm="100000">
                                          <p:val>
                                            <p:fltVal val="1"/>
                                          </p:val>
                                        </p:tav>
                                      </p:tavLst>
                                    </p:anim>
                                    <p:anim calcmode="lin" valueType="num">
                                      <p:cBhvr>
                                        <p:cTn id="240" dur="4000" fill="hold"/>
                                        <p:tgtEl>
                                          <p:spTgt spid="157"/>
                                        </p:tgtEl>
                                        <p:attrNameLst>
                                          <p:attrName>ppt_h</p:attrName>
                                        </p:attrNameLst>
                                      </p:cBhvr>
                                      <p:tavLst>
                                        <p:tav tm="0">
                                          <p:val>
                                            <p:strVal val="#ppt_h"/>
                                          </p:val>
                                        </p:tav>
                                        <p:tav tm="100000">
                                          <p:val>
                                            <p:strVal val="#ppt_h"/>
                                          </p:val>
                                        </p:tav>
                                      </p:tavLst>
                                    </p:anim>
                                  </p:childTnLst>
                                </p:cTn>
                              </p:par>
                              <p:par>
                                <p:cTn id="241" presetID="2" presetClass="exit" presetSubtype="4" fill="hold" grpId="2" nodeType="withEffect">
                                  <p:stCondLst>
                                    <p:cond delay="0"/>
                                  </p:stCondLst>
                                  <p:childTnLst>
                                    <p:anim calcmode="lin" valueType="num">
                                      <p:cBhvr additive="base">
                                        <p:cTn id="242" dur="4500"/>
                                        <p:tgtEl>
                                          <p:spTgt spid="157"/>
                                        </p:tgtEl>
                                        <p:attrNameLst>
                                          <p:attrName>ppt_x</p:attrName>
                                        </p:attrNameLst>
                                      </p:cBhvr>
                                      <p:tavLst>
                                        <p:tav tm="0">
                                          <p:val>
                                            <p:strVal val="ppt_x"/>
                                          </p:val>
                                        </p:tav>
                                        <p:tav tm="100000">
                                          <p:val>
                                            <p:strVal val="ppt_x"/>
                                          </p:val>
                                        </p:tav>
                                      </p:tavLst>
                                    </p:anim>
                                    <p:anim calcmode="lin" valueType="num">
                                      <p:cBhvr additive="base">
                                        <p:cTn id="243" dur="4500"/>
                                        <p:tgtEl>
                                          <p:spTgt spid="157"/>
                                        </p:tgtEl>
                                        <p:attrNameLst>
                                          <p:attrName>ppt_y</p:attrName>
                                        </p:attrNameLst>
                                      </p:cBhvr>
                                      <p:tavLst>
                                        <p:tav tm="0">
                                          <p:val>
                                            <p:strVal val="ppt_y"/>
                                          </p:val>
                                        </p:tav>
                                        <p:tav tm="100000">
                                          <p:val>
                                            <p:strVal val="1+ppt_h/2"/>
                                          </p:val>
                                        </p:tav>
                                      </p:tavLst>
                                    </p:anim>
                                    <p:set>
                                      <p:cBhvr>
                                        <p:cTn id="244" dur="1" fill="hold">
                                          <p:stCondLst>
                                            <p:cond delay="4499"/>
                                          </p:stCondLst>
                                        </p:cTn>
                                        <p:tgtEl>
                                          <p:spTgt spid="157"/>
                                        </p:tgtEl>
                                        <p:attrNameLst>
                                          <p:attrName>style.visibility</p:attrName>
                                        </p:attrNameLst>
                                      </p:cBhvr>
                                      <p:to>
                                        <p:strVal val="hidden"/>
                                      </p:to>
                                    </p:set>
                                  </p:childTnLst>
                                </p:cTn>
                              </p:par>
                              <p:par>
                                <p:cTn id="245" presetID="3" presetClass="exit" presetSubtype="10" fill="hold" grpId="3" nodeType="withEffect">
                                  <p:stCondLst>
                                    <p:cond delay="0"/>
                                  </p:stCondLst>
                                  <p:childTnLst>
                                    <p:animEffect transition="out" filter="blinds(horizontal)">
                                      <p:cBhvr>
                                        <p:cTn id="246" dur="6000"/>
                                        <p:tgtEl>
                                          <p:spTgt spid="157"/>
                                        </p:tgtEl>
                                      </p:cBhvr>
                                    </p:animEffect>
                                    <p:set>
                                      <p:cBhvr>
                                        <p:cTn id="247" dur="1" fill="hold">
                                          <p:stCondLst>
                                            <p:cond delay="5999"/>
                                          </p:stCondLst>
                                        </p:cTn>
                                        <p:tgtEl>
                                          <p:spTgt spid="157"/>
                                        </p:tgtEl>
                                        <p:attrNameLst>
                                          <p:attrName>style.visibility</p:attrName>
                                        </p:attrNameLst>
                                      </p:cBhvr>
                                      <p:to>
                                        <p:strVal val="hidden"/>
                                      </p:to>
                                    </p:set>
                                  </p:childTnLst>
                                </p:cTn>
                              </p:par>
                              <p:par>
                                <p:cTn id="248" presetID="8" presetClass="emph" presetSubtype="0" fill="hold" grpId="4" nodeType="withEffect">
                                  <p:stCondLst>
                                    <p:cond delay="0"/>
                                  </p:stCondLst>
                                  <p:childTnLst>
                                    <p:animRot by="21600000">
                                      <p:cBhvr>
                                        <p:cTn id="249" dur="5000" fill="hold"/>
                                        <p:tgtEl>
                                          <p:spTgt spid="157"/>
                                        </p:tgtEl>
                                        <p:attrNameLst>
                                          <p:attrName>r</p:attrName>
                                        </p:attrNameLst>
                                      </p:cBhvr>
                                    </p:animRot>
                                  </p:childTnLst>
                                </p:cTn>
                              </p:par>
                              <p:par>
                                <p:cTn id="250" presetID="2" presetClass="entr" presetSubtype="1" fill="hold" grpId="0" nodeType="withEffect">
                                  <p:stCondLst>
                                    <p:cond delay="0"/>
                                  </p:stCondLst>
                                  <p:childTnLst>
                                    <p:set>
                                      <p:cBhvr>
                                        <p:cTn id="251" dur="1" fill="hold">
                                          <p:stCondLst>
                                            <p:cond delay="0"/>
                                          </p:stCondLst>
                                        </p:cTn>
                                        <p:tgtEl>
                                          <p:spTgt spid="130"/>
                                        </p:tgtEl>
                                        <p:attrNameLst>
                                          <p:attrName>style.visibility</p:attrName>
                                        </p:attrNameLst>
                                      </p:cBhvr>
                                      <p:to>
                                        <p:strVal val="visible"/>
                                      </p:to>
                                    </p:set>
                                    <p:anim calcmode="lin" valueType="num">
                                      <p:cBhvr additive="base">
                                        <p:cTn id="252" dur="4000" fill="hold"/>
                                        <p:tgtEl>
                                          <p:spTgt spid="130"/>
                                        </p:tgtEl>
                                        <p:attrNameLst>
                                          <p:attrName>ppt_x</p:attrName>
                                        </p:attrNameLst>
                                      </p:cBhvr>
                                      <p:tavLst>
                                        <p:tav tm="0">
                                          <p:val>
                                            <p:strVal val="#ppt_x"/>
                                          </p:val>
                                        </p:tav>
                                        <p:tav tm="100000">
                                          <p:val>
                                            <p:strVal val="#ppt_x"/>
                                          </p:val>
                                        </p:tav>
                                      </p:tavLst>
                                    </p:anim>
                                    <p:anim calcmode="lin" valueType="num">
                                      <p:cBhvr additive="base">
                                        <p:cTn id="253" dur="4000" fill="hold"/>
                                        <p:tgtEl>
                                          <p:spTgt spid="130"/>
                                        </p:tgtEl>
                                        <p:attrNameLst>
                                          <p:attrName>ppt_y</p:attrName>
                                        </p:attrNameLst>
                                      </p:cBhvr>
                                      <p:tavLst>
                                        <p:tav tm="0">
                                          <p:val>
                                            <p:strVal val="0-#ppt_h/2"/>
                                          </p:val>
                                        </p:tav>
                                        <p:tav tm="100000">
                                          <p:val>
                                            <p:strVal val="#ppt_y"/>
                                          </p:val>
                                        </p:tav>
                                      </p:tavLst>
                                    </p:anim>
                                  </p:childTnLst>
                                </p:cTn>
                              </p:par>
                              <p:par>
                                <p:cTn id="254" presetID="19" presetClass="entr" presetSubtype="10" fill="hold" grpId="1" nodeType="withEffect">
                                  <p:stCondLst>
                                    <p:cond delay="0"/>
                                  </p:stCondLst>
                                  <p:childTnLst>
                                    <p:set>
                                      <p:cBhvr>
                                        <p:cTn id="255" dur="1" fill="hold">
                                          <p:stCondLst>
                                            <p:cond delay="0"/>
                                          </p:stCondLst>
                                        </p:cTn>
                                        <p:tgtEl>
                                          <p:spTgt spid="130"/>
                                        </p:tgtEl>
                                        <p:attrNameLst>
                                          <p:attrName>style.visibility</p:attrName>
                                        </p:attrNameLst>
                                      </p:cBhvr>
                                      <p:to>
                                        <p:strVal val="visible"/>
                                      </p:to>
                                    </p:set>
                                    <p:anim calcmode="lin" valueType="num">
                                      <p:cBhvr>
                                        <p:cTn id="256" dur="4000" fill="hold"/>
                                        <p:tgtEl>
                                          <p:spTgt spid="130"/>
                                        </p:tgtEl>
                                        <p:attrNameLst>
                                          <p:attrName>ppt_w</p:attrName>
                                        </p:attrNameLst>
                                      </p:cBhvr>
                                      <p:tavLst>
                                        <p:tav tm="0" fmla="#ppt_w*sin(2.5*pi*$)">
                                          <p:val>
                                            <p:fltVal val="0"/>
                                          </p:val>
                                        </p:tav>
                                        <p:tav tm="100000">
                                          <p:val>
                                            <p:fltVal val="1"/>
                                          </p:val>
                                        </p:tav>
                                      </p:tavLst>
                                    </p:anim>
                                    <p:anim calcmode="lin" valueType="num">
                                      <p:cBhvr>
                                        <p:cTn id="257" dur="4000" fill="hold"/>
                                        <p:tgtEl>
                                          <p:spTgt spid="130"/>
                                        </p:tgtEl>
                                        <p:attrNameLst>
                                          <p:attrName>ppt_h</p:attrName>
                                        </p:attrNameLst>
                                      </p:cBhvr>
                                      <p:tavLst>
                                        <p:tav tm="0">
                                          <p:val>
                                            <p:strVal val="#ppt_h"/>
                                          </p:val>
                                        </p:tav>
                                        <p:tav tm="100000">
                                          <p:val>
                                            <p:strVal val="#ppt_h"/>
                                          </p:val>
                                        </p:tav>
                                      </p:tavLst>
                                    </p:anim>
                                  </p:childTnLst>
                                </p:cTn>
                              </p:par>
                              <p:par>
                                <p:cTn id="258" presetID="2" presetClass="exit" presetSubtype="4" fill="hold" grpId="2" nodeType="withEffect">
                                  <p:stCondLst>
                                    <p:cond delay="0"/>
                                  </p:stCondLst>
                                  <p:childTnLst>
                                    <p:anim calcmode="lin" valueType="num">
                                      <p:cBhvr additive="base">
                                        <p:cTn id="259" dur="4500"/>
                                        <p:tgtEl>
                                          <p:spTgt spid="130"/>
                                        </p:tgtEl>
                                        <p:attrNameLst>
                                          <p:attrName>ppt_x</p:attrName>
                                        </p:attrNameLst>
                                      </p:cBhvr>
                                      <p:tavLst>
                                        <p:tav tm="0">
                                          <p:val>
                                            <p:strVal val="ppt_x"/>
                                          </p:val>
                                        </p:tav>
                                        <p:tav tm="100000">
                                          <p:val>
                                            <p:strVal val="ppt_x"/>
                                          </p:val>
                                        </p:tav>
                                      </p:tavLst>
                                    </p:anim>
                                    <p:anim calcmode="lin" valueType="num">
                                      <p:cBhvr additive="base">
                                        <p:cTn id="260" dur="4500"/>
                                        <p:tgtEl>
                                          <p:spTgt spid="130"/>
                                        </p:tgtEl>
                                        <p:attrNameLst>
                                          <p:attrName>ppt_y</p:attrName>
                                        </p:attrNameLst>
                                      </p:cBhvr>
                                      <p:tavLst>
                                        <p:tav tm="0">
                                          <p:val>
                                            <p:strVal val="ppt_y"/>
                                          </p:val>
                                        </p:tav>
                                        <p:tav tm="100000">
                                          <p:val>
                                            <p:strVal val="1+ppt_h/2"/>
                                          </p:val>
                                        </p:tav>
                                      </p:tavLst>
                                    </p:anim>
                                    <p:set>
                                      <p:cBhvr>
                                        <p:cTn id="261" dur="1" fill="hold">
                                          <p:stCondLst>
                                            <p:cond delay="4499"/>
                                          </p:stCondLst>
                                        </p:cTn>
                                        <p:tgtEl>
                                          <p:spTgt spid="130"/>
                                        </p:tgtEl>
                                        <p:attrNameLst>
                                          <p:attrName>style.visibility</p:attrName>
                                        </p:attrNameLst>
                                      </p:cBhvr>
                                      <p:to>
                                        <p:strVal val="hidden"/>
                                      </p:to>
                                    </p:set>
                                  </p:childTnLst>
                                </p:cTn>
                              </p:par>
                              <p:par>
                                <p:cTn id="262" presetID="3" presetClass="exit" presetSubtype="10" fill="hold" grpId="3" nodeType="withEffect">
                                  <p:stCondLst>
                                    <p:cond delay="0"/>
                                  </p:stCondLst>
                                  <p:childTnLst>
                                    <p:animEffect transition="out" filter="blinds(horizontal)">
                                      <p:cBhvr>
                                        <p:cTn id="263" dur="6000"/>
                                        <p:tgtEl>
                                          <p:spTgt spid="130"/>
                                        </p:tgtEl>
                                      </p:cBhvr>
                                    </p:animEffect>
                                    <p:set>
                                      <p:cBhvr>
                                        <p:cTn id="264" dur="1" fill="hold">
                                          <p:stCondLst>
                                            <p:cond delay="5999"/>
                                          </p:stCondLst>
                                        </p:cTn>
                                        <p:tgtEl>
                                          <p:spTgt spid="130"/>
                                        </p:tgtEl>
                                        <p:attrNameLst>
                                          <p:attrName>style.visibility</p:attrName>
                                        </p:attrNameLst>
                                      </p:cBhvr>
                                      <p:to>
                                        <p:strVal val="hidden"/>
                                      </p:to>
                                    </p:set>
                                  </p:childTnLst>
                                </p:cTn>
                              </p:par>
                              <p:par>
                                <p:cTn id="265" presetID="8" presetClass="emph" presetSubtype="0" fill="hold" grpId="4" nodeType="withEffect">
                                  <p:stCondLst>
                                    <p:cond delay="0"/>
                                  </p:stCondLst>
                                  <p:childTnLst>
                                    <p:animRot by="21600000">
                                      <p:cBhvr>
                                        <p:cTn id="266" dur="5000" fill="hold"/>
                                        <p:tgtEl>
                                          <p:spTgt spid="130"/>
                                        </p:tgtEl>
                                        <p:attrNameLst>
                                          <p:attrName>r</p:attrName>
                                        </p:attrNameLst>
                                      </p:cBhvr>
                                    </p:animRot>
                                  </p:childTnLst>
                                </p:cTn>
                              </p:par>
                              <p:par>
                                <p:cTn id="267" presetID="2" presetClass="entr" presetSubtype="1" fill="hold" grpId="0" nodeType="withEffect">
                                  <p:stCondLst>
                                    <p:cond delay="0"/>
                                  </p:stCondLst>
                                  <p:childTnLst>
                                    <p:set>
                                      <p:cBhvr>
                                        <p:cTn id="268" dur="1" fill="hold">
                                          <p:stCondLst>
                                            <p:cond delay="0"/>
                                          </p:stCondLst>
                                        </p:cTn>
                                        <p:tgtEl>
                                          <p:spTgt spid="131"/>
                                        </p:tgtEl>
                                        <p:attrNameLst>
                                          <p:attrName>style.visibility</p:attrName>
                                        </p:attrNameLst>
                                      </p:cBhvr>
                                      <p:to>
                                        <p:strVal val="visible"/>
                                      </p:to>
                                    </p:set>
                                    <p:anim calcmode="lin" valueType="num">
                                      <p:cBhvr additive="base">
                                        <p:cTn id="269" dur="4000" fill="hold"/>
                                        <p:tgtEl>
                                          <p:spTgt spid="131"/>
                                        </p:tgtEl>
                                        <p:attrNameLst>
                                          <p:attrName>ppt_x</p:attrName>
                                        </p:attrNameLst>
                                      </p:cBhvr>
                                      <p:tavLst>
                                        <p:tav tm="0">
                                          <p:val>
                                            <p:strVal val="#ppt_x"/>
                                          </p:val>
                                        </p:tav>
                                        <p:tav tm="100000">
                                          <p:val>
                                            <p:strVal val="#ppt_x"/>
                                          </p:val>
                                        </p:tav>
                                      </p:tavLst>
                                    </p:anim>
                                    <p:anim calcmode="lin" valueType="num">
                                      <p:cBhvr additive="base">
                                        <p:cTn id="270" dur="4000" fill="hold"/>
                                        <p:tgtEl>
                                          <p:spTgt spid="131"/>
                                        </p:tgtEl>
                                        <p:attrNameLst>
                                          <p:attrName>ppt_y</p:attrName>
                                        </p:attrNameLst>
                                      </p:cBhvr>
                                      <p:tavLst>
                                        <p:tav tm="0">
                                          <p:val>
                                            <p:strVal val="0-#ppt_h/2"/>
                                          </p:val>
                                        </p:tav>
                                        <p:tav tm="100000">
                                          <p:val>
                                            <p:strVal val="#ppt_y"/>
                                          </p:val>
                                        </p:tav>
                                      </p:tavLst>
                                    </p:anim>
                                  </p:childTnLst>
                                </p:cTn>
                              </p:par>
                              <p:par>
                                <p:cTn id="271" presetID="19" presetClass="entr" presetSubtype="10" fill="hold" grpId="1" nodeType="withEffect">
                                  <p:stCondLst>
                                    <p:cond delay="0"/>
                                  </p:stCondLst>
                                  <p:childTnLst>
                                    <p:set>
                                      <p:cBhvr>
                                        <p:cTn id="272" dur="1" fill="hold">
                                          <p:stCondLst>
                                            <p:cond delay="0"/>
                                          </p:stCondLst>
                                        </p:cTn>
                                        <p:tgtEl>
                                          <p:spTgt spid="131"/>
                                        </p:tgtEl>
                                        <p:attrNameLst>
                                          <p:attrName>style.visibility</p:attrName>
                                        </p:attrNameLst>
                                      </p:cBhvr>
                                      <p:to>
                                        <p:strVal val="visible"/>
                                      </p:to>
                                    </p:set>
                                    <p:anim calcmode="lin" valueType="num">
                                      <p:cBhvr>
                                        <p:cTn id="273" dur="4000" fill="hold"/>
                                        <p:tgtEl>
                                          <p:spTgt spid="131"/>
                                        </p:tgtEl>
                                        <p:attrNameLst>
                                          <p:attrName>ppt_w</p:attrName>
                                        </p:attrNameLst>
                                      </p:cBhvr>
                                      <p:tavLst>
                                        <p:tav tm="0" fmla="#ppt_w*sin(2.5*pi*$)">
                                          <p:val>
                                            <p:fltVal val="0"/>
                                          </p:val>
                                        </p:tav>
                                        <p:tav tm="100000">
                                          <p:val>
                                            <p:fltVal val="1"/>
                                          </p:val>
                                        </p:tav>
                                      </p:tavLst>
                                    </p:anim>
                                    <p:anim calcmode="lin" valueType="num">
                                      <p:cBhvr>
                                        <p:cTn id="274" dur="4000" fill="hold"/>
                                        <p:tgtEl>
                                          <p:spTgt spid="131"/>
                                        </p:tgtEl>
                                        <p:attrNameLst>
                                          <p:attrName>ppt_h</p:attrName>
                                        </p:attrNameLst>
                                      </p:cBhvr>
                                      <p:tavLst>
                                        <p:tav tm="0">
                                          <p:val>
                                            <p:strVal val="#ppt_h"/>
                                          </p:val>
                                        </p:tav>
                                        <p:tav tm="100000">
                                          <p:val>
                                            <p:strVal val="#ppt_h"/>
                                          </p:val>
                                        </p:tav>
                                      </p:tavLst>
                                    </p:anim>
                                  </p:childTnLst>
                                </p:cTn>
                              </p:par>
                              <p:par>
                                <p:cTn id="275" presetID="2" presetClass="exit" presetSubtype="4" fill="hold" grpId="2" nodeType="withEffect">
                                  <p:stCondLst>
                                    <p:cond delay="0"/>
                                  </p:stCondLst>
                                  <p:childTnLst>
                                    <p:anim calcmode="lin" valueType="num">
                                      <p:cBhvr additive="base">
                                        <p:cTn id="276" dur="4500"/>
                                        <p:tgtEl>
                                          <p:spTgt spid="131"/>
                                        </p:tgtEl>
                                        <p:attrNameLst>
                                          <p:attrName>ppt_x</p:attrName>
                                        </p:attrNameLst>
                                      </p:cBhvr>
                                      <p:tavLst>
                                        <p:tav tm="0">
                                          <p:val>
                                            <p:strVal val="ppt_x"/>
                                          </p:val>
                                        </p:tav>
                                        <p:tav tm="100000">
                                          <p:val>
                                            <p:strVal val="ppt_x"/>
                                          </p:val>
                                        </p:tav>
                                      </p:tavLst>
                                    </p:anim>
                                    <p:anim calcmode="lin" valueType="num">
                                      <p:cBhvr additive="base">
                                        <p:cTn id="277" dur="4500"/>
                                        <p:tgtEl>
                                          <p:spTgt spid="131"/>
                                        </p:tgtEl>
                                        <p:attrNameLst>
                                          <p:attrName>ppt_y</p:attrName>
                                        </p:attrNameLst>
                                      </p:cBhvr>
                                      <p:tavLst>
                                        <p:tav tm="0">
                                          <p:val>
                                            <p:strVal val="ppt_y"/>
                                          </p:val>
                                        </p:tav>
                                        <p:tav tm="100000">
                                          <p:val>
                                            <p:strVal val="1+ppt_h/2"/>
                                          </p:val>
                                        </p:tav>
                                      </p:tavLst>
                                    </p:anim>
                                    <p:set>
                                      <p:cBhvr>
                                        <p:cTn id="278" dur="1" fill="hold">
                                          <p:stCondLst>
                                            <p:cond delay="4499"/>
                                          </p:stCondLst>
                                        </p:cTn>
                                        <p:tgtEl>
                                          <p:spTgt spid="131"/>
                                        </p:tgtEl>
                                        <p:attrNameLst>
                                          <p:attrName>style.visibility</p:attrName>
                                        </p:attrNameLst>
                                      </p:cBhvr>
                                      <p:to>
                                        <p:strVal val="hidden"/>
                                      </p:to>
                                    </p:set>
                                  </p:childTnLst>
                                </p:cTn>
                              </p:par>
                              <p:par>
                                <p:cTn id="279" presetID="3" presetClass="exit" presetSubtype="10" fill="hold" grpId="3" nodeType="withEffect">
                                  <p:stCondLst>
                                    <p:cond delay="0"/>
                                  </p:stCondLst>
                                  <p:childTnLst>
                                    <p:animEffect transition="out" filter="blinds(horizontal)">
                                      <p:cBhvr>
                                        <p:cTn id="280" dur="6000"/>
                                        <p:tgtEl>
                                          <p:spTgt spid="131"/>
                                        </p:tgtEl>
                                      </p:cBhvr>
                                    </p:animEffect>
                                    <p:set>
                                      <p:cBhvr>
                                        <p:cTn id="281" dur="1" fill="hold">
                                          <p:stCondLst>
                                            <p:cond delay="5999"/>
                                          </p:stCondLst>
                                        </p:cTn>
                                        <p:tgtEl>
                                          <p:spTgt spid="131"/>
                                        </p:tgtEl>
                                        <p:attrNameLst>
                                          <p:attrName>style.visibility</p:attrName>
                                        </p:attrNameLst>
                                      </p:cBhvr>
                                      <p:to>
                                        <p:strVal val="hidden"/>
                                      </p:to>
                                    </p:set>
                                  </p:childTnLst>
                                </p:cTn>
                              </p:par>
                              <p:par>
                                <p:cTn id="282" presetID="8" presetClass="emph" presetSubtype="0" fill="hold" grpId="4" nodeType="withEffect">
                                  <p:stCondLst>
                                    <p:cond delay="0"/>
                                  </p:stCondLst>
                                  <p:childTnLst>
                                    <p:animRot by="21600000">
                                      <p:cBhvr>
                                        <p:cTn id="283" dur="5000" fill="hold"/>
                                        <p:tgtEl>
                                          <p:spTgt spid="131"/>
                                        </p:tgtEl>
                                        <p:attrNameLst>
                                          <p:attrName>r</p:attrName>
                                        </p:attrNameLst>
                                      </p:cBhvr>
                                    </p:animRot>
                                  </p:childTnLst>
                                </p:cTn>
                              </p:par>
                              <p:par>
                                <p:cTn id="284" presetID="2" presetClass="entr" presetSubtype="1" fill="hold" grpId="0" nodeType="withEffect">
                                  <p:stCondLst>
                                    <p:cond delay="0"/>
                                  </p:stCondLst>
                                  <p:childTnLst>
                                    <p:set>
                                      <p:cBhvr>
                                        <p:cTn id="285" dur="1" fill="hold">
                                          <p:stCondLst>
                                            <p:cond delay="0"/>
                                          </p:stCondLst>
                                        </p:cTn>
                                        <p:tgtEl>
                                          <p:spTgt spid="132"/>
                                        </p:tgtEl>
                                        <p:attrNameLst>
                                          <p:attrName>style.visibility</p:attrName>
                                        </p:attrNameLst>
                                      </p:cBhvr>
                                      <p:to>
                                        <p:strVal val="visible"/>
                                      </p:to>
                                    </p:set>
                                    <p:anim calcmode="lin" valueType="num">
                                      <p:cBhvr additive="base">
                                        <p:cTn id="286" dur="4000" fill="hold"/>
                                        <p:tgtEl>
                                          <p:spTgt spid="132"/>
                                        </p:tgtEl>
                                        <p:attrNameLst>
                                          <p:attrName>ppt_x</p:attrName>
                                        </p:attrNameLst>
                                      </p:cBhvr>
                                      <p:tavLst>
                                        <p:tav tm="0">
                                          <p:val>
                                            <p:strVal val="#ppt_x"/>
                                          </p:val>
                                        </p:tav>
                                        <p:tav tm="100000">
                                          <p:val>
                                            <p:strVal val="#ppt_x"/>
                                          </p:val>
                                        </p:tav>
                                      </p:tavLst>
                                    </p:anim>
                                    <p:anim calcmode="lin" valueType="num">
                                      <p:cBhvr additive="base">
                                        <p:cTn id="287" dur="4000" fill="hold"/>
                                        <p:tgtEl>
                                          <p:spTgt spid="132"/>
                                        </p:tgtEl>
                                        <p:attrNameLst>
                                          <p:attrName>ppt_y</p:attrName>
                                        </p:attrNameLst>
                                      </p:cBhvr>
                                      <p:tavLst>
                                        <p:tav tm="0">
                                          <p:val>
                                            <p:strVal val="0-#ppt_h/2"/>
                                          </p:val>
                                        </p:tav>
                                        <p:tav tm="100000">
                                          <p:val>
                                            <p:strVal val="#ppt_y"/>
                                          </p:val>
                                        </p:tav>
                                      </p:tavLst>
                                    </p:anim>
                                  </p:childTnLst>
                                </p:cTn>
                              </p:par>
                              <p:par>
                                <p:cTn id="288" presetID="19" presetClass="entr" presetSubtype="10" fill="hold" grpId="1" nodeType="withEffect">
                                  <p:stCondLst>
                                    <p:cond delay="0"/>
                                  </p:stCondLst>
                                  <p:childTnLst>
                                    <p:set>
                                      <p:cBhvr>
                                        <p:cTn id="289" dur="1" fill="hold">
                                          <p:stCondLst>
                                            <p:cond delay="0"/>
                                          </p:stCondLst>
                                        </p:cTn>
                                        <p:tgtEl>
                                          <p:spTgt spid="132"/>
                                        </p:tgtEl>
                                        <p:attrNameLst>
                                          <p:attrName>style.visibility</p:attrName>
                                        </p:attrNameLst>
                                      </p:cBhvr>
                                      <p:to>
                                        <p:strVal val="visible"/>
                                      </p:to>
                                    </p:set>
                                    <p:anim calcmode="lin" valueType="num">
                                      <p:cBhvr>
                                        <p:cTn id="290" dur="4000" fill="hold"/>
                                        <p:tgtEl>
                                          <p:spTgt spid="132"/>
                                        </p:tgtEl>
                                        <p:attrNameLst>
                                          <p:attrName>ppt_w</p:attrName>
                                        </p:attrNameLst>
                                      </p:cBhvr>
                                      <p:tavLst>
                                        <p:tav tm="0" fmla="#ppt_w*sin(2.5*pi*$)">
                                          <p:val>
                                            <p:fltVal val="0"/>
                                          </p:val>
                                        </p:tav>
                                        <p:tav tm="100000">
                                          <p:val>
                                            <p:fltVal val="1"/>
                                          </p:val>
                                        </p:tav>
                                      </p:tavLst>
                                    </p:anim>
                                    <p:anim calcmode="lin" valueType="num">
                                      <p:cBhvr>
                                        <p:cTn id="291" dur="4000" fill="hold"/>
                                        <p:tgtEl>
                                          <p:spTgt spid="132"/>
                                        </p:tgtEl>
                                        <p:attrNameLst>
                                          <p:attrName>ppt_h</p:attrName>
                                        </p:attrNameLst>
                                      </p:cBhvr>
                                      <p:tavLst>
                                        <p:tav tm="0">
                                          <p:val>
                                            <p:strVal val="#ppt_h"/>
                                          </p:val>
                                        </p:tav>
                                        <p:tav tm="100000">
                                          <p:val>
                                            <p:strVal val="#ppt_h"/>
                                          </p:val>
                                        </p:tav>
                                      </p:tavLst>
                                    </p:anim>
                                  </p:childTnLst>
                                </p:cTn>
                              </p:par>
                              <p:par>
                                <p:cTn id="292" presetID="2" presetClass="exit" presetSubtype="4" fill="hold" grpId="2" nodeType="withEffect">
                                  <p:stCondLst>
                                    <p:cond delay="0"/>
                                  </p:stCondLst>
                                  <p:childTnLst>
                                    <p:anim calcmode="lin" valueType="num">
                                      <p:cBhvr additive="base">
                                        <p:cTn id="293" dur="4500"/>
                                        <p:tgtEl>
                                          <p:spTgt spid="132"/>
                                        </p:tgtEl>
                                        <p:attrNameLst>
                                          <p:attrName>ppt_x</p:attrName>
                                        </p:attrNameLst>
                                      </p:cBhvr>
                                      <p:tavLst>
                                        <p:tav tm="0">
                                          <p:val>
                                            <p:strVal val="ppt_x"/>
                                          </p:val>
                                        </p:tav>
                                        <p:tav tm="100000">
                                          <p:val>
                                            <p:strVal val="ppt_x"/>
                                          </p:val>
                                        </p:tav>
                                      </p:tavLst>
                                    </p:anim>
                                    <p:anim calcmode="lin" valueType="num">
                                      <p:cBhvr additive="base">
                                        <p:cTn id="294" dur="4500"/>
                                        <p:tgtEl>
                                          <p:spTgt spid="132"/>
                                        </p:tgtEl>
                                        <p:attrNameLst>
                                          <p:attrName>ppt_y</p:attrName>
                                        </p:attrNameLst>
                                      </p:cBhvr>
                                      <p:tavLst>
                                        <p:tav tm="0">
                                          <p:val>
                                            <p:strVal val="ppt_y"/>
                                          </p:val>
                                        </p:tav>
                                        <p:tav tm="100000">
                                          <p:val>
                                            <p:strVal val="1+ppt_h/2"/>
                                          </p:val>
                                        </p:tav>
                                      </p:tavLst>
                                    </p:anim>
                                    <p:set>
                                      <p:cBhvr>
                                        <p:cTn id="295" dur="1" fill="hold">
                                          <p:stCondLst>
                                            <p:cond delay="4499"/>
                                          </p:stCondLst>
                                        </p:cTn>
                                        <p:tgtEl>
                                          <p:spTgt spid="132"/>
                                        </p:tgtEl>
                                        <p:attrNameLst>
                                          <p:attrName>style.visibility</p:attrName>
                                        </p:attrNameLst>
                                      </p:cBhvr>
                                      <p:to>
                                        <p:strVal val="hidden"/>
                                      </p:to>
                                    </p:set>
                                  </p:childTnLst>
                                </p:cTn>
                              </p:par>
                              <p:par>
                                <p:cTn id="296" presetID="3" presetClass="exit" presetSubtype="10" fill="hold" grpId="3" nodeType="withEffect">
                                  <p:stCondLst>
                                    <p:cond delay="0"/>
                                  </p:stCondLst>
                                  <p:childTnLst>
                                    <p:animEffect transition="out" filter="blinds(horizontal)">
                                      <p:cBhvr>
                                        <p:cTn id="297" dur="6000"/>
                                        <p:tgtEl>
                                          <p:spTgt spid="132"/>
                                        </p:tgtEl>
                                      </p:cBhvr>
                                    </p:animEffect>
                                    <p:set>
                                      <p:cBhvr>
                                        <p:cTn id="298" dur="1" fill="hold">
                                          <p:stCondLst>
                                            <p:cond delay="5999"/>
                                          </p:stCondLst>
                                        </p:cTn>
                                        <p:tgtEl>
                                          <p:spTgt spid="132"/>
                                        </p:tgtEl>
                                        <p:attrNameLst>
                                          <p:attrName>style.visibility</p:attrName>
                                        </p:attrNameLst>
                                      </p:cBhvr>
                                      <p:to>
                                        <p:strVal val="hidden"/>
                                      </p:to>
                                    </p:set>
                                  </p:childTnLst>
                                </p:cTn>
                              </p:par>
                              <p:par>
                                <p:cTn id="299" presetID="8" presetClass="emph" presetSubtype="0" fill="hold" grpId="4" nodeType="withEffect">
                                  <p:stCondLst>
                                    <p:cond delay="0"/>
                                  </p:stCondLst>
                                  <p:childTnLst>
                                    <p:animRot by="21600000">
                                      <p:cBhvr>
                                        <p:cTn id="300" dur="5000" fill="hold"/>
                                        <p:tgtEl>
                                          <p:spTgt spid="132"/>
                                        </p:tgtEl>
                                        <p:attrNameLst>
                                          <p:attrName>r</p:attrName>
                                        </p:attrNameLst>
                                      </p:cBhvr>
                                    </p:animRot>
                                  </p:childTnLst>
                                </p:cTn>
                              </p:par>
                              <p:par>
                                <p:cTn id="301" presetID="2" presetClass="entr" presetSubtype="1" fill="hold" grpId="0" nodeType="withEffect">
                                  <p:stCondLst>
                                    <p:cond delay="0"/>
                                  </p:stCondLst>
                                  <p:childTnLst>
                                    <p:set>
                                      <p:cBhvr>
                                        <p:cTn id="302" dur="1" fill="hold">
                                          <p:stCondLst>
                                            <p:cond delay="0"/>
                                          </p:stCondLst>
                                        </p:cTn>
                                        <p:tgtEl>
                                          <p:spTgt spid="133"/>
                                        </p:tgtEl>
                                        <p:attrNameLst>
                                          <p:attrName>style.visibility</p:attrName>
                                        </p:attrNameLst>
                                      </p:cBhvr>
                                      <p:to>
                                        <p:strVal val="visible"/>
                                      </p:to>
                                    </p:set>
                                    <p:anim calcmode="lin" valueType="num">
                                      <p:cBhvr additive="base">
                                        <p:cTn id="303" dur="4000" fill="hold"/>
                                        <p:tgtEl>
                                          <p:spTgt spid="133"/>
                                        </p:tgtEl>
                                        <p:attrNameLst>
                                          <p:attrName>ppt_x</p:attrName>
                                        </p:attrNameLst>
                                      </p:cBhvr>
                                      <p:tavLst>
                                        <p:tav tm="0">
                                          <p:val>
                                            <p:strVal val="#ppt_x"/>
                                          </p:val>
                                        </p:tav>
                                        <p:tav tm="100000">
                                          <p:val>
                                            <p:strVal val="#ppt_x"/>
                                          </p:val>
                                        </p:tav>
                                      </p:tavLst>
                                    </p:anim>
                                    <p:anim calcmode="lin" valueType="num">
                                      <p:cBhvr additive="base">
                                        <p:cTn id="304" dur="4000" fill="hold"/>
                                        <p:tgtEl>
                                          <p:spTgt spid="133"/>
                                        </p:tgtEl>
                                        <p:attrNameLst>
                                          <p:attrName>ppt_y</p:attrName>
                                        </p:attrNameLst>
                                      </p:cBhvr>
                                      <p:tavLst>
                                        <p:tav tm="0">
                                          <p:val>
                                            <p:strVal val="0-#ppt_h/2"/>
                                          </p:val>
                                        </p:tav>
                                        <p:tav tm="100000">
                                          <p:val>
                                            <p:strVal val="#ppt_y"/>
                                          </p:val>
                                        </p:tav>
                                      </p:tavLst>
                                    </p:anim>
                                  </p:childTnLst>
                                </p:cTn>
                              </p:par>
                              <p:par>
                                <p:cTn id="305" presetID="19" presetClass="entr" presetSubtype="10" fill="hold" grpId="1" nodeType="withEffect">
                                  <p:stCondLst>
                                    <p:cond delay="0"/>
                                  </p:stCondLst>
                                  <p:childTnLst>
                                    <p:set>
                                      <p:cBhvr>
                                        <p:cTn id="306" dur="1" fill="hold">
                                          <p:stCondLst>
                                            <p:cond delay="0"/>
                                          </p:stCondLst>
                                        </p:cTn>
                                        <p:tgtEl>
                                          <p:spTgt spid="133"/>
                                        </p:tgtEl>
                                        <p:attrNameLst>
                                          <p:attrName>style.visibility</p:attrName>
                                        </p:attrNameLst>
                                      </p:cBhvr>
                                      <p:to>
                                        <p:strVal val="visible"/>
                                      </p:to>
                                    </p:set>
                                    <p:anim calcmode="lin" valueType="num">
                                      <p:cBhvr>
                                        <p:cTn id="307" dur="4000" fill="hold"/>
                                        <p:tgtEl>
                                          <p:spTgt spid="133"/>
                                        </p:tgtEl>
                                        <p:attrNameLst>
                                          <p:attrName>ppt_w</p:attrName>
                                        </p:attrNameLst>
                                      </p:cBhvr>
                                      <p:tavLst>
                                        <p:tav tm="0" fmla="#ppt_w*sin(2.5*pi*$)">
                                          <p:val>
                                            <p:fltVal val="0"/>
                                          </p:val>
                                        </p:tav>
                                        <p:tav tm="100000">
                                          <p:val>
                                            <p:fltVal val="1"/>
                                          </p:val>
                                        </p:tav>
                                      </p:tavLst>
                                    </p:anim>
                                    <p:anim calcmode="lin" valueType="num">
                                      <p:cBhvr>
                                        <p:cTn id="308" dur="4000" fill="hold"/>
                                        <p:tgtEl>
                                          <p:spTgt spid="133"/>
                                        </p:tgtEl>
                                        <p:attrNameLst>
                                          <p:attrName>ppt_h</p:attrName>
                                        </p:attrNameLst>
                                      </p:cBhvr>
                                      <p:tavLst>
                                        <p:tav tm="0">
                                          <p:val>
                                            <p:strVal val="#ppt_h"/>
                                          </p:val>
                                        </p:tav>
                                        <p:tav tm="100000">
                                          <p:val>
                                            <p:strVal val="#ppt_h"/>
                                          </p:val>
                                        </p:tav>
                                      </p:tavLst>
                                    </p:anim>
                                  </p:childTnLst>
                                </p:cTn>
                              </p:par>
                              <p:par>
                                <p:cTn id="309" presetID="2" presetClass="exit" presetSubtype="4" fill="hold" grpId="2" nodeType="withEffect">
                                  <p:stCondLst>
                                    <p:cond delay="0"/>
                                  </p:stCondLst>
                                  <p:childTnLst>
                                    <p:anim calcmode="lin" valueType="num">
                                      <p:cBhvr additive="base">
                                        <p:cTn id="310" dur="4500"/>
                                        <p:tgtEl>
                                          <p:spTgt spid="133"/>
                                        </p:tgtEl>
                                        <p:attrNameLst>
                                          <p:attrName>ppt_x</p:attrName>
                                        </p:attrNameLst>
                                      </p:cBhvr>
                                      <p:tavLst>
                                        <p:tav tm="0">
                                          <p:val>
                                            <p:strVal val="ppt_x"/>
                                          </p:val>
                                        </p:tav>
                                        <p:tav tm="100000">
                                          <p:val>
                                            <p:strVal val="ppt_x"/>
                                          </p:val>
                                        </p:tav>
                                      </p:tavLst>
                                    </p:anim>
                                    <p:anim calcmode="lin" valueType="num">
                                      <p:cBhvr additive="base">
                                        <p:cTn id="311" dur="4500"/>
                                        <p:tgtEl>
                                          <p:spTgt spid="133"/>
                                        </p:tgtEl>
                                        <p:attrNameLst>
                                          <p:attrName>ppt_y</p:attrName>
                                        </p:attrNameLst>
                                      </p:cBhvr>
                                      <p:tavLst>
                                        <p:tav tm="0">
                                          <p:val>
                                            <p:strVal val="ppt_y"/>
                                          </p:val>
                                        </p:tav>
                                        <p:tav tm="100000">
                                          <p:val>
                                            <p:strVal val="1+ppt_h/2"/>
                                          </p:val>
                                        </p:tav>
                                      </p:tavLst>
                                    </p:anim>
                                    <p:set>
                                      <p:cBhvr>
                                        <p:cTn id="312" dur="1" fill="hold">
                                          <p:stCondLst>
                                            <p:cond delay="4499"/>
                                          </p:stCondLst>
                                        </p:cTn>
                                        <p:tgtEl>
                                          <p:spTgt spid="133"/>
                                        </p:tgtEl>
                                        <p:attrNameLst>
                                          <p:attrName>style.visibility</p:attrName>
                                        </p:attrNameLst>
                                      </p:cBhvr>
                                      <p:to>
                                        <p:strVal val="hidden"/>
                                      </p:to>
                                    </p:set>
                                  </p:childTnLst>
                                </p:cTn>
                              </p:par>
                              <p:par>
                                <p:cTn id="313" presetID="3" presetClass="exit" presetSubtype="10" fill="hold" grpId="3" nodeType="withEffect">
                                  <p:stCondLst>
                                    <p:cond delay="0"/>
                                  </p:stCondLst>
                                  <p:childTnLst>
                                    <p:animEffect transition="out" filter="blinds(horizontal)">
                                      <p:cBhvr>
                                        <p:cTn id="314" dur="6000"/>
                                        <p:tgtEl>
                                          <p:spTgt spid="133"/>
                                        </p:tgtEl>
                                      </p:cBhvr>
                                    </p:animEffect>
                                    <p:set>
                                      <p:cBhvr>
                                        <p:cTn id="315" dur="1" fill="hold">
                                          <p:stCondLst>
                                            <p:cond delay="5999"/>
                                          </p:stCondLst>
                                        </p:cTn>
                                        <p:tgtEl>
                                          <p:spTgt spid="133"/>
                                        </p:tgtEl>
                                        <p:attrNameLst>
                                          <p:attrName>style.visibility</p:attrName>
                                        </p:attrNameLst>
                                      </p:cBhvr>
                                      <p:to>
                                        <p:strVal val="hidden"/>
                                      </p:to>
                                    </p:set>
                                  </p:childTnLst>
                                </p:cTn>
                              </p:par>
                              <p:par>
                                <p:cTn id="316" presetID="8" presetClass="emph" presetSubtype="0" fill="hold" grpId="4" nodeType="withEffect">
                                  <p:stCondLst>
                                    <p:cond delay="0"/>
                                  </p:stCondLst>
                                  <p:childTnLst>
                                    <p:animRot by="21600000">
                                      <p:cBhvr>
                                        <p:cTn id="317" dur="5000" fill="hold"/>
                                        <p:tgtEl>
                                          <p:spTgt spid="133"/>
                                        </p:tgtEl>
                                        <p:attrNameLst>
                                          <p:attrName>r</p:attrName>
                                        </p:attrNameLst>
                                      </p:cBhvr>
                                    </p:animRot>
                                  </p:childTnLst>
                                </p:cTn>
                              </p:par>
                              <p:par>
                                <p:cTn id="318" presetID="2" presetClass="entr" presetSubtype="1" fill="hold" grpId="0" nodeType="withEffect">
                                  <p:stCondLst>
                                    <p:cond delay="0"/>
                                  </p:stCondLst>
                                  <p:childTnLst>
                                    <p:set>
                                      <p:cBhvr>
                                        <p:cTn id="319" dur="1" fill="hold">
                                          <p:stCondLst>
                                            <p:cond delay="0"/>
                                          </p:stCondLst>
                                        </p:cTn>
                                        <p:tgtEl>
                                          <p:spTgt spid="134"/>
                                        </p:tgtEl>
                                        <p:attrNameLst>
                                          <p:attrName>style.visibility</p:attrName>
                                        </p:attrNameLst>
                                      </p:cBhvr>
                                      <p:to>
                                        <p:strVal val="visible"/>
                                      </p:to>
                                    </p:set>
                                    <p:anim calcmode="lin" valueType="num">
                                      <p:cBhvr additive="base">
                                        <p:cTn id="320" dur="4000" fill="hold"/>
                                        <p:tgtEl>
                                          <p:spTgt spid="134"/>
                                        </p:tgtEl>
                                        <p:attrNameLst>
                                          <p:attrName>ppt_x</p:attrName>
                                        </p:attrNameLst>
                                      </p:cBhvr>
                                      <p:tavLst>
                                        <p:tav tm="0">
                                          <p:val>
                                            <p:strVal val="#ppt_x"/>
                                          </p:val>
                                        </p:tav>
                                        <p:tav tm="100000">
                                          <p:val>
                                            <p:strVal val="#ppt_x"/>
                                          </p:val>
                                        </p:tav>
                                      </p:tavLst>
                                    </p:anim>
                                    <p:anim calcmode="lin" valueType="num">
                                      <p:cBhvr additive="base">
                                        <p:cTn id="321" dur="4000" fill="hold"/>
                                        <p:tgtEl>
                                          <p:spTgt spid="134"/>
                                        </p:tgtEl>
                                        <p:attrNameLst>
                                          <p:attrName>ppt_y</p:attrName>
                                        </p:attrNameLst>
                                      </p:cBhvr>
                                      <p:tavLst>
                                        <p:tav tm="0">
                                          <p:val>
                                            <p:strVal val="0-#ppt_h/2"/>
                                          </p:val>
                                        </p:tav>
                                        <p:tav tm="100000">
                                          <p:val>
                                            <p:strVal val="#ppt_y"/>
                                          </p:val>
                                        </p:tav>
                                      </p:tavLst>
                                    </p:anim>
                                  </p:childTnLst>
                                </p:cTn>
                              </p:par>
                              <p:par>
                                <p:cTn id="322" presetID="19" presetClass="entr" presetSubtype="10" fill="hold" grpId="1" nodeType="withEffect">
                                  <p:stCondLst>
                                    <p:cond delay="0"/>
                                  </p:stCondLst>
                                  <p:childTnLst>
                                    <p:set>
                                      <p:cBhvr>
                                        <p:cTn id="323" dur="1" fill="hold">
                                          <p:stCondLst>
                                            <p:cond delay="0"/>
                                          </p:stCondLst>
                                        </p:cTn>
                                        <p:tgtEl>
                                          <p:spTgt spid="134"/>
                                        </p:tgtEl>
                                        <p:attrNameLst>
                                          <p:attrName>style.visibility</p:attrName>
                                        </p:attrNameLst>
                                      </p:cBhvr>
                                      <p:to>
                                        <p:strVal val="visible"/>
                                      </p:to>
                                    </p:set>
                                    <p:anim calcmode="lin" valueType="num">
                                      <p:cBhvr>
                                        <p:cTn id="324" dur="4000" fill="hold"/>
                                        <p:tgtEl>
                                          <p:spTgt spid="134"/>
                                        </p:tgtEl>
                                        <p:attrNameLst>
                                          <p:attrName>ppt_w</p:attrName>
                                        </p:attrNameLst>
                                      </p:cBhvr>
                                      <p:tavLst>
                                        <p:tav tm="0" fmla="#ppt_w*sin(2.5*pi*$)">
                                          <p:val>
                                            <p:fltVal val="0"/>
                                          </p:val>
                                        </p:tav>
                                        <p:tav tm="100000">
                                          <p:val>
                                            <p:fltVal val="1"/>
                                          </p:val>
                                        </p:tav>
                                      </p:tavLst>
                                    </p:anim>
                                    <p:anim calcmode="lin" valueType="num">
                                      <p:cBhvr>
                                        <p:cTn id="325" dur="4000" fill="hold"/>
                                        <p:tgtEl>
                                          <p:spTgt spid="134"/>
                                        </p:tgtEl>
                                        <p:attrNameLst>
                                          <p:attrName>ppt_h</p:attrName>
                                        </p:attrNameLst>
                                      </p:cBhvr>
                                      <p:tavLst>
                                        <p:tav tm="0">
                                          <p:val>
                                            <p:strVal val="#ppt_h"/>
                                          </p:val>
                                        </p:tav>
                                        <p:tav tm="100000">
                                          <p:val>
                                            <p:strVal val="#ppt_h"/>
                                          </p:val>
                                        </p:tav>
                                      </p:tavLst>
                                    </p:anim>
                                  </p:childTnLst>
                                </p:cTn>
                              </p:par>
                              <p:par>
                                <p:cTn id="326" presetID="2" presetClass="exit" presetSubtype="4" fill="hold" grpId="2" nodeType="withEffect">
                                  <p:stCondLst>
                                    <p:cond delay="0"/>
                                  </p:stCondLst>
                                  <p:childTnLst>
                                    <p:anim calcmode="lin" valueType="num">
                                      <p:cBhvr additive="base">
                                        <p:cTn id="327" dur="4500"/>
                                        <p:tgtEl>
                                          <p:spTgt spid="134"/>
                                        </p:tgtEl>
                                        <p:attrNameLst>
                                          <p:attrName>ppt_x</p:attrName>
                                        </p:attrNameLst>
                                      </p:cBhvr>
                                      <p:tavLst>
                                        <p:tav tm="0">
                                          <p:val>
                                            <p:strVal val="ppt_x"/>
                                          </p:val>
                                        </p:tav>
                                        <p:tav tm="100000">
                                          <p:val>
                                            <p:strVal val="ppt_x"/>
                                          </p:val>
                                        </p:tav>
                                      </p:tavLst>
                                    </p:anim>
                                    <p:anim calcmode="lin" valueType="num">
                                      <p:cBhvr additive="base">
                                        <p:cTn id="328" dur="4500"/>
                                        <p:tgtEl>
                                          <p:spTgt spid="134"/>
                                        </p:tgtEl>
                                        <p:attrNameLst>
                                          <p:attrName>ppt_y</p:attrName>
                                        </p:attrNameLst>
                                      </p:cBhvr>
                                      <p:tavLst>
                                        <p:tav tm="0">
                                          <p:val>
                                            <p:strVal val="ppt_y"/>
                                          </p:val>
                                        </p:tav>
                                        <p:tav tm="100000">
                                          <p:val>
                                            <p:strVal val="1+ppt_h/2"/>
                                          </p:val>
                                        </p:tav>
                                      </p:tavLst>
                                    </p:anim>
                                    <p:set>
                                      <p:cBhvr>
                                        <p:cTn id="329" dur="1" fill="hold">
                                          <p:stCondLst>
                                            <p:cond delay="4499"/>
                                          </p:stCondLst>
                                        </p:cTn>
                                        <p:tgtEl>
                                          <p:spTgt spid="134"/>
                                        </p:tgtEl>
                                        <p:attrNameLst>
                                          <p:attrName>style.visibility</p:attrName>
                                        </p:attrNameLst>
                                      </p:cBhvr>
                                      <p:to>
                                        <p:strVal val="hidden"/>
                                      </p:to>
                                    </p:set>
                                  </p:childTnLst>
                                </p:cTn>
                              </p:par>
                              <p:par>
                                <p:cTn id="330" presetID="3" presetClass="exit" presetSubtype="10" fill="hold" grpId="3" nodeType="withEffect">
                                  <p:stCondLst>
                                    <p:cond delay="0"/>
                                  </p:stCondLst>
                                  <p:childTnLst>
                                    <p:animEffect transition="out" filter="blinds(horizontal)">
                                      <p:cBhvr>
                                        <p:cTn id="331" dur="6000"/>
                                        <p:tgtEl>
                                          <p:spTgt spid="134"/>
                                        </p:tgtEl>
                                      </p:cBhvr>
                                    </p:animEffect>
                                    <p:set>
                                      <p:cBhvr>
                                        <p:cTn id="332" dur="1" fill="hold">
                                          <p:stCondLst>
                                            <p:cond delay="5999"/>
                                          </p:stCondLst>
                                        </p:cTn>
                                        <p:tgtEl>
                                          <p:spTgt spid="134"/>
                                        </p:tgtEl>
                                        <p:attrNameLst>
                                          <p:attrName>style.visibility</p:attrName>
                                        </p:attrNameLst>
                                      </p:cBhvr>
                                      <p:to>
                                        <p:strVal val="hidden"/>
                                      </p:to>
                                    </p:set>
                                  </p:childTnLst>
                                </p:cTn>
                              </p:par>
                              <p:par>
                                <p:cTn id="333" presetID="8" presetClass="emph" presetSubtype="0" fill="hold" grpId="4" nodeType="withEffect">
                                  <p:stCondLst>
                                    <p:cond delay="0"/>
                                  </p:stCondLst>
                                  <p:childTnLst>
                                    <p:animRot by="21600000">
                                      <p:cBhvr>
                                        <p:cTn id="334" dur="5000" fill="hold"/>
                                        <p:tgtEl>
                                          <p:spTgt spid="134"/>
                                        </p:tgtEl>
                                        <p:attrNameLst>
                                          <p:attrName>r</p:attrName>
                                        </p:attrNameLst>
                                      </p:cBhvr>
                                    </p:animRot>
                                  </p:childTnLst>
                                </p:cTn>
                              </p:par>
                              <p:par>
                                <p:cTn id="335" presetID="2" presetClass="entr" presetSubtype="1" fill="hold" grpId="0" nodeType="withEffect">
                                  <p:stCondLst>
                                    <p:cond delay="0"/>
                                  </p:stCondLst>
                                  <p:childTnLst>
                                    <p:set>
                                      <p:cBhvr>
                                        <p:cTn id="336" dur="1" fill="hold">
                                          <p:stCondLst>
                                            <p:cond delay="0"/>
                                          </p:stCondLst>
                                        </p:cTn>
                                        <p:tgtEl>
                                          <p:spTgt spid="135"/>
                                        </p:tgtEl>
                                        <p:attrNameLst>
                                          <p:attrName>style.visibility</p:attrName>
                                        </p:attrNameLst>
                                      </p:cBhvr>
                                      <p:to>
                                        <p:strVal val="visible"/>
                                      </p:to>
                                    </p:set>
                                    <p:anim calcmode="lin" valueType="num">
                                      <p:cBhvr additive="base">
                                        <p:cTn id="337" dur="4000" fill="hold"/>
                                        <p:tgtEl>
                                          <p:spTgt spid="135"/>
                                        </p:tgtEl>
                                        <p:attrNameLst>
                                          <p:attrName>ppt_x</p:attrName>
                                        </p:attrNameLst>
                                      </p:cBhvr>
                                      <p:tavLst>
                                        <p:tav tm="0">
                                          <p:val>
                                            <p:strVal val="#ppt_x"/>
                                          </p:val>
                                        </p:tav>
                                        <p:tav tm="100000">
                                          <p:val>
                                            <p:strVal val="#ppt_x"/>
                                          </p:val>
                                        </p:tav>
                                      </p:tavLst>
                                    </p:anim>
                                    <p:anim calcmode="lin" valueType="num">
                                      <p:cBhvr additive="base">
                                        <p:cTn id="338" dur="4000" fill="hold"/>
                                        <p:tgtEl>
                                          <p:spTgt spid="135"/>
                                        </p:tgtEl>
                                        <p:attrNameLst>
                                          <p:attrName>ppt_y</p:attrName>
                                        </p:attrNameLst>
                                      </p:cBhvr>
                                      <p:tavLst>
                                        <p:tav tm="0">
                                          <p:val>
                                            <p:strVal val="0-#ppt_h/2"/>
                                          </p:val>
                                        </p:tav>
                                        <p:tav tm="100000">
                                          <p:val>
                                            <p:strVal val="#ppt_y"/>
                                          </p:val>
                                        </p:tav>
                                      </p:tavLst>
                                    </p:anim>
                                  </p:childTnLst>
                                </p:cTn>
                              </p:par>
                              <p:par>
                                <p:cTn id="339" presetID="19" presetClass="entr" presetSubtype="10" fill="hold" grpId="1" nodeType="withEffect">
                                  <p:stCondLst>
                                    <p:cond delay="0"/>
                                  </p:stCondLst>
                                  <p:childTnLst>
                                    <p:set>
                                      <p:cBhvr>
                                        <p:cTn id="340" dur="1" fill="hold">
                                          <p:stCondLst>
                                            <p:cond delay="0"/>
                                          </p:stCondLst>
                                        </p:cTn>
                                        <p:tgtEl>
                                          <p:spTgt spid="135"/>
                                        </p:tgtEl>
                                        <p:attrNameLst>
                                          <p:attrName>style.visibility</p:attrName>
                                        </p:attrNameLst>
                                      </p:cBhvr>
                                      <p:to>
                                        <p:strVal val="visible"/>
                                      </p:to>
                                    </p:set>
                                    <p:anim calcmode="lin" valueType="num">
                                      <p:cBhvr>
                                        <p:cTn id="341" dur="4000" fill="hold"/>
                                        <p:tgtEl>
                                          <p:spTgt spid="135"/>
                                        </p:tgtEl>
                                        <p:attrNameLst>
                                          <p:attrName>ppt_w</p:attrName>
                                        </p:attrNameLst>
                                      </p:cBhvr>
                                      <p:tavLst>
                                        <p:tav tm="0" fmla="#ppt_w*sin(2.5*pi*$)">
                                          <p:val>
                                            <p:fltVal val="0"/>
                                          </p:val>
                                        </p:tav>
                                        <p:tav tm="100000">
                                          <p:val>
                                            <p:fltVal val="1"/>
                                          </p:val>
                                        </p:tav>
                                      </p:tavLst>
                                    </p:anim>
                                    <p:anim calcmode="lin" valueType="num">
                                      <p:cBhvr>
                                        <p:cTn id="342" dur="4000" fill="hold"/>
                                        <p:tgtEl>
                                          <p:spTgt spid="135"/>
                                        </p:tgtEl>
                                        <p:attrNameLst>
                                          <p:attrName>ppt_h</p:attrName>
                                        </p:attrNameLst>
                                      </p:cBhvr>
                                      <p:tavLst>
                                        <p:tav tm="0">
                                          <p:val>
                                            <p:strVal val="#ppt_h"/>
                                          </p:val>
                                        </p:tav>
                                        <p:tav tm="100000">
                                          <p:val>
                                            <p:strVal val="#ppt_h"/>
                                          </p:val>
                                        </p:tav>
                                      </p:tavLst>
                                    </p:anim>
                                  </p:childTnLst>
                                </p:cTn>
                              </p:par>
                              <p:par>
                                <p:cTn id="343" presetID="2" presetClass="exit" presetSubtype="4" fill="hold" grpId="2" nodeType="withEffect">
                                  <p:stCondLst>
                                    <p:cond delay="0"/>
                                  </p:stCondLst>
                                  <p:childTnLst>
                                    <p:anim calcmode="lin" valueType="num">
                                      <p:cBhvr additive="base">
                                        <p:cTn id="344" dur="4500"/>
                                        <p:tgtEl>
                                          <p:spTgt spid="135"/>
                                        </p:tgtEl>
                                        <p:attrNameLst>
                                          <p:attrName>ppt_x</p:attrName>
                                        </p:attrNameLst>
                                      </p:cBhvr>
                                      <p:tavLst>
                                        <p:tav tm="0">
                                          <p:val>
                                            <p:strVal val="ppt_x"/>
                                          </p:val>
                                        </p:tav>
                                        <p:tav tm="100000">
                                          <p:val>
                                            <p:strVal val="ppt_x"/>
                                          </p:val>
                                        </p:tav>
                                      </p:tavLst>
                                    </p:anim>
                                    <p:anim calcmode="lin" valueType="num">
                                      <p:cBhvr additive="base">
                                        <p:cTn id="345" dur="4500"/>
                                        <p:tgtEl>
                                          <p:spTgt spid="135"/>
                                        </p:tgtEl>
                                        <p:attrNameLst>
                                          <p:attrName>ppt_y</p:attrName>
                                        </p:attrNameLst>
                                      </p:cBhvr>
                                      <p:tavLst>
                                        <p:tav tm="0">
                                          <p:val>
                                            <p:strVal val="ppt_y"/>
                                          </p:val>
                                        </p:tav>
                                        <p:tav tm="100000">
                                          <p:val>
                                            <p:strVal val="1+ppt_h/2"/>
                                          </p:val>
                                        </p:tav>
                                      </p:tavLst>
                                    </p:anim>
                                    <p:set>
                                      <p:cBhvr>
                                        <p:cTn id="346" dur="1" fill="hold">
                                          <p:stCondLst>
                                            <p:cond delay="4499"/>
                                          </p:stCondLst>
                                        </p:cTn>
                                        <p:tgtEl>
                                          <p:spTgt spid="135"/>
                                        </p:tgtEl>
                                        <p:attrNameLst>
                                          <p:attrName>style.visibility</p:attrName>
                                        </p:attrNameLst>
                                      </p:cBhvr>
                                      <p:to>
                                        <p:strVal val="hidden"/>
                                      </p:to>
                                    </p:set>
                                  </p:childTnLst>
                                </p:cTn>
                              </p:par>
                              <p:par>
                                <p:cTn id="347" presetID="3" presetClass="exit" presetSubtype="10" fill="hold" grpId="3" nodeType="withEffect">
                                  <p:stCondLst>
                                    <p:cond delay="0"/>
                                  </p:stCondLst>
                                  <p:childTnLst>
                                    <p:animEffect transition="out" filter="blinds(horizontal)">
                                      <p:cBhvr>
                                        <p:cTn id="348" dur="6000"/>
                                        <p:tgtEl>
                                          <p:spTgt spid="135"/>
                                        </p:tgtEl>
                                      </p:cBhvr>
                                    </p:animEffect>
                                    <p:set>
                                      <p:cBhvr>
                                        <p:cTn id="349" dur="1" fill="hold">
                                          <p:stCondLst>
                                            <p:cond delay="5999"/>
                                          </p:stCondLst>
                                        </p:cTn>
                                        <p:tgtEl>
                                          <p:spTgt spid="135"/>
                                        </p:tgtEl>
                                        <p:attrNameLst>
                                          <p:attrName>style.visibility</p:attrName>
                                        </p:attrNameLst>
                                      </p:cBhvr>
                                      <p:to>
                                        <p:strVal val="hidden"/>
                                      </p:to>
                                    </p:set>
                                  </p:childTnLst>
                                </p:cTn>
                              </p:par>
                              <p:par>
                                <p:cTn id="350" presetID="8" presetClass="emph" presetSubtype="0" fill="hold" grpId="4" nodeType="withEffect">
                                  <p:stCondLst>
                                    <p:cond delay="0"/>
                                  </p:stCondLst>
                                  <p:childTnLst>
                                    <p:animRot by="21600000">
                                      <p:cBhvr>
                                        <p:cTn id="351" dur="5000" fill="hold"/>
                                        <p:tgtEl>
                                          <p:spTgt spid="135"/>
                                        </p:tgtEl>
                                        <p:attrNameLst>
                                          <p:attrName>r</p:attrName>
                                        </p:attrNameLst>
                                      </p:cBhvr>
                                    </p:animRot>
                                  </p:childTnLst>
                                </p:cTn>
                              </p:par>
                              <p:par>
                                <p:cTn id="352" presetID="2" presetClass="entr" presetSubtype="1" fill="hold" grpId="0" nodeType="withEffect">
                                  <p:stCondLst>
                                    <p:cond delay="0"/>
                                  </p:stCondLst>
                                  <p:childTnLst>
                                    <p:set>
                                      <p:cBhvr>
                                        <p:cTn id="353" dur="1" fill="hold">
                                          <p:stCondLst>
                                            <p:cond delay="0"/>
                                          </p:stCondLst>
                                        </p:cTn>
                                        <p:tgtEl>
                                          <p:spTgt spid="136"/>
                                        </p:tgtEl>
                                        <p:attrNameLst>
                                          <p:attrName>style.visibility</p:attrName>
                                        </p:attrNameLst>
                                      </p:cBhvr>
                                      <p:to>
                                        <p:strVal val="visible"/>
                                      </p:to>
                                    </p:set>
                                    <p:anim calcmode="lin" valueType="num">
                                      <p:cBhvr additive="base">
                                        <p:cTn id="354" dur="4000" fill="hold"/>
                                        <p:tgtEl>
                                          <p:spTgt spid="136"/>
                                        </p:tgtEl>
                                        <p:attrNameLst>
                                          <p:attrName>ppt_x</p:attrName>
                                        </p:attrNameLst>
                                      </p:cBhvr>
                                      <p:tavLst>
                                        <p:tav tm="0">
                                          <p:val>
                                            <p:strVal val="#ppt_x"/>
                                          </p:val>
                                        </p:tav>
                                        <p:tav tm="100000">
                                          <p:val>
                                            <p:strVal val="#ppt_x"/>
                                          </p:val>
                                        </p:tav>
                                      </p:tavLst>
                                    </p:anim>
                                    <p:anim calcmode="lin" valueType="num">
                                      <p:cBhvr additive="base">
                                        <p:cTn id="355" dur="4000" fill="hold"/>
                                        <p:tgtEl>
                                          <p:spTgt spid="136"/>
                                        </p:tgtEl>
                                        <p:attrNameLst>
                                          <p:attrName>ppt_y</p:attrName>
                                        </p:attrNameLst>
                                      </p:cBhvr>
                                      <p:tavLst>
                                        <p:tav tm="0">
                                          <p:val>
                                            <p:strVal val="0-#ppt_h/2"/>
                                          </p:val>
                                        </p:tav>
                                        <p:tav tm="100000">
                                          <p:val>
                                            <p:strVal val="#ppt_y"/>
                                          </p:val>
                                        </p:tav>
                                      </p:tavLst>
                                    </p:anim>
                                  </p:childTnLst>
                                </p:cTn>
                              </p:par>
                              <p:par>
                                <p:cTn id="356" presetID="19" presetClass="entr" presetSubtype="10" fill="hold" grpId="1" nodeType="withEffect">
                                  <p:stCondLst>
                                    <p:cond delay="0"/>
                                  </p:stCondLst>
                                  <p:childTnLst>
                                    <p:set>
                                      <p:cBhvr>
                                        <p:cTn id="357" dur="1" fill="hold">
                                          <p:stCondLst>
                                            <p:cond delay="0"/>
                                          </p:stCondLst>
                                        </p:cTn>
                                        <p:tgtEl>
                                          <p:spTgt spid="136"/>
                                        </p:tgtEl>
                                        <p:attrNameLst>
                                          <p:attrName>style.visibility</p:attrName>
                                        </p:attrNameLst>
                                      </p:cBhvr>
                                      <p:to>
                                        <p:strVal val="visible"/>
                                      </p:to>
                                    </p:set>
                                    <p:anim calcmode="lin" valueType="num">
                                      <p:cBhvr>
                                        <p:cTn id="358" dur="4000" fill="hold"/>
                                        <p:tgtEl>
                                          <p:spTgt spid="136"/>
                                        </p:tgtEl>
                                        <p:attrNameLst>
                                          <p:attrName>ppt_w</p:attrName>
                                        </p:attrNameLst>
                                      </p:cBhvr>
                                      <p:tavLst>
                                        <p:tav tm="0" fmla="#ppt_w*sin(2.5*pi*$)">
                                          <p:val>
                                            <p:fltVal val="0"/>
                                          </p:val>
                                        </p:tav>
                                        <p:tav tm="100000">
                                          <p:val>
                                            <p:fltVal val="1"/>
                                          </p:val>
                                        </p:tav>
                                      </p:tavLst>
                                    </p:anim>
                                    <p:anim calcmode="lin" valueType="num">
                                      <p:cBhvr>
                                        <p:cTn id="359" dur="4000" fill="hold"/>
                                        <p:tgtEl>
                                          <p:spTgt spid="136"/>
                                        </p:tgtEl>
                                        <p:attrNameLst>
                                          <p:attrName>ppt_h</p:attrName>
                                        </p:attrNameLst>
                                      </p:cBhvr>
                                      <p:tavLst>
                                        <p:tav tm="0">
                                          <p:val>
                                            <p:strVal val="#ppt_h"/>
                                          </p:val>
                                        </p:tav>
                                        <p:tav tm="100000">
                                          <p:val>
                                            <p:strVal val="#ppt_h"/>
                                          </p:val>
                                        </p:tav>
                                      </p:tavLst>
                                    </p:anim>
                                  </p:childTnLst>
                                </p:cTn>
                              </p:par>
                              <p:par>
                                <p:cTn id="360" presetID="2" presetClass="exit" presetSubtype="4" fill="hold" grpId="2" nodeType="withEffect">
                                  <p:stCondLst>
                                    <p:cond delay="0"/>
                                  </p:stCondLst>
                                  <p:childTnLst>
                                    <p:anim calcmode="lin" valueType="num">
                                      <p:cBhvr additive="base">
                                        <p:cTn id="361" dur="4500"/>
                                        <p:tgtEl>
                                          <p:spTgt spid="136"/>
                                        </p:tgtEl>
                                        <p:attrNameLst>
                                          <p:attrName>ppt_x</p:attrName>
                                        </p:attrNameLst>
                                      </p:cBhvr>
                                      <p:tavLst>
                                        <p:tav tm="0">
                                          <p:val>
                                            <p:strVal val="ppt_x"/>
                                          </p:val>
                                        </p:tav>
                                        <p:tav tm="100000">
                                          <p:val>
                                            <p:strVal val="ppt_x"/>
                                          </p:val>
                                        </p:tav>
                                      </p:tavLst>
                                    </p:anim>
                                    <p:anim calcmode="lin" valueType="num">
                                      <p:cBhvr additive="base">
                                        <p:cTn id="362" dur="4500"/>
                                        <p:tgtEl>
                                          <p:spTgt spid="136"/>
                                        </p:tgtEl>
                                        <p:attrNameLst>
                                          <p:attrName>ppt_y</p:attrName>
                                        </p:attrNameLst>
                                      </p:cBhvr>
                                      <p:tavLst>
                                        <p:tav tm="0">
                                          <p:val>
                                            <p:strVal val="ppt_y"/>
                                          </p:val>
                                        </p:tav>
                                        <p:tav tm="100000">
                                          <p:val>
                                            <p:strVal val="1+ppt_h/2"/>
                                          </p:val>
                                        </p:tav>
                                      </p:tavLst>
                                    </p:anim>
                                    <p:set>
                                      <p:cBhvr>
                                        <p:cTn id="363" dur="1" fill="hold">
                                          <p:stCondLst>
                                            <p:cond delay="4499"/>
                                          </p:stCondLst>
                                        </p:cTn>
                                        <p:tgtEl>
                                          <p:spTgt spid="136"/>
                                        </p:tgtEl>
                                        <p:attrNameLst>
                                          <p:attrName>style.visibility</p:attrName>
                                        </p:attrNameLst>
                                      </p:cBhvr>
                                      <p:to>
                                        <p:strVal val="hidden"/>
                                      </p:to>
                                    </p:set>
                                  </p:childTnLst>
                                </p:cTn>
                              </p:par>
                              <p:par>
                                <p:cTn id="364" presetID="3" presetClass="exit" presetSubtype="10" fill="hold" grpId="3" nodeType="withEffect">
                                  <p:stCondLst>
                                    <p:cond delay="0"/>
                                  </p:stCondLst>
                                  <p:childTnLst>
                                    <p:animEffect transition="out" filter="blinds(horizontal)">
                                      <p:cBhvr>
                                        <p:cTn id="365" dur="6000"/>
                                        <p:tgtEl>
                                          <p:spTgt spid="136"/>
                                        </p:tgtEl>
                                      </p:cBhvr>
                                    </p:animEffect>
                                    <p:set>
                                      <p:cBhvr>
                                        <p:cTn id="366" dur="1" fill="hold">
                                          <p:stCondLst>
                                            <p:cond delay="5999"/>
                                          </p:stCondLst>
                                        </p:cTn>
                                        <p:tgtEl>
                                          <p:spTgt spid="136"/>
                                        </p:tgtEl>
                                        <p:attrNameLst>
                                          <p:attrName>style.visibility</p:attrName>
                                        </p:attrNameLst>
                                      </p:cBhvr>
                                      <p:to>
                                        <p:strVal val="hidden"/>
                                      </p:to>
                                    </p:set>
                                  </p:childTnLst>
                                </p:cTn>
                              </p:par>
                              <p:par>
                                <p:cTn id="367" presetID="8" presetClass="emph" presetSubtype="0" fill="hold" grpId="4" nodeType="withEffect">
                                  <p:stCondLst>
                                    <p:cond delay="0"/>
                                  </p:stCondLst>
                                  <p:childTnLst>
                                    <p:animRot by="21600000">
                                      <p:cBhvr>
                                        <p:cTn id="368" dur="5000" fill="hold"/>
                                        <p:tgtEl>
                                          <p:spTgt spid="136"/>
                                        </p:tgtEl>
                                        <p:attrNameLst>
                                          <p:attrName>r</p:attrName>
                                        </p:attrNameLst>
                                      </p:cBhvr>
                                    </p:animRot>
                                  </p:childTnLst>
                                </p:cTn>
                              </p:par>
                              <p:par>
                                <p:cTn id="369" presetID="2" presetClass="entr" presetSubtype="1" fill="hold" grpId="0" nodeType="withEffect">
                                  <p:stCondLst>
                                    <p:cond delay="0"/>
                                  </p:stCondLst>
                                  <p:childTnLst>
                                    <p:set>
                                      <p:cBhvr>
                                        <p:cTn id="370" dur="1" fill="hold">
                                          <p:stCondLst>
                                            <p:cond delay="0"/>
                                          </p:stCondLst>
                                        </p:cTn>
                                        <p:tgtEl>
                                          <p:spTgt spid="137"/>
                                        </p:tgtEl>
                                        <p:attrNameLst>
                                          <p:attrName>style.visibility</p:attrName>
                                        </p:attrNameLst>
                                      </p:cBhvr>
                                      <p:to>
                                        <p:strVal val="visible"/>
                                      </p:to>
                                    </p:set>
                                    <p:anim calcmode="lin" valueType="num">
                                      <p:cBhvr additive="base">
                                        <p:cTn id="371" dur="4000" fill="hold"/>
                                        <p:tgtEl>
                                          <p:spTgt spid="137"/>
                                        </p:tgtEl>
                                        <p:attrNameLst>
                                          <p:attrName>ppt_x</p:attrName>
                                        </p:attrNameLst>
                                      </p:cBhvr>
                                      <p:tavLst>
                                        <p:tav tm="0">
                                          <p:val>
                                            <p:strVal val="#ppt_x"/>
                                          </p:val>
                                        </p:tav>
                                        <p:tav tm="100000">
                                          <p:val>
                                            <p:strVal val="#ppt_x"/>
                                          </p:val>
                                        </p:tav>
                                      </p:tavLst>
                                    </p:anim>
                                    <p:anim calcmode="lin" valueType="num">
                                      <p:cBhvr additive="base">
                                        <p:cTn id="372" dur="4000" fill="hold"/>
                                        <p:tgtEl>
                                          <p:spTgt spid="137"/>
                                        </p:tgtEl>
                                        <p:attrNameLst>
                                          <p:attrName>ppt_y</p:attrName>
                                        </p:attrNameLst>
                                      </p:cBhvr>
                                      <p:tavLst>
                                        <p:tav tm="0">
                                          <p:val>
                                            <p:strVal val="0-#ppt_h/2"/>
                                          </p:val>
                                        </p:tav>
                                        <p:tav tm="100000">
                                          <p:val>
                                            <p:strVal val="#ppt_y"/>
                                          </p:val>
                                        </p:tav>
                                      </p:tavLst>
                                    </p:anim>
                                  </p:childTnLst>
                                </p:cTn>
                              </p:par>
                              <p:par>
                                <p:cTn id="373" presetID="19" presetClass="entr" presetSubtype="10" fill="hold" grpId="1" nodeType="withEffect">
                                  <p:stCondLst>
                                    <p:cond delay="0"/>
                                  </p:stCondLst>
                                  <p:childTnLst>
                                    <p:set>
                                      <p:cBhvr>
                                        <p:cTn id="374" dur="1" fill="hold">
                                          <p:stCondLst>
                                            <p:cond delay="0"/>
                                          </p:stCondLst>
                                        </p:cTn>
                                        <p:tgtEl>
                                          <p:spTgt spid="137"/>
                                        </p:tgtEl>
                                        <p:attrNameLst>
                                          <p:attrName>style.visibility</p:attrName>
                                        </p:attrNameLst>
                                      </p:cBhvr>
                                      <p:to>
                                        <p:strVal val="visible"/>
                                      </p:to>
                                    </p:set>
                                    <p:anim calcmode="lin" valueType="num">
                                      <p:cBhvr>
                                        <p:cTn id="375" dur="4000" fill="hold"/>
                                        <p:tgtEl>
                                          <p:spTgt spid="137"/>
                                        </p:tgtEl>
                                        <p:attrNameLst>
                                          <p:attrName>ppt_w</p:attrName>
                                        </p:attrNameLst>
                                      </p:cBhvr>
                                      <p:tavLst>
                                        <p:tav tm="0" fmla="#ppt_w*sin(2.5*pi*$)">
                                          <p:val>
                                            <p:fltVal val="0"/>
                                          </p:val>
                                        </p:tav>
                                        <p:tav tm="100000">
                                          <p:val>
                                            <p:fltVal val="1"/>
                                          </p:val>
                                        </p:tav>
                                      </p:tavLst>
                                    </p:anim>
                                    <p:anim calcmode="lin" valueType="num">
                                      <p:cBhvr>
                                        <p:cTn id="376" dur="4000" fill="hold"/>
                                        <p:tgtEl>
                                          <p:spTgt spid="137"/>
                                        </p:tgtEl>
                                        <p:attrNameLst>
                                          <p:attrName>ppt_h</p:attrName>
                                        </p:attrNameLst>
                                      </p:cBhvr>
                                      <p:tavLst>
                                        <p:tav tm="0">
                                          <p:val>
                                            <p:strVal val="#ppt_h"/>
                                          </p:val>
                                        </p:tav>
                                        <p:tav tm="100000">
                                          <p:val>
                                            <p:strVal val="#ppt_h"/>
                                          </p:val>
                                        </p:tav>
                                      </p:tavLst>
                                    </p:anim>
                                  </p:childTnLst>
                                </p:cTn>
                              </p:par>
                              <p:par>
                                <p:cTn id="377" presetID="2" presetClass="exit" presetSubtype="4" fill="hold" grpId="2" nodeType="withEffect">
                                  <p:stCondLst>
                                    <p:cond delay="0"/>
                                  </p:stCondLst>
                                  <p:childTnLst>
                                    <p:anim calcmode="lin" valueType="num">
                                      <p:cBhvr additive="base">
                                        <p:cTn id="378" dur="4500"/>
                                        <p:tgtEl>
                                          <p:spTgt spid="137"/>
                                        </p:tgtEl>
                                        <p:attrNameLst>
                                          <p:attrName>ppt_x</p:attrName>
                                        </p:attrNameLst>
                                      </p:cBhvr>
                                      <p:tavLst>
                                        <p:tav tm="0">
                                          <p:val>
                                            <p:strVal val="ppt_x"/>
                                          </p:val>
                                        </p:tav>
                                        <p:tav tm="100000">
                                          <p:val>
                                            <p:strVal val="ppt_x"/>
                                          </p:val>
                                        </p:tav>
                                      </p:tavLst>
                                    </p:anim>
                                    <p:anim calcmode="lin" valueType="num">
                                      <p:cBhvr additive="base">
                                        <p:cTn id="379" dur="4500"/>
                                        <p:tgtEl>
                                          <p:spTgt spid="137"/>
                                        </p:tgtEl>
                                        <p:attrNameLst>
                                          <p:attrName>ppt_y</p:attrName>
                                        </p:attrNameLst>
                                      </p:cBhvr>
                                      <p:tavLst>
                                        <p:tav tm="0">
                                          <p:val>
                                            <p:strVal val="ppt_y"/>
                                          </p:val>
                                        </p:tav>
                                        <p:tav tm="100000">
                                          <p:val>
                                            <p:strVal val="1+ppt_h/2"/>
                                          </p:val>
                                        </p:tav>
                                      </p:tavLst>
                                    </p:anim>
                                    <p:set>
                                      <p:cBhvr>
                                        <p:cTn id="380" dur="1" fill="hold">
                                          <p:stCondLst>
                                            <p:cond delay="4499"/>
                                          </p:stCondLst>
                                        </p:cTn>
                                        <p:tgtEl>
                                          <p:spTgt spid="137"/>
                                        </p:tgtEl>
                                        <p:attrNameLst>
                                          <p:attrName>style.visibility</p:attrName>
                                        </p:attrNameLst>
                                      </p:cBhvr>
                                      <p:to>
                                        <p:strVal val="hidden"/>
                                      </p:to>
                                    </p:set>
                                  </p:childTnLst>
                                </p:cTn>
                              </p:par>
                              <p:par>
                                <p:cTn id="381" presetID="3" presetClass="exit" presetSubtype="10" fill="hold" grpId="3" nodeType="withEffect">
                                  <p:stCondLst>
                                    <p:cond delay="0"/>
                                  </p:stCondLst>
                                  <p:childTnLst>
                                    <p:animEffect transition="out" filter="blinds(horizontal)">
                                      <p:cBhvr>
                                        <p:cTn id="382" dur="6000"/>
                                        <p:tgtEl>
                                          <p:spTgt spid="137"/>
                                        </p:tgtEl>
                                      </p:cBhvr>
                                    </p:animEffect>
                                    <p:set>
                                      <p:cBhvr>
                                        <p:cTn id="383" dur="1" fill="hold">
                                          <p:stCondLst>
                                            <p:cond delay="5999"/>
                                          </p:stCondLst>
                                        </p:cTn>
                                        <p:tgtEl>
                                          <p:spTgt spid="137"/>
                                        </p:tgtEl>
                                        <p:attrNameLst>
                                          <p:attrName>style.visibility</p:attrName>
                                        </p:attrNameLst>
                                      </p:cBhvr>
                                      <p:to>
                                        <p:strVal val="hidden"/>
                                      </p:to>
                                    </p:set>
                                  </p:childTnLst>
                                </p:cTn>
                              </p:par>
                              <p:par>
                                <p:cTn id="384" presetID="8" presetClass="emph" presetSubtype="0" fill="hold" grpId="4" nodeType="withEffect">
                                  <p:stCondLst>
                                    <p:cond delay="0"/>
                                  </p:stCondLst>
                                  <p:childTnLst>
                                    <p:animRot by="21600000">
                                      <p:cBhvr>
                                        <p:cTn id="385" dur="5000" fill="hold"/>
                                        <p:tgtEl>
                                          <p:spTgt spid="137"/>
                                        </p:tgtEl>
                                        <p:attrNameLst>
                                          <p:attrName>r</p:attrName>
                                        </p:attrNameLst>
                                      </p:cBhvr>
                                    </p:animRot>
                                  </p:childTnLst>
                                </p:cTn>
                              </p:par>
                              <p:par>
                                <p:cTn id="386" presetID="2" presetClass="entr" presetSubtype="1" fill="hold" grpId="0" nodeType="withEffect">
                                  <p:stCondLst>
                                    <p:cond delay="0"/>
                                  </p:stCondLst>
                                  <p:childTnLst>
                                    <p:set>
                                      <p:cBhvr>
                                        <p:cTn id="387" dur="1" fill="hold">
                                          <p:stCondLst>
                                            <p:cond delay="0"/>
                                          </p:stCondLst>
                                        </p:cTn>
                                        <p:tgtEl>
                                          <p:spTgt spid="138"/>
                                        </p:tgtEl>
                                        <p:attrNameLst>
                                          <p:attrName>style.visibility</p:attrName>
                                        </p:attrNameLst>
                                      </p:cBhvr>
                                      <p:to>
                                        <p:strVal val="visible"/>
                                      </p:to>
                                    </p:set>
                                    <p:anim calcmode="lin" valueType="num">
                                      <p:cBhvr additive="base">
                                        <p:cTn id="388" dur="4000" fill="hold"/>
                                        <p:tgtEl>
                                          <p:spTgt spid="138"/>
                                        </p:tgtEl>
                                        <p:attrNameLst>
                                          <p:attrName>ppt_x</p:attrName>
                                        </p:attrNameLst>
                                      </p:cBhvr>
                                      <p:tavLst>
                                        <p:tav tm="0">
                                          <p:val>
                                            <p:strVal val="#ppt_x"/>
                                          </p:val>
                                        </p:tav>
                                        <p:tav tm="100000">
                                          <p:val>
                                            <p:strVal val="#ppt_x"/>
                                          </p:val>
                                        </p:tav>
                                      </p:tavLst>
                                    </p:anim>
                                    <p:anim calcmode="lin" valueType="num">
                                      <p:cBhvr additive="base">
                                        <p:cTn id="389" dur="4000" fill="hold"/>
                                        <p:tgtEl>
                                          <p:spTgt spid="138"/>
                                        </p:tgtEl>
                                        <p:attrNameLst>
                                          <p:attrName>ppt_y</p:attrName>
                                        </p:attrNameLst>
                                      </p:cBhvr>
                                      <p:tavLst>
                                        <p:tav tm="0">
                                          <p:val>
                                            <p:strVal val="0-#ppt_h/2"/>
                                          </p:val>
                                        </p:tav>
                                        <p:tav tm="100000">
                                          <p:val>
                                            <p:strVal val="#ppt_y"/>
                                          </p:val>
                                        </p:tav>
                                      </p:tavLst>
                                    </p:anim>
                                  </p:childTnLst>
                                </p:cTn>
                              </p:par>
                              <p:par>
                                <p:cTn id="390" presetID="19" presetClass="entr" presetSubtype="10" fill="hold" grpId="1" nodeType="withEffect">
                                  <p:stCondLst>
                                    <p:cond delay="0"/>
                                  </p:stCondLst>
                                  <p:childTnLst>
                                    <p:set>
                                      <p:cBhvr>
                                        <p:cTn id="391" dur="1" fill="hold">
                                          <p:stCondLst>
                                            <p:cond delay="0"/>
                                          </p:stCondLst>
                                        </p:cTn>
                                        <p:tgtEl>
                                          <p:spTgt spid="138"/>
                                        </p:tgtEl>
                                        <p:attrNameLst>
                                          <p:attrName>style.visibility</p:attrName>
                                        </p:attrNameLst>
                                      </p:cBhvr>
                                      <p:to>
                                        <p:strVal val="visible"/>
                                      </p:to>
                                    </p:set>
                                    <p:anim calcmode="lin" valueType="num">
                                      <p:cBhvr>
                                        <p:cTn id="392" dur="4000" fill="hold"/>
                                        <p:tgtEl>
                                          <p:spTgt spid="138"/>
                                        </p:tgtEl>
                                        <p:attrNameLst>
                                          <p:attrName>ppt_w</p:attrName>
                                        </p:attrNameLst>
                                      </p:cBhvr>
                                      <p:tavLst>
                                        <p:tav tm="0" fmla="#ppt_w*sin(2.5*pi*$)">
                                          <p:val>
                                            <p:fltVal val="0"/>
                                          </p:val>
                                        </p:tav>
                                        <p:tav tm="100000">
                                          <p:val>
                                            <p:fltVal val="1"/>
                                          </p:val>
                                        </p:tav>
                                      </p:tavLst>
                                    </p:anim>
                                    <p:anim calcmode="lin" valueType="num">
                                      <p:cBhvr>
                                        <p:cTn id="393" dur="4000" fill="hold"/>
                                        <p:tgtEl>
                                          <p:spTgt spid="138"/>
                                        </p:tgtEl>
                                        <p:attrNameLst>
                                          <p:attrName>ppt_h</p:attrName>
                                        </p:attrNameLst>
                                      </p:cBhvr>
                                      <p:tavLst>
                                        <p:tav tm="0">
                                          <p:val>
                                            <p:strVal val="#ppt_h"/>
                                          </p:val>
                                        </p:tav>
                                        <p:tav tm="100000">
                                          <p:val>
                                            <p:strVal val="#ppt_h"/>
                                          </p:val>
                                        </p:tav>
                                      </p:tavLst>
                                    </p:anim>
                                  </p:childTnLst>
                                </p:cTn>
                              </p:par>
                              <p:par>
                                <p:cTn id="394" presetID="2" presetClass="exit" presetSubtype="4" fill="hold" grpId="2" nodeType="withEffect">
                                  <p:stCondLst>
                                    <p:cond delay="0"/>
                                  </p:stCondLst>
                                  <p:childTnLst>
                                    <p:anim calcmode="lin" valueType="num">
                                      <p:cBhvr additive="base">
                                        <p:cTn id="395" dur="4500"/>
                                        <p:tgtEl>
                                          <p:spTgt spid="138"/>
                                        </p:tgtEl>
                                        <p:attrNameLst>
                                          <p:attrName>ppt_x</p:attrName>
                                        </p:attrNameLst>
                                      </p:cBhvr>
                                      <p:tavLst>
                                        <p:tav tm="0">
                                          <p:val>
                                            <p:strVal val="ppt_x"/>
                                          </p:val>
                                        </p:tav>
                                        <p:tav tm="100000">
                                          <p:val>
                                            <p:strVal val="ppt_x"/>
                                          </p:val>
                                        </p:tav>
                                      </p:tavLst>
                                    </p:anim>
                                    <p:anim calcmode="lin" valueType="num">
                                      <p:cBhvr additive="base">
                                        <p:cTn id="396" dur="4500"/>
                                        <p:tgtEl>
                                          <p:spTgt spid="138"/>
                                        </p:tgtEl>
                                        <p:attrNameLst>
                                          <p:attrName>ppt_y</p:attrName>
                                        </p:attrNameLst>
                                      </p:cBhvr>
                                      <p:tavLst>
                                        <p:tav tm="0">
                                          <p:val>
                                            <p:strVal val="ppt_y"/>
                                          </p:val>
                                        </p:tav>
                                        <p:tav tm="100000">
                                          <p:val>
                                            <p:strVal val="1+ppt_h/2"/>
                                          </p:val>
                                        </p:tav>
                                      </p:tavLst>
                                    </p:anim>
                                    <p:set>
                                      <p:cBhvr>
                                        <p:cTn id="397" dur="1" fill="hold">
                                          <p:stCondLst>
                                            <p:cond delay="4499"/>
                                          </p:stCondLst>
                                        </p:cTn>
                                        <p:tgtEl>
                                          <p:spTgt spid="138"/>
                                        </p:tgtEl>
                                        <p:attrNameLst>
                                          <p:attrName>style.visibility</p:attrName>
                                        </p:attrNameLst>
                                      </p:cBhvr>
                                      <p:to>
                                        <p:strVal val="hidden"/>
                                      </p:to>
                                    </p:set>
                                  </p:childTnLst>
                                </p:cTn>
                              </p:par>
                              <p:par>
                                <p:cTn id="398" presetID="3" presetClass="exit" presetSubtype="10" fill="hold" grpId="3" nodeType="withEffect">
                                  <p:stCondLst>
                                    <p:cond delay="0"/>
                                  </p:stCondLst>
                                  <p:childTnLst>
                                    <p:animEffect transition="out" filter="blinds(horizontal)">
                                      <p:cBhvr>
                                        <p:cTn id="399" dur="6000"/>
                                        <p:tgtEl>
                                          <p:spTgt spid="138"/>
                                        </p:tgtEl>
                                      </p:cBhvr>
                                    </p:animEffect>
                                    <p:set>
                                      <p:cBhvr>
                                        <p:cTn id="400" dur="1" fill="hold">
                                          <p:stCondLst>
                                            <p:cond delay="5999"/>
                                          </p:stCondLst>
                                        </p:cTn>
                                        <p:tgtEl>
                                          <p:spTgt spid="138"/>
                                        </p:tgtEl>
                                        <p:attrNameLst>
                                          <p:attrName>style.visibility</p:attrName>
                                        </p:attrNameLst>
                                      </p:cBhvr>
                                      <p:to>
                                        <p:strVal val="hidden"/>
                                      </p:to>
                                    </p:set>
                                  </p:childTnLst>
                                </p:cTn>
                              </p:par>
                              <p:par>
                                <p:cTn id="401" presetID="8" presetClass="emph" presetSubtype="0" fill="hold" grpId="4" nodeType="withEffect">
                                  <p:stCondLst>
                                    <p:cond delay="0"/>
                                  </p:stCondLst>
                                  <p:childTnLst>
                                    <p:animRot by="21600000">
                                      <p:cBhvr>
                                        <p:cTn id="402" dur="5000" fill="hold"/>
                                        <p:tgtEl>
                                          <p:spTgt spid="138"/>
                                        </p:tgtEl>
                                        <p:attrNameLst>
                                          <p:attrName>r</p:attrName>
                                        </p:attrNameLst>
                                      </p:cBhvr>
                                    </p:animRot>
                                  </p:childTnLst>
                                </p:cTn>
                              </p:par>
                              <p:par>
                                <p:cTn id="403" presetID="2" presetClass="entr" presetSubtype="1" fill="hold" grpId="0" nodeType="withEffect">
                                  <p:stCondLst>
                                    <p:cond delay="0"/>
                                  </p:stCondLst>
                                  <p:childTnLst>
                                    <p:set>
                                      <p:cBhvr>
                                        <p:cTn id="404" dur="1" fill="hold">
                                          <p:stCondLst>
                                            <p:cond delay="0"/>
                                          </p:stCondLst>
                                        </p:cTn>
                                        <p:tgtEl>
                                          <p:spTgt spid="139"/>
                                        </p:tgtEl>
                                        <p:attrNameLst>
                                          <p:attrName>style.visibility</p:attrName>
                                        </p:attrNameLst>
                                      </p:cBhvr>
                                      <p:to>
                                        <p:strVal val="visible"/>
                                      </p:to>
                                    </p:set>
                                    <p:anim calcmode="lin" valueType="num">
                                      <p:cBhvr additive="base">
                                        <p:cTn id="405" dur="4000" fill="hold"/>
                                        <p:tgtEl>
                                          <p:spTgt spid="139"/>
                                        </p:tgtEl>
                                        <p:attrNameLst>
                                          <p:attrName>ppt_x</p:attrName>
                                        </p:attrNameLst>
                                      </p:cBhvr>
                                      <p:tavLst>
                                        <p:tav tm="0">
                                          <p:val>
                                            <p:strVal val="#ppt_x"/>
                                          </p:val>
                                        </p:tav>
                                        <p:tav tm="100000">
                                          <p:val>
                                            <p:strVal val="#ppt_x"/>
                                          </p:val>
                                        </p:tav>
                                      </p:tavLst>
                                    </p:anim>
                                    <p:anim calcmode="lin" valueType="num">
                                      <p:cBhvr additive="base">
                                        <p:cTn id="406" dur="4000" fill="hold"/>
                                        <p:tgtEl>
                                          <p:spTgt spid="139"/>
                                        </p:tgtEl>
                                        <p:attrNameLst>
                                          <p:attrName>ppt_y</p:attrName>
                                        </p:attrNameLst>
                                      </p:cBhvr>
                                      <p:tavLst>
                                        <p:tav tm="0">
                                          <p:val>
                                            <p:strVal val="0-#ppt_h/2"/>
                                          </p:val>
                                        </p:tav>
                                        <p:tav tm="100000">
                                          <p:val>
                                            <p:strVal val="#ppt_y"/>
                                          </p:val>
                                        </p:tav>
                                      </p:tavLst>
                                    </p:anim>
                                  </p:childTnLst>
                                </p:cTn>
                              </p:par>
                              <p:par>
                                <p:cTn id="407" presetID="19" presetClass="entr" presetSubtype="10" fill="hold" grpId="1" nodeType="withEffect">
                                  <p:stCondLst>
                                    <p:cond delay="0"/>
                                  </p:stCondLst>
                                  <p:childTnLst>
                                    <p:set>
                                      <p:cBhvr>
                                        <p:cTn id="408" dur="1" fill="hold">
                                          <p:stCondLst>
                                            <p:cond delay="0"/>
                                          </p:stCondLst>
                                        </p:cTn>
                                        <p:tgtEl>
                                          <p:spTgt spid="139"/>
                                        </p:tgtEl>
                                        <p:attrNameLst>
                                          <p:attrName>style.visibility</p:attrName>
                                        </p:attrNameLst>
                                      </p:cBhvr>
                                      <p:to>
                                        <p:strVal val="visible"/>
                                      </p:to>
                                    </p:set>
                                    <p:anim calcmode="lin" valueType="num">
                                      <p:cBhvr>
                                        <p:cTn id="409" dur="4000" fill="hold"/>
                                        <p:tgtEl>
                                          <p:spTgt spid="139"/>
                                        </p:tgtEl>
                                        <p:attrNameLst>
                                          <p:attrName>ppt_w</p:attrName>
                                        </p:attrNameLst>
                                      </p:cBhvr>
                                      <p:tavLst>
                                        <p:tav tm="0" fmla="#ppt_w*sin(2.5*pi*$)">
                                          <p:val>
                                            <p:fltVal val="0"/>
                                          </p:val>
                                        </p:tav>
                                        <p:tav tm="100000">
                                          <p:val>
                                            <p:fltVal val="1"/>
                                          </p:val>
                                        </p:tav>
                                      </p:tavLst>
                                    </p:anim>
                                    <p:anim calcmode="lin" valueType="num">
                                      <p:cBhvr>
                                        <p:cTn id="410" dur="4000" fill="hold"/>
                                        <p:tgtEl>
                                          <p:spTgt spid="139"/>
                                        </p:tgtEl>
                                        <p:attrNameLst>
                                          <p:attrName>ppt_h</p:attrName>
                                        </p:attrNameLst>
                                      </p:cBhvr>
                                      <p:tavLst>
                                        <p:tav tm="0">
                                          <p:val>
                                            <p:strVal val="#ppt_h"/>
                                          </p:val>
                                        </p:tav>
                                        <p:tav tm="100000">
                                          <p:val>
                                            <p:strVal val="#ppt_h"/>
                                          </p:val>
                                        </p:tav>
                                      </p:tavLst>
                                    </p:anim>
                                  </p:childTnLst>
                                </p:cTn>
                              </p:par>
                              <p:par>
                                <p:cTn id="411" presetID="2" presetClass="exit" presetSubtype="4" fill="hold" grpId="2" nodeType="withEffect">
                                  <p:stCondLst>
                                    <p:cond delay="0"/>
                                  </p:stCondLst>
                                  <p:childTnLst>
                                    <p:anim calcmode="lin" valueType="num">
                                      <p:cBhvr additive="base">
                                        <p:cTn id="412" dur="4500"/>
                                        <p:tgtEl>
                                          <p:spTgt spid="139"/>
                                        </p:tgtEl>
                                        <p:attrNameLst>
                                          <p:attrName>ppt_x</p:attrName>
                                        </p:attrNameLst>
                                      </p:cBhvr>
                                      <p:tavLst>
                                        <p:tav tm="0">
                                          <p:val>
                                            <p:strVal val="ppt_x"/>
                                          </p:val>
                                        </p:tav>
                                        <p:tav tm="100000">
                                          <p:val>
                                            <p:strVal val="ppt_x"/>
                                          </p:val>
                                        </p:tav>
                                      </p:tavLst>
                                    </p:anim>
                                    <p:anim calcmode="lin" valueType="num">
                                      <p:cBhvr additive="base">
                                        <p:cTn id="413" dur="4500"/>
                                        <p:tgtEl>
                                          <p:spTgt spid="139"/>
                                        </p:tgtEl>
                                        <p:attrNameLst>
                                          <p:attrName>ppt_y</p:attrName>
                                        </p:attrNameLst>
                                      </p:cBhvr>
                                      <p:tavLst>
                                        <p:tav tm="0">
                                          <p:val>
                                            <p:strVal val="ppt_y"/>
                                          </p:val>
                                        </p:tav>
                                        <p:tav tm="100000">
                                          <p:val>
                                            <p:strVal val="1+ppt_h/2"/>
                                          </p:val>
                                        </p:tav>
                                      </p:tavLst>
                                    </p:anim>
                                    <p:set>
                                      <p:cBhvr>
                                        <p:cTn id="414" dur="1" fill="hold">
                                          <p:stCondLst>
                                            <p:cond delay="4499"/>
                                          </p:stCondLst>
                                        </p:cTn>
                                        <p:tgtEl>
                                          <p:spTgt spid="139"/>
                                        </p:tgtEl>
                                        <p:attrNameLst>
                                          <p:attrName>style.visibility</p:attrName>
                                        </p:attrNameLst>
                                      </p:cBhvr>
                                      <p:to>
                                        <p:strVal val="hidden"/>
                                      </p:to>
                                    </p:set>
                                  </p:childTnLst>
                                </p:cTn>
                              </p:par>
                              <p:par>
                                <p:cTn id="415" presetID="3" presetClass="exit" presetSubtype="10" fill="hold" grpId="3" nodeType="withEffect">
                                  <p:stCondLst>
                                    <p:cond delay="0"/>
                                  </p:stCondLst>
                                  <p:childTnLst>
                                    <p:animEffect transition="out" filter="blinds(horizontal)">
                                      <p:cBhvr>
                                        <p:cTn id="416" dur="6000"/>
                                        <p:tgtEl>
                                          <p:spTgt spid="139"/>
                                        </p:tgtEl>
                                      </p:cBhvr>
                                    </p:animEffect>
                                    <p:set>
                                      <p:cBhvr>
                                        <p:cTn id="417" dur="1" fill="hold">
                                          <p:stCondLst>
                                            <p:cond delay="5999"/>
                                          </p:stCondLst>
                                        </p:cTn>
                                        <p:tgtEl>
                                          <p:spTgt spid="139"/>
                                        </p:tgtEl>
                                        <p:attrNameLst>
                                          <p:attrName>style.visibility</p:attrName>
                                        </p:attrNameLst>
                                      </p:cBhvr>
                                      <p:to>
                                        <p:strVal val="hidden"/>
                                      </p:to>
                                    </p:set>
                                  </p:childTnLst>
                                </p:cTn>
                              </p:par>
                              <p:par>
                                <p:cTn id="418" presetID="8" presetClass="emph" presetSubtype="0" fill="hold" grpId="4" nodeType="withEffect">
                                  <p:stCondLst>
                                    <p:cond delay="0"/>
                                  </p:stCondLst>
                                  <p:childTnLst>
                                    <p:animRot by="21600000">
                                      <p:cBhvr>
                                        <p:cTn id="419" dur="5000" fill="hold"/>
                                        <p:tgtEl>
                                          <p:spTgt spid="139"/>
                                        </p:tgtEl>
                                        <p:attrNameLst>
                                          <p:attrName>r</p:attrName>
                                        </p:attrNameLst>
                                      </p:cBhvr>
                                    </p:animRot>
                                  </p:childTnLst>
                                </p:cTn>
                              </p:par>
                              <p:par>
                                <p:cTn id="420" presetID="2" presetClass="entr" presetSubtype="1" fill="hold" grpId="0" nodeType="withEffect">
                                  <p:stCondLst>
                                    <p:cond delay="0"/>
                                  </p:stCondLst>
                                  <p:childTnLst>
                                    <p:set>
                                      <p:cBhvr>
                                        <p:cTn id="421" dur="1" fill="hold">
                                          <p:stCondLst>
                                            <p:cond delay="0"/>
                                          </p:stCondLst>
                                        </p:cTn>
                                        <p:tgtEl>
                                          <p:spTgt spid="140"/>
                                        </p:tgtEl>
                                        <p:attrNameLst>
                                          <p:attrName>style.visibility</p:attrName>
                                        </p:attrNameLst>
                                      </p:cBhvr>
                                      <p:to>
                                        <p:strVal val="visible"/>
                                      </p:to>
                                    </p:set>
                                    <p:anim calcmode="lin" valueType="num">
                                      <p:cBhvr additive="base">
                                        <p:cTn id="422" dur="4000" fill="hold"/>
                                        <p:tgtEl>
                                          <p:spTgt spid="140"/>
                                        </p:tgtEl>
                                        <p:attrNameLst>
                                          <p:attrName>ppt_x</p:attrName>
                                        </p:attrNameLst>
                                      </p:cBhvr>
                                      <p:tavLst>
                                        <p:tav tm="0">
                                          <p:val>
                                            <p:strVal val="#ppt_x"/>
                                          </p:val>
                                        </p:tav>
                                        <p:tav tm="100000">
                                          <p:val>
                                            <p:strVal val="#ppt_x"/>
                                          </p:val>
                                        </p:tav>
                                      </p:tavLst>
                                    </p:anim>
                                    <p:anim calcmode="lin" valueType="num">
                                      <p:cBhvr additive="base">
                                        <p:cTn id="423" dur="4000" fill="hold"/>
                                        <p:tgtEl>
                                          <p:spTgt spid="140"/>
                                        </p:tgtEl>
                                        <p:attrNameLst>
                                          <p:attrName>ppt_y</p:attrName>
                                        </p:attrNameLst>
                                      </p:cBhvr>
                                      <p:tavLst>
                                        <p:tav tm="0">
                                          <p:val>
                                            <p:strVal val="0-#ppt_h/2"/>
                                          </p:val>
                                        </p:tav>
                                        <p:tav tm="100000">
                                          <p:val>
                                            <p:strVal val="#ppt_y"/>
                                          </p:val>
                                        </p:tav>
                                      </p:tavLst>
                                    </p:anim>
                                  </p:childTnLst>
                                </p:cTn>
                              </p:par>
                              <p:par>
                                <p:cTn id="424" presetID="19" presetClass="entr" presetSubtype="10" fill="hold" grpId="1" nodeType="withEffect">
                                  <p:stCondLst>
                                    <p:cond delay="0"/>
                                  </p:stCondLst>
                                  <p:childTnLst>
                                    <p:set>
                                      <p:cBhvr>
                                        <p:cTn id="425" dur="1" fill="hold">
                                          <p:stCondLst>
                                            <p:cond delay="0"/>
                                          </p:stCondLst>
                                        </p:cTn>
                                        <p:tgtEl>
                                          <p:spTgt spid="140"/>
                                        </p:tgtEl>
                                        <p:attrNameLst>
                                          <p:attrName>style.visibility</p:attrName>
                                        </p:attrNameLst>
                                      </p:cBhvr>
                                      <p:to>
                                        <p:strVal val="visible"/>
                                      </p:to>
                                    </p:set>
                                    <p:anim calcmode="lin" valueType="num">
                                      <p:cBhvr>
                                        <p:cTn id="426" dur="4000" fill="hold"/>
                                        <p:tgtEl>
                                          <p:spTgt spid="140"/>
                                        </p:tgtEl>
                                        <p:attrNameLst>
                                          <p:attrName>ppt_w</p:attrName>
                                        </p:attrNameLst>
                                      </p:cBhvr>
                                      <p:tavLst>
                                        <p:tav tm="0" fmla="#ppt_w*sin(2.5*pi*$)">
                                          <p:val>
                                            <p:fltVal val="0"/>
                                          </p:val>
                                        </p:tav>
                                        <p:tav tm="100000">
                                          <p:val>
                                            <p:fltVal val="1"/>
                                          </p:val>
                                        </p:tav>
                                      </p:tavLst>
                                    </p:anim>
                                    <p:anim calcmode="lin" valueType="num">
                                      <p:cBhvr>
                                        <p:cTn id="427" dur="4000" fill="hold"/>
                                        <p:tgtEl>
                                          <p:spTgt spid="140"/>
                                        </p:tgtEl>
                                        <p:attrNameLst>
                                          <p:attrName>ppt_h</p:attrName>
                                        </p:attrNameLst>
                                      </p:cBhvr>
                                      <p:tavLst>
                                        <p:tav tm="0">
                                          <p:val>
                                            <p:strVal val="#ppt_h"/>
                                          </p:val>
                                        </p:tav>
                                        <p:tav tm="100000">
                                          <p:val>
                                            <p:strVal val="#ppt_h"/>
                                          </p:val>
                                        </p:tav>
                                      </p:tavLst>
                                    </p:anim>
                                  </p:childTnLst>
                                </p:cTn>
                              </p:par>
                              <p:par>
                                <p:cTn id="428" presetID="2" presetClass="exit" presetSubtype="4" fill="hold" grpId="2" nodeType="withEffect">
                                  <p:stCondLst>
                                    <p:cond delay="0"/>
                                  </p:stCondLst>
                                  <p:childTnLst>
                                    <p:anim calcmode="lin" valueType="num">
                                      <p:cBhvr additive="base">
                                        <p:cTn id="429" dur="4500"/>
                                        <p:tgtEl>
                                          <p:spTgt spid="140"/>
                                        </p:tgtEl>
                                        <p:attrNameLst>
                                          <p:attrName>ppt_x</p:attrName>
                                        </p:attrNameLst>
                                      </p:cBhvr>
                                      <p:tavLst>
                                        <p:tav tm="0">
                                          <p:val>
                                            <p:strVal val="ppt_x"/>
                                          </p:val>
                                        </p:tav>
                                        <p:tav tm="100000">
                                          <p:val>
                                            <p:strVal val="ppt_x"/>
                                          </p:val>
                                        </p:tav>
                                      </p:tavLst>
                                    </p:anim>
                                    <p:anim calcmode="lin" valueType="num">
                                      <p:cBhvr additive="base">
                                        <p:cTn id="430" dur="4500"/>
                                        <p:tgtEl>
                                          <p:spTgt spid="140"/>
                                        </p:tgtEl>
                                        <p:attrNameLst>
                                          <p:attrName>ppt_y</p:attrName>
                                        </p:attrNameLst>
                                      </p:cBhvr>
                                      <p:tavLst>
                                        <p:tav tm="0">
                                          <p:val>
                                            <p:strVal val="ppt_y"/>
                                          </p:val>
                                        </p:tav>
                                        <p:tav tm="100000">
                                          <p:val>
                                            <p:strVal val="1+ppt_h/2"/>
                                          </p:val>
                                        </p:tav>
                                      </p:tavLst>
                                    </p:anim>
                                    <p:set>
                                      <p:cBhvr>
                                        <p:cTn id="431" dur="1" fill="hold">
                                          <p:stCondLst>
                                            <p:cond delay="4499"/>
                                          </p:stCondLst>
                                        </p:cTn>
                                        <p:tgtEl>
                                          <p:spTgt spid="140"/>
                                        </p:tgtEl>
                                        <p:attrNameLst>
                                          <p:attrName>style.visibility</p:attrName>
                                        </p:attrNameLst>
                                      </p:cBhvr>
                                      <p:to>
                                        <p:strVal val="hidden"/>
                                      </p:to>
                                    </p:set>
                                  </p:childTnLst>
                                </p:cTn>
                              </p:par>
                              <p:par>
                                <p:cTn id="432" presetID="3" presetClass="exit" presetSubtype="10" fill="hold" grpId="3" nodeType="withEffect">
                                  <p:stCondLst>
                                    <p:cond delay="0"/>
                                  </p:stCondLst>
                                  <p:childTnLst>
                                    <p:animEffect transition="out" filter="blinds(horizontal)">
                                      <p:cBhvr>
                                        <p:cTn id="433" dur="6000"/>
                                        <p:tgtEl>
                                          <p:spTgt spid="140"/>
                                        </p:tgtEl>
                                      </p:cBhvr>
                                    </p:animEffect>
                                    <p:set>
                                      <p:cBhvr>
                                        <p:cTn id="434" dur="1" fill="hold">
                                          <p:stCondLst>
                                            <p:cond delay="5999"/>
                                          </p:stCondLst>
                                        </p:cTn>
                                        <p:tgtEl>
                                          <p:spTgt spid="140"/>
                                        </p:tgtEl>
                                        <p:attrNameLst>
                                          <p:attrName>style.visibility</p:attrName>
                                        </p:attrNameLst>
                                      </p:cBhvr>
                                      <p:to>
                                        <p:strVal val="hidden"/>
                                      </p:to>
                                    </p:set>
                                  </p:childTnLst>
                                </p:cTn>
                              </p:par>
                              <p:par>
                                <p:cTn id="435" presetID="8" presetClass="emph" presetSubtype="0" fill="hold" grpId="4" nodeType="withEffect">
                                  <p:stCondLst>
                                    <p:cond delay="0"/>
                                  </p:stCondLst>
                                  <p:childTnLst>
                                    <p:animRot by="21600000">
                                      <p:cBhvr>
                                        <p:cTn id="436" dur="5000" fill="hold"/>
                                        <p:tgtEl>
                                          <p:spTgt spid="140"/>
                                        </p:tgtEl>
                                        <p:attrNameLst>
                                          <p:attrName>r</p:attrName>
                                        </p:attrNameLst>
                                      </p:cBhvr>
                                    </p:animRot>
                                  </p:childTnLst>
                                </p:cTn>
                              </p:par>
                              <p:par>
                                <p:cTn id="437" presetID="2" presetClass="entr" presetSubtype="1" fill="hold" grpId="0" nodeType="withEffect">
                                  <p:stCondLst>
                                    <p:cond delay="0"/>
                                  </p:stCondLst>
                                  <p:childTnLst>
                                    <p:set>
                                      <p:cBhvr>
                                        <p:cTn id="438" dur="1" fill="hold">
                                          <p:stCondLst>
                                            <p:cond delay="0"/>
                                          </p:stCondLst>
                                        </p:cTn>
                                        <p:tgtEl>
                                          <p:spTgt spid="141"/>
                                        </p:tgtEl>
                                        <p:attrNameLst>
                                          <p:attrName>style.visibility</p:attrName>
                                        </p:attrNameLst>
                                      </p:cBhvr>
                                      <p:to>
                                        <p:strVal val="visible"/>
                                      </p:to>
                                    </p:set>
                                    <p:anim calcmode="lin" valueType="num">
                                      <p:cBhvr additive="base">
                                        <p:cTn id="439" dur="4000" fill="hold"/>
                                        <p:tgtEl>
                                          <p:spTgt spid="141"/>
                                        </p:tgtEl>
                                        <p:attrNameLst>
                                          <p:attrName>ppt_x</p:attrName>
                                        </p:attrNameLst>
                                      </p:cBhvr>
                                      <p:tavLst>
                                        <p:tav tm="0">
                                          <p:val>
                                            <p:strVal val="#ppt_x"/>
                                          </p:val>
                                        </p:tav>
                                        <p:tav tm="100000">
                                          <p:val>
                                            <p:strVal val="#ppt_x"/>
                                          </p:val>
                                        </p:tav>
                                      </p:tavLst>
                                    </p:anim>
                                    <p:anim calcmode="lin" valueType="num">
                                      <p:cBhvr additive="base">
                                        <p:cTn id="440" dur="4000" fill="hold"/>
                                        <p:tgtEl>
                                          <p:spTgt spid="141"/>
                                        </p:tgtEl>
                                        <p:attrNameLst>
                                          <p:attrName>ppt_y</p:attrName>
                                        </p:attrNameLst>
                                      </p:cBhvr>
                                      <p:tavLst>
                                        <p:tav tm="0">
                                          <p:val>
                                            <p:strVal val="0-#ppt_h/2"/>
                                          </p:val>
                                        </p:tav>
                                        <p:tav tm="100000">
                                          <p:val>
                                            <p:strVal val="#ppt_y"/>
                                          </p:val>
                                        </p:tav>
                                      </p:tavLst>
                                    </p:anim>
                                  </p:childTnLst>
                                </p:cTn>
                              </p:par>
                              <p:par>
                                <p:cTn id="441" presetID="19" presetClass="entr" presetSubtype="10" fill="hold" grpId="1" nodeType="withEffect">
                                  <p:stCondLst>
                                    <p:cond delay="0"/>
                                  </p:stCondLst>
                                  <p:childTnLst>
                                    <p:set>
                                      <p:cBhvr>
                                        <p:cTn id="442" dur="1" fill="hold">
                                          <p:stCondLst>
                                            <p:cond delay="0"/>
                                          </p:stCondLst>
                                        </p:cTn>
                                        <p:tgtEl>
                                          <p:spTgt spid="141"/>
                                        </p:tgtEl>
                                        <p:attrNameLst>
                                          <p:attrName>style.visibility</p:attrName>
                                        </p:attrNameLst>
                                      </p:cBhvr>
                                      <p:to>
                                        <p:strVal val="visible"/>
                                      </p:to>
                                    </p:set>
                                    <p:anim calcmode="lin" valueType="num">
                                      <p:cBhvr>
                                        <p:cTn id="443" dur="4000" fill="hold"/>
                                        <p:tgtEl>
                                          <p:spTgt spid="141"/>
                                        </p:tgtEl>
                                        <p:attrNameLst>
                                          <p:attrName>ppt_w</p:attrName>
                                        </p:attrNameLst>
                                      </p:cBhvr>
                                      <p:tavLst>
                                        <p:tav tm="0" fmla="#ppt_w*sin(2.5*pi*$)">
                                          <p:val>
                                            <p:fltVal val="0"/>
                                          </p:val>
                                        </p:tav>
                                        <p:tav tm="100000">
                                          <p:val>
                                            <p:fltVal val="1"/>
                                          </p:val>
                                        </p:tav>
                                      </p:tavLst>
                                    </p:anim>
                                    <p:anim calcmode="lin" valueType="num">
                                      <p:cBhvr>
                                        <p:cTn id="444" dur="4000" fill="hold"/>
                                        <p:tgtEl>
                                          <p:spTgt spid="141"/>
                                        </p:tgtEl>
                                        <p:attrNameLst>
                                          <p:attrName>ppt_h</p:attrName>
                                        </p:attrNameLst>
                                      </p:cBhvr>
                                      <p:tavLst>
                                        <p:tav tm="0">
                                          <p:val>
                                            <p:strVal val="#ppt_h"/>
                                          </p:val>
                                        </p:tav>
                                        <p:tav tm="100000">
                                          <p:val>
                                            <p:strVal val="#ppt_h"/>
                                          </p:val>
                                        </p:tav>
                                      </p:tavLst>
                                    </p:anim>
                                  </p:childTnLst>
                                </p:cTn>
                              </p:par>
                              <p:par>
                                <p:cTn id="445" presetID="2" presetClass="exit" presetSubtype="4" fill="hold" grpId="2" nodeType="withEffect">
                                  <p:stCondLst>
                                    <p:cond delay="0"/>
                                  </p:stCondLst>
                                  <p:childTnLst>
                                    <p:anim calcmode="lin" valueType="num">
                                      <p:cBhvr additive="base">
                                        <p:cTn id="446" dur="4500"/>
                                        <p:tgtEl>
                                          <p:spTgt spid="141"/>
                                        </p:tgtEl>
                                        <p:attrNameLst>
                                          <p:attrName>ppt_x</p:attrName>
                                        </p:attrNameLst>
                                      </p:cBhvr>
                                      <p:tavLst>
                                        <p:tav tm="0">
                                          <p:val>
                                            <p:strVal val="ppt_x"/>
                                          </p:val>
                                        </p:tav>
                                        <p:tav tm="100000">
                                          <p:val>
                                            <p:strVal val="ppt_x"/>
                                          </p:val>
                                        </p:tav>
                                      </p:tavLst>
                                    </p:anim>
                                    <p:anim calcmode="lin" valueType="num">
                                      <p:cBhvr additive="base">
                                        <p:cTn id="447" dur="4500"/>
                                        <p:tgtEl>
                                          <p:spTgt spid="141"/>
                                        </p:tgtEl>
                                        <p:attrNameLst>
                                          <p:attrName>ppt_y</p:attrName>
                                        </p:attrNameLst>
                                      </p:cBhvr>
                                      <p:tavLst>
                                        <p:tav tm="0">
                                          <p:val>
                                            <p:strVal val="ppt_y"/>
                                          </p:val>
                                        </p:tav>
                                        <p:tav tm="100000">
                                          <p:val>
                                            <p:strVal val="1+ppt_h/2"/>
                                          </p:val>
                                        </p:tav>
                                      </p:tavLst>
                                    </p:anim>
                                    <p:set>
                                      <p:cBhvr>
                                        <p:cTn id="448" dur="1" fill="hold">
                                          <p:stCondLst>
                                            <p:cond delay="4499"/>
                                          </p:stCondLst>
                                        </p:cTn>
                                        <p:tgtEl>
                                          <p:spTgt spid="141"/>
                                        </p:tgtEl>
                                        <p:attrNameLst>
                                          <p:attrName>style.visibility</p:attrName>
                                        </p:attrNameLst>
                                      </p:cBhvr>
                                      <p:to>
                                        <p:strVal val="hidden"/>
                                      </p:to>
                                    </p:set>
                                  </p:childTnLst>
                                </p:cTn>
                              </p:par>
                              <p:par>
                                <p:cTn id="449" presetID="3" presetClass="exit" presetSubtype="10" fill="hold" grpId="3" nodeType="withEffect">
                                  <p:stCondLst>
                                    <p:cond delay="0"/>
                                  </p:stCondLst>
                                  <p:childTnLst>
                                    <p:animEffect transition="out" filter="blinds(horizontal)">
                                      <p:cBhvr>
                                        <p:cTn id="450" dur="6000"/>
                                        <p:tgtEl>
                                          <p:spTgt spid="141"/>
                                        </p:tgtEl>
                                      </p:cBhvr>
                                    </p:animEffect>
                                    <p:set>
                                      <p:cBhvr>
                                        <p:cTn id="451" dur="1" fill="hold">
                                          <p:stCondLst>
                                            <p:cond delay="5999"/>
                                          </p:stCondLst>
                                        </p:cTn>
                                        <p:tgtEl>
                                          <p:spTgt spid="141"/>
                                        </p:tgtEl>
                                        <p:attrNameLst>
                                          <p:attrName>style.visibility</p:attrName>
                                        </p:attrNameLst>
                                      </p:cBhvr>
                                      <p:to>
                                        <p:strVal val="hidden"/>
                                      </p:to>
                                    </p:set>
                                  </p:childTnLst>
                                </p:cTn>
                              </p:par>
                              <p:par>
                                <p:cTn id="452" presetID="8" presetClass="emph" presetSubtype="0" fill="hold" grpId="4" nodeType="withEffect">
                                  <p:stCondLst>
                                    <p:cond delay="0"/>
                                  </p:stCondLst>
                                  <p:childTnLst>
                                    <p:animRot by="21600000">
                                      <p:cBhvr>
                                        <p:cTn id="453" dur="5000" fill="hold"/>
                                        <p:tgtEl>
                                          <p:spTgt spid="141"/>
                                        </p:tgtEl>
                                        <p:attrNameLst>
                                          <p:attrName>r</p:attrName>
                                        </p:attrNameLst>
                                      </p:cBhvr>
                                    </p:animRot>
                                  </p:childTnLst>
                                </p:cTn>
                              </p:par>
                              <p:par>
                                <p:cTn id="454" presetID="2" presetClass="entr" presetSubtype="1" fill="hold" grpId="0" nodeType="withEffect">
                                  <p:stCondLst>
                                    <p:cond delay="0"/>
                                  </p:stCondLst>
                                  <p:childTnLst>
                                    <p:set>
                                      <p:cBhvr>
                                        <p:cTn id="455" dur="1" fill="hold">
                                          <p:stCondLst>
                                            <p:cond delay="0"/>
                                          </p:stCondLst>
                                        </p:cTn>
                                        <p:tgtEl>
                                          <p:spTgt spid="142"/>
                                        </p:tgtEl>
                                        <p:attrNameLst>
                                          <p:attrName>style.visibility</p:attrName>
                                        </p:attrNameLst>
                                      </p:cBhvr>
                                      <p:to>
                                        <p:strVal val="visible"/>
                                      </p:to>
                                    </p:set>
                                    <p:anim calcmode="lin" valueType="num">
                                      <p:cBhvr additive="base">
                                        <p:cTn id="456" dur="4000" fill="hold"/>
                                        <p:tgtEl>
                                          <p:spTgt spid="142"/>
                                        </p:tgtEl>
                                        <p:attrNameLst>
                                          <p:attrName>ppt_x</p:attrName>
                                        </p:attrNameLst>
                                      </p:cBhvr>
                                      <p:tavLst>
                                        <p:tav tm="0">
                                          <p:val>
                                            <p:strVal val="#ppt_x"/>
                                          </p:val>
                                        </p:tav>
                                        <p:tav tm="100000">
                                          <p:val>
                                            <p:strVal val="#ppt_x"/>
                                          </p:val>
                                        </p:tav>
                                      </p:tavLst>
                                    </p:anim>
                                    <p:anim calcmode="lin" valueType="num">
                                      <p:cBhvr additive="base">
                                        <p:cTn id="457" dur="4000" fill="hold"/>
                                        <p:tgtEl>
                                          <p:spTgt spid="142"/>
                                        </p:tgtEl>
                                        <p:attrNameLst>
                                          <p:attrName>ppt_y</p:attrName>
                                        </p:attrNameLst>
                                      </p:cBhvr>
                                      <p:tavLst>
                                        <p:tav tm="0">
                                          <p:val>
                                            <p:strVal val="0-#ppt_h/2"/>
                                          </p:val>
                                        </p:tav>
                                        <p:tav tm="100000">
                                          <p:val>
                                            <p:strVal val="#ppt_y"/>
                                          </p:val>
                                        </p:tav>
                                      </p:tavLst>
                                    </p:anim>
                                  </p:childTnLst>
                                </p:cTn>
                              </p:par>
                              <p:par>
                                <p:cTn id="458" presetID="19" presetClass="entr" presetSubtype="10" fill="hold" grpId="1" nodeType="withEffect">
                                  <p:stCondLst>
                                    <p:cond delay="0"/>
                                  </p:stCondLst>
                                  <p:childTnLst>
                                    <p:set>
                                      <p:cBhvr>
                                        <p:cTn id="459" dur="1" fill="hold">
                                          <p:stCondLst>
                                            <p:cond delay="0"/>
                                          </p:stCondLst>
                                        </p:cTn>
                                        <p:tgtEl>
                                          <p:spTgt spid="142"/>
                                        </p:tgtEl>
                                        <p:attrNameLst>
                                          <p:attrName>style.visibility</p:attrName>
                                        </p:attrNameLst>
                                      </p:cBhvr>
                                      <p:to>
                                        <p:strVal val="visible"/>
                                      </p:to>
                                    </p:set>
                                    <p:anim calcmode="lin" valueType="num">
                                      <p:cBhvr>
                                        <p:cTn id="460" dur="4000" fill="hold"/>
                                        <p:tgtEl>
                                          <p:spTgt spid="142"/>
                                        </p:tgtEl>
                                        <p:attrNameLst>
                                          <p:attrName>ppt_w</p:attrName>
                                        </p:attrNameLst>
                                      </p:cBhvr>
                                      <p:tavLst>
                                        <p:tav tm="0" fmla="#ppt_w*sin(2.5*pi*$)">
                                          <p:val>
                                            <p:fltVal val="0"/>
                                          </p:val>
                                        </p:tav>
                                        <p:tav tm="100000">
                                          <p:val>
                                            <p:fltVal val="1"/>
                                          </p:val>
                                        </p:tav>
                                      </p:tavLst>
                                    </p:anim>
                                    <p:anim calcmode="lin" valueType="num">
                                      <p:cBhvr>
                                        <p:cTn id="461" dur="4000" fill="hold"/>
                                        <p:tgtEl>
                                          <p:spTgt spid="142"/>
                                        </p:tgtEl>
                                        <p:attrNameLst>
                                          <p:attrName>ppt_h</p:attrName>
                                        </p:attrNameLst>
                                      </p:cBhvr>
                                      <p:tavLst>
                                        <p:tav tm="0">
                                          <p:val>
                                            <p:strVal val="#ppt_h"/>
                                          </p:val>
                                        </p:tav>
                                        <p:tav tm="100000">
                                          <p:val>
                                            <p:strVal val="#ppt_h"/>
                                          </p:val>
                                        </p:tav>
                                      </p:tavLst>
                                    </p:anim>
                                  </p:childTnLst>
                                </p:cTn>
                              </p:par>
                              <p:par>
                                <p:cTn id="462" presetID="2" presetClass="exit" presetSubtype="4" fill="hold" grpId="2" nodeType="withEffect">
                                  <p:stCondLst>
                                    <p:cond delay="0"/>
                                  </p:stCondLst>
                                  <p:childTnLst>
                                    <p:anim calcmode="lin" valueType="num">
                                      <p:cBhvr additive="base">
                                        <p:cTn id="463" dur="4500"/>
                                        <p:tgtEl>
                                          <p:spTgt spid="142"/>
                                        </p:tgtEl>
                                        <p:attrNameLst>
                                          <p:attrName>ppt_x</p:attrName>
                                        </p:attrNameLst>
                                      </p:cBhvr>
                                      <p:tavLst>
                                        <p:tav tm="0">
                                          <p:val>
                                            <p:strVal val="ppt_x"/>
                                          </p:val>
                                        </p:tav>
                                        <p:tav tm="100000">
                                          <p:val>
                                            <p:strVal val="ppt_x"/>
                                          </p:val>
                                        </p:tav>
                                      </p:tavLst>
                                    </p:anim>
                                    <p:anim calcmode="lin" valueType="num">
                                      <p:cBhvr additive="base">
                                        <p:cTn id="464" dur="4500"/>
                                        <p:tgtEl>
                                          <p:spTgt spid="142"/>
                                        </p:tgtEl>
                                        <p:attrNameLst>
                                          <p:attrName>ppt_y</p:attrName>
                                        </p:attrNameLst>
                                      </p:cBhvr>
                                      <p:tavLst>
                                        <p:tav tm="0">
                                          <p:val>
                                            <p:strVal val="ppt_y"/>
                                          </p:val>
                                        </p:tav>
                                        <p:tav tm="100000">
                                          <p:val>
                                            <p:strVal val="1+ppt_h/2"/>
                                          </p:val>
                                        </p:tav>
                                      </p:tavLst>
                                    </p:anim>
                                    <p:set>
                                      <p:cBhvr>
                                        <p:cTn id="465" dur="1" fill="hold">
                                          <p:stCondLst>
                                            <p:cond delay="4499"/>
                                          </p:stCondLst>
                                        </p:cTn>
                                        <p:tgtEl>
                                          <p:spTgt spid="142"/>
                                        </p:tgtEl>
                                        <p:attrNameLst>
                                          <p:attrName>style.visibility</p:attrName>
                                        </p:attrNameLst>
                                      </p:cBhvr>
                                      <p:to>
                                        <p:strVal val="hidden"/>
                                      </p:to>
                                    </p:set>
                                  </p:childTnLst>
                                </p:cTn>
                              </p:par>
                              <p:par>
                                <p:cTn id="466" presetID="3" presetClass="exit" presetSubtype="10" fill="hold" grpId="3" nodeType="withEffect">
                                  <p:stCondLst>
                                    <p:cond delay="0"/>
                                  </p:stCondLst>
                                  <p:childTnLst>
                                    <p:animEffect transition="out" filter="blinds(horizontal)">
                                      <p:cBhvr>
                                        <p:cTn id="467" dur="6000"/>
                                        <p:tgtEl>
                                          <p:spTgt spid="142"/>
                                        </p:tgtEl>
                                      </p:cBhvr>
                                    </p:animEffect>
                                    <p:set>
                                      <p:cBhvr>
                                        <p:cTn id="468" dur="1" fill="hold">
                                          <p:stCondLst>
                                            <p:cond delay="5999"/>
                                          </p:stCondLst>
                                        </p:cTn>
                                        <p:tgtEl>
                                          <p:spTgt spid="142"/>
                                        </p:tgtEl>
                                        <p:attrNameLst>
                                          <p:attrName>style.visibility</p:attrName>
                                        </p:attrNameLst>
                                      </p:cBhvr>
                                      <p:to>
                                        <p:strVal val="hidden"/>
                                      </p:to>
                                    </p:set>
                                  </p:childTnLst>
                                </p:cTn>
                              </p:par>
                              <p:par>
                                <p:cTn id="469" presetID="8" presetClass="emph" presetSubtype="0" fill="hold" grpId="4" nodeType="withEffect">
                                  <p:stCondLst>
                                    <p:cond delay="0"/>
                                  </p:stCondLst>
                                  <p:childTnLst>
                                    <p:animRot by="21600000">
                                      <p:cBhvr>
                                        <p:cTn id="470" dur="5000" fill="hold"/>
                                        <p:tgtEl>
                                          <p:spTgt spid="142"/>
                                        </p:tgtEl>
                                        <p:attrNameLst>
                                          <p:attrName>r</p:attrName>
                                        </p:attrNameLst>
                                      </p:cBhvr>
                                    </p:animRot>
                                  </p:childTnLst>
                                </p:cTn>
                              </p:par>
                              <p:par>
                                <p:cTn id="471" presetID="2" presetClass="entr" presetSubtype="1" fill="hold" grpId="0" nodeType="withEffect">
                                  <p:stCondLst>
                                    <p:cond delay="0"/>
                                  </p:stCondLst>
                                  <p:childTnLst>
                                    <p:set>
                                      <p:cBhvr>
                                        <p:cTn id="472" dur="1" fill="hold">
                                          <p:stCondLst>
                                            <p:cond delay="0"/>
                                          </p:stCondLst>
                                        </p:cTn>
                                        <p:tgtEl>
                                          <p:spTgt spid="143"/>
                                        </p:tgtEl>
                                        <p:attrNameLst>
                                          <p:attrName>style.visibility</p:attrName>
                                        </p:attrNameLst>
                                      </p:cBhvr>
                                      <p:to>
                                        <p:strVal val="visible"/>
                                      </p:to>
                                    </p:set>
                                    <p:anim calcmode="lin" valueType="num">
                                      <p:cBhvr additive="base">
                                        <p:cTn id="473" dur="4000" fill="hold"/>
                                        <p:tgtEl>
                                          <p:spTgt spid="143"/>
                                        </p:tgtEl>
                                        <p:attrNameLst>
                                          <p:attrName>ppt_x</p:attrName>
                                        </p:attrNameLst>
                                      </p:cBhvr>
                                      <p:tavLst>
                                        <p:tav tm="0">
                                          <p:val>
                                            <p:strVal val="#ppt_x"/>
                                          </p:val>
                                        </p:tav>
                                        <p:tav tm="100000">
                                          <p:val>
                                            <p:strVal val="#ppt_x"/>
                                          </p:val>
                                        </p:tav>
                                      </p:tavLst>
                                    </p:anim>
                                    <p:anim calcmode="lin" valueType="num">
                                      <p:cBhvr additive="base">
                                        <p:cTn id="474" dur="4000" fill="hold"/>
                                        <p:tgtEl>
                                          <p:spTgt spid="143"/>
                                        </p:tgtEl>
                                        <p:attrNameLst>
                                          <p:attrName>ppt_y</p:attrName>
                                        </p:attrNameLst>
                                      </p:cBhvr>
                                      <p:tavLst>
                                        <p:tav tm="0">
                                          <p:val>
                                            <p:strVal val="0-#ppt_h/2"/>
                                          </p:val>
                                        </p:tav>
                                        <p:tav tm="100000">
                                          <p:val>
                                            <p:strVal val="#ppt_y"/>
                                          </p:val>
                                        </p:tav>
                                      </p:tavLst>
                                    </p:anim>
                                  </p:childTnLst>
                                </p:cTn>
                              </p:par>
                              <p:par>
                                <p:cTn id="475" presetID="19" presetClass="entr" presetSubtype="10" fill="hold" grpId="1" nodeType="withEffect">
                                  <p:stCondLst>
                                    <p:cond delay="0"/>
                                  </p:stCondLst>
                                  <p:childTnLst>
                                    <p:set>
                                      <p:cBhvr>
                                        <p:cTn id="476" dur="1" fill="hold">
                                          <p:stCondLst>
                                            <p:cond delay="0"/>
                                          </p:stCondLst>
                                        </p:cTn>
                                        <p:tgtEl>
                                          <p:spTgt spid="143"/>
                                        </p:tgtEl>
                                        <p:attrNameLst>
                                          <p:attrName>style.visibility</p:attrName>
                                        </p:attrNameLst>
                                      </p:cBhvr>
                                      <p:to>
                                        <p:strVal val="visible"/>
                                      </p:to>
                                    </p:set>
                                    <p:anim calcmode="lin" valueType="num">
                                      <p:cBhvr>
                                        <p:cTn id="477" dur="4000" fill="hold"/>
                                        <p:tgtEl>
                                          <p:spTgt spid="143"/>
                                        </p:tgtEl>
                                        <p:attrNameLst>
                                          <p:attrName>ppt_w</p:attrName>
                                        </p:attrNameLst>
                                      </p:cBhvr>
                                      <p:tavLst>
                                        <p:tav tm="0" fmla="#ppt_w*sin(2.5*pi*$)">
                                          <p:val>
                                            <p:fltVal val="0"/>
                                          </p:val>
                                        </p:tav>
                                        <p:tav tm="100000">
                                          <p:val>
                                            <p:fltVal val="1"/>
                                          </p:val>
                                        </p:tav>
                                      </p:tavLst>
                                    </p:anim>
                                    <p:anim calcmode="lin" valueType="num">
                                      <p:cBhvr>
                                        <p:cTn id="478" dur="4000" fill="hold"/>
                                        <p:tgtEl>
                                          <p:spTgt spid="143"/>
                                        </p:tgtEl>
                                        <p:attrNameLst>
                                          <p:attrName>ppt_h</p:attrName>
                                        </p:attrNameLst>
                                      </p:cBhvr>
                                      <p:tavLst>
                                        <p:tav tm="0">
                                          <p:val>
                                            <p:strVal val="#ppt_h"/>
                                          </p:val>
                                        </p:tav>
                                        <p:tav tm="100000">
                                          <p:val>
                                            <p:strVal val="#ppt_h"/>
                                          </p:val>
                                        </p:tav>
                                      </p:tavLst>
                                    </p:anim>
                                  </p:childTnLst>
                                </p:cTn>
                              </p:par>
                              <p:par>
                                <p:cTn id="479" presetID="2" presetClass="exit" presetSubtype="4" fill="hold" grpId="2" nodeType="withEffect">
                                  <p:stCondLst>
                                    <p:cond delay="0"/>
                                  </p:stCondLst>
                                  <p:childTnLst>
                                    <p:anim calcmode="lin" valueType="num">
                                      <p:cBhvr additive="base">
                                        <p:cTn id="480" dur="4500"/>
                                        <p:tgtEl>
                                          <p:spTgt spid="143"/>
                                        </p:tgtEl>
                                        <p:attrNameLst>
                                          <p:attrName>ppt_x</p:attrName>
                                        </p:attrNameLst>
                                      </p:cBhvr>
                                      <p:tavLst>
                                        <p:tav tm="0">
                                          <p:val>
                                            <p:strVal val="ppt_x"/>
                                          </p:val>
                                        </p:tav>
                                        <p:tav tm="100000">
                                          <p:val>
                                            <p:strVal val="ppt_x"/>
                                          </p:val>
                                        </p:tav>
                                      </p:tavLst>
                                    </p:anim>
                                    <p:anim calcmode="lin" valueType="num">
                                      <p:cBhvr additive="base">
                                        <p:cTn id="481" dur="4500"/>
                                        <p:tgtEl>
                                          <p:spTgt spid="143"/>
                                        </p:tgtEl>
                                        <p:attrNameLst>
                                          <p:attrName>ppt_y</p:attrName>
                                        </p:attrNameLst>
                                      </p:cBhvr>
                                      <p:tavLst>
                                        <p:tav tm="0">
                                          <p:val>
                                            <p:strVal val="ppt_y"/>
                                          </p:val>
                                        </p:tav>
                                        <p:tav tm="100000">
                                          <p:val>
                                            <p:strVal val="1+ppt_h/2"/>
                                          </p:val>
                                        </p:tav>
                                      </p:tavLst>
                                    </p:anim>
                                    <p:set>
                                      <p:cBhvr>
                                        <p:cTn id="482" dur="1" fill="hold">
                                          <p:stCondLst>
                                            <p:cond delay="4499"/>
                                          </p:stCondLst>
                                        </p:cTn>
                                        <p:tgtEl>
                                          <p:spTgt spid="143"/>
                                        </p:tgtEl>
                                        <p:attrNameLst>
                                          <p:attrName>style.visibility</p:attrName>
                                        </p:attrNameLst>
                                      </p:cBhvr>
                                      <p:to>
                                        <p:strVal val="hidden"/>
                                      </p:to>
                                    </p:set>
                                  </p:childTnLst>
                                </p:cTn>
                              </p:par>
                              <p:par>
                                <p:cTn id="483" presetID="3" presetClass="exit" presetSubtype="10" fill="hold" grpId="3" nodeType="withEffect">
                                  <p:stCondLst>
                                    <p:cond delay="0"/>
                                  </p:stCondLst>
                                  <p:childTnLst>
                                    <p:animEffect transition="out" filter="blinds(horizontal)">
                                      <p:cBhvr>
                                        <p:cTn id="484" dur="6000"/>
                                        <p:tgtEl>
                                          <p:spTgt spid="143"/>
                                        </p:tgtEl>
                                      </p:cBhvr>
                                    </p:animEffect>
                                    <p:set>
                                      <p:cBhvr>
                                        <p:cTn id="485" dur="1" fill="hold">
                                          <p:stCondLst>
                                            <p:cond delay="5999"/>
                                          </p:stCondLst>
                                        </p:cTn>
                                        <p:tgtEl>
                                          <p:spTgt spid="143"/>
                                        </p:tgtEl>
                                        <p:attrNameLst>
                                          <p:attrName>style.visibility</p:attrName>
                                        </p:attrNameLst>
                                      </p:cBhvr>
                                      <p:to>
                                        <p:strVal val="hidden"/>
                                      </p:to>
                                    </p:set>
                                  </p:childTnLst>
                                </p:cTn>
                              </p:par>
                              <p:par>
                                <p:cTn id="486" presetID="8" presetClass="emph" presetSubtype="0" fill="hold" grpId="4" nodeType="withEffect">
                                  <p:stCondLst>
                                    <p:cond delay="0"/>
                                  </p:stCondLst>
                                  <p:childTnLst>
                                    <p:animRot by="21600000">
                                      <p:cBhvr>
                                        <p:cTn id="487" dur="5000" fill="hold"/>
                                        <p:tgtEl>
                                          <p:spTgt spid="143"/>
                                        </p:tgtEl>
                                        <p:attrNameLst>
                                          <p:attrName>r</p:attrName>
                                        </p:attrNameLst>
                                      </p:cBhvr>
                                    </p:animRot>
                                  </p:childTnLst>
                                </p:cTn>
                              </p:par>
                              <p:par>
                                <p:cTn id="488" presetID="2" presetClass="entr" presetSubtype="1" fill="hold" grpId="0" nodeType="withEffect">
                                  <p:stCondLst>
                                    <p:cond delay="0"/>
                                  </p:stCondLst>
                                  <p:childTnLst>
                                    <p:set>
                                      <p:cBhvr>
                                        <p:cTn id="489" dur="1" fill="hold">
                                          <p:stCondLst>
                                            <p:cond delay="0"/>
                                          </p:stCondLst>
                                        </p:cTn>
                                        <p:tgtEl>
                                          <p:spTgt spid="112"/>
                                        </p:tgtEl>
                                        <p:attrNameLst>
                                          <p:attrName>style.visibility</p:attrName>
                                        </p:attrNameLst>
                                      </p:cBhvr>
                                      <p:to>
                                        <p:strVal val="visible"/>
                                      </p:to>
                                    </p:set>
                                    <p:anim calcmode="lin" valueType="num">
                                      <p:cBhvr additive="base">
                                        <p:cTn id="490" dur="4000" fill="hold"/>
                                        <p:tgtEl>
                                          <p:spTgt spid="112"/>
                                        </p:tgtEl>
                                        <p:attrNameLst>
                                          <p:attrName>ppt_x</p:attrName>
                                        </p:attrNameLst>
                                      </p:cBhvr>
                                      <p:tavLst>
                                        <p:tav tm="0">
                                          <p:val>
                                            <p:strVal val="#ppt_x"/>
                                          </p:val>
                                        </p:tav>
                                        <p:tav tm="100000">
                                          <p:val>
                                            <p:strVal val="#ppt_x"/>
                                          </p:val>
                                        </p:tav>
                                      </p:tavLst>
                                    </p:anim>
                                    <p:anim calcmode="lin" valueType="num">
                                      <p:cBhvr additive="base">
                                        <p:cTn id="491" dur="4000" fill="hold"/>
                                        <p:tgtEl>
                                          <p:spTgt spid="112"/>
                                        </p:tgtEl>
                                        <p:attrNameLst>
                                          <p:attrName>ppt_y</p:attrName>
                                        </p:attrNameLst>
                                      </p:cBhvr>
                                      <p:tavLst>
                                        <p:tav tm="0">
                                          <p:val>
                                            <p:strVal val="0-#ppt_h/2"/>
                                          </p:val>
                                        </p:tav>
                                        <p:tav tm="100000">
                                          <p:val>
                                            <p:strVal val="#ppt_y"/>
                                          </p:val>
                                        </p:tav>
                                      </p:tavLst>
                                    </p:anim>
                                  </p:childTnLst>
                                </p:cTn>
                              </p:par>
                              <p:par>
                                <p:cTn id="492" presetID="19" presetClass="entr" presetSubtype="10" fill="hold" grpId="1" nodeType="withEffect">
                                  <p:stCondLst>
                                    <p:cond delay="0"/>
                                  </p:stCondLst>
                                  <p:childTnLst>
                                    <p:set>
                                      <p:cBhvr>
                                        <p:cTn id="493" dur="1" fill="hold">
                                          <p:stCondLst>
                                            <p:cond delay="0"/>
                                          </p:stCondLst>
                                        </p:cTn>
                                        <p:tgtEl>
                                          <p:spTgt spid="112"/>
                                        </p:tgtEl>
                                        <p:attrNameLst>
                                          <p:attrName>style.visibility</p:attrName>
                                        </p:attrNameLst>
                                      </p:cBhvr>
                                      <p:to>
                                        <p:strVal val="visible"/>
                                      </p:to>
                                    </p:set>
                                    <p:anim calcmode="lin" valueType="num">
                                      <p:cBhvr>
                                        <p:cTn id="494" dur="4000" fill="hold"/>
                                        <p:tgtEl>
                                          <p:spTgt spid="112"/>
                                        </p:tgtEl>
                                        <p:attrNameLst>
                                          <p:attrName>ppt_w</p:attrName>
                                        </p:attrNameLst>
                                      </p:cBhvr>
                                      <p:tavLst>
                                        <p:tav tm="0" fmla="#ppt_w*sin(2.5*pi*$)">
                                          <p:val>
                                            <p:fltVal val="0"/>
                                          </p:val>
                                        </p:tav>
                                        <p:tav tm="100000">
                                          <p:val>
                                            <p:fltVal val="1"/>
                                          </p:val>
                                        </p:tav>
                                      </p:tavLst>
                                    </p:anim>
                                    <p:anim calcmode="lin" valueType="num">
                                      <p:cBhvr>
                                        <p:cTn id="495" dur="4000" fill="hold"/>
                                        <p:tgtEl>
                                          <p:spTgt spid="112"/>
                                        </p:tgtEl>
                                        <p:attrNameLst>
                                          <p:attrName>ppt_h</p:attrName>
                                        </p:attrNameLst>
                                      </p:cBhvr>
                                      <p:tavLst>
                                        <p:tav tm="0">
                                          <p:val>
                                            <p:strVal val="#ppt_h"/>
                                          </p:val>
                                        </p:tav>
                                        <p:tav tm="100000">
                                          <p:val>
                                            <p:strVal val="#ppt_h"/>
                                          </p:val>
                                        </p:tav>
                                      </p:tavLst>
                                    </p:anim>
                                  </p:childTnLst>
                                </p:cTn>
                              </p:par>
                              <p:par>
                                <p:cTn id="496" presetID="2" presetClass="exit" presetSubtype="4" fill="hold" grpId="2" nodeType="withEffect">
                                  <p:stCondLst>
                                    <p:cond delay="0"/>
                                  </p:stCondLst>
                                  <p:childTnLst>
                                    <p:anim calcmode="lin" valueType="num">
                                      <p:cBhvr additive="base">
                                        <p:cTn id="497" dur="4500"/>
                                        <p:tgtEl>
                                          <p:spTgt spid="112"/>
                                        </p:tgtEl>
                                        <p:attrNameLst>
                                          <p:attrName>ppt_x</p:attrName>
                                        </p:attrNameLst>
                                      </p:cBhvr>
                                      <p:tavLst>
                                        <p:tav tm="0">
                                          <p:val>
                                            <p:strVal val="ppt_x"/>
                                          </p:val>
                                        </p:tav>
                                        <p:tav tm="100000">
                                          <p:val>
                                            <p:strVal val="ppt_x"/>
                                          </p:val>
                                        </p:tav>
                                      </p:tavLst>
                                    </p:anim>
                                    <p:anim calcmode="lin" valueType="num">
                                      <p:cBhvr additive="base">
                                        <p:cTn id="498" dur="4500"/>
                                        <p:tgtEl>
                                          <p:spTgt spid="112"/>
                                        </p:tgtEl>
                                        <p:attrNameLst>
                                          <p:attrName>ppt_y</p:attrName>
                                        </p:attrNameLst>
                                      </p:cBhvr>
                                      <p:tavLst>
                                        <p:tav tm="0">
                                          <p:val>
                                            <p:strVal val="ppt_y"/>
                                          </p:val>
                                        </p:tav>
                                        <p:tav tm="100000">
                                          <p:val>
                                            <p:strVal val="1+ppt_h/2"/>
                                          </p:val>
                                        </p:tav>
                                      </p:tavLst>
                                    </p:anim>
                                    <p:set>
                                      <p:cBhvr>
                                        <p:cTn id="499" dur="1" fill="hold">
                                          <p:stCondLst>
                                            <p:cond delay="4499"/>
                                          </p:stCondLst>
                                        </p:cTn>
                                        <p:tgtEl>
                                          <p:spTgt spid="112"/>
                                        </p:tgtEl>
                                        <p:attrNameLst>
                                          <p:attrName>style.visibility</p:attrName>
                                        </p:attrNameLst>
                                      </p:cBhvr>
                                      <p:to>
                                        <p:strVal val="hidden"/>
                                      </p:to>
                                    </p:set>
                                  </p:childTnLst>
                                </p:cTn>
                              </p:par>
                              <p:par>
                                <p:cTn id="500" presetID="3" presetClass="exit" presetSubtype="10" fill="hold" grpId="3" nodeType="withEffect">
                                  <p:stCondLst>
                                    <p:cond delay="0"/>
                                  </p:stCondLst>
                                  <p:childTnLst>
                                    <p:animEffect transition="out" filter="blinds(horizontal)">
                                      <p:cBhvr>
                                        <p:cTn id="501" dur="6000"/>
                                        <p:tgtEl>
                                          <p:spTgt spid="112"/>
                                        </p:tgtEl>
                                      </p:cBhvr>
                                    </p:animEffect>
                                    <p:set>
                                      <p:cBhvr>
                                        <p:cTn id="502" dur="1" fill="hold">
                                          <p:stCondLst>
                                            <p:cond delay="5999"/>
                                          </p:stCondLst>
                                        </p:cTn>
                                        <p:tgtEl>
                                          <p:spTgt spid="112"/>
                                        </p:tgtEl>
                                        <p:attrNameLst>
                                          <p:attrName>style.visibility</p:attrName>
                                        </p:attrNameLst>
                                      </p:cBhvr>
                                      <p:to>
                                        <p:strVal val="hidden"/>
                                      </p:to>
                                    </p:set>
                                  </p:childTnLst>
                                </p:cTn>
                              </p:par>
                              <p:par>
                                <p:cTn id="503" presetID="8" presetClass="emph" presetSubtype="0" fill="hold" grpId="4" nodeType="withEffect">
                                  <p:stCondLst>
                                    <p:cond delay="0"/>
                                  </p:stCondLst>
                                  <p:childTnLst>
                                    <p:animRot by="21600000">
                                      <p:cBhvr>
                                        <p:cTn id="504" dur="5000" fill="hold"/>
                                        <p:tgtEl>
                                          <p:spTgt spid="112"/>
                                        </p:tgtEl>
                                        <p:attrNameLst>
                                          <p:attrName>r</p:attrName>
                                        </p:attrNameLst>
                                      </p:cBhvr>
                                    </p:animRot>
                                  </p:childTnLst>
                                </p:cTn>
                              </p:par>
                              <p:par>
                                <p:cTn id="505" presetID="2" presetClass="entr" presetSubtype="1" fill="hold" grpId="0" nodeType="withEffect">
                                  <p:stCondLst>
                                    <p:cond delay="0"/>
                                  </p:stCondLst>
                                  <p:childTnLst>
                                    <p:set>
                                      <p:cBhvr>
                                        <p:cTn id="506" dur="1" fill="hold">
                                          <p:stCondLst>
                                            <p:cond delay="0"/>
                                          </p:stCondLst>
                                        </p:cTn>
                                        <p:tgtEl>
                                          <p:spTgt spid="117"/>
                                        </p:tgtEl>
                                        <p:attrNameLst>
                                          <p:attrName>style.visibility</p:attrName>
                                        </p:attrNameLst>
                                      </p:cBhvr>
                                      <p:to>
                                        <p:strVal val="visible"/>
                                      </p:to>
                                    </p:set>
                                    <p:anim calcmode="lin" valueType="num">
                                      <p:cBhvr additive="base">
                                        <p:cTn id="507" dur="4000" fill="hold"/>
                                        <p:tgtEl>
                                          <p:spTgt spid="117"/>
                                        </p:tgtEl>
                                        <p:attrNameLst>
                                          <p:attrName>ppt_x</p:attrName>
                                        </p:attrNameLst>
                                      </p:cBhvr>
                                      <p:tavLst>
                                        <p:tav tm="0">
                                          <p:val>
                                            <p:strVal val="#ppt_x"/>
                                          </p:val>
                                        </p:tav>
                                        <p:tav tm="100000">
                                          <p:val>
                                            <p:strVal val="#ppt_x"/>
                                          </p:val>
                                        </p:tav>
                                      </p:tavLst>
                                    </p:anim>
                                    <p:anim calcmode="lin" valueType="num">
                                      <p:cBhvr additive="base">
                                        <p:cTn id="508" dur="4000" fill="hold"/>
                                        <p:tgtEl>
                                          <p:spTgt spid="117"/>
                                        </p:tgtEl>
                                        <p:attrNameLst>
                                          <p:attrName>ppt_y</p:attrName>
                                        </p:attrNameLst>
                                      </p:cBhvr>
                                      <p:tavLst>
                                        <p:tav tm="0">
                                          <p:val>
                                            <p:strVal val="0-#ppt_h/2"/>
                                          </p:val>
                                        </p:tav>
                                        <p:tav tm="100000">
                                          <p:val>
                                            <p:strVal val="#ppt_y"/>
                                          </p:val>
                                        </p:tav>
                                      </p:tavLst>
                                    </p:anim>
                                  </p:childTnLst>
                                </p:cTn>
                              </p:par>
                              <p:par>
                                <p:cTn id="509" presetID="19" presetClass="entr" presetSubtype="10" fill="hold" grpId="1" nodeType="withEffect">
                                  <p:stCondLst>
                                    <p:cond delay="0"/>
                                  </p:stCondLst>
                                  <p:childTnLst>
                                    <p:set>
                                      <p:cBhvr>
                                        <p:cTn id="510" dur="1" fill="hold">
                                          <p:stCondLst>
                                            <p:cond delay="0"/>
                                          </p:stCondLst>
                                        </p:cTn>
                                        <p:tgtEl>
                                          <p:spTgt spid="117"/>
                                        </p:tgtEl>
                                        <p:attrNameLst>
                                          <p:attrName>style.visibility</p:attrName>
                                        </p:attrNameLst>
                                      </p:cBhvr>
                                      <p:to>
                                        <p:strVal val="visible"/>
                                      </p:to>
                                    </p:set>
                                    <p:anim calcmode="lin" valueType="num">
                                      <p:cBhvr>
                                        <p:cTn id="511" dur="4000" fill="hold"/>
                                        <p:tgtEl>
                                          <p:spTgt spid="117"/>
                                        </p:tgtEl>
                                        <p:attrNameLst>
                                          <p:attrName>ppt_w</p:attrName>
                                        </p:attrNameLst>
                                      </p:cBhvr>
                                      <p:tavLst>
                                        <p:tav tm="0" fmla="#ppt_w*sin(2.5*pi*$)">
                                          <p:val>
                                            <p:fltVal val="0"/>
                                          </p:val>
                                        </p:tav>
                                        <p:tav tm="100000">
                                          <p:val>
                                            <p:fltVal val="1"/>
                                          </p:val>
                                        </p:tav>
                                      </p:tavLst>
                                    </p:anim>
                                    <p:anim calcmode="lin" valueType="num">
                                      <p:cBhvr>
                                        <p:cTn id="512" dur="4000" fill="hold"/>
                                        <p:tgtEl>
                                          <p:spTgt spid="117"/>
                                        </p:tgtEl>
                                        <p:attrNameLst>
                                          <p:attrName>ppt_h</p:attrName>
                                        </p:attrNameLst>
                                      </p:cBhvr>
                                      <p:tavLst>
                                        <p:tav tm="0">
                                          <p:val>
                                            <p:strVal val="#ppt_h"/>
                                          </p:val>
                                        </p:tav>
                                        <p:tav tm="100000">
                                          <p:val>
                                            <p:strVal val="#ppt_h"/>
                                          </p:val>
                                        </p:tav>
                                      </p:tavLst>
                                    </p:anim>
                                  </p:childTnLst>
                                </p:cTn>
                              </p:par>
                              <p:par>
                                <p:cTn id="513" presetID="2" presetClass="exit" presetSubtype="4" fill="hold" grpId="2" nodeType="withEffect">
                                  <p:stCondLst>
                                    <p:cond delay="0"/>
                                  </p:stCondLst>
                                  <p:childTnLst>
                                    <p:anim calcmode="lin" valueType="num">
                                      <p:cBhvr additive="base">
                                        <p:cTn id="514" dur="4500"/>
                                        <p:tgtEl>
                                          <p:spTgt spid="117"/>
                                        </p:tgtEl>
                                        <p:attrNameLst>
                                          <p:attrName>ppt_x</p:attrName>
                                        </p:attrNameLst>
                                      </p:cBhvr>
                                      <p:tavLst>
                                        <p:tav tm="0">
                                          <p:val>
                                            <p:strVal val="ppt_x"/>
                                          </p:val>
                                        </p:tav>
                                        <p:tav tm="100000">
                                          <p:val>
                                            <p:strVal val="ppt_x"/>
                                          </p:val>
                                        </p:tav>
                                      </p:tavLst>
                                    </p:anim>
                                    <p:anim calcmode="lin" valueType="num">
                                      <p:cBhvr additive="base">
                                        <p:cTn id="515" dur="4500"/>
                                        <p:tgtEl>
                                          <p:spTgt spid="117"/>
                                        </p:tgtEl>
                                        <p:attrNameLst>
                                          <p:attrName>ppt_y</p:attrName>
                                        </p:attrNameLst>
                                      </p:cBhvr>
                                      <p:tavLst>
                                        <p:tav tm="0">
                                          <p:val>
                                            <p:strVal val="ppt_y"/>
                                          </p:val>
                                        </p:tav>
                                        <p:tav tm="100000">
                                          <p:val>
                                            <p:strVal val="1+ppt_h/2"/>
                                          </p:val>
                                        </p:tav>
                                      </p:tavLst>
                                    </p:anim>
                                    <p:set>
                                      <p:cBhvr>
                                        <p:cTn id="516" dur="1" fill="hold">
                                          <p:stCondLst>
                                            <p:cond delay="4499"/>
                                          </p:stCondLst>
                                        </p:cTn>
                                        <p:tgtEl>
                                          <p:spTgt spid="117"/>
                                        </p:tgtEl>
                                        <p:attrNameLst>
                                          <p:attrName>style.visibility</p:attrName>
                                        </p:attrNameLst>
                                      </p:cBhvr>
                                      <p:to>
                                        <p:strVal val="hidden"/>
                                      </p:to>
                                    </p:set>
                                  </p:childTnLst>
                                </p:cTn>
                              </p:par>
                              <p:par>
                                <p:cTn id="517" presetID="3" presetClass="exit" presetSubtype="10" fill="hold" grpId="3" nodeType="withEffect">
                                  <p:stCondLst>
                                    <p:cond delay="0"/>
                                  </p:stCondLst>
                                  <p:childTnLst>
                                    <p:animEffect transition="out" filter="blinds(horizontal)">
                                      <p:cBhvr>
                                        <p:cTn id="518" dur="6000"/>
                                        <p:tgtEl>
                                          <p:spTgt spid="117"/>
                                        </p:tgtEl>
                                      </p:cBhvr>
                                    </p:animEffect>
                                    <p:set>
                                      <p:cBhvr>
                                        <p:cTn id="519" dur="1" fill="hold">
                                          <p:stCondLst>
                                            <p:cond delay="5999"/>
                                          </p:stCondLst>
                                        </p:cTn>
                                        <p:tgtEl>
                                          <p:spTgt spid="117"/>
                                        </p:tgtEl>
                                        <p:attrNameLst>
                                          <p:attrName>style.visibility</p:attrName>
                                        </p:attrNameLst>
                                      </p:cBhvr>
                                      <p:to>
                                        <p:strVal val="hidden"/>
                                      </p:to>
                                    </p:set>
                                  </p:childTnLst>
                                </p:cTn>
                              </p:par>
                              <p:par>
                                <p:cTn id="520" presetID="8" presetClass="emph" presetSubtype="0" fill="hold" grpId="4" nodeType="withEffect">
                                  <p:stCondLst>
                                    <p:cond delay="0"/>
                                  </p:stCondLst>
                                  <p:childTnLst>
                                    <p:animRot by="21600000">
                                      <p:cBhvr>
                                        <p:cTn id="521" dur="5000" fill="hold"/>
                                        <p:tgtEl>
                                          <p:spTgt spid="117"/>
                                        </p:tgtEl>
                                        <p:attrNameLst>
                                          <p:attrName>r</p:attrName>
                                        </p:attrNameLst>
                                      </p:cBhvr>
                                    </p:animRot>
                                  </p:childTnLst>
                                </p:cTn>
                              </p:par>
                              <p:par>
                                <p:cTn id="522" presetID="2" presetClass="entr" presetSubtype="1" fill="hold" grpId="0" nodeType="withEffect">
                                  <p:stCondLst>
                                    <p:cond delay="0"/>
                                  </p:stCondLst>
                                  <p:childTnLst>
                                    <p:set>
                                      <p:cBhvr>
                                        <p:cTn id="523" dur="1" fill="hold">
                                          <p:stCondLst>
                                            <p:cond delay="0"/>
                                          </p:stCondLst>
                                        </p:cTn>
                                        <p:tgtEl>
                                          <p:spTgt spid="118"/>
                                        </p:tgtEl>
                                        <p:attrNameLst>
                                          <p:attrName>style.visibility</p:attrName>
                                        </p:attrNameLst>
                                      </p:cBhvr>
                                      <p:to>
                                        <p:strVal val="visible"/>
                                      </p:to>
                                    </p:set>
                                    <p:anim calcmode="lin" valueType="num">
                                      <p:cBhvr additive="base">
                                        <p:cTn id="524" dur="4000" fill="hold"/>
                                        <p:tgtEl>
                                          <p:spTgt spid="118"/>
                                        </p:tgtEl>
                                        <p:attrNameLst>
                                          <p:attrName>ppt_x</p:attrName>
                                        </p:attrNameLst>
                                      </p:cBhvr>
                                      <p:tavLst>
                                        <p:tav tm="0">
                                          <p:val>
                                            <p:strVal val="#ppt_x"/>
                                          </p:val>
                                        </p:tav>
                                        <p:tav tm="100000">
                                          <p:val>
                                            <p:strVal val="#ppt_x"/>
                                          </p:val>
                                        </p:tav>
                                      </p:tavLst>
                                    </p:anim>
                                    <p:anim calcmode="lin" valueType="num">
                                      <p:cBhvr additive="base">
                                        <p:cTn id="525" dur="4000" fill="hold"/>
                                        <p:tgtEl>
                                          <p:spTgt spid="118"/>
                                        </p:tgtEl>
                                        <p:attrNameLst>
                                          <p:attrName>ppt_y</p:attrName>
                                        </p:attrNameLst>
                                      </p:cBhvr>
                                      <p:tavLst>
                                        <p:tav tm="0">
                                          <p:val>
                                            <p:strVal val="0-#ppt_h/2"/>
                                          </p:val>
                                        </p:tav>
                                        <p:tav tm="100000">
                                          <p:val>
                                            <p:strVal val="#ppt_y"/>
                                          </p:val>
                                        </p:tav>
                                      </p:tavLst>
                                    </p:anim>
                                  </p:childTnLst>
                                </p:cTn>
                              </p:par>
                              <p:par>
                                <p:cTn id="526" presetID="19" presetClass="entr" presetSubtype="10" fill="hold" grpId="1" nodeType="withEffect">
                                  <p:stCondLst>
                                    <p:cond delay="0"/>
                                  </p:stCondLst>
                                  <p:childTnLst>
                                    <p:set>
                                      <p:cBhvr>
                                        <p:cTn id="527" dur="1" fill="hold">
                                          <p:stCondLst>
                                            <p:cond delay="0"/>
                                          </p:stCondLst>
                                        </p:cTn>
                                        <p:tgtEl>
                                          <p:spTgt spid="118"/>
                                        </p:tgtEl>
                                        <p:attrNameLst>
                                          <p:attrName>style.visibility</p:attrName>
                                        </p:attrNameLst>
                                      </p:cBhvr>
                                      <p:to>
                                        <p:strVal val="visible"/>
                                      </p:to>
                                    </p:set>
                                    <p:anim calcmode="lin" valueType="num">
                                      <p:cBhvr>
                                        <p:cTn id="528" dur="4000" fill="hold"/>
                                        <p:tgtEl>
                                          <p:spTgt spid="118"/>
                                        </p:tgtEl>
                                        <p:attrNameLst>
                                          <p:attrName>ppt_w</p:attrName>
                                        </p:attrNameLst>
                                      </p:cBhvr>
                                      <p:tavLst>
                                        <p:tav tm="0" fmla="#ppt_w*sin(2.5*pi*$)">
                                          <p:val>
                                            <p:fltVal val="0"/>
                                          </p:val>
                                        </p:tav>
                                        <p:tav tm="100000">
                                          <p:val>
                                            <p:fltVal val="1"/>
                                          </p:val>
                                        </p:tav>
                                      </p:tavLst>
                                    </p:anim>
                                    <p:anim calcmode="lin" valueType="num">
                                      <p:cBhvr>
                                        <p:cTn id="529" dur="4000" fill="hold"/>
                                        <p:tgtEl>
                                          <p:spTgt spid="118"/>
                                        </p:tgtEl>
                                        <p:attrNameLst>
                                          <p:attrName>ppt_h</p:attrName>
                                        </p:attrNameLst>
                                      </p:cBhvr>
                                      <p:tavLst>
                                        <p:tav tm="0">
                                          <p:val>
                                            <p:strVal val="#ppt_h"/>
                                          </p:val>
                                        </p:tav>
                                        <p:tav tm="100000">
                                          <p:val>
                                            <p:strVal val="#ppt_h"/>
                                          </p:val>
                                        </p:tav>
                                      </p:tavLst>
                                    </p:anim>
                                  </p:childTnLst>
                                </p:cTn>
                              </p:par>
                              <p:par>
                                <p:cTn id="530" presetID="2" presetClass="exit" presetSubtype="4" fill="hold" grpId="2" nodeType="withEffect">
                                  <p:stCondLst>
                                    <p:cond delay="0"/>
                                  </p:stCondLst>
                                  <p:childTnLst>
                                    <p:anim calcmode="lin" valueType="num">
                                      <p:cBhvr additive="base">
                                        <p:cTn id="531" dur="4500"/>
                                        <p:tgtEl>
                                          <p:spTgt spid="118"/>
                                        </p:tgtEl>
                                        <p:attrNameLst>
                                          <p:attrName>ppt_x</p:attrName>
                                        </p:attrNameLst>
                                      </p:cBhvr>
                                      <p:tavLst>
                                        <p:tav tm="0">
                                          <p:val>
                                            <p:strVal val="ppt_x"/>
                                          </p:val>
                                        </p:tav>
                                        <p:tav tm="100000">
                                          <p:val>
                                            <p:strVal val="ppt_x"/>
                                          </p:val>
                                        </p:tav>
                                      </p:tavLst>
                                    </p:anim>
                                    <p:anim calcmode="lin" valueType="num">
                                      <p:cBhvr additive="base">
                                        <p:cTn id="532" dur="4500"/>
                                        <p:tgtEl>
                                          <p:spTgt spid="118"/>
                                        </p:tgtEl>
                                        <p:attrNameLst>
                                          <p:attrName>ppt_y</p:attrName>
                                        </p:attrNameLst>
                                      </p:cBhvr>
                                      <p:tavLst>
                                        <p:tav tm="0">
                                          <p:val>
                                            <p:strVal val="ppt_y"/>
                                          </p:val>
                                        </p:tav>
                                        <p:tav tm="100000">
                                          <p:val>
                                            <p:strVal val="1+ppt_h/2"/>
                                          </p:val>
                                        </p:tav>
                                      </p:tavLst>
                                    </p:anim>
                                    <p:set>
                                      <p:cBhvr>
                                        <p:cTn id="533" dur="1" fill="hold">
                                          <p:stCondLst>
                                            <p:cond delay="4499"/>
                                          </p:stCondLst>
                                        </p:cTn>
                                        <p:tgtEl>
                                          <p:spTgt spid="118"/>
                                        </p:tgtEl>
                                        <p:attrNameLst>
                                          <p:attrName>style.visibility</p:attrName>
                                        </p:attrNameLst>
                                      </p:cBhvr>
                                      <p:to>
                                        <p:strVal val="hidden"/>
                                      </p:to>
                                    </p:set>
                                  </p:childTnLst>
                                </p:cTn>
                              </p:par>
                              <p:par>
                                <p:cTn id="534" presetID="3" presetClass="exit" presetSubtype="10" fill="hold" grpId="3" nodeType="withEffect">
                                  <p:stCondLst>
                                    <p:cond delay="0"/>
                                  </p:stCondLst>
                                  <p:childTnLst>
                                    <p:animEffect transition="out" filter="blinds(horizontal)">
                                      <p:cBhvr>
                                        <p:cTn id="535" dur="6000"/>
                                        <p:tgtEl>
                                          <p:spTgt spid="118"/>
                                        </p:tgtEl>
                                      </p:cBhvr>
                                    </p:animEffect>
                                    <p:set>
                                      <p:cBhvr>
                                        <p:cTn id="536" dur="1" fill="hold">
                                          <p:stCondLst>
                                            <p:cond delay="5999"/>
                                          </p:stCondLst>
                                        </p:cTn>
                                        <p:tgtEl>
                                          <p:spTgt spid="118"/>
                                        </p:tgtEl>
                                        <p:attrNameLst>
                                          <p:attrName>style.visibility</p:attrName>
                                        </p:attrNameLst>
                                      </p:cBhvr>
                                      <p:to>
                                        <p:strVal val="hidden"/>
                                      </p:to>
                                    </p:set>
                                  </p:childTnLst>
                                </p:cTn>
                              </p:par>
                              <p:par>
                                <p:cTn id="537" presetID="8" presetClass="emph" presetSubtype="0" fill="hold" grpId="4" nodeType="withEffect">
                                  <p:stCondLst>
                                    <p:cond delay="0"/>
                                  </p:stCondLst>
                                  <p:childTnLst>
                                    <p:animRot by="21600000">
                                      <p:cBhvr>
                                        <p:cTn id="538" dur="5000" fill="hold"/>
                                        <p:tgtEl>
                                          <p:spTgt spid="118"/>
                                        </p:tgtEl>
                                        <p:attrNameLst>
                                          <p:attrName>r</p:attrName>
                                        </p:attrNameLst>
                                      </p:cBhvr>
                                    </p:animRot>
                                  </p:childTnLst>
                                </p:cTn>
                              </p:par>
                              <p:par>
                                <p:cTn id="539" presetID="2" presetClass="entr" presetSubtype="1" fill="hold" grpId="0" nodeType="withEffect">
                                  <p:stCondLst>
                                    <p:cond delay="0"/>
                                  </p:stCondLst>
                                  <p:childTnLst>
                                    <p:set>
                                      <p:cBhvr>
                                        <p:cTn id="540" dur="1" fill="hold">
                                          <p:stCondLst>
                                            <p:cond delay="0"/>
                                          </p:stCondLst>
                                        </p:cTn>
                                        <p:tgtEl>
                                          <p:spTgt spid="119"/>
                                        </p:tgtEl>
                                        <p:attrNameLst>
                                          <p:attrName>style.visibility</p:attrName>
                                        </p:attrNameLst>
                                      </p:cBhvr>
                                      <p:to>
                                        <p:strVal val="visible"/>
                                      </p:to>
                                    </p:set>
                                    <p:anim calcmode="lin" valueType="num">
                                      <p:cBhvr additive="base">
                                        <p:cTn id="541" dur="4000" fill="hold"/>
                                        <p:tgtEl>
                                          <p:spTgt spid="119"/>
                                        </p:tgtEl>
                                        <p:attrNameLst>
                                          <p:attrName>ppt_x</p:attrName>
                                        </p:attrNameLst>
                                      </p:cBhvr>
                                      <p:tavLst>
                                        <p:tav tm="0">
                                          <p:val>
                                            <p:strVal val="#ppt_x"/>
                                          </p:val>
                                        </p:tav>
                                        <p:tav tm="100000">
                                          <p:val>
                                            <p:strVal val="#ppt_x"/>
                                          </p:val>
                                        </p:tav>
                                      </p:tavLst>
                                    </p:anim>
                                    <p:anim calcmode="lin" valueType="num">
                                      <p:cBhvr additive="base">
                                        <p:cTn id="542" dur="4000" fill="hold"/>
                                        <p:tgtEl>
                                          <p:spTgt spid="119"/>
                                        </p:tgtEl>
                                        <p:attrNameLst>
                                          <p:attrName>ppt_y</p:attrName>
                                        </p:attrNameLst>
                                      </p:cBhvr>
                                      <p:tavLst>
                                        <p:tav tm="0">
                                          <p:val>
                                            <p:strVal val="0-#ppt_h/2"/>
                                          </p:val>
                                        </p:tav>
                                        <p:tav tm="100000">
                                          <p:val>
                                            <p:strVal val="#ppt_y"/>
                                          </p:val>
                                        </p:tav>
                                      </p:tavLst>
                                    </p:anim>
                                  </p:childTnLst>
                                </p:cTn>
                              </p:par>
                              <p:par>
                                <p:cTn id="543" presetID="19" presetClass="entr" presetSubtype="10" fill="hold" grpId="1" nodeType="withEffect">
                                  <p:stCondLst>
                                    <p:cond delay="0"/>
                                  </p:stCondLst>
                                  <p:childTnLst>
                                    <p:set>
                                      <p:cBhvr>
                                        <p:cTn id="544" dur="1" fill="hold">
                                          <p:stCondLst>
                                            <p:cond delay="0"/>
                                          </p:stCondLst>
                                        </p:cTn>
                                        <p:tgtEl>
                                          <p:spTgt spid="119"/>
                                        </p:tgtEl>
                                        <p:attrNameLst>
                                          <p:attrName>style.visibility</p:attrName>
                                        </p:attrNameLst>
                                      </p:cBhvr>
                                      <p:to>
                                        <p:strVal val="visible"/>
                                      </p:to>
                                    </p:set>
                                    <p:anim calcmode="lin" valueType="num">
                                      <p:cBhvr>
                                        <p:cTn id="545" dur="4000" fill="hold"/>
                                        <p:tgtEl>
                                          <p:spTgt spid="119"/>
                                        </p:tgtEl>
                                        <p:attrNameLst>
                                          <p:attrName>ppt_w</p:attrName>
                                        </p:attrNameLst>
                                      </p:cBhvr>
                                      <p:tavLst>
                                        <p:tav tm="0" fmla="#ppt_w*sin(2.5*pi*$)">
                                          <p:val>
                                            <p:fltVal val="0"/>
                                          </p:val>
                                        </p:tav>
                                        <p:tav tm="100000">
                                          <p:val>
                                            <p:fltVal val="1"/>
                                          </p:val>
                                        </p:tav>
                                      </p:tavLst>
                                    </p:anim>
                                    <p:anim calcmode="lin" valueType="num">
                                      <p:cBhvr>
                                        <p:cTn id="546" dur="4000" fill="hold"/>
                                        <p:tgtEl>
                                          <p:spTgt spid="119"/>
                                        </p:tgtEl>
                                        <p:attrNameLst>
                                          <p:attrName>ppt_h</p:attrName>
                                        </p:attrNameLst>
                                      </p:cBhvr>
                                      <p:tavLst>
                                        <p:tav tm="0">
                                          <p:val>
                                            <p:strVal val="#ppt_h"/>
                                          </p:val>
                                        </p:tav>
                                        <p:tav tm="100000">
                                          <p:val>
                                            <p:strVal val="#ppt_h"/>
                                          </p:val>
                                        </p:tav>
                                      </p:tavLst>
                                    </p:anim>
                                  </p:childTnLst>
                                </p:cTn>
                              </p:par>
                              <p:par>
                                <p:cTn id="547" presetID="2" presetClass="exit" presetSubtype="4" fill="hold" grpId="2" nodeType="withEffect">
                                  <p:stCondLst>
                                    <p:cond delay="0"/>
                                  </p:stCondLst>
                                  <p:childTnLst>
                                    <p:anim calcmode="lin" valueType="num">
                                      <p:cBhvr additive="base">
                                        <p:cTn id="548" dur="4500"/>
                                        <p:tgtEl>
                                          <p:spTgt spid="119"/>
                                        </p:tgtEl>
                                        <p:attrNameLst>
                                          <p:attrName>ppt_x</p:attrName>
                                        </p:attrNameLst>
                                      </p:cBhvr>
                                      <p:tavLst>
                                        <p:tav tm="0">
                                          <p:val>
                                            <p:strVal val="ppt_x"/>
                                          </p:val>
                                        </p:tav>
                                        <p:tav tm="100000">
                                          <p:val>
                                            <p:strVal val="ppt_x"/>
                                          </p:val>
                                        </p:tav>
                                      </p:tavLst>
                                    </p:anim>
                                    <p:anim calcmode="lin" valueType="num">
                                      <p:cBhvr additive="base">
                                        <p:cTn id="549" dur="4500"/>
                                        <p:tgtEl>
                                          <p:spTgt spid="119"/>
                                        </p:tgtEl>
                                        <p:attrNameLst>
                                          <p:attrName>ppt_y</p:attrName>
                                        </p:attrNameLst>
                                      </p:cBhvr>
                                      <p:tavLst>
                                        <p:tav tm="0">
                                          <p:val>
                                            <p:strVal val="ppt_y"/>
                                          </p:val>
                                        </p:tav>
                                        <p:tav tm="100000">
                                          <p:val>
                                            <p:strVal val="1+ppt_h/2"/>
                                          </p:val>
                                        </p:tav>
                                      </p:tavLst>
                                    </p:anim>
                                    <p:set>
                                      <p:cBhvr>
                                        <p:cTn id="550" dur="1" fill="hold">
                                          <p:stCondLst>
                                            <p:cond delay="4499"/>
                                          </p:stCondLst>
                                        </p:cTn>
                                        <p:tgtEl>
                                          <p:spTgt spid="119"/>
                                        </p:tgtEl>
                                        <p:attrNameLst>
                                          <p:attrName>style.visibility</p:attrName>
                                        </p:attrNameLst>
                                      </p:cBhvr>
                                      <p:to>
                                        <p:strVal val="hidden"/>
                                      </p:to>
                                    </p:set>
                                  </p:childTnLst>
                                </p:cTn>
                              </p:par>
                              <p:par>
                                <p:cTn id="551" presetID="3" presetClass="exit" presetSubtype="10" fill="hold" grpId="3" nodeType="withEffect">
                                  <p:stCondLst>
                                    <p:cond delay="0"/>
                                  </p:stCondLst>
                                  <p:childTnLst>
                                    <p:animEffect transition="out" filter="blinds(horizontal)">
                                      <p:cBhvr>
                                        <p:cTn id="552" dur="6000"/>
                                        <p:tgtEl>
                                          <p:spTgt spid="119"/>
                                        </p:tgtEl>
                                      </p:cBhvr>
                                    </p:animEffect>
                                    <p:set>
                                      <p:cBhvr>
                                        <p:cTn id="553" dur="1" fill="hold">
                                          <p:stCondLst>
                                            <p:cond delay="5999"/>
                                          </p:stCondLst>
                                        </p:cTn>
                                        <p:tgtEl>
                                          <p:spTgt spid="119"/>
                                        </p:tgtEl>
                                        <p:attrNameLst>
                                          <p:attrName>style.visibility</p:attrName>
                                        </p:attrNameLst>
                                      </p:cBhvr>
                                      <p:to>
                                        <p:strVal val="hidden"/>
                                      </p:to>
                                    </p:set>
                                  </p:childTnLst>
                                </p:cTn>
                              </p:par>
                              <p:par>
                                <p:cTn id="554" presetID="8" presetClass="emph" presetSubtype="0" fill="hold" grpId="4" nodeType="withEffect">
                                  <p:stCondLst>
                                    <p:cond delay="0"/>
                                  </p:stCondLst>
                                  <p:childTnLst>
                                    <p:animRot by="21600000">
                                      <p:cBhvr>
                                        <p:cTn id="555" dur="5000" fill="hold"/>
                                        <p:tgtEl>
                                          <p:spTgt spid="119"/>
                                        </p:tgtEl>
                                        <p:attrNameLst>
                                          <p:attrName>r</p:attrName>
                                        </p:attrNameLst>
                                      </p:cBhvr>
                                    </p:animRot>
                                  </p:childTnLst>
                                </p:cTn>
                              </p:par>
                              <p:par>
                                <p:cTn id="556" presetID="2" presetClass="entr" presetSubtype="1" fill="hold" grpId="0" nodeType="withEffect">
                                  <p:stCondLst>
                                    <p:cond delay="0"/>
                                  </p:stCondLst>
                                  <p:childTnLst>
                                    <p:set>
                                      <p:cBhvr>
                                        <p:cTn id="557" dur="1" fill="hold">
                                          <p:stCondLst>
                                            <p:cond delay="0"/>
                                          </p:stCondLst>
                                        </p:cTn>
                                        <p:tgtEl>
                                          <p:spTgt spid="120"/>
                                        </p:tgtEl>
                                        <p:attrNameLst>
                                          <p:attrName>style.visibility</p:attrName>
                                        </p:attrNameLst>
                                      </p:cBhvr>
                                      <p:to>
                                        <p:strVal val="visible"/>
                                      </p:to>
                                    </p:set>
                                    <p:anim calcmode="lin" valueType="num">
                                      <p:cBhvr additive="base">
                                        <p:cTn id="558" dur="4000" fill="hold"/>
                                        <p:tgtEl>
                                          <p:spTgt spid="120"/>
                                        </p:tgtEl>
                                        <p:attrNameLst>
                                          <p:attrName>ppt_x</p:attrName>
                                        </p:attrNameLst>
                                      </p:cBhvr>
                                      <p:tavLst>
                                        <p:tav tm="0">
                                          <p:val>
                                            <p:strVal val="#ppt_x"/>
                                          </p:val>
                                        </p:tav>
                                        <p:tav tm="100000">
                                          <p:val>
                                            <p:strVal val="#ppt_x"/>
                                          </p:val>
                                        </p:tav>
                                      </p:tavLst>
                                    </p:anim>
                                    <p:anim calcmode="lin" valueType="num">
                                      <p:cBhvr additive="base">
                                        <p:cTn id="559" dur="4000" fill="hold"/>
                                        <p:tgtEl>
                                          <p:spTgt spid="120"/>
                                        </p:tgtEl>
                                        <p:attrNameLst>
                                          <p:attrName>ppt_y</p:attrName>
                                        </p:attrNameLst>
                                      </p:cBhvr>
                                      <p:tavLst>
                                        <p:tav tm="0">
                                          <p:val>
                                            <p:strVal val="0-#ppt_h/2"/>
                                          </p:val>
                                        </p:tav>
                                        <p:tav tm="100000">
                                          <p:val>
                                            <p:strVal val="#ppt_y"/>
                                          </p:val>
                                        </p:tav>
                                      </p:tavLst>
                                    </p:anim>
                                  </p:childTnLst>
                                </p:cTn>
                              </p:par>
                              <p:par>
                                <p:cTn id="560" presetID="19" presetClass="entr" presetSubtype="10" fill="hold" grpId="1" nodeType="withEffect">
                                  <p:stCondLst>
                                    <p:cond delay="0"/>
                                  </p:stCondLst>
                                  <p:childTnLst>
                                    <p:set>
                                      <p:cBhvr>
                                        <p:cTn id="561" dur="1" fill="hold">
                                          <p:stCondLst>
                                            <p:cond delay="0"/>
                                          </p:stCondLst>
                                        </p:cTn>
                                        <p:tgtEl>
                                          <p:spTgt spid="120"/>
                                        </p:tgtEl>
                                        <p:attrNameLst>
                                          <p:attrName>style.visibility</p:attrName>
                                        </p:attrNameLst>
                                      </p:cBhvr>
                                      <p:to>
                                        <p:strVal val="visible"/>
                                      </p:to>
                                    </p:set>
                                    <p:anim calcmode="lin" valueType="num">
                                      <p:cBhvr>
                                        <p:cTn id="562" dur="4000" fill="hold"/>
                                        <p:tgtEl>
                                          <p:spTgt spid="120"/>
                                        </p:tgtEl>
                                        <p:attrNameLst>
                                          <p:attrName>ppt_w</p:attrName>
                                        </p:attrNameLst>
                                      </p:cBhvr>
                                      <p:tavLst>
                                        <p:tav tm="0" fmla="#ppt_w*sin(2.5*pi*$)">
                                          <p:val>
                                            <p:fltVal val="0"/>
                                          </p:val>
                                        </p:tav>
                                        <p:tav tm="100000">
                                          <p:val>
                                            <p:fltVal val="1"/>
                                          </p:val>
                                        </p:tav>
                                      </p:tavLst>
                                    </p:anim>
                                    <p:anim calcmode="lin" valueType="num">
                                      <p:cBhvr>
                                        <p:cTn id="563" dur="4000" fill="hold"/>
                                        <p:tgtEl>
                                          <p:spTgt spid="120"/>
                                        </p:tgtEl>
                                        <p:attrNameLst>
                                          <p:attrName>ppt_h</p:attrName>
                                        </p:attrNameLst>
                                      </p:cBhvr>
                                      <p:tavLst>
                                        <p:tav tm="0">
                                          <p:val>
                                            <p:strVal val="#ppt_h"/>
                                          </p:val>
                                        </p:tav>
                                        <p:tav tm="100000">
                                          <p:val>
                                            <p:strVal val="#ppt_h"/>
                                          </p:val>
                                        </p:tav>
                                      </p:tavLst>
                                    </p:anim>
                                  </p:childTnLst>
                                </p:cTn>
                              </p:par>
                              <p:par>
                                <p:cTn id="564" presetID="2" presetClass="exit" presetSubtype="4" fill="hold" grpId="2" nodeType="withEffect">
                                  <p:stCondLst>
                                    <p:cond delay="0"/>
                                  </p:stCondLst>
                                  <p:childTnLst>
                                    <p:anim calcmode="lin" valueType="num">
                                      <p:cBhvr additive="base">
                                        <p:cTn id="565" dur="4500"/>
                                        <p:tgtEl>
                                          <p:spTgt spid="120"/>
                                        </p:tgtEl>
                                        <p:attrNameLst>
                                          <p:attrName>ppt_x</p:attrName>
                                        </p:attrNameLst>
                                      </p:cBhvr>
                                      <p:tavLst>
                                        <p:tav tm="0">
                                          <p:val>
                                            <p:strVal val="ppt_x"/>
                                          </p:val>
                                        </p:tav>
                                        <p:tav tm="100000">
                                          <p:val>
                                            <p:strVal val="ppt_x"/>
                                          </p:val>
                                        </p:tav>
                                      </p:tavLst>
                                    </p:anim>
                                    <p:anim calcmode="lin" valueType="num">
                                      <p:cBhvr additive="base">
                                        <p:cTn id="566" dur="4500"/>
                                        <p:tgtEl>
                                          <p:spTgt spid="120"/>
                                        </p:tgtEl>
                                        <p:attrNameLst>
                                          <p:attrName>ppt_y</p:attrName>
                                        </p:attrNameLst>
                                      </p:cBhvr>
                                      <p:tavLst>
                                        <p:tav tm="0">
                                          <p:val>
                                            <p:strVal val="ppt_y"/>
                                          </p:val>
                                        </p:tav>
                                        <p:tav tm="100000">
                                          <p:val>
                                            <p:strVal val="1+ppt_h/2"/>
                                          </p:val>
                                        </p:tav>
                                      </p:tavLst>
                                    </p:anim>
                                    <p:set>
                                      <p:cBhvr>
                                        <p:cTn id="567" dur="1" fill="hold">
                                          <p:stCondLst>
                                            <p:cond delay="4499"/>
                                          </p:stCondLst>
                                        </p:cTn>
                                        <p:tgtEl>
                                          <p:spTgt spid="120"/>
                                        </p:tgtEl>
                                        <p:attrNameLst>
                                          <p:attrName>style.visibility</p:attrName>
                                        </p:attrNameLst>
                                      </p:cBhvr>
                                      <p:to>
                                        <p:strVal val="hidden"/>
                                      </p:to>
                                    </p:set>
                                  </p:childTnLst>
                                </p:cTn>
                              </p:par>
                              <p:par>
                                <p:cTn id="568" presetID="3" presetClass="exit" presetSubtype="10" fill="hold" grpId="3" nodeType="withEffect">
                                  <p:stCondLst>
                                    <p:cond delay="0"/>
                                  </p:stCondLst>
                                  <p:childTnLst>
                                    <p:animEffect transition="out" filter="blinds(horizontal)">
                                      <p:cBhvr>
                                        <p:cTn id="569" dur="6000"/>
                                        <p:tgtEl>
                                          <p:spTgt spid="120"/>
                                        </p:tgtEl>
                                      </p:cBhvr>
                                    </p:animEffect>
                                    <p:set>
                                      <p:cBhvr>
                                        <p:cTn id="570" dur="1" fill="hold">
                                          <p:stCondLst>
                                            <p:cond delay="5999"/>
                                          </p:stCondLst>
                                        </p:cTn>
                                        <p:tgtEl>
                                          <p:spTgt spid="120"/>
                                        </p:tgtEl>
                                        <p:attrNameLst>
                                          <p:attrName>style.visibility</p:attrName>
                                        </p:attrNameLst>
                                      </p:cBhvr>
                                      <p:to>
                                        <p:strVal val="hidden"/>
                                      </p:to>
                                    </p:set>
                                  </p:childTnLst>
                                </p:cTn>
                              </p:par>
                              <p:par>
                                <p:cTn id="571" presetID="8" presetClass="emph" presetSubtype="0" fill="hold" grpId="4" nodeType="withEffect">
                                  <p:stCondLst>
                                    <p:cond delay="0"/>
                                  </p:stCondLst>
                                  <p:childTnLst>
                                    <p:animRot by="21600000">
                                      <p:cBhvr>
                                        <p:cTn id="572" dur="5000" fill="hold"/>
                                        <p:tgtEl>
                                          <p:spTgt spid="120"/>
                                        </p:tgtEl>
                                        <p:attrNameLst>
                                          <p:attrName>r</p:attrName>
                                        </p:attrNameLst>
                                      </p:cBhvr>
                                    </p:animRot>
                                  </p:childTnLst>
                                </p:cTn>
                              </p:par>
                              <p:par>
                                <p:cTn id="573" presetID="2" presetClass="entr" presetSubtype="1" fill="hold" grpId="0" nodeType="withEffect">
                                  <p:stCondLst>
                                    <p:cond delay="0"/>
                                  </p:stCondLst>
                                  <p:childTnLst>
                                    <p:set>
                                      <p:cBhvr>
                                        <p:cTn id="574" dur="1" fill="hold">
                                          <p:stCondLst>
                                            <p:cond delay="0"/>
                                          </p:stCondLst>
                                        </p:cTn>
                                        <p:tgtEl>
                                          <p:spTgt spid="121"/>
                                        </p:tgtEl>
                                        <p:attrNameLst>
                                          <p:attrName>style.visibility</p:attrName>
                                        </p:attrNameLst>
                                      </p:cBhvr>
                                      <p:to>
                                        <p:strVal val="visible"/>
                                      </p:to>
                                    </p:set>
                                    <p:anim calcmode="lin" valueType="num">
                                      <p:cBhvr additive="base">
                                        <p:cTn id="575" dur="4000" fill="hold"/>
                                        <p:tgtEl>
                                          <p:spTgt spid="121"/>
                                        </p:tgtEl>
                                        <p:attrNameLst>
                                          <p:attrName>ppt_x</p:attrName>
                                        </p:attrNameLst>
                                      </p:cBhvr>
                                      <p:tavLst>
                                        <p:tav tm="0">
                                          <p:val>
                                            <p:strVal val="#ppt_x"/>
                                          </p:val>
                                        </p:tav>
                                        <p:tav tm="100000">
                                          <p:val>
                                            <p:strVal val="#ppt_x"/>
                                          </p:val>
                                        </p:tav>
                                      </p:tavLst>
                                    </p:anim>
                                    <p:anim calcmode="lin" valueType="num">
                                      <p:cBhvr additive="base">
                                        <p:cTn id="576" dur="4000" fill="hold"/>
                                        <p:tgtEl>
                                          <p:spTgt spid="121"/>
                                        </p:tgtEl>
                                        <p:attrNameLst>
                                          <p:attrName>ppt_y</p:attrName>
                                        </p:attrNameLst>
                                      </p:cBhvr>
                                      <p:tavLst>
                                        <p:tav tm="0">
                                          <p:val>
                                            <p:strVal val="0-#ppt_h/2"/>
                                          </p:val>
                                        </p:tav>
                                        <p:tav tm="100000">
                                          <p:val>
                                            <p:strVal val="#ppt_y"/>
                                          </p:val>
                                        </p:tav>
                                      </p:tavLst>
                                    </p:anim>
                                  </p:childTnLst>
                                </p:cTn>
                              </p:par>
                              <p:par>
                                <p:cTn id="577" presetID="19" presetClass="entr" presetSubtype="10" fill="hold" grpId="1" nodeType="withEffect">
                                  <p:stCondLst>
                                    <p:cond delay="0"/>
                                  </p:stCondLst>
                                  <p:childTnLst>
                                    <p:set>
                                      <p:cBhvr>
                                        <p:cTn id="578" dur="1" fill="hold">
                                          <p:stCondLst>
                                            <p:cond delay="0"/>
                                          </p:stCondLst>
                                        </p:cTn>
                                        <p:tgtEl>
                                          <p:spTgt spid="121"/>
                                        </p:tgtEl>
                                        <p:attrNameLst>
                                          <p:attrName>style.visibility</p:attrName>
                                        </p:attrNameLst>
                                      </p:cBhvr>
                                      <p:to>
                                        <p:strVal val="visible"/>
                                      </p:to>
                                    </p:set>
                                    <p:anim calcmode="lin" valueType="num">
                                      <p:cBhvr>
                                        <p:cTn id="579" dur="4000" fill="hold"/>
                                        <p:tgtEl>
                                          <p:spTgt spid="121"/>
                                        </p:tgtEl>
                                        <p:attrNameLst>
                                          <p:attrName>ppt_w</p:attrName>
                                        </p:attrNameLst>
                                      </p:cBhvr>
                                      <p:tavLst>
                                        <p:tav tm="0" fmla="#ppt_w*sin(2.5*pi*$)">
                                          <p:val>
                                            <p:fltVal val="0"/>
                                          </p:val>
                                        </p:tav>
                                        <p:tav tm="100000">
                                          <p:val>
                                            <p:fltVal val="1"/>
                                          </p:val>
                                        </p:tav>
                                      </p:tavLst>
                                    </p:anim>
                                    <p:anim calcmode="lin" valueType="num">
                                      <p:cBhvr>
                                        <p:cTn id="580" dur="4000" fill="hold"/>
                                        <p:tgtEl>
                                          <p:spTgt spid="121"/>
                                        </p:tgtEl>
                                        <p:attrNameLst>
                                          <p:attrName>ppt_h</p:attrName>
                                        </p:attrNameLst>
                                      </p:cBhvr>
                                      <p:tavLst>
                                        <p:tav tm="0">
                                          <p:val>
                                            <p:strVal val="#ppt_h"/>
                                          </p:val>
                                        </p:tav>
                                        <p:tav tm="100000">
                                          <p:val>
                                            <p:strVal val="#ppt_h"/>
                                          </p:val>
                                        </p:tav>
                                      </p:tavLst>
                                    </p:anim>
                                  </p:childTnLst>
                                </p:cTn>
                              </p:par>
                              <p:par>
                                <p:cTn id="581" presetID="2" presetClass="exit" presetSubtype="4" fill="hold" grpId="2" nodeType="withEffect">
                                  <p:stCondLst>
                                    <p:cond delay="0"/>
                                  </p:stCondLst>
                                  <p:childTnLst>
                                    <p:anim calcmode="lin" valueType="num">
                                      <p:cBhvr additive="base">
                                        <p:cTn id="582" dur="4500"/>
                                        <p:tgtEl>
                                          <p:spTgt spid="121"/>
                                        </p:tgtEl>
                                        <p:attrNameLst>
                                          <p:attrName>ppt_x</p:attrName>
                                        </p:attrNameLst>
                                      </p:cBhvr>
                                      <p:tavLst>
                                        <p:tav tm="0">
                                          <p:val>
                                            <p:strVal val="ppt_x"/>
                                          </p:val>
                                        </p:tav>
                                        <p:tav tm="100000">
                                          <p:val>
                                            <p:strVal val="ppt_x"/>
                                          </p:val>
                                        </p:tav>
                                      </p:tavLst>
                                    </p:anim>
                                    <p:anim calcmode="lin" valueType="num">
                                      <p:cBhvr additive="base">
                                        <p:cTn id="583" dur="4500"/>
                                        <p:tgtEl>
                                          <p:spTgt spid="121"/>
                                        </p:tgtEl>
                                        <p:attrNameLst>
                                          <p:attrName>ppt_y</p:attrName>
                                        </p:attrNameLst>
                                      </p:cBhvr>
                                      <p:tavLst>
                                        <p:tav tm="0">
                                          <p:val>
                                            <p:strVal val="ppt_y"/>
                                          </p:val>
                                        </p:tav>
                                        <p:tav tm="100000">
                                          <p:val>
                                            <p:strVal val="1+ppt_h/2"/>
                                          </p:val>
                                        </p:tav>
                                      </p:tavLst>
                                    </p:anim>
                                    <p:set>
                                      <p:cBhvr>
                                        <p:cTn id="584" dur="1" fill="hold">
                                          <p:stCondLst>
                                            <p:cond delay="4499"/>
                                          </p:stCondLst>
                                        </p:cTn>
                                        <p:tgtEl>
                                          <p:spTgt spid="121"/>
                                        </p:tgtEl>
                                        <p:attrNameLst>
                                          <p:attrName>style.visibility</p:attrName>
                                        </p:attrNameLst>
                                      </p:cBhvr>
                                      <p:to>
                                        <p:strVal val="hidden"/>
                                      </p:to>
                                    </p:set>
                                  </p:childTnLst>
                                </p:cTn>
                              </p:par>
                              <p:par>
                                <p:cTn id="585" presetID="3" presetClass="exit" presetSubtype="10" fill="hold" grpId="3" nodeType="withEffect">
                                  <p:stCondLst>
                                    <p:cond delay="0"/>
                                  </p:stCondLst>
                                  <p:childTnLst>
                                    <p:animEffect transition="out" filter="blinds(horizontal)">
                                      <p:cBhvr>
                                        <p:cTn id="586" dur="6000"/>
                                        <p:tgtEl>
                                          <p:spTgt spid="121"/>
                                        </p:tgtEl>
                                      </p:cBhvr>
                                    </p:animEffect>
                                    <p:set>
                                      <p:cBhvr>
                                        <p:cTn id="587" dur="1" fill="hold">
                                          <p:stCondLst>
                                            <p:cond delay="5999"/>
                                          </p:stCondLst>
                                        </p:cTn>
                                        <p:tgtEl>
                                          <p:spTgt spid="121"/>
                                        </p:tgtEl>
                                        <p:attrNameLst>
                                          <p:attrName>style.visibility</p:attrName>
                                        </p:attrNameLst>
                                      </p:cBhvr>
                                      <p:to>
                                        <p:strVal val="hidden"/>
                                      </p:to>
                                    </p:set>
                                  </p:childTnLst>
                                </p:cTn>
                              </p:par>
                              <p:par>
                                <p:cTn id="588" presetID="8" presetClass="emph" presetSubtype="0" fill="hold" grpId="4" nodeType="withEffect">
                                  <p:stCondLst>
                                    <p:cond delay="0"/>
                                  </p:stCondLst>
                                  <p:childTnLst>
                                    <p:animRot by="21600000">
                                      <p:cBhvr>
                                        <p:cTn id="589" dur="5000" fill="hold"/>
                                        <p:tgtEl>
                                          <p:spTgt spid="121"/>
                                        </p:tgtEl>
                                        <p:attrNameLst>
                                          <p:attrName>r</p:attrName>
                                        </p:attrNameLst>
                                      </p:cBhvr>
                                    </p:animRot>
                                  </p:childTnLst>
                                </p:cTn>
                              </p:par>
                              <p:par>
                                <p:cTn id="590" presetID="2" presetClass="entr" presetSubtype="1" fill="hold" grpId="0" nodeType="withEffect">
                                  <p:stCondLst>
                                    <p:cond delay="0"/>
                                  </p:stCondLst>
                                  <p:childTnLst>
                                    <p:set>
                                      <p:cBhvr>
                                        <p:cTn id="591" dur="1" fill="hold">
                                          <p:stCondLst>
                                            <p:cond delay="0"/>
                                          </p:stCondLst>
                                        </p:cTn>
                                        <p:tgtEl>
                                          <p:spTgt spid="122"/>
                                        </p:tgtEl>
                                        <p:attrNameLst>
                                          <p:attrName>style.visibility</p:attrName>
                                        </p:attrNameLst>
                                      </p:cBhvr>
                                      <p:to>
                                        <p:strVal val="visible"/>
                                      </p:to>
                                    </p:set>
                                    <p:anim calcmode="lin" valueType="num">
                                      <p:cBhvr additive="base">
                                        <p:cTn id="592" dur="4000" fill="hold"/>
                                        <p:tgtEl>
                                          <p:spTgt spid="122"/>
                                        </p:tgtEl>
                                        <p:attrNameLst>
                                          <p:attrName>ppt_x</p:attrName>
                                        </p:attrNameLst>
                                      </p:cBhvr>
                                      <p:tavLst>
                                        <p:tav tm="0">
                                          <p:val>
                                            <p:strVal val="#ppt_x"/>
                                          </p:val>
                                        </p:tav>
                                        <p:tav tm="100000">
                                          <p:val>
                                            <p:strVal val="#ppt_x"/>
                                          </p:val>
                                        </p:tav>
                                      </p:tavLst>
                                    </p:anim>
                                    <p:anim calcmode="lin" valueType="num">
                                      <p:cBhvr additive="base">
                                        <p:cTn id="593" dur="4000" fill="hold"/>
                                        <p:tgtEl>
                                          <p:spTgt spid="122"/>
                                        </p:tgtEl>
                                        <p:attrNameLst>
                                          <p:attrName>ppt_y</p:attrName>
                                        </p:attrNameLst>
                                      </p:cBhvr>
                                      <p:tavLst>
                                        <p:tav tm="0">
                                          <p:val>
                                            <p:strVal val="0-#ppt_h/2"/>
                                          </p:val>
                                        </p:tav>
                                        <p:tav tm="100000">
                                          <p:val>
                                            <p:strVal val="#ppt_y"/>
                                          </p:val>
                                        </p:tav>
                                      </p:tavLst>
                                    </p:anim>
                                  </p:childTnLst>
                                </p:cTn>
                              </p:par>
                              <p:par>
                                <p:cTn id="594" presetID="19" presetClass="entr" presetSubtype="10" fill="hold" grpId="1" nodeType="withEffect">
                                  <p:stCondLst>
                                    <p:cond delay="0"/>
                                  </p:stCondLst>
                                  <p:childTnLst>
                                    <p:set>
                                      <p:cBhvr>
                                        <p:cTn id="595" dur="1" fill="hold">
                                          <p:stCondLst>
                                            <p:cond delay="0"/>
                                          </p:stCondLst>
                                        </p:cTn>
                                        <p:tgtEl>
                                          <p:spTgt spid="122"/>
                                        </p:tgtEl>
                                        <p:attrNameLst>
                                          <p:attrName>style.visibility</p:attrName>
                                        </p:attrNameLst>
                                      </p:cBhvr>
                                      <p:to>
                                        <p:strVal val="visible"/>
                                      </p:to>
                                    </p:set>
                                    <p:anim calcmode="lin" valueType="num">
                                      <p:cBhvr>
                                        <p:cTn id="596" dur="4000" fill="hold"/>
                                        <p:tgtEl>
                                          <p:spTgt spid="122"/>
                                        </p:tgtEl>
                                        <p:attrNameLst>
                                          <p:attrName>ppt_w</p:attrName>
                                        </p:attrNameLst>
                                      </p:cBhvr>
                                      <p:tavLst>
                                        <p:tav tm="0" fmla="#ppt_w*sin(2.5*pi*$)">
                                          <p:val>
                                            <p:fltVal val="0"/>
                                          </p:val>
                                        </p:tav>
                                        <p:tav tm="100000">
                                          <p:val>
                                            <p:fltVal val="1"/>
                                          </p:val>
                                        </p:tav>
                                      </p:tavLst>
                                    </p:anim>
                                    <p:anim calcmode="lin" valueType="num">
                                      <p:cBhvr>
                                        <p:cTn id="597" dur="4000" fill="hold"/>
                                        <p:tgtEl>
                                          <p:spTgt spid="122"/>
                                        </p:tgtEl>
                                        <p:attrNameLst>
                                          <p:attrName>ppt_h</p:attrName>
                                        </p:attrNameLst>
                                      </p:cBhvr>
                                      <p:tavLst>
                                        <p:tav tm="0">
                                          <p:val>
                                            <p:strVal val="#ppt_h"/>
                                          </p:val>
                                        </p:tav>
                                        <p:tav tm="100000">
                                          <p:val>
                                            <p:strVal val="#ppt_h"/>
                                          </p:val>
                                        </p:tav>
                                      </p:tavLst>
                                    </p:anim>
                                  </p:childTnLst>
                                </p:cTn>
                              </p:par>
                              <p:par>
                                <p:cTn id="598" presetID="2" presetClass="exit" presetSubtype="4" fill="hold" grpId="2" nodeType="withEffect">
                                  <p:stCondLst>
                                    <p:cond delay="0"/>
                                  </p:stCondLst>
                                  <p:childTnLst>
                                    <p:anim calcmode="lin" valueType="num">
                                      <p:cBhvr additive="base">
                                        <p:cTn id="599" dur="4500"/>
                                        <p:tgtEl>
                                          <p:spTgt spid="122"/>
                                        </p:tgtEl>
                                        <p:attrNameLst>
                                          <p:attrName>ppt_x</p:attrName>
                                        </p:attrNameLst>
                                      </p:cBhvr>
                                      <p:tavLst>
                                        <p:tav tm="0">
                                          <p:val>
                                            <p:strVal val="ppt_x"/>
                                          </p:val>
                                        </p:tav>
                                        <p:tav tm="100000">
                                          <p:val>
                                            <p:strVal val="ppt_x"/>
                                          </p:val>
                                        </p:tav>
                                      </p:tavLst>
                                    </p:anim>
                                    <p:anim calcmode="lin" valueType="num">
                                      <p:cBhvr additive="base">
                                        <p:cTn id="600" dur="4500"/>
                                        <p:tgtEl>
                                          <p:spTgt spid="122"/>
                                        </p:tgtEl>
                                        <p:attrNameLst>
                                          <p:attrName>ppt_y</p:attrName>
                                        </p:attrNameLst>
                                      </p:cBhvr>
                                      <p:tavLst>
                                        <p:tav tm="0">
                                          <p:val>
                                            <p:strVal val="ppt_y"/>
                                          </p:val>
                                        </p:tav>
                                        <p:tav tm="100000">
                                          <p:val>
                                            <p:strVal val="1+ppt_h/2"/>
                                          </p:val>
                                        </p:tav>
                                      </p:tavLst>
                                    </p:anim>
                                    <p:set>
                                      <p:cBhvr>
                                        <p:cTn id="601" dur="1" fill="hold">
                                          <p:stCondLst>
                                            <p:cond delay="4499"/>
                                          </p:stCondLst>
                                        </p:cTn>
                                        <p:tgtEl>
                                          <p:spTgt spid="122"/>
                                        </p:tgtEl>
                                        <p:attrNameLst>
                                          <p:attrName>style.visibility</p:attrName>
                                        </p:attrNameLst>
                                      </p:cBhvr>
                                      <p:to>
                                        <p:strVal val="hidden"/>
                                      </p:to>
                                    </p:set>
                                  </p:childTnLst>
                                </p:cTn>
                              </p:par>
                              <p:par>
                                <p:cTn id="602" presetID="3" presetClass="exit" presetSubtype="10" fill="hold" grpId="3" nodeType="withEffect">
                                  <p:stCondLst>
                                    <p:cond delay="0"/>
                                  </p:stCondLst>
                                  <p:childTnLst>
                                    <p:animEffect transition="out" filter="blinds(horizontal)">
                                      <p:cBhvr>
                                        <p:cTn id="603" dur="6000"/>
                                        <p:tgtEl>
                                          <p:spTgt spid="122"/>
                                        </p:tgtEl>
                                      </p:cBhvr>
                                    </p:animEffect>
                                    <p:set>
                                      <p:cBhvr>
                                        <p:cTn id="604" dur="1" fill="hold">
                                          <p:stCondLst>
                                            <p:cond delay="5999"/>
                                          </p:stCondLst>
                                        </p:cTn>
                                        <p:tgtEl>
                                          <p:spTgt spid="122"/>
                                        </p:tgtEl>
                                        <p:attrNameLst>
                                          <p:attrName>style.visibility</p:attrName>
                                        </p:attrNameLst>
                                      </p:cBhvr>
                                      <p:to>
                                        <p:strVal val="hidden"/>
                                      </p:to>
                                    </p:set>
                                  </p:childTnLst>
                                </p:cTn>
                              </p:par>
                              <p:par>
                                <p:cTn id="605" presetID="8" presetClass="emph" presetSubtype="0" fill="hold" grpId="4" nodeType="withEffect">
                                  <p:stCondLst>
                                    <p:cond delay="0"/>
                                  </p:stCondLst>
                                  <p:childTnLst>
                                    <p:animRot by="21600000">
                                      <p:cBhvr>
                                        <p:cTn id="606" dur="5000" fill="hold"/>
                                        <p:tgtEl>
                                          <p:spTgt spid="122"/>
                                        </p:tgtEl>
                                        <p:attrNameLst>
                                          <p:attrName>r</p:attrName>
                                        </p:attrNameLst>
                                      </p:cBhvr>
                                    </p:animRot>
                                  </p:childTnLst>
                                </p:cTn>
                              </p:par>
                              <p:par>
                                <p:cTn id="607" presetID="2" presetClass="entr" presetSubtype="1" fill="hold" grpId="0" nodeType="withEffect">
                                  <p:stCondLst>
                                    <p:cond delay="0"/>
                                  </p:stCondLst>
                                  <p:childTnLst>
                                    <p:set>
                                      <p:cBhvr>
                                        <p:cTn id="608" dur="1" fill="hold">
                                          <p:stCondLst>
                                            <p:cond delay="0"/>
                                          </p:stCondLst>
                                        </p:cTn>
                                        <p:tgtEl>
                                          <p:spTgt spid="123"/>
                                        </p:tgtEl>
                                        <p:attrNameLst>
                                          <p:attrName>style.visibility</p:attrName>
                                        </p:attrNameLst>
                                      </p:cBhvr>
                                      <p:to>
                                        <p:strVal val="visible"/>
                                      </p:to>
                                    </p:set>
                                    <p:anim calcmode="lin" valueType="num">
                                      <p:cBhvr additive="base">
                                        <p:cTn id="609" dur="4000" fill="hold"/>
                                        <p:tgtEl>
                                          <p:spTgt spid="123"/>
                                        </p:tgtEl>
                                        <p:attrNameLst>
                                          <p:attrName>ppt_x</p:attrName>
                                        </p:attrNameLst>
                                      </p:cBhvr>
                                      <p:tavLst>
                                        <p:tav tm="0">
                                          <p:val>
                                            <p:strVal val="#ppt_x"/>
                                          </p:val>
                                        </p:tav>
                                        <p:tav tm="100000">
                                          <p:val>
                                            <p:strVal val="#ppt_x"/>
                                          </p:val>
                                        </p:tav>
                                      </p:tavLst>
                                    </p:anim>
                                    <p:anim calcmode="lin" valueType="num">
                                      <p:cBhvr additive="base">
                                        <p:cTn id="610" dur="4000" fill="hold"/>
                                        <p:tgtEl>
                                          <p:spTgt spid="123"/>
                                        </p:tgtEl>
                                        <p:attrNameLst>
                                          <p:attrName>ppt_y</p:attrName>
                                        </p:attrNameLst>
                                      </p:cBhvr>
                                      <p:tavLst>
                                        <p:tav tm="0">
                                          <p:val>
                                            <p:strVal val="0-#ppt_h/2"/>
                                          </p:val>
                                        </p:tav>
                                        <p:tav tm="100000">
                                          <p:val>
                                            <p:strVal val="#ppt_y"/>
                                          </p:val>
                                        </p:tav>
                                      </p:tavLst>
                                    </p:anim>
                                  </p:childTnLst>
                                </p:cTn>
                              </p:par>
                              <p:par>
                                <p:cTn id="611" presetID="19" presetClass="entr" presetSubtype="10" fill="hold" grpId="1" nodeType="withEffect">
                                  <p:stCondLst>
                                    <p:cond delay="0"/>
                                  </p:stCondLst>
                                  <p:childTnLst>
                                    <p:set>
                                      <p:cBhvr>
                                        <p:cTn id="612" dur="1" fill="hold">
                                          <p:stCondLst>
                                            <p:cond delay="0"/>
                                          </p:stCondLst>
                                        </p:cTn>
                                        <p:tgtEl>
                                          <p:spTgt spid="123"/>
                                        </p:tgtEl>
                                        <p:attrNameLst>
                                          <p:attrName>style.visibility</p:attrName>
                                        </p:attrNameLst>
                                      </p:cBhvr>
                                      <p:to>
                                        <p:strVal val="visible"/>
                                      </p:to>
                                    </p:set>
                                    <p:anim calcmode="lin" valueType="num">
                                      <p:cBhvr>
                                        <p:cTn id="613" dur="4000" fill="hold"/>
                                        <p:tgtEl>
                                          <p:spTgt spid="123"/>
                                        </p:tgtEl>
                                        <p:attrNameLst>
                                          <p:attrName>ppt_w</p:attrName>
                                        </p:attrNameLst>
                                      </p:cBhvr>
                                      <p:tavLst>
                                        <p:tav tm="0" fmla="#ppt_w*sin(2.5*pi*$)">
                                          <p:val>
                                            <p:fltVal val="0"/>
                                          </p:val>
                                        </p:tav>
                                        <p:tav tm="100000">
                                          <p:val>
                                            <p:fltVal val="1"/>
                                          </p:val>
                                        </p:tav>
                                      </p:tavLst>
                                    </p:anim>
                                    <p:anim calcmode="lin" valueType="num">
                                      <p:cBhvr>
                                        <p:cTn id="614" dur="4000" fill="hold"/>
                                        <p:tgtEl>
                                          <p:spTgt spid="123"/>
                                        </p:tgtEl>
                                        <p:attrNameLst>
                                          <p:attrName>ppt_h</p:attrName>
                                        </p:attrNameLst>
                                      </p:cBhvr>
                                      <p:tavLst>
                                        <p:tav tm="0">
                                          <p:val>
                                            <p:strVal val="#ppt_h"/>
                                          </p:val>
                                        </p:tav>
                                        <p:tav tm="100000">
                                          <p:val>
                                            <p:strVal val="#ppt_h"/>
                                          </p:val>
                                        </p:tav>
                                      </p:tavLst>
                                    </p:anim>
                                  </p:childTnLst>
                                </p:cTn>
                              </p:par>
                              <p:par>
                                <p:cTn id="615" presetID="2" presetClass="exit" presetSubtype="4" fill="hold" grpId="2" nodeType="withEffect">
                                  <p:stCondLst>
                                    <p:cond delay="0"/>
                                  </p:stCondLst>
                                  <p:childTnLst>
                                    <p:anim calcmode="lin" valueType="num">
                                      <p:cBhvr additive="base">
                                        <p:cTn id="616" dur="4500"/>
                                        <p:tgtEl>
                                          <p:spTgt spid="123"/>
                                        </p:tgtEl>
                                        <p:attrNameLst>
                                          <p:attrName>ppt_x</p:attrName>
                                        </p:attrNameLst>
                                      </p:cBhvr>
                                      <p:tavLst>
                                        <p:tav tm="0">
                                          <p:val>
                                            <p:strVal val="ppt_x"/>
                                          </p:val>
                                        </p:tav>
                                        <p:tav tm="100000">
                                          <p:val>
                                            <p:strVal val="ppt_x"/>
                                          </p:val>
                                        </p:tav>
                                      </p:tavLst>
                                    </p:anim>
                                    <p:anim calcmode="lin" valueType="num">
                                      <p:cBhvr additive="base">
                                        <p:cTn id="617" dur="4500"/>
                                        <p:tgtEl>
                                          <p:spTgt spid="123"/>
                                        </p:tgtEl>
                                        <p:attrNameLst>
                                          <p:attrName>ppt_y</p:attrName>
                                        </p:attrNameLst>
                                      </p:cBhvr>
                                      <p:tavLst>
                                        <p:tav tm="0">
                                          <p:val>
                                            <p:strVal val="ppt_y"/>
                                          </p:val>
                                        </p:tav>
                                        <p:tav tm="100000">
                                          <p:val>
                                            <p:strVal val="1+ppt_h/2"/>
                                          </p:val>
                                        </p:tav>
                                      </p:tavLst>
                                    </p:anim>
                                    <p:set>
                                      <p:cBhvr>
                                        <p:cTn id="618" dur="1" fill="hold">
                                          <p:stCondLst>
                                            <p:cond delay="4499"/>
                                          </p:stCondLst>
                                        </p:cTn>
                                        <p:tgtEl>
                                          <p:spTgt spid="123"/>
                                        </p:tgtEl>
                                        <p:attrNameLst>
                                          <p:attrName>style.visibility</p:attrName>
                                        </p:attrNameLst>
                                      </p:cBhvr>
                                      <p:to>
                                        <p:strVal val="hidden"/>
                                      </p:to>
                                    </p:set>
                                  </p:childTnLst>
                                </p:cTn>
                              </p:par>
                              <p:par>
                                <p:cTn id="619" presetID="3" presetClass="exit" presetSubtype="10" fill="hold" grpId="3" nodeType="withEffect">
                                  <p:stCondLst>
                                    <p:cond delay="0"/>
                                  </p:stCondLst>
                                  <p:childTnLst>
                                    <p:animEffect transition="out" filter="blinds(horizontal)">
                                      <p:cBhvr>
                                        <p:cTn id="620" dur="6000"/>
                                        <p:tgtEl>
                                          <p:spTgt spid="123"/>
                                        </p:tgtEl>
                                      </p:cBhvr>
                                    </p:animEffect>
                                    <p:set>
                                      <p:cBhvr>
                                        <p:cTn id="621" dur="1" fill="hold">
                                          <p:stCondLst>
                                            <p:cond delay="5999"/>
                                          </p:stCondLst>
                                        </p:cTn>
                                        <p:tgtEl>
                                          <p:spTgt spid="123"/>
                                        </p:tgtEl>
                                        <p:attrNameLst>
                                          <p:attrName>style.visibility</p:attrName>
                                        </p:attrNameLst>
                                      </p:cBhvr>
                                      <p:to>
                                        <p:strVal val="hidden"/>
                                      </p:to>
                                    </p:set>
                                  </p:childTnLst>
                                </p:cTn>
                              </p:par>
                              <p:par>
                                <p:cTn id="622" presetID="8" presetClass="emph" presetSubtype="0" fill="hold" grpId="4" nodeType="withEffect">
                                  <p:stCondLst>
                                    <p:cond delay="0"/>
                                  </p:stCondLst>
                                  <p:childTnLst>
                                    <p:animRot by="21600000">
                                      <p:cBhvr>
                                        <p:cTn id="623" dur="5000" fill="hold"/>
                                        <p:tgtEl>
                                          <p:spTgt spid="123"/>
                                        </p:tgtEl>
                                        <p:attrNameLst>
                                          <p:attrName>r</p:attrName>
                                        </p:attrNameLst>
                                      </p:cBhvr>
                                    </p:animRot>
                                  </p:childTnLst>
                                </p:cTn>
                              </p:par>
                              <p:par>
                                <p:cTn id="624" presetID="2" presetClass="entr" presetSubtype="1" fill="hold" grpId="0" nodeType="withEffect">
                                  <p:stCondLst>
                                    <p:cond delay="0"/>
                                  </p:stCondLst>
                                  <p:childTnLst>
                                    <p:set>
                                      <p:cBhvr>
                                        <p:cTn id="625" dur="1" fill="hold">
                                          <p:stCondLst>
                                            <p:cond delay="0"/>
                                          </p:stCondLst>
                                        </p:cTn>
                                        <p:tgtEl>
                                          <p:spTgt spid="124"/>
                                        </p:tgtEl>
                                        <p:attrNameLst>
                                          <p:attrName>style.visibility</p:attrName>
                                        </p:attrNameLst>
                                      </p:cBhvr>
                                      <p:to>
                                        <p:strVal val="visible"/>
                                      </p:to>
                                    </p:set>
                                    <p:anim calcmode="lin" valueType="num">
                                      <p:cBhvr additive="base">
                                        <p:cTn id="626" dur="4000" fill="hold"/>
                                        <p:tgtEl>
                                          <p:spTgt spid="124"/>
                                        </p:tgtEl>
                                        <p:attrNameLst>
                                          <p:attrName>ppt_x</p:attrName>
                                        </p:attrNameLst>
                                      </p:cBhvr>
                                      <p:tavLst>
                                        <p:tav tm="0">
                                          <p:val>
                                            <p:strVal val="#ppt_x"/>
                                          </p:val>
                                        </p:tav>
                                        <p:tav tm="100000">
                                          <p:val>
                                            <p:strVal val="#ppt_x"/>
                                          </p:val>
                                        </p:tav>
                                      </p:tavLst>
                                    </p:anim>
                                    <p:anim calcmode="lin" valueType="num">
                                      <p:cBhvr additive="base">
                                        <p:cTn id="627" dur="4000" fill="hold"/>
                                        <p:tgtEl>
                                          <p:spTgt spid="124"/>
                                        </p:tgtEl>
                                        <p:attrNameLst>
                                          <p:attrName>ppt_y</p:attrName>
                                        </p:attrNameLst>
                                      </p:cBhvr>
                                      <p:tavLst>
                                        <p:tav tm="0">
                                          <p:val>
                                            <p:strVal val="0-#ppt_h/2"/>
                                          </p:val>
                                        </p:tav>
                                        <p:tav tm="100000">
                                          <p:val>
                                            <p:strVal val="#ppt_y"/>
                                          </p:val>
                                        </p:tav>
                                      </p:tavLst>
                                    </p:anim>
                                  </p:childTnLst>
                                </p:cTn>
                              </p:par>
                              <p:par>
                                <p:cTn id="628" presetID="19" presetClass="entr" presetSubtype="10" fill="hold" grpId="1" nodeType="withEffect">
                                  <p:stCondLst>
                                    <p:cond delay="0"/>
                                  </p:stCondLst>
                                  <p:childTnLst>
                                    <p:set>
                                      <p:cBhvr>
                                        <p:cTn id="629" dur="1" fill="hold">
                                          <p:stCondLst>
                                            <p:cond delay="0"/>
                                          </p:stCondLst>
                                        </p:cTn>
                                        <p:tgtEl>
                                          <p:spTgt spid="124"/>
                                        </p:tgtEl>
                                        <p:attrNameLst>
                                          <p:attrName>style.visibility</p:attrName>
                                        </p:attrNameLst>
                                      </p:cBhvr>
                                      <p:to>
                                        <p:strVal val="visible"/>
                                      </p:to>
                                    </p:set>
                                    <p:anim calcmode="lin" valueType="num">
                                      <p:cBhvr>
                                        <p:cTn id="630" dur="4000" fill="hold"/>
                                        <p:tgtEl>
                                          <p:spTgt spid="124"/>
                                        </p:tgtEl>
                                        <p:attrNameLst>
                                          <p:attrName>ppt_w</p:attrName>
                                        </p:attrNameLst>
                                      </p:cBhvr>
                                      <p:tavLst>
                                        <p:tav tm="0" fmla="#ppt_w*sin(2.5*pi*$)">
                                          <p:val>
                                            <p:fltVal val="0"/>
                                          </p:val>
                                        </p:tav>
                                        <p:tav tm="100000">
                                          <p:val>
                                            <p:fltVal val="1"/>
                                          </p:val>
                                        </p:tav>
                                      </p:tavLst>
                                    </p:anim>
                                    <p:anim calcmode="lin" valueType="num">
                                      <p:cBhvr>
                                        <p:cTn id="631" dur="4000" fill="hold"/>
                                        <p:tgtEl>
                                          <p:spTgt spid="124"/>
                                        </p:tgtEl>
                                        <p:attrNameLst>
                                          <p:attrName>ppt_h</p:attrName>
                                        </p:attrNameLst>
                                      </p:cBhvr>
                                      <p:tavLst>
                                        <p:tav tm="0">
                                          <p:val>
                                            <p:strVal val="#ppt_h"/>
                                          </p:val>
                                        </p:tav>
                                        <p:tav tm="100000">
                                          <p:val>
                                            <p:strVal val="#ppt_h"/>
                                          </p:val>
                                        </p:tav>
                                      </p:tavLst>
                                    </p:anim>
                                  </p:childTnLst>
                                </p:cTn>
                              </p:par>
                              <p:par>
                                <p:cTn id="632" presetID="2" presetClass="exit" presetSubtype="4" fill="hold" grpId="2" nodeType="withEffect">
                                  <p:stCondLst>
                                    <p:cond delay="0"/>
                                  </p:stCondLst>
                                  <p:childTnLst>
                                    <p:anim calcmode="lin" valueType="num">
                                      <p:cBhvr additive="base">
                                        <p:cTn id="633" dur="4500"/>
                                        <p:tgtEl>
                                          <p:spTgt spid="124"/>
                                        </p:tgtEl>
                                        <p:attrNameLst>
                                          <p:attrName>ppt_x</p:attrName>
                                        </p:attrNameLst>
                                      </p:cBhvr>
                                      <p:tavLst>
                                        <p:tav tm="0">
                                          <p:val>
                                            <p:strVal val="ppt_x"/>
                                          </p:val>
                                        </p:tav>
                                        <p:tav tm="100000">
                                          <p:val>
                                            <p:strVal val="ppt_x"/>
                                          </p:val>
                                        </p:tav>
                                      </p:tavLst>
                                    </p:anim>
                                    <p:anim calcmode="lin" valueType="num">
                                      <p:cBhvr additive="base">
                                        <p:cTn id="634" dur="4500"/>
                                        <p:tgtEl>
                                          <p:spTgt spid="124"/>
                                        </p:tgtEl>
                                        <p:attrNameLst>
                                          <p:attrName>ppt_y</p:attrName>
                                        </p:attrNameLst>
                                      </p:cBhvr>
                                      <p:tavLst>
                                        <p:tav tm="0">
                                          <p:val>
                                            <p:strVal val="ppt_y"/>
                                          </p:val>
                                        </p:tav>
                                        <p:tav tm="100000">
                                          <p:val>
                                            <p:strVal val="1+ppt_h/2"/>
                                          </p:val>
                                        </p:tav>
                                      </p:tavLst>
                                    </p:anim>
                                    <p:set>
                                      <p:cBhvr>
                                        <p:cTn id="635" dur="1" fill="hold">
                                          <p:stCondLst>
                                            <p:cond delay="4499"/>
                                          </p:stCondLst>
                                        </p:cTn>
                                        <p:tgtEl>
                                          <p:spTgt spid="124"/>
                                        </p:tgtEl>
                                        <p:attrNameLst>
                                          <p:attrName>style.visibility</p:attrName>
                                        </p:attrNameLst>
                                      </p:cBhvr>
                                      <p:to>
                                        <p:strVal val="hidden"/>
                                      </p:to>
                                    </p:set>
                                  </p:childTnLst>
                                </p:cTn>
                              </p:par>
                              <p:par>
                                <p:cTn id="636" presetID="3" presetClass="exit" presetSubtype="10" fill="hold" grpId="3" nodeType="withEffect">
                                  <p:stCondLst>
                                    <p:cond delay="0"/>
                                  </p:stCondLst>
                                  <p:childTnLst>
                                    <p:animEffect transition="out" filter="blinds(horizontal)">
                                      <p:cBhvr>
                                        <p:cTn id="637" dur="6000"/>
                                        <p:tgtEl>
                                          <p:spTgt spid="124"/>
                                        </p:tgtEl>
                                      </p:cBhvr>
                                    </p:animEffect>
                                    <p:set>
                                      <p:cBhvr>
                                        <p:cTn id="638" dur="1" fill="hold">
                                          <p:stCondLst>
                                            <p:cond delay="5999"/>
                                          </p:stCondLst>
                                        </p:cTn>
                                        <p:tgtEl>
                                          <p:spTgt spid="124"/>
                                        </p:tgtEl>
                                        <p:attrNameLst>
                                          <p:attrName>style.visibility</p:attrName>
                                        </p:attrNameLst>
                                      </p:cBhvr>
                                      <p:to>
                                        <p:strVal val="hidden"/>
                                      </p:to>
                                    </p:set>
                                  </p:childTnLst>
                                </p:cTn>
                              </p:par>
                              <p:par>
                                <p:cTn id="639" presetID="8" presetClass="emph" presetSubtype="0" fill="hold" grpId="4" nodeType="withEffect">
                                  <p:stCondLst>
                                    <p:cond delay="0"/>
                                  </p:stCondLst>
                                  <p:childTnLst>
                                    <p:animRot by="21600000">
                                      <p:cBhvr>
                                        <p:cTn id="640" dur="5000" fill="hold"/>
                                        <p:tgtEl>
                                          <p:spTgt spid="124"/>
                                        </p:tgtEl>
                                        <p:attrNameLst>
                                          <p:attrName>r</p:attrName>
                                        </p:attrNameLst>
                                      </p:cBhvr>
                                    </p:animRot>
                                  </p:childTnLst>
                                </p:cTn>
                              </p:par>
                              <p:par>
                                <p:cTn id="641" presetID="2" presetClass="entr" presetSubtype="1" fill="hold" grpId="0" nodeType="withEffect">
                                  <p:stCondLst>
                                    <p:cond delay="0"/>
                                  </p:stCondLst>
                                  <p:childTnLst>
                                    <p:set>
                                      <p:cBhvr>
                                        <p:cTn id="642" dur="1" fill="hold">
                                          <p:stCondLst>
                                            <p:cond delay="0"/>
                                          </p:stCondLst>
                                        </p:cTn>
                                        <p:tgtEl>
                                          <p:spTgt spid="125"/>
                                        </p:tgtEl>
                                        <p:attrNameLst>
                                          <p:attrName>style.visibility</p:attrName>
                                        </p:attrNameLst>
                                      </p:cBhvr>
                                      <p:to>
                                        <p:strVal val="visible"/>
                                      </p:to>
                                    </p:set>
                                    <p:anim calcmode="lin" valueType="num">
                                      <p:cBhvr additive="base">
                                        <p:cTn id="643" dur="4000" fill="hold"/>
                                        <p:tgtEl>
                                          <p:spTgt spid="125"/>
                                        </p:tgtEl>
                                        <p:attrNameLst>
                                          <p:attrName>ppt_x</p:attrName>
                                        </p:attrNameLst>
                                      </p:cBhvr>
                                      <p:tavLst>
                                        <p:tav tm="0">
                                          <p:val>
                                            <p:strVal val="#ppt_x"/>
                                          </p:val>
                                        </p:tav>
                                        <p:tav tm="100000">
                                          <p:val>
                                            <p:strVal val="#ppt_x"/>
                                          </p:val>
                                        </p:tav>
                                      </p:tavLst>
                                    </p:anim>
                                    <p:anim calcmode="lin" valueType="num">
                                      <p:cBhvr additive="base">
                                        <p:cTn id="644" dur="4000" fill="hold"/>
                                        <p:tgtEl>
                                          <p:spTgt spid="125"/>
                                        </p:tgtEl>
                                        <p:attrNameLst>
                                          <p:attrName>ppt_y</p:attrName>
                                        </p:attrNameLst>
                                      </p:cBhvr>
                                      <p:tavLst>
                                        <p:tav tm="0">
                                          <p:val>
                                            <p:strVal val="0-#ppt_h/2"/>
                                          </p:val>
                                        </p:tav>
                                        <p:tav tm="100000">
                                          <p:val>
                                            <p:strVal val="#ppt_y"/>
                                          </p:val>
                                        </p:tav>
                                      </p:tavLst>
                                    </p:anim>
                                  </p:childTnLst>
                                </p:cTn>
                              </p:par>
                              <p:par>
                                <p:cTn id="645" presetID="19" presetClass="entr" presetSubtype="10" fill="hold" grpId="1" nodeType="withEffect">
                                  <p:stCondLst>
                                    <p:cond delay="0"/>
                                  </p:stCondLst>
                                  <p:childTnLst>
                                    <p:set>
                                      <p:cBhvr>
                                        <p:cTn id="646" dur="1" fill="hold">
                                          <p:stCondLst>
                                            <p:cond delay="0"/>
                                          </p:stCondLst>
                                        </p:cTn>
                                        <p:tgtEl>
                                          <p:spTgt spid="125"/>
                                        </p:tgtEl>
                                        <p:attrNameLst>
                                          <p:attrName>style.visibility</p:attrName>
                                        </p:attrNameLst>
                                      </p:cBhvr>
                                      <p:to>
                                        <p:strVal val="visible"/>
                                      </p:to>
                                    </p:set>
                                    <p:anim calcmode="lin" valueType="num">
                                      <p:cBhvr>
                                        <p:cTn id="647" dur="4000" fill="hold"/>
                                        <p:tgtEl>
                                          <p:spTgt spid="125"/>
                                        </p:tgtEl>
                                        <p:attrNameLst>
                                          <p:attrName>ppt_w</p:attrName>
                                        </p:attrNameLst>
                                      </p:cBhvr>
                                      <p:tavLst>
                                        <p:tav tm="0" fmla="#ppt_w*sin(2.5*pi*$)">
                                          <p:val>
                                            <p:fltVal val="0"/>
                                          </p:val>
                                        </p:tav>
                                        <p:tav tm="100000">
                                          <p:val>
                                            <p:fltVal val="1"/>
                                          </p:val>
                                        </p:tav>
                                      </p:tavLst>
                                    </p:anim>
                                    <p:anim calcmode="lin" valueType="num">
                                      <p:cBhvr>
                                        <p:cTn id="648" dur="4000" fill="hold"/>
                                        <p:tgtEl>
                                          <p:spTgt spid="125"/>
                                        </p:tgtEl>
                                        <p:attrNameLst>
                                          <p:attrName>ppt_h</p:attrName>
                                        </p:attrNameLst>
                                      </p:cBhvr>
                                      <p:tavLst>
                                        <p:tav tm="0">
                                          <p:val>
                                            <p:strVal val="#ppt_h"/>
                                          </p:val>
                                        </p:tav>
                                        <p:tav tm="100000">
                                          <p:val>
                                            <p:strVal val="#ppt_h"/>
                                          </p:val>
                                        </p:tav>
                                      </p:tavLst>
                                    </p:anim>
                                  </p:childTnLst>
                                </p:cTn>
                              </p:par>
                              <p:par>
                                <p:cTn id="649" presetID="2" presetClass="exit" presetSubtype="4" fill="hold" grpId="2" nodeType="withEffect">
                                  <p:stCondLst>
                                    <p:cond delay="0"/>
                                  </p:stCondLst>
                                  <p:childTnLst>
                                    <p:anim calcmode="lin" valueType="num">
                                      <p:cBhvr additive="base">
                                        <p:cTn id="650" dur="4500"/>
                                        <p:tgtEl>
                                          <p:spTgt spid="125"/>
                                        </p:tgtEl>
                                        <p:attrNameLst>
                                          <p:attrName>ppt_x</p:attrName>
                                        </p:attrNameLst>
                                      </p:cBhvr>
                                      <p:tavLst>
                                        <p:tav tm="0">
                                          <p:val>
                                            <p:strVal val="ppt_x"/>
                                          </p:val>
                                        </p:tav>
                                        <p:tav tm="100000">
                                          <p:val>
                                            <p:strVal val="ppt_x"/>
                                          </p:val>
                                        </p:tav>
                                      </p:tavLst>
                                    </p:anim>
                                    <p:anim calcmode="lin" valueType="num">
                                      <p:cBhvr additive="base">
                                        <p:cTn id="651" dur="4500"/>
                                        <p:tgtEl>
                                          <p:spTgt spid="125"/>
                                        </p:tgtEl>
                                        <p:attrNameLst>
                                          <p:attrName>ppt_y</p:attrName>
                                        </p:attrNameLst>
                                      </p:cBhvr>
                                      <p:tavLst>
                                        <p:tav tm="0">
                                          <p:val>
                                            <p:strVal val="ppt_y"/>
                                          </p:val>
                                        </p:tav>
                                        <p:tav tm="100000">
                                          <p:val>
                                            <p:strVal val="1+ppt_h/2"/>
                                          </p:val>
                                        </p:tav>
                                      </p:tavLst>
                                    </p:anim>
                                    <p:set>
                                      <p:cBhvr>
                                        <p:cTn id="652" dur="1" fill="hold">
                                          <p:stCondLst>
                                            <p:cond delay="4499"/>
                                          </p:stCondLst>
                                        </p:cTn>
                                        <p:tgtEl>
                                          <p:spTgt spid="125"/>
                                        </p:tgtEl>
                                        <p:attrNameLst>
                                          <p:attrName>style.visibility</p:attrName>
                                        </p:attrNameLst>
                                      </p:cBhvr>
                                      <p:to>
                                        <p:strVal val="hidden"/>
                                      </p:to>
                                    </p:set>
                                  </p:childTnLst>
                                </p:cTn>
                              </p:par>
                              <p:par>
                                <p:cTn id="653" presetID="3" presetClass="exit" presetSubtype="10" fill="hold" grpId="3" nodeType="withEffect">
                                  <p:stCondLst>
                                    <p:cond delay="0"/>
                                  </p:stCondLst>
                                  <p:childTnLst>
                                    <p:animEffect transition="out" filter="blinds(horizontal)">
                                      <p:cBhvr>
                                        <p:cTn id="654" dur="6000"/>
                                        <p:tgtEl>
                                          <p:spTgt spid="125"/>
                                        </p:tgtEl>
                                      </p:cBhvr>
                                    </p:animEffect>
                                    <p:set>
                                      <p:cBhvr>
                                        <p:cTn id="655" dur="1" fill="hold">
                                          <p:stCondLst>
                                            <p:cond delay="5999"/>
                                          </p:stCondLst>
                                        </p:cTn>
                                        <p:tgtEl>
                                          <p:spTgt spid="125"/>
                                        </p:tgtEl>
                                        <p:attrNameLst>
                                          <p:attrName>style.visibility</p:attrName>
                                        </p:attrNameLst>
                                      </p:cBhvr>
                                      <p:to>
                                        <p:strVal val="hidden"/>
                                      </p:to>
                                    </p:set>
                                  </p:childTnLst>
                                </p:cTn>
                              </p:par>
                              <p:par>
                                <p:cTn id="656" presetID="8" presetClass="emph" presetSubtype="0" fill="hold" grpId="4" nodeType="withEffect">
                                  <p:stCondLst>
                                    <p:cond delay="0"/>
                                  </p:stCondLst>
                                  <p:childTnLst>
                                    <p:animRot by="21600000">
                                      <p:cBhvr>
                                        <p:cTn id="657" dur="5000" fill="hold"/>
                                        <p:tgtEl>
                                          <p:spTgt spid="125"/>
                                        </p:tgtEl>
                                        <p:attrNameLst>
                                          <p:attrName>r</p:attrName>
                                        </p:attrNameLst>
                                      </p:cBhvr>
                                    </p:animRot>
                                  </p:childTnLst>
                                </p:cTn>
                              </p:par>
                              <p:par>
                                <p:cTn id="658" presetID="2" presetClass="entr" presetSubtype="1" fill="hold" grpId="0" nodeType="withEffect">
                                  <p:stCondLst>
                                    <p:cond delay="0"/>
                                  </p:stCondLst>
                                  <p:childTnLst>
                                    <p:set>
                                      <p:cBhvr>
                                        <p:cTn id="659" dur="1" fill="hold">
                                          <p:stCondLst>
                                            <p:cond delay="0"/>
                                          </p:stCondLst>
                                        </p:cTn>
                                        <p:tgtEl>
                                          <p:spTgt spid="126"/>
                                        </p:tgtEl>
                                        <p:attrNameLst>
                                          <p:attrName>style.visibility</p:attrName>
                                        </p:attrNameLst>
                                      </p:cBhvr>
                                      <p:to>
                                        <p:strVal val="visible"/>
                                      </p:to>
                                    </p:set>
                                    <p:anim calcmode="lin" valueType="num">
                                      <p:cBhvr additive="base">
                                        <p:cTn id="660" dur="4000" fill="hold"/>
                                        <p:tgtEl>
                                          <p:spTgt spid="126"/>
                                        </p:tgtEl>
                                        <p:attrNameLst>
                                          <p:attrName>ppt_x</p:attrName>
                                        </p:attrNameLst>
                                      </p:cBhvr>
                                      <p:tavLst>
                                        <p:tav tm="0">
                                          <p:val>
                                            <p:strVal val="#ppt_x"/>
                                          </p:val>
                                        </p:tav>
                                        <p:tav tm="100000">
                                          <p:val>
                                            <p:strVal val="#ppt_x"/>
                                          </p:val>
                                        </p:tav>
                                      </p:tavLst>
                                    </p:anim>
                                    <p:anim calcmode="lin" valueType="num">
                                      <p:cBhvr additive="base">
                                        <p:cTn id="661" dur="4000" fill="hold"/>
                                        <p:tgtEl>
                                          <p:spTgt spid="126"/>
                                        </p:tgtEl>
                                        <p:attrNameLst>
                                          <p:attrName>ppt_y</p:attrName>
                                        </p:attrNameLst>
                                      </p:cBhvr>
                                      <p:tavLst>
                                        <p:tav tm="0">
                                          <p:val>
                                            <p:strVal val="0-#ppt_h/2"/>
                                          </p:val>
                                        </p:tav>
                                        <p:tav tm="100000">
                                          <p:val>
                                            <p:strVal val="#ppt_y"/>
                                          </p:val>
                                        </p:tav>
                                      </p:tavLst>
                                    </p:anim>
                                  </p:childTnLst>
                                </p:cTn>
                              </p:par>
                              <p:par>
                                <p:cTn id="662" presetID="19" presetClass="entr" presetSubtype="10" fill="hold" grpId="1" nodeType="withEffect">
                                  <p:stCondLst>
                                    <p:cond delay="0"/>
                                  </p:stCondLst>
                                  <p:childTnLst>
                                    <p:set>
                                      <p:cBhvr>
                                        <p:cTn id="663" dur="1" fill="hold">
                                          <p:stCondLst>
                                            <p:cond delay="0"/>
                                          </p:stCondLst>
                                        </p:cTn>
                                        <p:tgtEl>
                                          <p:spTgt spid="126"/>
                                        </p:tgtEl>
                                        <p:attrNameLst>
                                          <p:attrName>style.visibility</p:attrName>
                                        </p:attrNameLst>
                                      </p:cBhvr>
                                      <p:to>
                                        <p:strVal val="visible"/>
                                      </p:to>
                                    </p:set>
                                    <p:anim calcmode="lin" valueType="num">
                                      <p:cBhvr>
                                        <p:cTn id="664" dur="4000" fill="hold"/>
                                        <p:tgtEl>
                                          <p:spTgt spid="126"/>
                                        </p:tgtEl>
                                        <p:attrNameLst>
                                          <p:attrName>ppt_w</p:attrName>
                                        </p:attrNameLst>
                                      </p:cBhvr>
                                      <p:tavLst>
                                        <p:tav tm="0" fmla="#ppt_w*sin(2.5*pi*$)">
                                          <p:val>
                                            <p:fltVal val="0"/>
                                          </p:val>
                                        </p:tav>
                                        <p:tav tm="100000">
                                          <p:val>
                                            <p:fltVal val="1"/>
                                          </p:val>
                                        </p:tav>
                                      </p:tavLst>
                                    </p:anim>
                                    <p:anim calcmode="lin" valueType="num">
                                      <p:cBhvr>
                                        <p:cTn id="665" dur="4000" fill="hold"/>
                                        <p:tgtEl>
                                          <p:spTgt spid="126"/>
                                        </p:tgtEl>
                                        <p:attrNameLst>
                                          <p:attrName>ppt_h</p:attrName>
                                        </p:attrNameLst>
                                      </p:cBhvr>
                                      <p:tavLst>
                                        <p:tav tm="0">
                                          <p:val>
                                            <p:strVal val="#ppt_h"/>
                                          </p:val>
                                        </p:tav>
                                        <p:tav tm="100000">
                                          <p:val>
                                            <p:strVal val="#ppt_h"/>
                                          </p:val>
                                        </p:tav>
                                      </p:tavLst>
                                    </p:anim>
                                  </p:childTnLst>
                                </p:cTn>
                              </p:par>
                              <p:par>
                                <p:cTn id="666" presetID="2" presetClass="exit" presetSubtype="4" fill="hold" grpId="2" nodeType="withEffect">
                                  <p:stCondLst>
                                    <p:cond delay="0"/>
                                  </p:stCondLst>
                                  <p:childTnLst>
                                    <p:anim calcmode="lin" valueType="num">
                                      <p:cBhvr additive="base">
                                        <p:cTn id="667" dur="4500"/>
                                        <p:tgtEl>
                                          <p:spTgt spid="126"/>
                                        </p:tgtEl>
                                        <p:attrNameLst>
                                          <p:attrName>ppt_x</p:attrName>
                                        </p:attrNameLst>
                                      </p:cBhvr>
                                      <p:tavLst>
                                        <p:tav tm="0">
                                          <p:val>
                                            <p:strVal val="ppt_x"/>
                                          </p:val>
                                        </p:tav>
                                        <p:tav tm="100000">
                                          <p:val>
                                            <p:strVal val="ppt_x"/>
                                          </p:val>
                                        </p:tav>
                                      </p:tavLst>
                                    </p:anim>
                                    <p:anim calcmode="lin" valueType="num">
                                      <p:cBhvr additive="base">
                                        <p:cTn id="668" dur="4500"/>
                                        <p:tgtEl>
                                          <p:spTgt spid="126"/>
                                        </p:tgtEl>
                                        <p:attrNameLst>
                                          <p:attrName>ppt_y</p:attrName>
                                        </p:attrNameLst>
                                      </p:cBhvr>
                                      <p:tavLst>
                                        <p:tav tm="0">
                                          <p:val>
                                            <p:strVal val="ppt_y"/>
                                          </p:val>
                                        </p:tav>
                                        <p:tav tm="100000">
                                          <p:val>
                                            <p:strVal val="1+ppt_h/2"/>
                                          </p:val>
                                        </p:tav>
                                      </p:tavLst>
                                    </p:anim>
                                    <p:set>
                                      <p:cBhvr>
                                        <p:cTn id="669" dur="1" fill="hold">
                                          <p:stCondLst>
                                            <p:cond delay="4499"/>
                                          </p:stCondLst>
                                        </p:cTn>
                                        <p:tgtEl>
                                          <p:spTgt spid="126"/>
                                        </p:tgtEl>
                                        <p:attrNameLst>
                                          <p:attrName>style.visibility</p:attrName>
                                        </p:attrNameLst>
                                      </p:cBhvr>
                                      <p:to>
                                        <p:strVal val="hidden"/>
                                      </p:to>
                                    </p:set>
                                  </p:childTnLst>
                                </p:cTn>
                              </p:par>
                              <p:par>
                                <p:cTn id="670" presetID="3" presetClass="exit" presetSubtype="10" fill="hold" grpId="3" nodeType="withEffect">
                                  <p:stCondLst>
                                    <p:cond delay="0"/>
                                  </p:stCondLst>
                                  <p:childTnLst>
                                    <p:animEffect transition="out" filter="blinds(horizontal)">
                                      <p:cBhvr>
                                        <p:cTn id="671" dur="6000"/>
                                        <p:tgtEl>
                                          <p:spTgt spid="126"/>
                                        </p:tgtEl>
                                      </p:cBhvr>
                                    </p:animEffect>
                                    <p:set>
                                      <p:cBhvr>
                                        <p:cTn id="672" dur="1" fill="hold">
                                          <p:stCondLst>
                                            <p:cond delay="5999"/>
                                          </p:stCondLst>
                                        </p:cTn>
                                        <p:tgtEl>
                                          <p:spTgt spid="126"/>
                                        </p:tgtEl>
                                        <p:attrNameLst>
                                          <p:attrName>style.visibility</p:attrName>
                                        </p:attrNameLst>
                                      </p:cBhvr>
                                      <p:to>
                                        <p:strVal val="hidden"/>
                                      </p:to>
                                    </p:set>
                                  </p:childTnLst>
                                </p:cTn>
                              </p:par>
                              <p:par>
                                <p:cTn id="673" presetID="8" presetClass="emph" presetSubtype="0" fill="hold" grpId="4" nodeType="withEffect">
                                  <p:stCondLst>
                                    <p:cond delay="0"/>
                                  </p:stCondLst>
                                  <p:childTnLst>
                                    <p:animRot by="21600000">
                                      <p:cBhvr>
                                        <p:cTn id="674" dur="5000" fill="hold"/>
                                        <p:tgtEl>
                                          <p:spTgt spid="126"/>
                                        </p:tgtEl>
                                        <p:attrNameLst>
                                          <p:attrName>r</p:attrName>
                                        </p:attrNameLst>
                                      </p:cBhvr>
                                    </p:animRot>
                                  </p:childTnLst>
                                </p:cTn>
                              </p:par>
                              <p:par>
                                <p:cTn id="675" presetID="2" presetClass="entr" presetSubtype="1" fill="hold" grpId="0" nodeType="withEffect">
                                  <p:stCondLst>
                                    <p:cond delay="0"/>
                                  </p:stCondLst>
                                  <p:childTnLst>
                                    <p:set>
                                      <p:cBhvr>
                                        <p:cTn id="676" dur="1" fill="hold">
                                          <p:stCondLst>
                                            <p:cond delay="0"/>
                                          </p:stCondLst>
                                        </p:cTn>
                                        <p:tgtEl>
                                          <p:spTgt spid="127"/>
                                        </p:tgtEl>
                                        <p:attrNameLst>
                                          <p:attrName>style.visibility</p:attrName>
                                        </p:attrNameLst>
                                      </p:cBhvr>
                                      <p:to>
                                        <p:strVal val="visible"/>
                                      </p:to>
                                    </p:set>
                                    <p:anim calcmode="lin" valueType="num">
                                      <p:cBhvr additive="base">
                                        <p:cTn id="677" dur="4000" fill="hold"/>
                                        <p:tgtEl>
                                          <p:spTgt spid="127"/>
                                        </p:tgtEl>
                                        <p:attrNameLst>
                                          <p:attrName>ppt_x</p:attrName>
                                        </p:attrNameLst>
                                      </p:cBhvr>
                                      <p:tavLst>
                                        <p:tav tm="0">
                                          <p:val>
                                            <p:strVal val="#ppt_x"/>
                                          </p:val>
                                        </p:tav>
                                        <p:tav tm="100000">
                                          <p:val>
                                            <p:strVal val="#ppt_x"/>
                                          </p:val>
                                        </p:tav>
                                      </p:tavLst>
                                    </p:anim>
                                    <p:anim calcmode="lin" valueType="num">
                                      <p:cBhvr additive="base">
                                        <p:cTn id="678" dur="4000" fill="hold"/>
                                        <p:tgtEl>
                                          <p:spTgt spid="127"/>
                                        </p:tgtEl>
                                        <p:attrNameLst>
                                          <p:attrName>ppt_y</p:attrName>
                                        </p:attrNameLst>
                                      </p:cBhvr>
                                      <p:tavLst>
                                        <p:tav tm="0">
                                          <p:val>
                                            <p:strVal val="0-#ppt_h/2"/>
                                          </p:val>
                                        </p:tav>
                                        <p:tav tm="100000">
                                          <p:val>
                                            <p:strVal val="#ppt_y"/>
                                          </p:val>
                                        </p:tav>
                                      </p:tavLst>
                                    </p:anim>
                                  </p:childTnLst>
                                </p:cTn>
                              </p:par>
                              <p:par>
                                <p:cTn id="679" presetID="19" presetClass="entr" presetSubtype="10" fill="hold" grpId="1" nodeType="withEffect">
                                  <p:stCondLst>
                                    <p:cond delay="0"/>
                                  </p:stCondLst>
                                  <p:childTnLst>
                                    <p:set>
                                      <p:cBhvr>
                                        <p:cTn id="680" dur="1" fill="hold">
                                          <p:stCondLst>
                                            <p:cond delay="0"/>
                                          </p:stCondLst>
                                        </p:cTn>
                                        <p:tgtEl>
                                          <p:spTgt spid="127"/>
                                        </p:tgtEl>
                                        <p:attrNameLst>
                                          <p:attrName>style.visibility</p:attrName>
                                        </p:attrNameLst>
                                      </p:cBhvr>
                                      <p:to>
                                        <p:strVal val="visible"/>
                                      </p:to>
                                    </p:set>
                                    <p:anim calcmode="lin" valueType="num">
                                      <p:cBhvr>
                                        <p:cTn id="681" dur="4000" fill="hold"/>
                                        <p:tgtEl>
                                          <p:spTgt spid="127"/>
                                        </p:tgtEl>
                                        <p:attrNameLst>
                                          <p:attrName>ppt_w</p:attrName>
                                        </p:attrNameLst>
                                      </p:cBhvr>
                                      <p:tavLst>
                                        <p:tav tm="0" fmla="#ppt_w*sin(2.5*pi*$)">
                                          <p:val>
                                            <p:fltVal val="0"/>
                                          </p:val>
                                        </p:tav>
                                        <p:tav tm="100000">
                                          <p:val>
                                            <p:fltVal val="1"/>
                                          </p:val>
                                        </p:tav>
                                      </p:tavLst>
                                    </p:anim>
                                    <p:anim calcmode="lin" valueType="num">
                                      <p:cBhvr>
                                        <p:cTn id="682" dur="4000" fill="hold"/>
                                        <p:tgtEl>
                                          <p:spTgt spid="127"/>
                                        </p:tgtEl>
                                        <p:attrNameLst>
                                          <p:attrName>ppt_h</p:attrName>
                                        </p:attrNameLst>
                                      </p:cBhvr>
                                      <p:tavLst>
                                        <p:tav tm="0">
                                          <p:val>
                                            <p:strVal val="#ppt_h"/>
                                          </p:val>
                                        </p:tav>
                                        <p:tav tm="100000">
                                          <p:val>
                                            <p:strVal val="#ppt_h"/>
                                          </p:val>
                                        </p:tav>
                                      </p:tavLst>
                                    </p:anim>
                                  </p:childTnLst>
                                </p:cTn>
                              </p:par>
                              <p:par>
                                <p:cTn id="683" presetID="2" presetClass="exit" presetSubtype="4" fill="hold" grpId="2" nodeType="withEffect">
                                  <p:stCondLst>
                                    <p:cond delay="0"/>
                                  </p:stCondLst>
                                  <p:childTnLst>
                                    <p:anim calcmode="lin" valueType="num">
                                      <p:cBhvr additive="base">
                                        <p:cTn id="684" dur="4500"/>
                                        <p:tgtEl>
                                          <p:spTgt spid="127"/>
                                        </p:tgtEl>
                                        <p:attrNameLst>
                                          <p:attrName>ppt_x</p:attrName>
                                        </p:attrNameLst>
                                      </p:cBhvr>
                                      <p:tavLst>
                                        <p:tav tm="0">
                                          <p:val>
                                            <p:strVal val="ppt_x"/>
                                          </p:val>
                                        </p:tav>
                                        <p:tav tm="100000">
                                          <p:val>
                                            <p:strVal val="ppt_x"/>
                                          </p:val>
                                        </p:tav>
                                      </p:tavLst>
                                    </p:anim>
                                    <p:anim calcmode="lin" valueType="num">
                                      <p:cBhvr additive="base">
                                        <p:cTn id="685" dur="4500"/>
                                        <p:tgtEl>
                                          <p:spTgt spid="127"/>
                                        </p:tgtEl>
                                        <p:attrNameLst>
                                          <p:attrName>ppt_y</p:attrName>
                                        </p:attrNameLst>
                                      </p:cBhvr>
                                      <p:tavLst>
                                        <p:tav tm="0">
                                          <p:val>
                                            <p:strVal val="ppt_y"/>
                                          </p:val>
                                        </p:tav>
                                        <p:tav tm="100000">
                                          <p:val>
                                            <p:strVal val="1+ppt_h/2"/>
                                          </p:val>
                                        </p:tav>
                                      </p:tavLst>
                                    </p:anim>
                                    <p:set>
                                      <p:cBhvr>
                                        <p:cTn id="686" dur="1" fill="hold">
                                          <p:stCondLst>
                                            <p:cond delay="4499"/>
                                          </p:stCondLst>
                                        </p:cTn>
                                        <p:tgtEl>
                                          <p:spTgt spid="127"/>
                                        </p:tgtEl>
                                        <p:attrNameLst>
                                          <p:attrName>style.visibility</p:attrName>
                                        </p:attrNameLst>
                                      </p:cBhvr>
                                      <p:to>
                                        <p:strVal val="hidden"/>
                                      </p:to>
                                    </p:set>
                                  </p:childTnLst>
                                </p:cTn>
                              </p:par>
                              <p:par>
                                <p:cTn id="687" presetID="3" presetClass="exit" presetSubtype="10" fill="hold" grpId="3" nodeType="withEffect">
                                  <p:stCondLst>
                                    <p:cond delay="0"/>
                                  </p:stCondLst>
                                  <p:childTnLst>
                                    <p:animEffect transition="out" filter="blinds(horizontal)">
                                      <p:cBhvr>
                                        <p:cTn id="688" dur="6000"/>
                                        <p:tgtEl>
                                          <p:spTgt spid="127"/>
                                        </p:tgtEl>
                                      </p:cBhvr>
                                    </p:animEffect>
                                    <p:set>
                                      <p:cBhvr>
                                        <p:cTn id="689" dur="1" fill="hold">
                                          <p:stCondLst>
                                            <p:cond delay="5999"/>
                                          </p:stCondLst>
                                        </p:cTn>
                                        <p:tgtEl>
                                          <p:spTgt spid="127"/>
                                        </p:tgtEl>
                                        <p:attrNameLst>
                                          <p:attrName>style.visibility</p:attrName>
                                        </p:attrNameLst>
                                      </p:cBhvr>
                                      <p:to>
                                        <p:strVal val="hidden"/>
                                      </p:to>
                                    </p:set>
                                  </p:childTnLst>
                                </p:cTn>
                              </p:par>
                              <p:par>
                                <p:cTn id="690" presetID="8" presetClass="emph" presetSubtype="0" fill="hold" grpId="4" nodeType="withEffect">
                                  <p:stCondLst>
                                    <p:cond delay="0"/>
                                  </p:stCondLst>
                                  <p:childTnLst>
                                    <p:animRot by="21600000">
                                      <p:cBhvr>
                                        <p:cTn id="691" dur="5000" fill="hold"/>
                                        <p:tgtEl>
                                          <p:spTgt spid="127"/>
                                        </p:tgtEl>
                                        <p:attrNameLst>
                                          <p:attrName>r</p:attrName>
                                        </p:attrNameLst>
                                      </p:cBhvr>
                                    </p:animRot>
                                  </p:childTnLst>
                                </p:cTn>
                              </p:par>
                              <p:par>
                                <p:cTn id="692" presetID="2" presetClass="entr" presetSubtype="1" fill="hold" grpId="0" nodeType="withEffect">
                                  <p:stCondLst>
                                    <p:cond delay="0"/>
                                  </p:stCondLst>
                                  <p:childTnLst>
                                    <p:set>
                                      <p:cBhvr>
                                        <p:cTn id="693" dur="1" fill="hold">
                                          <p:stCondLst>
                                            <p:cond delay="0"/>
                                          </p:stCondLst>
                                        </p:cTn>
                                        <p:tgtEl>
                                          <p:spTgt spid="128"/>
                                        </p:tgtEl>
                                        <p:attrNameLst>
                                          <p:attrName>style.visibility</p:attrName>
                                        </p:attrNameLst>
                                      </p:cBhvr>
                                      <p:to>
                                        <p:strVal val="visible"/>
                                      </p:to>
                                    </p:set>
                                    <p:anim calcmode="lin" valueType="num">
                                      <p:cBhvr additive="base">
                                        <p:cTn id="694" dur="4000" fill="hold"/>
                                        <p:tgtEl>
                                          <p:spTgt spid="128"/>
                                        </p:tgtEl>
                                        <p:attrNameLst>
                                          <p:attrName>ppt_x</p:attrName>
                                        </p:attrNameLst>
                                      </p:cBhvr>
                                      <p:tavLst>
                                        <p:tav tm="0">
                                          <p:val>
                                            <p:strVal val="#ppt_x"/>
                                          </p:val>
                                        </p:tav>
                                        <p:tav tm="100000">
                                          <p:val>
                                            <p:strVal val="#ppt_x"/>
                                          </p:val>
                                        </p:tav>
                                      </p:tavLst>
                                    </p:anim>
                                    <p:anim calcmode="lin" valueType="num">
                                      <p:cBhvr additive="base">
                                        <p:cTn id="695" dur="4000" fill="hold"/>
                                        <p:tgtEl>
                                          <p:spTgt spid="128"/>
                                        </p:tgtEl>
                                        <p:attrNameLst>
                                          <p:attrName>ppt_y</p:attrName>
                                        </p:attrNameLst>
                                      </p:cBhvr>
                                      <p:tavLst>
                                        <p:tav tm="0">
                                          <p:val>
                                            <p:strVal val="0-#ppt_h/2"/>
                                          </p:val>
                                        </p:tav>
                                        <p:tav tm="100000">
                                          <p:val>
                                            <p:strVal val="#ppt_y"/>
                                          </p:val>
                                        </p:tav>
                                      </p:tavLst>
                                    </p:anim>
                                  </p:childTnLst>
                                </p:cTn>
                              </p:par>
                              <p:par>
                                <p:cTn id="696" presetID="19" presetClass="entr" presetSubtype="10" fill="hold" grpId="1" nodeType="withEffect">
                                  <p:stCondLst>
                                    <p:cond delay="0"/>
                                  </p:stCondLst>
                                  <p:childTnLst>
                                    <p:set>
                                      <p:cBhvr>
                                        <p:cTn id="697" dur="1" fill="hold">
                                          <p:stCondLst>
                                            <p:cond delay="0"/>
                                          </p:stCondLst>
                                        </p:cTn>
                                        <p:tgtEl>
                                          <p:spTgt spid="128"/>
                                        </p:tgtEl>
                                        <p:attrNameLst>
                                          <p:attrName>style.visibility</p:attrName>
                                        </p:attrNameLst>
                                      </p:cBhvr>
                                      <p:to>
                                        <p:strVal val="visible"/>
                                      </p:to>
                                    </p:set>
                                    <p:anim calcmode="lin" valueType="num">
                                      <p:cBhvr>
                                        <p:cTn id="698" dur="4000" fill="hold"/>
                                        <p:tgtEl>
                                          <p:spTgt spid="128"/>
                                        </p:tgtEl>
                                        <p:attrNameLst>
                                          <p:attrName>ppt_w</p:attrName>
                                        </p:attrNameLst>
                                      </p:cBhvr>
                                      <p:tavLst>
                                        <p:tav tm="0" fmla="#ppt_w*sin(2.5*pi*$)">
                                          <p:val>
                                            <p:fltVal val="0"/>
                                          </p:val>
                                        </p:tav>
                                        <p:tav tm="100000">
                                          <p:val>
                                            <p:fltVal val="1"/>
                                          </p:val>
                                        </p:tav>
                                      </p:tavLst>
                                    </p:anim>
                                    <p:anim calcmode="lin" valueType="num">
                                      <p:cBhvr>
                                        <p:cTn id="699" dur="4000" fill="hold"/>
                                        <p:tgtEl>
                                          <p:spTgt spid="128"/>
                                        </p:tgtEl>
                                        <p:attrNameLst>
                                          <p:attrName>ppt_h</p:attrName>
                                        </p:attrNameLst>
                                      </p:cBhvr>
                                      <p:tavLst>
                                        <p:tav tm="0">
                                          <p:val>
                                            <p:strVal val="#ppt_h"/>
                                          </p:val>
                                        </p:tav>
                                        <p:tav tm="100000">
                                          <p:val>
                                            <p:strVal val="#ppt_h"/>
                                          </p:val>
                                        </p:tav>
                                      </p:tavLst>
                                    </p:anim>
                                  </p:childTnLst>
                                </p:cTn>
                              </p:par>
                              <p:par>
                                <p:cTn id="700" presetID="2" presetClass="exit" presetSubtype="4" fill="hold" grpId="2" nodeType="withEffect">
                                  <p:stCondLst>
                                    <p:cond delay="0"/>
                                  </p:stCondLst>
                                  <p:childTnLst>
                                    <p:anim calcmode="lin" valueType="num">
                                      <p:cBhvr additive="base">
                                        <p:cTn id="701" dur="4500"/>
                                        <p:tgtEl>
                                          <p:spTgt spid="128"/>
                                        </p:tgtEl>
                                        <p:attrNameLst>
                                          <p:attrName>ppt_x</p:attrName>
                                        </p:attrNameLst>
                                      </p:cBhvr>
                                      <p:tavLst>
                                        <p:tav tm="0">
                                          <p:val>
                                            <p:strVal val="ppt_x"/>
                                          </p:val>
                                        </p:tav>
                                        <p:tav tm="100000">
                                          <p:val>
                                            <p:strVal val="ppt_x"/>
                                          </p:val>
                                        </p:tav>
                                      </p:tavLst>
                                    </p:anim>
                                    <p:anim calcmode="lin" valueType="num">
                                      <p:cBhvr additive="base">
                                        <p:cTn id="702" dur="4500"/>
                                        <p:tgtEl>
                                          <p:spTgt spid="128"/>
                                        </p:tgtEl>
                                        <p:attrNameLst>
                                          <p:attrName>ppt_y</p:attrName>
                                        </p:attrNameLst>
                                      </p:cBhvr>
                                      <p:tavLst>
                                        <p:tav tm="0">
                                          <p:val>
                                            <p:strVal val="ppt_y"/>
                                          </p:val>
                                        </p:tav>
                                        <p:tav tm="100000">
                                          <p:val>
                                            <p:strVal val="1+ppt_h/2"/>
                                          </p:val>
                                        </p:tav>
                                      </p:tavLst>
                                    </p:anim>
                                    <p:set>
                                      <p:cBhvr>
                                        <p:cTn id="703" dur="1" fill="hold">
                                          <p:stCondLst>
                                            <p:cond delay="4499"/>
                                          </p:stCondLst>
                                        </p:cTn>
                                        <p:tgtEl>
                                          <p:spTgt spid="128"/>
                                        </p:tgtEl>
                                        <p:attrNameLst>
                                          <p:attrName>style.visibility</p:attrName>
                                        </p:attrNameLst>
                                      </p:cBhvr>
                                      <p:to>
                                        <p:strVal val="hidden"/>
                                      </p:to>
                                    </p:set>
                                  </p:childTnLst>
                                </p:cTn>
                              </p:par>
                              <p:par>
                                <p:cTn id="704" presetID="3" presetClass="exit" presetSubtype="10" fill="hold" grpId="3" nodeType="withEffect">
                                  <p:stCondLst>
                                    <p:cond delay="0"/>
                                  </p:stCondLst>
                                  <p:childTnLst>
                                    <p:animEffect transition="out" filter="blinds(horizontal)">
                                      <p:cBhvr>
                                        <p:cTn id="705" dur="6000"/>
                                        <p:tgtEl>
                                          <p:spTgt spid="128"/>
                                        </p:tgtEl>
                                      </p:cBhvr>
                                    </p:animEffect>
                                    <p:set>
                                      <p:cBhvr>
                                        <p:cTn id="706" dur="1" fill="hold">
                                          <p:stCondLst>
                                            <p:cond delay="5999"/>
                                          </p:stCondLst>
                                        </p:cTn>
                                        <p:tgtEl>
                                          <p:spTgt spid="128"/>
                                        </p:tgtEl>
                                        <p:attrNameLst>
                                          <p:attrName>style.visibility</p:attrName>
                                        </p:attrNameLst>
                                      </p:cBhvr>
                                      <p:to>
                                        <p:strVal val="hidden"/>
                                      </p:to>
                                    </p:set>
                                  </p:childTnLst>
                                </p:cTn>
                              </p:par>
                              <p:par>
                                <p:cTn id="707" presetID="8" presetClass="emph" presetSubtype="0" fill="hold" grpId="4" nodeType="withEffect">
                                  <p:stCondLst>
                                    <p:cond delay="0"/>
                                  </p:stCondLst>
                                  <p:childTnLst>
                                    <p:animRot by="21600000">
                                      <p:cBhvr>
                                        <p:cTn id="708" dur="5000" fill="hold"/>
                                        <p:tgtEl>
                                          <p:spTgt spid="128"/>
                                        </p:tgtEl>
                                        <p:attrNameLst>
                                          <p:attrName>r</p:attrName>
                                        </p:attrNameLst>
                                      </p:cBhvr>
                                    </p:animRot>
                                  </p:childTnLst>
                                </p:cTn>
                              </p:par>
                              <p:par>
                                <p:cTn id="709" presetID="2" presetClass="entr" presetSubtype="1" fill="hold" grpId="0" nodeType="withEffect">
                                  <p:stCondLst>
                                    <p:cond delay="0"/>
                                  </p:stCondLst>
                                  <p:childTnLst>
                                    <p:set>
                                      <p:cBhvr>
                                        <p:cTn id="710" dur="1" fill="hold">
                                          <p:stCondLst>
                                            <p:cond delay="0"/>
                                          </p:stCondLst>
                                        </p:cTn>
                                        <p:tgtEl>
                                          <p:spTgt spid="129"/>
                                        </p:tgtEl>
                                        <p:attrNameLst>
                                          <p:attrName>style.visibility</p:attrName>
                                        </p:attrNameLst>
                                      </p:cBhvr>
                                      <p:to>
                                        <p:strVal val="visible"/>
                                      </p:to>
                                    </p:set>
                                    <p:anim calcmode="lin" valueType="num">
                                      <p:cBhvr additive="base">
                                        <p:cTn id="711" dur="4000" fill="hold"/>
                                        <p:tgtEl>
                                          <p:spTgt spid="129"/>
                                        </p:tgtEl>
                                        <p:attrNameLst>
                                          <p:attrName>ppt_x</p:attrName>
                                        </p:attrNameLst>
                                      </p:cBhvr>
                                      <p:tavLst>
                                        <p:tav tm="0">
                                          <p:val>
                                            <p:strVal val="#ppt_x"/>
                                          </p:val>
                                        </p:tav>
                                        <p:tav tm="100000">
                                          <p:val>
                                            <p:strVal val="#ppt_x"/>
                                          </p:val>
                                        </p:tav>
                                      </p:tavLst>
                                    </p:anim>
                                    <p:anim calcmode="lin" valueType="num">
                                      <p:cBhvr additive="base">
                                        <p:cTn id="712" dur="4000" fill="hold"/>
                                        <p:tgtEl>
                                          <p:spTgt spid="129"/>
                                        </p:tgtEl>
                                        <p:attrNameLst>
                                          <p:attrName>ppt_y</p:attrName>
                                        </p:attrNameLst>
                                      </p:cBhvr>
                                      <p:tavLst>
                                        <p:tav tm="0">
                                          <p:val>
                                            <p:strVal val="0-#ppt_h/2"/>
                                          </p:val>
                                        </p:tav>
                                        <p:tav tm="100000">
                                          <p:val>
                                            <p:strVal val="#ppt_y"/>
                                          </p:val>
                                        </p:tav>
                                      </p:tavLst>
                                    </p:anim>
                                  </p:childTnLst>
                                </p:cTn>
                              </p:par>
                              <p:par>
                                <p:cTn id="713" presetID="19" presetClass="entr" presetSubtype="10" fill="hold" grpId="1" nodeType="withEffect">
                                  <p:stCondLst>
                                    <p:cond delay="0"/>
                                  </p:stCondLst>
                                  <p:childTnLst>
                                    <p:set>
                                      <p:cBhvr>
                                        <p:cTn id="714" dur="1" fill="hold">
                                          <p:stCondLst>
                                            <p:cond delay="0"/>
                                          </p:stCondLst>
                                        </p:cTn>
                                        <p:tgtEl>
                                          <p:spTgt spid="129"/>
                                        </p:tgtEl>
                                        <p:attrNameLst>
                                          <p:attrName>style.visibility</p:attrName>
                                        </p:attrNameLst>
                                      </p:cBhvr>
                                      <p:to>
                                        <p:strVal val="visible"/>
                                      </p:to>
                                    </p:set>
                                    <p:anim calcmode="lin" valueType="num">
                                      <p:cBhvr>
                                        <p:cTn id="715" dur="4000" fill="hold"/>
                                        <p:tgtEl>
                                          <p:spTgt spid="129"/>
                                        </p:tgtEl>
                                        <p:attrNameLst>
                                          <p:attrName>ppt_w</p:attrName>
                                        </p:attrNameLst>
                                      </p:cBhvr>
                                      <p:tavLst>
                                        <p:tav tm="0" fmla="#ppt_w*sin(2.5*pi*$)">
                                          <p:val>
                                            <p:fltVal val="0"/>
                                          </p:val>
                                        </p:tav>
                                        <p:tav tm="100000">
                                          <p:val>
                                            <p:fltVal val="1"/>
                                          </p:val>
                                        </p:tav>
                                      </p:tavLst>
                                    </p:anim>
                                    <p:anim calcmode="lin" valueType="num">
                                      <p:cBhvr>
                                        <p:cTn id="716" dur="4000" fill="hold"/>
                                        <p:tgtEl>
                                          <p:spTgt spid="129"/>
                                        </p:tgtEl>
                                        <p:attrNameLst>
                                          <p:attrName>ppt_h</p:attrName>
                                        </p:attrNameLst>
                                      </p:cBhvr>
                                      <p:tavLst>
                                        <p:tav tm="0">
                                          <p:val>
                                            <p:strVal val="#ppt_h"/>
                                          </p:val>
                                        </p:tav>
                                        <p:tav tm="100000">
                                          <p:val>
                                            <p:strVal val="#ppt_h"/>
                                          </p:val>
                                        </p:tav>
                                      </p:tavLst>
                                    </p:anim>
                                  </p:childTnLst>
                                </p:cTn>
                              </p:par>
                              <p:par>
                                <p:cTn id="717" presetID="2" presetClass="exit" presetSubtype="4" fill="hold" grpId="2" nodeType="withEffect">
                                  <p:stCondLst>
                                    <p:cond delay="0"/>
                                  </p:stCondLst>
                                  <p:childTnLst>
                                    <p:anim calcmode="lin" valueType="num">
                                      <p:cBhvr additive="base">
                                        <p:cTn id="718" dur="4500"/>
                                        <p:tgtEl>
                                          <p:spTgt spid="129"/>
                                        </p:tgtEl>
                                        <p:attrNameLst>
                                          <p:attrName>ppt_x</p:attrName>
                                        </p:attrNameLst>
                                      </p:cBhvr>
                                      <p:tavLst>
                                        <p:tav tm="0">
                                          <p:val>
                                            <p:strVal val="ppt_x"/>
                                          </p:val>
                                        </p:tav>
                                        <p:tav tm="100000">
                                          <p:val>
                                            <p:strVal val="ppt_x"/>
                                          </p:val>
                                        </p:tav>
                                      </p:tavLst>
                                    </p:anim>
                                    <p:anim calcmode="lin" valueType="num">
                                      <p:cBhvr additive="base">
                                        <p:cTn id="719" dur="4500"/>
                                        <p:tgtEl>
                                          <p:spTgt spid="129"/>
                                        </p:tgtEl>
                                        <p:attrNameLst>
                                          <p:attrName>ppt_y</p:attrName>
                                        </p:attrNameLst>
                                      </p:cBhvr>
                                      <p:tavLst>
                                        <p:tav tm="0">
                                          <p:val>
                                            <p:strVal val="ppt_y"/>
                                          </p:val>
                                        </p:tav>
                                        <p:tav tm="100000">
                                          <p:val>
                                            <p:strVal val="1+ppt_h/2"/>
                                          </p:val>
                                        </p:tav>
                                      </p:tavLst>
                                    </p:anim>
                                    <p:set>
                                      <p:cBhvr>
                                        <p:cTn id="720" dur="1" fill="hold">
                                          <p:stCondLst>
                                            <p:cond delay="4499"/>
                                          </p:stCondLst>
                                        </p:cTn>
                                        <p:tgtEl>
                                          <p:spTgt spid="129"/>
                                        </p:tgtEl>
                                        <p:attrNameLst>
                                          <p:attrName>style.visibility</p:attrName>
                                        </p:attrNameLst>
                                      </p:cBhvr>
                                      <p:to>
                                        <p:strVal val="hidden"/>
                                      </p:to>
                                    </p:set>
                                  </p:childTnLst>
                                </p:cTn>
                              </p:par>
                              <p:par>
                                <p:cTn id="721" presetID="3" presetClass="exit" presetSubtype="10" fill="hold" grpId="3" nodeType="withEffect">
                                  <p:stCondLst>
                                    <p:cond delay="0"/>
                                  </p:stCondLst>
                                  <p:childTnLst>
                                    <p:animEffect transition="out" filter="blinds(horizontal)">
                                      <p:cBhvr>
                                        <p:cTn id="722" dur="6000"/>
                                        <p:tgtEl>
                                          <p:spTgt spid="129"/>
                                        </p:tgtEl>
                                      </p:cBhvr>
                                    </p:animEffect>
                                    <p:set>
                                      <p:cBhvr>
                                        <p:cTn id="723" dur="1" fill="hold">
                                          <p:stCondLst>
                                            <p:cond delay="5999"/>
                                          </p:stCondLst>
                                        </p:cTn>
                                        <p:tgtEl>
                                          <p:spTgt spid="129"/>
                                        </p:tgtEl>
                                        <p:attrNameLst>
                                          <p:attrName>style.visibility</p:attrName>
                                        </p:attrNameLst>
                                      </p:cBhvr>
                                      <p:to>
                                        <p:strVal val="hidden"/>
                                      </p:to>
                                    </p:set>
                                  </p:childTnLst>
                                </p:cTn>
                              </p:par>
                              <p:par>
                                <p:cTn id="724" presetID="8" presetClass="emph" presetSubtype="0" fill="hold" grpId="4" nodeType="withEffect">
                                  <p:stCondLst>
                                    <p:cond delay="0"/>
                                  </p:stCondLst>
                                  <p:childTnLst>
                                    <p:animRot by="21600000">
                                      <p:cBhvr>
                                        <p:cTn id="725" dur="5000" fill="hold"/>
                                        <p:tgtEl>
                                          <p:spTgt spid="129"/>
                                        </p:tgtEl>
                                        <p:attrNameLst>
                                          <p:attrName>r</p:attrName>
                                        </p:attrNameLst>
                                      </p:cBhvr>
                                    </p:animRot>
                                  </p:childTnLst>
                                </p:cTn>
                              </p:par>
                              <p:par>
                                <p:cTn id="726" presetID="2" presetClass="entr" presetSubtype="4" fill="hold" grpId="0" nodeType="withEffect">
                                  <p:stCondLst>
                                    <p:cond delay="0"/>
                                  </p:stCondLst>
                                  <p:childTnLst>
                                    <p:set>
                                      <p:cBhvr>
                                        <p:cTn id="727" dur="1" fill="hold">
                                          <p:stCondLst>
                                            <p:cond delay="0"/>
                                          </p:stCondLst>
                                        </p:cTn>
                                        <p:tgtEl>
                                          <p:spTgt spid="171"/>
                                        </p:tgtEl>
                                        <p:attrNameLst>
                                          <p:attrName>style.visibility</p:attrName>
                                        </p:attrNameLst>
                                      </p:cBhvr>
                                      <p:to>
                                        <p:strVal val="visible"/>
                                      </p:to>
                                    </p:set>
                                    <p:anim calcmode="lin" valueType="num">
                                      <p:cBhvr additive="base">
                                        <p:cTn id="728" dur="4000" fill="hold"/>
                                        <p:tgtEl>
                                          <p:spTgt spid="171"/>
                                        </p:tgtEl>
                                        <p:attrNameLst>
                                          <p:attrName>ppt_x</p:attrName>
                                        </p:attrNameLst>
                                      </p:cBhvr>
                                      <p:tavLst>
                                        <p:tav tm="0">
                                          <p:val>
                                            <p:strVal val="#ppt_x"/>
                                          </p:val>
                                        </p:tav>
                                        <p:tav tm="100000">
                                          <p:val>
                                            <p:strVal val="#ppt_x"/>
                                          </p:val>
                                        </p:tav>
                                      </p:tavLst>
                                    </p:anim>
                                    <p:anim calcmode="lin" valueType="num">
                                      <p:cBhvr additive="base">
                                        <p:cTn id="729" dur="4000" fill="hold"/>
                                        <p:tgtEl>
                                          <p:spTgt spid="171"/>
                                        </p:tgtEl>
                                        <p:attrNameLst>
                                          <p:attrName>ppt_y</p:attrName>
                                        </p:attrNameLst>
                                      </p:cBhvr>
                                      <p:tavLst>
                                        <p:tav tm="0">
                                          <p:val>
                                            <p:strVal val="1+#ppt_h/2"/>
                                          </p:val>
                                        </p:tav>
                                        <p:tav tm="100000">
                                          <p:val>
                                            <p:strVal val="#ppt_y"/>
                                          </p:val>
                                        </p:tav>
                                      </p:tavLst>
                                    </p:anim>
                                  </p:childTnLst>
                                </p:cTn>
                              </p:par>
                              <p:par>
                                <p:cTn id="730" presetID="19" presetClass="entr" presetSubtype="10" fill="hold" grpId="1" nodeType="withEffect">
                                  <p:stCondLst>
                                    <p:cond delay="0"/>
                                  </p:stCondLst>
                                  <p:childTnLst>
                                    <p:set>
                                      <p:cBhvr>
                                        <p:cTn id="731" dur="1" fill="hold">
                                          <p:stCondLst>
                                            <p:cond delay="0"/>
                                          </p:stCondLst>
                                        </p:cTn>
                                        <p:tgtEl>
                                          <p:spTgt spid="171"/>
                                        </p:tgtEl>
                                        <p:attrNameLst>
                                          <p:attrName>style.visibility</p:attrName>
                                        </p:attrNameLst>
                                      </p:cBhvr>
                                      <p:to>
                                        <p:strVal val="visible"/>
                                      </p:to>
                                    </p:set>
                                    <p:anim calcmode="lin" valueType="num">
                                      <p:cBhvr>
                                        <p:cTn id="732" dur="4000" fill="hold"/>
                                        <p:tgtEl>
                                          <p:spTgt spid="171"/>
                                        </p:tgtEl>
                                        <p:attrNameLst>
                                          <p:attrName>ppt_w</p:attrName>
                                        </p:attrNameLst>
                                      </p:cBhvr>
                                      <p:tavLst>
                                        <p:tav tm="0" fmla="#ppt_w*sin(2.5*pi*$)">
                                          <p:val>
                                            <p:fltVal val="0"/>
                                          </p:val>
                                        </p:tav>
                                        <p:tav tm="100000">
                                          <p:val>
                                            <p:fltVal val="1"/>
                                          </p:val>
                                        </p:tav>
                                      </p:tavLst>
                                    </p:anim>
                                    <p:anim calcmode="lin" valueType="num">
                                      <p:cBhvr>
                                        <p:cTn id="733" dur="4000" fill="hold"/>
                                        <p:tgtEl>
                                          <p:spTgt spid="171"/>
                                        </p:tgtEl>
                                        <p:attrNameLst>
                                          <p:attrName>ppt_h</p:attrName>
                                        </p:attrNameLst>
                                      </p:cBhvr>
                                      <p:tavLst>
                                        <p:tav tm="0">
                                          <p:val>
                                            <p:strVal val="#ppt_h"/>
                                          </p:val>
                                        </p:tav>
                                        <p:tav tm="100000">
                                          <p:val>
                                            <p:strVal val="#ppt_h"/>
                                          </p:val>
                                        </p:tav>
                                      </p:tavLst>
                                    </p:anim>
                                  </p:childTnLst>
                                </p:cTn>
                              </p:par>
                              <p:par>
                                <p:cTn id="734" presetID="2" presetClass="exit" presetSubtype="1" fill="hold" grpId="2" nodeType="withEffect">
                                  <p:stCondLst>
                                    <p:cond delay="0"/>
                                  </p:stCondLst>
                                  <p:childTnLst>
                                    <p:anim calcmode="lin" valueType="num">
                                      <p:cBhvr additive="base">
                                        <p:cTn id="735" dur="4500"/>
                                        <p:tgtEl>
                                          <p:spTgt spid="171"/>
                                        </p:tgtEl>
                                        <p:attrNameLst>
                                          <p:attrName>ppt_x</p:attrName>
                                        </p:attrNameLst>
                                      </p:cBhvr>
                                      <p:tavLst>
                                        <p:tav tm="0">
                                          <p:val>
                                            <p:strVal val="ppt_x"/>
                                          </p:val>
                                        </p:tav>
                                        <p:tav tm="100000">
                                          <p:val>
                                            <p:strVal val="ppt_x"/>
                                          </p:val>
                                        </p:tav>
                                      </p:tavLst>
                                    </p:anim>
                                    <p:anim calcmode="lin" valueType="num">
                                      <p:cBhvr additive="base">
                                        <p:cTn id="736" dur="4500"/>
                                        <p:tgtEl>
                                          <p:spTgt spid="171"/>
                                        </p:tgtEl>
                                        <p:attrNameLst>
                                          <p:attrName>ppt_y</p:attrName>
                                        </p:attrNameLst>
                                      </p:cBhvr>
                                      <p:tavLst>
                                        <p:tav tm="0">
                                          <p:val>
                                            <p:strVal val="ppt_y"/>
                                          </p:val>
                                        </p:tav>
                                        <p:tav tm="100000">
                                          <p:val>
                                            <p:strVal val="0-ppt_h/2"/>
                                          </p:val>
                                        </p:tav>
                                      </p:tavLst>
                                    </p:anim>
                                    <p:set>
                                      <p:cBhvr>
                                        <p:cTn id="737" dur="1" fill="hold">
                                          <p:stCondLst>
                                            <p:cond delay="4499"/>
                                          </p:stCondLst>
                                        </p:cTn>
                                        <p:tgtEl>
                                          <p:spTgt spid="171"/>
                                        </p:tgtEl>
                                        <p:attrNameLst>
                                          <p:attrName>style.visibility</p:attrName>
                                        </p:attrNameLst>
                                      </p:cBhvr>
                                      <p:to>
                                        <p:strVal val="hidden"/>
                                      </p:to>
                                    </p:set>
                                  </p:childTnLst>
                                </p:cTn>
                              </p:par>
                              <p:par>
                                <p:cTn id="738" presetID="3" presetClass="exit" presetSubtype="10" fill="hold" grpId="3" nodeType="withEffect">
                                  <p:stCondLst>
                                    <p:cond delay="0"/>
                                  </p:stCondLst>
                                  <p:childTnLst>
                                    <p:animEffect transition="out" filter="blinds(horizontal)">
                                      <p:cBhvr>
                                        <p:cTn id="739" dur="6000"/>
                                        <p:tgtEl>
                                          <p:spTgt spid="171"/>
                                        </p:tgtEl>
                                      </p:cBhvr>
                                    </p:animEffect>
                                    <p:set>
                                      <p:cBhvr>
                                        <p:cTn id="740" dur="1" fill="hold">
                                          <p:stCondLst>
                                            <p:cond delay="5999"/>
                                          </p:stCondLst>
                                        </p:cTn>
                                        <p:tgtEl>
                                          <p:spTgt spid="171"/>
                                        </p:tgtEl>
                                        <p:attrNameLst>
                                          <p:attrName>style.visibility</p:attrName>
                                        </p:attrNameLst>
                                      </p:cBhvr>
                                      <p:to>
                                        <p:strVal val="hidden"/>
                                      </p:to>
                                    </p:set>
                                  </p:childTnLst>
                                </p:cTn>
                              </p:par>
                              <p:par>
                                <p:cTn id="741" presetID="8" presetClass="emph" presetSubtype="0" fill="hold" grpId="4" nodeType="withEffect">
                                  <p:stCondLst>
                                    <p:cond delay="0"/>
                                  </p:stCondLst>
                                  <p:childTnLst>
                                    <p:animRot by="21600000">
                                      <p:cBhvr>
                                        <p:cTn id="742" dur="5000" fill="hold"/>
                                        <p:tgtEl>
                                          <p:spTgt spid="171"/>
                                        </p:tgtEl>
                                        <p:attrNameLst>
                                          <p:attrName>r</p:attrName>
                                        </p:attrNameLst>
                                      </p:cBhvr>
                                    </p:animRot>
                                  </p:childTnLst>
                                </p:cTn>
                              </p:par>
                              <p:par>
                                <p:cTn id="743" presetID="2" presetClass="entr" presetSubtype="4" fill="hold" grpId="0" nodeType="withEffect">
                                  <p:stCondLst>
                                    <p:cond delay="0"/>
                                  </p:stCondLst>
                                  <p:childTnLst>
                                    <p:set>
                                      <p:cBhvr>
                                        <p:cTn id="744" dur="1" fill="hold">
                                          <p:stCondLst>
                                            <p:cond delay="0"/>
                                          </p:stCondLst>
                                        </p:cTn>
                                        <p:tgtEl>
                                          <p:spTgt spid="170"/>
                                        </p:tgtEl>
                                        <p:attrNameLst>
                                          <p:attrName>style.visibility</p:attrName>
                                        </p:attrNameLst>
                                      </p:cBhvr>
                                      <p:to>
                                        <p:strVal val="visible"/>
                                      </p:to>
                                    </p:set>
                                    <p:anim calcmode="lin" valueType="num">
                                      <p:cBhvr additive="base">
                                        <p:cTn id="745" dur="4000" fill="hold"/>
                                        <p:tgtEl>
                                          <p:spTgt spid="170"/>
                                        </p:tgtEl>
                                        <p:attrNameLst>
                                          <p:attrName>ppt_x</p:attrName>
                                        </p:attrNameLst>
                                      </p:cBhvr>
                                      <p:tavLst>
                                        <p:tav tm="0">
                                          <p:val>
                                            <p:strVal val="#ppt_x"/>
                                          </p:val>
                                        </p:tav>
                                        <p:tav tm="100000">
                                          <p:val>
                                            <p:strVal val="#ppt_x"/>
                                          </p:val>
                                        </p:tav>
                                      </p:tavLst>
                                    </p:anim>
                                    <p:anim calcmode="lin" valueType="num">
                                      <p:cBhvr additive="base">
                                        <p:cTn id="746" dur="4000" fill="hold"/>
                                        <p:tgtEl>
                                          <p:spTgt spid="170"/>
                                        </p:tgtEl>
                                        <p:attrNameLst>
                                          <p:attrName>ppt_y</p:attrName>
                                        </p:attrNameLst>
                                      </p:cBhvr>
                                      <p:tavLst>
                                        <p:tav tm="0">
                                          <p:val>
                                            <p:strVal val="1+#ppt_h/2"/>
                                          </p:val>
                                        </p:tav>
                                        <p:tav tm="100000">
                                          <p:val>
                                            <p:strVal val="#ppt_y"/>
                                          </p:val>
                                        </p:tav>
                                      </p:tavLst>
                                    </p:anim>
                                  </p:childTnLst>
                                </p:cTn>
                              </p:par>
                              <p:par>
                                <p:cTn id="747" presetID="19" presetClass="entr" presetSubtype="10" fill="hold" grpId="1" nodeType="withEffect">
                                  <p:stCondLst>
                                    <p:cond delay="0"/>
                                  </p:stCondLst>
                                  <p:childTnLst>
                                    <p:set>
                                      <p:cBhvr>
                                        <p:cTn id="748" dur="1" fill="hold">
                                          <p:stCondLst>
                                            <p:cond delay="0"/>
                                          </p:stCondLst>
                                        </p:cTn>
                                        <p:tgtEl>
                                          <p:spTgt spid="170"/>
                                        </p:tgtEl>
                                        <p:attrNameLst>
                                          <p:attrName>style.visibility</p:attrName>
                                        </p:attrNameLst>
                                      </p:cBhvr>
                                      <p:to>
                                        <p:strVal val="visible"/>
                                      </p:to>
                                    </p:set>
                                    <p:anim calcmode="lin" valueType="num">
                                      <p:cBhvr>
                                        <p:cTn id="749" dur="4000" fill="hold"/>
                                        <p:tgtEl>
                                          <p:spTgt spid="170"/>
                                        </p:tgtEl>
                                        <p:attrNameLst>
                                          <p:attrName>ppt_w</p:attrName>
                                        </p:attrNameLst>
                                      </p:cBhvr>
                                      <p:tavLst>
                                        <p:tav tm="0" fmla="#ppt_w*sin(2.5*pi*$)">
                                          <p:val>
                                            <p:fltVal val="0"/>
                                          </p:val>
                                        </p:tav>
                                        <p:tav tm="100000">
                                          <p:val>
                                            <p:fltVal val="1"/>
                                          </p:val>
                                        </p:tav>
                                      </p:tavLst>
                                    </p:anim>
                                    <p:anim calcmode="lin" valueType="num">
                                      <p:cBhvr>
                                        <p:cTn id="750" dur="4000" fill="hold"/>
                                        <p:tgtEl>
                                          <p:spTgt spid="170"/>
                                        </p:tgtEl>
                                        <p:attrNameLst>
                                          <p:attrName>ppt_h</p:attrName>
                                        </p:attrNameLst>
                                      </p:cBhvr>
                                      <p:tavLst>
                                        <p:tav tm="0">
                                          <p:val>
                                            <p:strVal val="#ppt_h"/>
                                          </p:val>
                                        </p:tav>
                                        <p:tav tm="100000">
                                          <p:val>
                                            <p:strVal val="#ppt_h"/>
                                          </p:val>
                                        </p:tav>
                                      </p:tavLst>
                                    </p:anim>
                                  </p:childTnLst>
                                </p:cTn>
                              </p:par>
                              <p:par>
                                <p:cTn id="751" presetID="2" presetClass="exit" presetSubtype="1" fill="hold" grpId="2" nodeType="withEffect">
                                  <p:stCondLst>
                                    <p:cond delay="0"/>
                                  </p:stCondLst>
                                  <p:childTnLst>
                                    <p:anim calcmode="lin" valueType="num">
                                      <p:cBhvr additive="base">
                                        <p:cTn id="752" dur="4500"/>
                                        <p:tgtEl>
                                          <p:spTgt spid="170"/>
                                        </p:tgtEl>
                                        <p:attrNameLst>
                                          <p:attrName>ppt_x</p:attrName>
                                        </p:attrNameLst>
                                      </p:cBhvr>
                                      <p:tavLst>
                                        <p:tav tm="0">
                                          <p:val>
                                            <p:strVal val="ppt_x"/>
                                          </p:val>
                                        </p:tav>
                                        <p:tav tm="100000">
                                          <p:val>
                                            <p:strVal val="ppt_x"/>
                                          </p:val>
                                        </p:tav>
                                      </p:tavLst>
                                    </p:anim>
                                    <p:anim calcmode="lin" valueType="num">
                                      <p:cBhvr additive="base">
                                        <p:cTn id="753" dur="4500"/>
                                        <p:tgtEl>
                                          <p:spTgt spid="170"/>
                                        </p:tgtEl>
                                        <p:attrNameLst>
                                          <p:attrName>ppt_y</p:attrName>
                                        </p:attrNameLst>
                                      </p:cBhvr>
                                      <p:tavLst>
                                        <p:tav tm="0">
                                          <p:val>
                                            <p:strVal val="ppt_y"/>
                                          </p:val>
                                        </p:tav>
                                        <p:tav tm="100000">
                                          <p:val>
                                            <p:strVal val="0-ppt_h/2"/>
                                          </p:val>
                                        </p:tav>
                                      </p:tavLst>
                                    </p:anim>
                                    <p:set>
                                      <p:cBhvr>
                                        <p:cTn id="754" dur="1" fill="hold">
                                          <p:stCondLst>
                                            <p:cond delay="4499"/>
                                          </p:stCondLst>
                                        </p:cTn>
                                        <p:tgtEl>
                                          <p:spTgt spid="170"/>
                                        </p:tgtEl>
                                        <p:attrNameLst>
                                          <p:attrName>style.visibility</p:attrName>
                                        </p:attrNameLst>
                                      </p:cBhvr>
                                      <p:to>
                                        <p:strVal val="hidden"/>
                                      </p:to>
                                    </p:set>
                                  </p:childTnLst>
                                </p:cTn>
                              </p:par>
                              <p:par>
                                <p:cTn id="755" presetID="3" presetClass="exit" presetSubtype="10" fill="hold" grpId="3" nodeType="withEffect">
                                  <p:stCondLst>
                                    <p:cond delay="0"/>
                                  </p:stCondLst>
                                  <p:childTnLst>
                                    <p:animEffect transition="out" filter="blinds(horizontal)">
                                      <p:cBhvr>
                                        <p:cTn id="756" dur="6000"/>
                                        <p:tgtEl>
                                          <p:spTgt spid="170"/>
                                        </p:tgtEl>
                                      </p:cBhvr>
                                    </p:animEffect>
                                    <p:set>
                                      <p:cBhvr>
                                        <p:cTn id="757" dur="1" fill="hold">
                                          <p:stCondLst>
                                            <p:cond delay="5999"/>
                                          </p:stCondLst>
                                        </p:cTn>
                                        <p:tgtEl>
                                          <p:spTgt spid="170"/>
                                        </p:tgtEl>
                                        <p:attrNameLst>
                                          <p:attrName>style.visibility</p:attrName>
                                        </p:attrNameLst>
                                      </p:cBhvr>
                                      <p:to>
                                        <p:strVal val="hidden"/>
                                      </p:to>
                                    </p:set>
                                  </p:childTnLst>
                                </p:cTn>
                              </p:par>
                              <p:par>
                                <p:cTn id="758" presetID="8" presetClass="emph" presetSubtype="0" fill="hold" grpId="4" nodeType="withEffect">
                                  <p:stCondLst>
                                    <p:cond delay="0"/>
                                  </p:stCondLst>
                                  <p:childTnLst>
                                    <p:animRot by="21600000">
                                      <p:cBhvr>
                                        <p:cTn id="759" dur="5000" fill="hold"/>
                                        <p:tgtEl>
                                          <p:spTgt spid="170"/>
                                        </p:tgtEl>
                                        <p:attrNameLst>
                                          <p:attrName>r</p:attrName>
                                        </p:attrNameLst>
                                      </p:cBhvr>
                                    </p:animRot>
                                  </p:childTnLst>
                                </p:cTn>
                              </p:par>
                              <p:par>
                                <p:cTn id="760" presetID="2" presetClass="entr" presetSubtype="4" fill="hold" grpId="0" nodeType="withEffect">
                                  <p:stCondLst>
                                    <p:cond delay="0"/>
                                  </p:stCondLst>
                                  <p:childTnLst>
                                    <p:set>
                                      <p:cBhvr>
                                        <p:cTn id="761" dur="1" fill="hold">
                                          <p:stCondLst>
                                            <p:cond delay="0"/>
                                          </p:stCondLst>
                                        </p:cTn>
                                        <p:tgtEl>
                                          <p:spTgt spid="169"/>
                                        </p:tgtEl>
                                        <p:attrNameLst>
                                          <p:attrName>style.visibility</p:attrName>
                                        </p:attrNameLst>
                                      </p:cBhvr>
                                      <p:to>
                                        <p:strVal val="visible"/>
                                      </p:to>
                                    </p:set>
                                    <p:anim calcmode="lin" valueType="num">
                                      <p:cBhvr additive="base">
                                        <p:cTn id="762" dur="4000" fill="hold"/>
                                        <p:tgtEl>
                                          <p:spTgt spid="169"/>
                                        </p:tgtEl>
                                        <p:attrNameLst>
                                          <p:attrName>ppt_x</p:attrName>
                                        </p:attrNameLst>
                                      </p:cBhvr>
                                      <p:tavLst>
                                        <p:tav tm="0">
                                          <p:val>
                                            <p:strVal val="#ppt_x"/>
                                          </p:val>
                                        </p:tav>
                                        <p:tav tm="100000">
                                          <p:val>
                                            <p:strVal val="#ppt_x"/>
                                          </p:val>
                                        </p:tav>
                                      </p:tavLst>
                                    </p:anim>
                                    <p:anim calcmode="lin" valueType="num">
                                      <p:cBhvr additive="base">
                                        <p:cTn id="763" dur="4000" fill="hold"/>
                                        <p:tgtEl>
                                          <p:spTgt spid="169"/>
                                        </p:tgtEl>
                                        <p:attrNameLst>
                                          <p:attrName>ppt_y</p:attrName>
                                        </p:attrNameLst>
                                      </p:cBhvr>
                                      <p:tavLst>
                                        <p:tav tm="0">
                                          <p:val>
                                            <p:strVal val="1+#ppt_h/2"/>
                                          </p:val>
                                        </p:tav>
                                        <p:tav tm="100000">
                                          <p:val>
                                            <p:strVal val="#ppt_y"/>
                                          </p:val>
                                        </p:tav>
                                      </p:tavLst>
                                    </p:anim>
                                  </p:childTnLst>
                                </p:cTn>
                              </p:par>
                              <p:par>
                                <p:cTn id="764" presetID="19" presetClass="entr" presetSubtype="10" fill="hold" grpId="1" nodeType="withEffect">
                                  <p:stCondLst>
                                    <p:cond delay="0"/>
                                  </p:stCondLst>
                                  <p:childTnLst>
                                    <p:set>
                                      <p:cBhvr>
                                        <p:cTn id="765" dur="1" fill="hold">
                                          <p:stCondLst>
                                            <p:cond delay="0"/>
                                          </p:stCondLst>
                                        </p:cTn>
                                        <p:tgtEl>
                                          <p:spTgt spid="169"/>
                                        </p:tgtEl>
                                        <p:attrNameLst>
                                          <p:attrName>style.visibility</p:attrName>
                                        </p:attrNameLst>
                                      </p:cBhvr>
                                      <p:to>
                                        <p:strVal val="visible"/>
                                      </p:to>
                                    </p:set>
                                    <p:anim calcmode="lin" valueType="num">
                                      <p:cBhvr>
                                        <p:cTn id="766" dur="4000" fill="hold"/>
                                        <p:tgtEl>
                                          <p:spTgt spid="169"/>
                                        </p:tgtEl>
                                        <p:attrNameLst>
                                          <p:attrName>ppt_w</p:attrName>
                                        </p:attrNameLst>
                                      </p:cBhvr>
                                      <p:tavLst>
                                        <p:tav tm="0" fmla="#ppt_w*sin(2.5*pi*$)">
                                          <p:val>
                                            <p:fltVal val="0"/>
                                          </p:val>
                                        </p:tav>
                                        <p:tav tm="100000">
                                          <p:val>
                                            <p:fltVal val="1"/>
                                          </p:val>
                                        </p:tav>
                                      </p:tavLst>
                                    </p:anim>
                                    <p:anim calcmode="lin" valueType="num">
                                      <p:cBhvr>
                                        <p:cTn id="767" dur="4000" fill="hold"/>
                                        <p:tgtEl>
                                          <p:spTgt spid="169"/>
                                        </p:tgtEl>
                                        <p:attrNameLst>
                                          <p:attrName>ppt_h</p:attrName>
                                        </p:attrNameLst>
                                      </p:cBhvr>
                                      <p:tavLst>
                                        <p:tav tm="0">
                                          <p:val>
                                            <p:strVal val="#ppt_h"/>
                                          </p:val>
                                        </p:tav>
                                        <p:tav tm="100000">
                                          <p:val>
                                            <p:strVal val="#ppt_h"/>
                                          </p:val>
                                        </p:tav>
                                      </p:tavLst>
                                    </p:anim>
                                  </p:childTnLst>
                                </p:cTn>
                              </p:par>
                              <p:par>
                                <p:cTn id="768" presetID="2" presetClass="exit" presetSubtype="1" fill="hold" grpId="2" nodeType="withEffect">
                                  <p:stCondLst>
                                    <p:cond delay="0"/>
                                  </p:stCondLst>
                                  <p:childTnLst>
                                    <p:anim calcmode="lin" valueType="num">
                                      <p:cBhvr additive="base">
                                        <p:cTn id="769" dur="4500"/>
                                        <p:tgtEl>
                                          <p:spTgt spid="169"/>
                                        </p:tgtEl>
                                        <p:attrNameLst>
                                          <p:attrName>ppt_x</p:attrName>
                                        </p:attrNameLst>
                                      </p:cBhvr>
                                      <p:tavLst>
                                        <p:tav tm="0">
                                          <p:val>
                                            <p:strVal val="ppt_x"/>
                                          </p:val>
                                        </p:tav>
                                        <p:tav tm="100000">
                                          <p:val>
                                            <p:strVal val="ppt_x"/>
                                          </p:val>
                                        </p:tav>
                                      </p:tavLst>
                                    </p:anim>
                                    <p:anim calcmode="lin" valueType="num">
                                      <p:cBhvr additive="base">
                                        <p:cTn id="770" dur="4500"/>
                                        <p:tgtEl>
                                          <p:spTgt spid="169"/>
                                        </p:tgtEl>
                                        <p:attrNameLst>
                                          <p:attrName>ppt_y</p:attrName>
                                        </p:attrNameLst>
                                      </p:cBhvr>
                                      <p:tavLst>
                                        <p:tav tm="0">
                                          <p:val>
                                            <p:strVal val="ppt_y"/>
                                          </p:val>
                                        </p:tav>
                                        <p:tav tm="100000">
                                          <p:val>
                                            <p:strVal val="0-ppt_h/2"/>
                                          </p:val>
                                        </p:tav>
                                      </p:tavLst>
                                    </p:anim>
                                    <p:set>
                                      <p:cBhvr>
                                        <p:cTn id="771" dur="1" fill="hold">
                                          <p:stCondLst>
                                            <p:cond delay="4499"/>
                                          </p:stCondLst>
                                        </p:cTn>
                                        <p:tgtEl>
                                          <p:spTgt spid="169"/>
                                        </p:tgtEl>
                                        <p:attrNameLst>
                                          <p:attrName>style.visibility</p:attrName>
                                        </p:attrNameLst>
                                      </p:cBhvr>
                                      <p:to>
                                        <p:strVal val="hidden"/>
                                      </p:to>
                                    </p:set>
                                  </p:childTnLst>
                                </p:cTn>
                              </p:par>
                              <p:par>
                                <p:cTn id="772" presetID="3" presetClass="exit" presetSubtype="10" fill="hold" grpId="3" nodeType="withEffect">
                                  <p:stCondLst>
                                    <p:cond delay="0"/>
                                  </p:stCondLst>
                                  <p:childTnLst>
                                    <p:animEffect transition="out" filter="blinds(horizontal)">
                                      <p:cBhvr>
                                        <p:cTn id="773" dur="6000"/>
                                        <p:tgtEl>
                                          <p:spTgt spid="169"/>
                                        </p:tgtEl>
                                      </p:cBhvr>
                                    </p:animEffect>
                                    <p:set>
                                      <p:cBhvr>
                                        <p:cTn id="774" dur="1" fill="hold">
                                          <p:stCondLst>
                                            <p:cond delay="5999"/>
                                          </p:stCondLst>
                                        </p:cTn>
                                        <p:tgtEl>
                                          <p:spTgt spid="169"/>
                                        </p:tgtEl>
                                        <p:attrNameLst>
                                          <p:attrName>style.visibility</p:attrName>
                                        </p:attrNameLst>
                                      </p:cBhvr>
                                      <p:to>
                                        <p:strVal val="hidden"/>
                                      </p:to>
                                    </p:set>
                                  </p:childTnLst>
                                </p:cTn>
                              </p:par>
                              <p:par>
                                <p:cTn id="775" presetID="8" presetClass="emph" presetSubtype="0" fill="hold" grpId="4" nodeType="withEffect">
                                  <p:stCondLst>
                                    <p:cond delay="0"/>
                                  </p:stCondLst>
                                  <p:childTnLst>
                                    <p:animRot by="21600000">
                                      <p:cBhvr>
                                        <p:cTn id="776" dur="5000" fill="hold"/>
                                        <p:tgtEl>
                                          <p:spTgt spid="169"/>
                                        </p:tgtEl>
                                        <p:attrNameLst>
                                          <p:attrName>r</p:attrName>
                                        </p:attrNameLst>
                                      </p:cBhvr>
                                    </p:animRot>
                                  </p:childTnLst>
                                </p:cTn>
                              </p:par>
                              <p:par>
                                <p:cTn id="777" presetID="2" presetClass="entr" presetSubtype="4" fill="hold" grpId="0" nodeType="withEffect">
                                  <p:stCondLst>
                                    <p:cond delay="0"/>
                                  </p:stCondLst>
                                  <p:childTnLst>
                                    <p:set>
                                      <p:cBhvr>
                                        <p:cTn id="778" dur="1" fill="hold">
                                          <p:stCondLst>
                                            <p:cond delay="0"/>
                                          </p:stCondLst>
                                        </p:cTn>
                                        <p:tgtEl>
                                          <p:spTgt spid="168"/>
                                        </p:tgtEl>
                                        <p:attrNameLst>
                                          <p:attrName>style.visibility</p:attrName>
                                        </p:attrNameLst>
                                      </p:cBhvr>
                                      <p:to>
                                        <p:strVal val="visible"/>
                                      </p:to>
                                    </p:set>
                                    <p:anim calcmode="lin" valueType="num">
                                      <p:cBhvr additive="base">
                                        <p:cTn id="779" dur="4000" fill="hold"/>
                                        <p:tgtEl>
                                          <p:spTgt spid="168"/>
                                        </p:tgtEl>
                                        <p:attrNameLst>
                                          <p:attrName>ppt_x</p:attrName>
                                        </p:attrNameLst>
                                      </p:cBhvr>
                                      <p:tavLst>
                                        <p:tav tm="0">
                                          <p:val>
                                            <p:strVal val="#ppt_x"/>
                                          </p:val>
                                        </p:tav>
                                        <p:tav tm="100000">
                                          <p:val>
                                            <p:strVal val="#ppt_x"/>
                                          </p:val>
                                        </p:tav>
                                      </p:tavLst>
                                    </p:anim>
                                    <p:anim calcmode="lin" valueType="num">
                                      <p:cBhvr additive="base">
                                        <p:cTn id="780" dur="4000" fill="hold"/>
                                        <p:tgtEl>
                                          <p:spTgt spid="168"/>
                                        </p:tgtEl>
                                        <p:attrNameLst>
                                          <p:attrName>ppt_y</p:attrName>
                                        </p:attrNameLst>
                                      </p:cBhvr>
                                      <p:tavLst>
                                        <p:tav tm="0">
                                          <p:val>
                                            <p:strVal val="1+#ppt_h/2"/>
                                          </p:val>
                                        </p:tav>
                                        <p:tav tm="100000">
                                          <p:val>
                                            <p:strVal val="#ppt_y"/>
                                          </p:val>
                                        </p:tav>
                                      </p:tavLst>
                                    </p:anim>
                                  </p:childTnLst>
                                </p:cTn>
                              </p:par>
                              <p:par>
                                <p:cTn id="781" presetID="19" presetClass="entr" presetSubtype="10" fill="hold" grpId="1" nodeType="withEffect">
                                  <p:stCondLst>
                                    <p:cond delay="0"/>
                                  </p:stCondLst>
                                  <p:childTnLst>
                                    <p:set>
                                      <p:cBhvr>
                                        <p:cTn id="782" dur="1" fill="hold">
                                          <p:stCondLst>
                                            <p:cond delay="0"/>
                                          </p:stCondLst>
                                        </p:cTn>
                                        <p:tgtEl>
                                          <p:spTgt spid="168"/>
                                        </p:tgtEl>
                                        <p:attrNameLst>
                                          <p:attrName>style.visibility</p:attrName>
                                        </p:attrNameLst>
                                      </p:cBhvr>
                                      <p:to>
                                        <p:strVal val="visible"/>
                                      </p:to>
                                    </p:set>
                                    <p:anim calcmode="lin" valueType="num">
                                      <p:cBhvr>
                                        <p:cTn id="783" dur="4000" fill="hold"/>
                                        <p:tgtEl>
                                          <p:spTgt spid="168"/>
                                        </p:tgtEl>
                                        <p:attrNameLst>
                                          <p:attrName>ppt_w</p:attrName>
                                        </p:attrNameLst>
                                      </p:cBhvr>
                                      <p:tavLst>
                                        <p:tav tm="0" fmla="#ppt_w*sin(2.5*pi*$)">
                                          <p:val>
                                            <p:fltVal val="0"/>
                                          </p:val>
                                        </p:tav>
                                        <p:tav tm="100000">
                                          <p:val>
                                            <p:fltVal val="1"/>
                                          </p:val>
                                        </p:tav>
                                      </p:tavLst>
                                    </p:anim>
                                    <p:anim calcmode="lin" valueType="num">
                                      <p:cBhvr>
                                        <p:cTn id="784" dur="4000" fill="hold"/>
                                        <p:tgtEl>
                                          <p:spTgt spid="168"/>
                                        </p:tgtEl>
                                        <p:attrNameLst>
                                          <p:attrName>ppt_h</p:attrName>
                                        </p:attrNameLst>
                                      </p:cBhvr>
                                      <p:tavLst>
                                        <p:tav tm="0">
                                          <p:val>
                                            <p:strVal val="#ppt_h"/>
                                          </p:val>
                                        </p:tav>
                                        <p:tav tm="100000">
                                          <p:val>
                                            <p:strVal val="#ppt_h"/>
                                          </p:val>
                                        </p:tav>
                                      </p:tavLst>
                                    </p:anim>
                                  </p:childTnLst>
                                </p:cTn>
                              </p:par>
                              <p:par>
                                <p:cTn id="785" presetID="2" presetClass="exit" presetSubtype="1" fill="hold" grpId="2" nodeType="withEffect">
                                  <p:stCondLst>
                                    <p:cond delay="0"/>
                                  </p:stCondLst>
                                  <p:childTnLst>
                                    <p:anim calcmode="lin" valueType="num">
                                      <p:cBhvr additive="base">
                                        <p:cTn id="786" dur="4500"/>
                                        <p:tgtEl>
                                          <p:spTgt spid="168"/>
                                        </p:tgtEl>
                                        <p:attrNameLst>
                                          <p:attrName>ppt_x</p:attrName>
                                        </p:attrNameLst>
                                      </p:cBhvr>
                                      <p:tavLst>
                                        <p:tav tm="0">
                                          <p:val>
                                            <p:strVal val="ppt_x"/>
                                          </p:val>
                                        </p:tav>
                                        <p:tav tm="100000">
                                          <p:val>
                                            <p:strVal val="ppt_x"/>
                                          </p:val>
                                        </p:tav>
                                      </p:tavLst>
                                    </p:anim>
                                    <p:anim calcmode="lin" valueType="num">
                                      <p:cBhvr additive="base">
                                        <p:cTn id="787" dur="4500"/>
                                        <p:tgtEl>
                                          <p:spTgt spid="168"/>
                                        </p:tgtEl>
                                        <p:attrNameLst>
                                          <p:attrName>ppt_y</p:attrName>
                                        </p:attrNameLst>
                                      </p:cBhvr>
                                      <p:tavLst>
                                        <p:tav tm="0">
                                          <p:val>
                                            <p:strVal val="ppt_y"/>
                                          </p:val>
                                        </p:tav>
                                        <p:tav tm="100000">
                                          <p:val>
                                            <p:strVal val="0-ppt_h/2"/>
                                          </p:val>
                                        </p:tav>
                                      </p:tavLst>
                                    </p:anim>
                                    <p:set>
                                      <p:cBhvr>
                                        <p:cTn id="788" dur="1" fill="hold">
                                          <p:stCondLst>
                                            <p:cond delay="4499"/>
                                          </p:stCondLst>
                                        </p:cTn>
                                        <p:tgtEl>
                                          <p:spTgt spid="168"/>
                                        </p:tgtEl>
                                        <p:attrNameLst>
                                          <p:attrName>style.visibility</p:attrName>
                                        </p:attrNameLst>
                                      </p:cBhvr>
                                      <p:to>
                                        <p:strVal val="hidden"/>
                                      </p:to>
                                    </p:set>
                                  </p:childTnLst>
                                </p:cTn>
                              </p:par>
                              <p:par>
                                <p:cTn id="789" presetID="3" presetClass="exit" presetSubtype="10" fill="hold" grpId="3" nodeType="withEffect">
                                  <p:stCondLst>
                                    <p:cond delay="0"/>
                                  </p:stCondLst>
                                  <p:childTnLst>
                                    <p:animEffect transition="out" filter="blinds(horizontal)">
                                      <p:cBhvr>
                                        <p:cTn id="790" dur="6000"/>
                                        <p:tgtEl>
                                          <p:spTgt spid="168"/>
                                        </p:tgtEl>
                                      </p:cBhvr>
                                    </p:animEffect>
                                    <p:set>
                                      <p:cBhvr>
                                        <p:cTn id="791" dur="1" fill="hold">
                                          <p:stCondLst>
                                            <p:cond delay="5999"/>
                                          </p:stCondLst>
                                        </p:cTn>
                                        <p:tgtEl>
                                          <p:spTgt spid="168"/>
                                        </p:tgtEl>
                                        <p:attrNameLst>
                                          <p:attrName>style.visibility</p:attrName>
                                        </p:attrNameLst>
                                      </p:cBhvr>
                                      <p:to>
                                        <p:strVal val="hidden"/>
                                      </p:to>
                                    </p:set>
                                  </p:childTnLst>
                                </p:cTn>
                              </p:par>
                              <p:par>
                                <p:cTn id="792" presetID="8" presetClass="emph" presetSubtype="0" fill="hold" grpId="4" nodeType="withEffect">
                                  <p:stCondLst>
                                    <p:cond delay="0"/>
                                  </p:stCondLst>
                                  <p:childTnLst>
                                    <p:animRot by="21600000">
                                      <p:cBhvr>
                                        <p:cTn id="793" dur="5000" fill="hold"/>
                                        <p:tgtEl>
                                          <p:spTgt spid="168"/>
                                        </p:tgtEl>
                                        <p:attrNameLst>
                                          <p:attrName>r</p:attrName>
                                        </p:attrNameLst>
                                      </p:cBhvr>
                                    </p:animRot>
                                  </p:childTnLst>
                                </p:cTn>
                              </p:par>
                              <p:par>
                                <p:cTn id="794" presetID="2" presetClass="entr" presetSubtype="4" fill="hold" grpId="0" nodeType="withEffect">
                                  <p:stCondLst>
                                    <p:cond delay="0"/>
                                  </p:stCondLst>
                                  <p:childTnLst>
                                    <p:set>
                                      <p:cBhvr>
                                        <p:cTn id="795" dur="1" fill="hold">
                                          <p:stCondLst>
                                            <p:cond delay="0"/>
                                          </p:stCondLst>
                                        </p:cTn>
                                        <p:tgtEl>
                                          <p:spTgt spid="167"/>
                                        </p:tgtEl>
                                        <p:attrNameLst>
                                          <p:attrName>style.visibility</p:attrName>
                                        </p:attrNameLst>
                                      </p:cBhvr>
                                      <p:to>
                                        <p:strVal val="visible"/>
                                      </p:to>
                                    </p:set>
                                    <p:anim calcmode="lin" valueType="num">
                                      <p:cBhvr additive="base">
                                        <p:cTn id="796" dur="4000" fill="hold"/>
                                        <p:tgtEl>
                                          <p:spTgt spid="167"/>
                                        </p:tgtEl>
                                        <p:attrNameLst>
                                          <p:attrName>ppt_x</p:attrName>
                                        </p:attrNameLst>
                                      </p:cBhvr>
                                      <p:tavLst>
                                        <p:tav tm="0">
                                          <p:val>
                                            <p:strVal val="#ppt_x"/>
                                          </p:val>
                                        </p:tav>
                                        <p:tav tm="100000">
                                          <p:val>
                                            <p:strVal val="#ppt_x"/>
                                          </p:val>
                                        </p:tav>
                                      </p:tavLst>
                                    </p:anim>
                                    <p:anim calcmode="lin" valueType="num">
                                      <p:cBhvr additive="base">
                                        <p:cTn id="797" dur="4000" fill="hold"/>
                                        <p:tgtEl>
                                          <p:spTgt spid="167"/>
                                        </p:tgtEl>
                                        <p:attrNameLst>
                                          <p:attrName>ppt_y</p:attrName>
                                        </p:attrNameLst>
                                      </p:cBhvr>
                                      <p:tavLst>
                                        <p:tav tm="0">
                                          <p:val>
                                            <p:strVal val="1+#ppt_h/2"/>
                                          </p:val>
                                        </p:tav>
                                        <p:tav tm="100000">
                                          <p:val>
                                            <p:strVal val="#ppt_y"/>
                                          </p:val>
                                        </p:tav>
                                      </p:tavLst>
                                    </p:anim>
                                  </p:childTnLst>
                                </p:cTn>
                              </p:par>
                              <p:par>
                                <p:cTn id="798" presetID="19" presetClass="entr" presetSubtype="10" fill="hold" grpId="1" nodeType="withEffect">
                                  <p:stCondLst>
                                    <p:cond delay="0"/>
                                  </p:stCondLst>
                                  <p:childTnLst>
                                    <p:set>
                                      <p:cBhvr>
                                        <p:cTn id="799" dur="1" fill="hold">
                                          <p:stCondLst>
                                            <p:cond delay="0"/>
                                          </p:stCondLst>
                                        </p:cTn>
                                        <p:tgtEl>
                                          <p:spTgt spid="167"/>
                                        </p:tgtEl>
                                        <p:attrNameLst>
                                          <p:attrName>style.visibility</p:attrName>
                                        </p:attrNameLst>
                                      </p:cBhvr>
                                      <p:to>
                                        <p:strVal val="visible"/>
                                      </p:to>
                                    </p:set>
                                    <p:anim calcmode="lin" valueType="num">
                                      <p:cBhvr>
                                        <p:cTn id="800" dur="4000" fill="hold"/>
                                        <p:tgtEl>
                                          <p:spTgt spid="167"/>
                                        </p:tgtEl>
                                        <p:attrNameLst>
                                          <p:attrName>ppt_w</p:attrName>
                                        </p:attrNameLst>
                                      </p:cBhvr>
                                      <p:tavLst>
                                        <p:tav tm="0" fmla="#ppt_w*sin(2.5*pi*$)">
                                          <p:val>
                                            <p:fltVal val="0"/>
                                          </p:val>
                                        </p:tav>
                                        <p:tav tm="100000">
                                          <p:val>
                                            <p:fltVal val="1"/>
                                          </p:val>
                                        </p:tav>
                                      </p:tavLst>
                                    </p:anim>
                                    <p:anim calcmode="lin" valueType="num">
                                      <p:cBhvr>
                                        <p:cTn id="801" dur="4000" fill="hold"/>
                                        <p:tgtEl>
                                          <p:spTgt spid="167"/>
                                        </p:tgtEl>
                                        <p:attrNameLst>
                                          <p:attrName>ppt_h</p:attrName>
                                        </p:attrNameLst>
                                      </p:cBhvr>
                                      <p:tavLst>
                                        <p:tav tm="0">
                                          <p:val>
                                            <p:strVal val="#ppt_h"/>
                                          </p:val>
                                        </p:tav>
                                        <p:tav tm="100000">
                                          <p:val>
                                            <p:strVal val="#ppt_h"/>
                                          </p:val>
                                        </p:tav>
                                      </p:tavLst>
                                    </p:anim>
                                  </p:childTnLst>
                                </p:cTn>
                              </p:par>
                              <p:par>
                                <p:cTn id="802" presetID="2" presetClass="exit" presetSubtype="1" fill="hold" grpId="2" nodeType="withEffect">
                                  <p:stCondLst>
                                    <p:cond delay="0"/>
                                  </p:stCondLst>
                                  <p:childTnLst>
                                    <p:anim calcmode="lin" valueType="num">
                                      <p:cBhvr additive="base">
                                        <p:cTn id="803" dur="4500"/>
                                        <p:tgtEl>
                                          <p:spTgt spid="167"/>
                                        </p:tgtEl>
                                        <p:attrNameLst>
                                          <p:attrName>ppt_x</p:attrName>
                                        </p:attrNameLst>
                                      </p:cBhvr>
                                      <p:tavLst>
                                        <p:tav tm="0">
                                          <p:val>
                                            <p:strVal val="ppt_x"/>
                                          </p:val>
                                        </p:tav>
                                        <p:tav tm="100000">
                                          <p:val>
                                            <p:strVal val="ppt_x"/>
                                          </p:val>
                                        </p:tav>
                                      </p:tavLst>
                                    </p:anim>
                                    <p:anim calcmode="lin" valueType="num">
                                      <p:cBhvr additive="base">
                                        <p:cTn id="804" dur="4500"/>
                                        <p:tgtEl>
                                          <p:spTgt spid="167"/>
                                        </p:tgtEl>
                                        <p:attrNameLst>
                                          <p:attrName>ppt_y</p:attrName>
                                        </p:attrNameLst>
                                      </p:cBhvr>
                                      <p:tavLst>
                                        <p:tav tm="0">
                                          <p:val>
                                            <p:strVal val="ppt_y"/>
                                          </p:val>
                                        </p:tav>
                                        <p:tav tm="100000">
                                          <p:val>
                                            <p:strVal val="0-ppt_h/2"/>
                                          </p:val>
                                        </p:tav>
                                      </p:tavLst>
                                    </p:anim>
                                    <p:set>
                                      <p:cBhvr>
                                        <p:cTn id="805" dur="1" fill="hold">
                                          <p:stCondLst>
                                            <p:cond delay="4499"/>
                                          </p:stCondLst>
                                        </p:cTn>
                                        <p:tgtEl>
                                          <p:spTgt spid="167"/>
                                        </p:tgtEl>
                                        <p:attrNameLst>
                                          <p:attrName>style.visibility</p:attrName>
                                        </p:attrNameLst>
                                      </p:cBhvr>
                                      <p:to>
                                        <p:strVal val="hidden"/>
                                      </p:to>
                                    </p:set>
                                  </p:childTnLst>
                                </p:cTn>
                              </p:par>
                              <p:par>
                                <p:cTn id="806" presetID="3" presetClass="exit" presetSubtype="10" fill="hold" grpId="3" nodeType="withEffect">
                                  <p:stCondLst>
                                    <p:cond delay="0"/>
                                  </p:stCondLst>
                                  <p:childTnLst>
                                    <p:animEffect transition="out" filter="blinds(horizontal)">
                                      <p:cBhvr>
                                        <p:cTn id="807" dur="6000"/>
                                        <p:tgtEl>
                                          <p:spTgt spid="167"/>
                                        </p:tgtEl>
                                      </p:cBhvr>
                                    </p:animEffect>
                                    <p:set>
                                      <p:cBhvr>
                                        <p:cTn id="808" dur="1" fill="hold">
                                          <p:stCondLst>
                                            <p:cond delay="5999"/>
                                          </p:stCondLst>
                                        </p:cTn>
                                        <p:tgtEl>
                                          <p:spTgt spid="167"/>
                                        </p:tgtEl>
                                        <p:attrNameLst>
                                          <p:attrName>style.visibility</p:attrName>
                                        </p:attrNameLst>
                                      </p:cBhvr>
                                      <p:to>
                                        <p:strVal val="hidden"/>
                                      </p:to>
                                    </p:set>
                                  </p:childTnLst>
                                </p:cTn>
                              </p:par>
                              <p:par>
                                <p:cTn id="809" presetID="8" presetClass="emph" presetSubtype="0" fill="hold" grpId="4" nodeType="withEffect">
                                  <p:stCondLst>
                                    <p:cond delay="0"/>
                                  </p:stCondLst>
                                  <p:childTnLst>
                                    <p:animRot by="21600000">
                                      <p:cBhvr>
                                        <p:cTn id="810" dur="5000" fill="hold"/>
                                        <p:tgtEl>
                                          <p:spTgt spid="167"/>
                                        </p:tgtEl>
                                        <p:attrNameLst>
                                          <p:attrName>r</p:attrName>
                                        </p:attrNameLst>
                                      </p:cBhvr>
                                    </p:animRot>
                                  </p:childTnLst>
                                </p:cTn>
                              </p:par>
                              <p:par>
                                <p:cTn id="811" presetID="2" presetClass="entr" presetSubtype="4" fill="hold" grpId="0" nodeType="withEffect">
                                  <p:stCondLst>
                                    <p:cond delay="0"/>
                                  </p:stCondLst>
                                  <p:childTnLst>
                                    <p:set>
                                      <p:cBhvr>
                                        <p:cTn id="812" dur="1" fill="hold">
                                          <p:stCondLst>
                                            <p:cond delay="0"/>
                                          </p:stCondLst>
                                        </p:cTn>
                                        <p:tgtEl>
                                          <p:spTgt spid="166"/>
                                        </p:tgtEl>
                                        <p:attrNameLst>
                                          <p:attrName>style.visibility</p:attrName>
                                        </p:attrNameLst>
                                      </p:cBhvr>
                                      <p:to>
                                        <p:strVal val="visible"/>
                                      </p:to>
                                    </p:set>
                                    <p:anim calcmode="lin" valueType="num">
                                      <p:cBhvr additive="base">
                                        <p:cTn id="813" dur="4000" fill="hold"/>
                                        <p:tgtEl>
                                          <p:spTgt spid="166"/>
                                        </p:tgtEl>
                                        <p:attrNameLst>
                                          <p:attrName>ppt_x</p:attrName>
                                        </p:attrNameLst>
                                      </p:cBhvr>
                                      <p:tavLst>
                                        <p:tav tm="0">
                                          <p:val>
                                            <p:strVal val="#ppt_x"/>
                                          </p:val>
                                        </p:tav>
                                        <p:tav tm="100000">
                                          <p:val>
                                            <p:strVal val="#ppt_x"/>
                                          </p:val>
                                        </p:tav>
                                      </p:tavLst>
                                    </p:anim>
                                    <p:anim calcmode="lin" valueType="num">
                                      <p:cBhvr additive="base">
                                        <p:cTn id="814" dur="4000" fill="hold"/>
                                        <p:tgtEl>
                                          <p:spTgt spid="166"/>
                                        </p:tgtEl>
                                        <p:attrNameLst>
                                          <p:attrName>ppt_y</p:attrName>
                                        </p:attrNameLst>
                                      </p:cBhvr>
                                      <p:tavLst>
                                        <p:tav tm="0">
                                          <p:val>
                                            <p:strVal val="1+#ppt_h/2"/>
                                          </p:val>
                                        </p:tav>
                                        <p:tav tm="100000">
                                          <p:val>
                                            <p:strVal val="#ppt_y"/>
                                          </p:val>
                                        </p:tav>
                                      </p:tavLst>
                                    </p:anim>
                                  </p:childTnLst>
                                </p:cTn>
                              </p:par>
                              <p:par>
                                <p:cTn id="815" presetID="19" presetClass="entr" presetSubtype="10" fill="hold" grpId="1" nodeType="withEffect">
                                  <p:stCondLst>
                                    <p:cond delay="0"/>
                                  </p:stCondLst>
                                  <p:childTnLst>
                                    <p:set>
                                      <p:cBhvr>
                                        <p:cTn id="816" dur="1" fill="hold">
                                          <p:stCondLst>
                                            <p:cond delay="0"/>
                                          </p:stCondLst>
                                        </p:cTn>
                                        <p:tgtEl>
                                          <p:spTgt spid="166"/>
                                        </p:tgtEl>
                                        <p:attrNameLst>
                                          <p:attrName>style.visibility</p:attrName>
                                        </p:attrNameLst>
                                      </p:cBhvr>
                                      <p:to>
                                        <p:strVal val="visible"/>
                                      </p:to>
                                    </p:set>
                                    <p:anim calcmode="lin" valueType="num">
                                      <p:cBhvr>
                                        <p:cTn id="817" dur="4000" fill="hold"/>
                                        <p:tgtEl>
                                          <p:spTgt spid="166"/>
                                        </p:tgtEl>
                                        <p:attrNameLst>
                                          <p:attrName>ppt_w</p:attrName>
                                        </p:attrNameLst>
                                      </p:cBhvr>
                                      <p:tavLst>
                                        <p:tav tm="0" fmla="#ppt_w*sin(2.5*pi*$)">
                                          <p:val>
                                            <p:fltVal val="0"/>
                                          </p:val>
                                        </p:tav>
                                        <p:tav tm="100000">
                                          <p:val>
                                            <p:fltVal val="1"/>
                                          </p:val>
                                        </p:tav>
                                      </p:tavLst>
                                    </p:anim>
                                    <p:anim calcmode="lin" valueType="num">
                                      <p:cBhvr>
                                        <p:cTn id="818" dur="4000" fill="hold"/>
                                        <p:tgtEl>
                                          <p:spTgt spid="166"/>
                                        </p:tgtEl>
                                        <p:attrNameLst>
                                          <p:attrName>ppt_h</p:attrName>
                                        </p:attrNameLst>
                                      </p:cBhvr>
                                      <p:tavLst>
                                        <p:tav tm="0">
                                          <p:val>
                                            <p:strVal val="#ppt_h"/>
                                          </p:val>
                                        </p:tav>
                                        <p:tav tm="100000">
                                          <p:val>
                                            <p:strVal val="#ppt_h"/>
                                          </p:val>
                                        </p:tav>
                                      </p:tavLst>
                                    </p:anim>
                                  </p:childTnLst>
                                </p:cTn>
                              </p:par>
                              <p:par>
                                <p:cTn id="819" presetID="2" presetClass="exit" presetSubtype="1" fill="hold" grpId="2" nodeType="withEffect">
                                  <p:stCondLst>
                                    <p:cond delay="0"/>
                                  </p:stCondLst>
                                  <p:childTnLst>
                                    <p:anim calcmode="lin" valueType="num">
                                      <p:cBhvr additive="base">
                                        <p:cTn id="820" dur="4500"/>
                                        <p:tgtEl>
                                          <p:spTgt spid="166"/>
                                        </p:tgtEl>
                                        <p:attrNameLst>
                                          <p:attrName>ppt_x</p:attrName>
                                        </p:attrNameLst>
                                      </p:cBhvr>
                                      <p:tavLst>
                                        <p:tav tm="0">
                                          <p:val>
                                            <p:strVal val="ppt_x"/>
                                          </p:val>
                                        </p:tav>
                                        <p:tav tm="100000">
                                          <p:val>
                                            <p:strVal val="ppt_x"/>
                                          </p:val>
                                        </p:tav>
                                      </p:tavLst>
                                    </p:anim>
                                    <p:anim calcmode="lin" valueType="num">
                                      <p:cBhvr additive="base">
                                        <p:cTn id="821" dur="4500"/>
                                        <p:tgtEl>
                                          <p:spTgt spid="166"/>
                                        </p:tgtEl>
                                        <p:attrNameLst>
                                          <p:attrName>ppt_y</p:attrName>
                                        </p:attrNameLst>
                                      </p:cBhvr>
                                      <p:tavLst>
                                        <p:tav tm="0">
                                          <p:val>
                                            <p:strVal val="ppt_y"/>
                                          </p:val>
                                        </p:tav>
                                        <p:tav tm="100000">
                                          <p:val>
                                            <p:strVal val="0-ppt_h/2"/>
                                          </p:val>
                                        </p:tav>
                                      </p:tavLst>
                                    </p:anim>
                                    <p:set>
                                      <p:cBhvr>
                                        <p:cTn id="822" dur="1" fill="hold">
                                          <p:stCondLst>
                                            <p:cond delay="4499"/>
                                          </p:stCondLst>
                                        </p:cTn>
                                        <p:tgtEl>
                                          <p:spTgt spid="166"/>
                                        </p:tgtEl>
                                        <p:attrNameLst>
                                          <p:attrName>style.visibility</p:attrName>
                                        </p:attrNameLst>
                                      </p:cBhvr>
                                      <p:to>
                                        <p:strVal val="hidden"/>
                                      </p:to>
                                    </p:set>
                                  </p:childTnLst>
                                </p:cTn>
                              </p:par>
                              <p:par>
                                <p:cTn id="823" presetID="3" presetClass="exit" presetSubtype="10" fill="hold" grpId="3" nodeType="withEffect">
                                  <p:stCondLst>
                                    <p:cond delay="0"/>
                                  </p:stCondLst>
                                  <p:childTnLst>
                                    <p:animEffect transition="out" filter="blinds(horizontal)">
                                      <p:cBhvr>
                                        <p:cTn id="824" dur="6000"/>
                                        <p:tgtEl>
                                          <p:spTgt spid="166"/>
                                        </p:tgtEl>
                                      </p:cBhvr>
                                    </p:animEffect>
                                    <p:set>
                                      <p:cBhvr>
                                        <p:cTn id="825" dur="1" fill="hold">
                                          <p:stCondLst>
                                            <p:cond delay="5999"/>
                                          </p:stCondLst>
                                        </p:cTn>
                                        <p:tgtEl>
                                          <p:spTgt spid="166"/>
                                        </p:tgtEl>
                                        <p:attrNameLst>
                                          <p:attrName>style.visibility</p:attrName>
                                        </p:attrNameLst>
                                      </p:cBhvr>
                                      <p:to>
                                        <p:strVal val="hidden"/>
                                      </p:to>
                                    </p:set>
                                  </p:childTnLst>
                                </p:cTn>
                              </p:par>
                              <p:par>
                                <p:cTn id="826" presetID="8" presetClass="emph" presetSubtype="0" fill="hold" grpId="4" nodeType="withEffect">
                                  <p:stCondLst>
                                    <p:cond delay="0"/>
                                  </p:stCondLst>
                                  <p:childTnLst>
                                    <p:animRot by="21600000">
                                      <p:cBhvr>
                                        <p:cTn id="827" dur="5000" fill="hold"/>
                                        <p:tgtEl>
                                          <p:spTgt spid="166"/>
                                        </p:tgtEl>
                                        <p:attrNameLst>
                                          <p:attrName>r</p:attrName>
                                        </p:attrNameLst>
                                      </p:cBhvr>
                                    </p:animRot>
                                  </p:childTnLst>
                                </p:cTn>
                              </p:par>
                              <p:par>
                                <p:cTn id="828" presetID="2" presetClass="entr" presetSubtype="4" fill="hold" grpId="0" nodeType="withEffect">
                                  <p:stCondLst>
                                    <p:cond delay="0"/>
                                  </p:stCondLst>
                                  <p:childTnLst>
                                    <p:set>
                                      <p:cBhvr>
                                        <p:cTn id="829" dur="1" fill="hold">
                                          <p:stCondLst>
                                            <p:cond delay="0"/>
                                          </p:stCondLst>
                                        </p:cTn>
                                        <p:tgtEl>
                                          <p:spTgt spid="165"/>
                                        </p:tgtEl>
                                        <p:attrNameLst>
                                          <p:attrName>style.visibility</p:attrName>
                                        </p:attrNameLst>
                                      </p:cBhvr>
                                      <p:to>
                                        <p:strVal val="visible"/>
                                      </p:to>
                                    </p:set>
                                    <p:anim calcmode="lin" valueType="num">
                                      <p:cBhvr additive="base">
                                        <p:cTn id="830" dur="4000" fill="hold"/>
                                        <p:tgtEl>
                                          <p:spTgt spid="165"/>
                                        </p:tgtEl>
                                        <p:attrNameLst>
                                          <p:attrName>ppt_x</p:attrName>
                                        </p:attrNameLst>
                                      </p:cBhvr>
                                      <p:tavLst>
                                        <p:tav tm="0">
                                          <p:val>
                                            <p:strVal val="#ppt_x"/>
                                          </p:val>
                                        </p:tav>
                                        <p:tav tm="100000">
                                          <p:val>
                                            <p:strVal val="#ppt_x"/>
                                          </p:val>
                                        </p:tav>
                                      </p:tavLst>
                                    </p:anim>
                                    <p:anim calcmode="lin" valueType="num">
                                      <p:cBhvr additive="base">
                                        <p:cTn id="831" dur="4000" fill="hold"/>
                                        <p:tgtEl>
                                          <p:spTgt spid="165"/>
                                        </p:tgtEl>
                                        <p:attrNameLst>
                                          <p:attrName>ppt_y</p:attrName>
                                        </p:attrNameLst>
                                      </p:cBhvr>
                                      <p:tavLst>
                                        <p:tav tm="0">
                                          <p:val>
                                            <p:strVal val="1+#ppt_h/2"/>
                                          </p:val>
                                        </p:tav>
                                        <p:tav tm="100000">
                                          <p:val>
                                            <p:strVal val="#ppt_y"/>
                                          </p:val>
                                        </p:tav>
                                      </p:tavLst>
                                    </p:anim>
                                  </p:childTnLst>
                                </p:cTn>
                              </p:par>
                              <p:par>
                                <p:cTn id="832" presetID="19" presetClass="entr" presetSubtype="10" fill="hold" grpId="1" nodeType="withEffect">
                                  <p:stCondLst>
                                    <p:cond delay="0"/>
                                  </p:stCondLst>
                                  <p:childTnLst>
                                    <p:set>
                                      <p:cBhvr>
                                        <p:cTn id="833" dur="1" fill="hold">
                                          <p:stCondLst>
                                            <p:cond delay="0"/>
                                          </p:stCondLst>
                                        </p:cTn>
                                        <p:tgtEl>
                                          <p:spTgt spid="165"/>
                                        </p:tgtEl>
                                        <p:attrNameLst>
                                          <p:attrName>style.visibility</p:attrName>
                                        </p:attrNameLst>
                                      </p:cBhvr>
                                      <p:to>
                                        <p:strVal val="visible"/>
                                      </p:to>
                                    </p:set>
                                    <p:anim calcmode="lin" valueType="num">
                                      <p:cBhvr>
                                        <p:cTn id="834" dur="4000" fill="hold"/>
                                        <p:tgtEl>
                                          <p:spTgt spid="165"/>
                                        </p:tgtEl>
                                        <p:attrNameLst>
                                          <p:attrName>ppt_w</p:attrName>
                                        </p:attrNameLst>
                                      </p:cBhvr>
                                      <p:tavLst>
                                        <p:tav tm="0" fmla="#ppt_w*sin(2.5*pi*$)">
                                          <p:val>
                                            <p:fltVal val="0"/>
                                          </p:val>
                                        </p:tav>
                                        <p:tav tm="100000">
                                          <p:val>
                                            <p:fltVal val="1"/>
                                          </p:val>
                                        </p:tav>
                                      </p:tavLst>
                                    </p:anim>
                                    <p:anim calcmode="lin" valueType="num">
                                      <p:cBhvr>
                                        <p:cTn id="835" dur="4000" fill="hold"/>
                                        <p:tgtEl>
                                          <p:spTgt spid="165"/>
                                        </p:tgtEl>
                                        <p:attrNameLst>
                                          <p:attrName>ppt_h</p:attrName>
                                        </p:attrNameLst>
                                      </p:cBhvr>
                                      <p:tavLst>
                                        <p:tav tm="0">
                                          <p:val>
                                            <p:strVal val="#ppt_h"/>
                                          </p:val>
                                        </p:tav>
                                        <p:tav tm="100000">
                                          <p:val>
                                            <p:strVal val="#ppt_h"/>
                                          </p:val>
                                        </p:tav>
                                      </p:tavLst>
                                    </p:anim>
                                  </p:childTnLst>
                                </p:cTn>
                              </p:par>
                              <p:par>
                                <p:cTn id="836" presetID="2" presetClass="exit" presetSubtype="1" fill="hold" grpId="2" nodeType="withEffect">
                                  <p:stCondLst>
                                    <p:cond delay="0"/>
                                  </p:stCondLst>
                                  <p:childTnLst>
                                    <p:anim calcmode="lin" valueType="num">
                                      <p:cBhvr additive="base">
                                        <p:cTn id="837" dur="4500"/>
                                        <p:tgtEl>
                                          <p:spTgt spid="165"/>
                                        </p:tgtEl>
                                        <p:attrNameLst>
                                          <p:attrName>ppt_x</p:attrName>
                                        </p:attrNameLst>
                                      </p:cBhvr>
                                      <p:tavLst>
                                        <p:tav tm="0">
                                          <p:val>
                                            <p:strVal val="ppt_x"/>
                                          </p:val>
                                        </p:tav>
                                        <p:tav tm="100000">
                                          <p:val>
                                            <p:strVal val="ppt_x"/>
                                          </p:val>
                                        </p:tav>
                                      </p:tavLst>
                                    </p:anim>
                                    <p:anim calcmode="lin" valueType="num">
                                      <p:cBhvr additive="base">
                                        <p:cTn id="838" dur="4500"/>
                                        <p:tgtEl>
                                          <p:spTgt spid="165"/>
                                        </p:tgtEl>
                                        <p:attrNameLst>
                                          <p:attrName>ppt_y</p:attrName>
                                        </p:attrNameLst>
                                      </p:cBhvr>
                                      <p:tavLst>
                                        <p:tav tm="0">
                                          <p:val>
                                            <p:strVal val="ppt_y"/>
                                          </p:val>
                                        </p:tav>
                                        <p:tav tm="100000">
                                          <p:val>
                                            <p:strVal val="0-ppt_h/2"/>
                                          </p:val>
                                        </p:tav>
                                      </p:tavLst>
                                    </p:anim>
                                    <p:set>
                                      <p:cBhvr>
                                        <p:cTn id="839" dur="1" fill="hold">
                                          <p:stCondLst>
                                            <p:cond delay="4499"/>
                                          </p:stCondLst>
                                        </p:cTn>
                                        <p:tgtEl>
                                          <p:spTgt spid="165"/>
                                        </p:tgtEl>
                                        <p:attrNameLst>
                                          <p:attrName>style.visibility</p:attrName>
                                        </p:attrNameLst>
                                      </p:cBhvr>
                                      <p:to>
                                        <p:strVal val="hidden"/>
                                      </p:to>
                                    </p:set>
                                  </p:childTnLst>
                                </p:cTn>
                              </p:par>
                              <p:par>
                                <p:cTn id="840" presetID="3" presetClass="exit" presetSubtype="10" fill="hold" grpId="3" nodeType="withEffect">
                                  <p:stCondLst>
                                    <p:cond delay="0"/>
                                  </p:stCondLst>
                                  <p:childTnLst>
                                    <p:animEffect transition="out" filter="blinds(horizontal)">
                                      <p:cBhvr>
                                        <p:cTn id="841" dur="6000"/>
                                        <p:tgtEl>
                                          <p:spTgt spid="165"/>
                                        </p:tgtEl>
                                      </p:cBhvr>
                                    </p:animEffect>
                                    <p:set>
                                      <p:cBhvr>
                                        <p:cTn id="842" dur="1" fill="hold">
                                          <p:stCondLst>
                                            <p:cond delay="5999"/>
                                          </p:stCondLst>
                                        </p:cTn>
                                        <p:tgtEl>
                                          <p:spTgt spid="165"/>
                                        </p:tgtEl>
                                        <p:attrNameLst>
                                          <p:attrName>style.visibility</p:attrName>
                                        </p:attrNameLst>
                                      </p:cBhvr>
                                      <p:to>
                                        <p:strVal val="hidden"/>
                                      </p:to>
                                    </p:set>
                                  </p:childTnLst>
                                </p:cTn>
                              </p:par>
                              <p:par>
                                <p:cTn id="843" presetID="8" presetClass="emph" presetSubtype="0" fill="hold" grpId="4" nodeType="withEffect">
                                  <p:stCondLst>
                                    <p:cond delay="0"/>
                                  </p:stCondLst>
                                  <p:childTnLst>
                                    <p:animRot by="21600000">
                                      <p:cBhvr>
                                        <p:cTn id="844" dur="5000" fill="hold"/>
                                        <p:tgtEl>
                                          <p:spTgt spid="165"/>
                                        </p:tgtEl>
                                        <p:attrNameLst>
                                          <p:attrName>r</p:attrName>
                                        </p:attrNameLst>
                                      </p:cBhvr>
                                    </p:animRot>
                                  </p:childTnLst>
                                </p:cTn>
                              </p:par>
                              <p:par>
                                <p:cTn id="845" presetID="2" presetClass="entr" presetSubtype="4" fill="hold" grpId="0" nodeType="withEffect">
                                  <p:stCondLst>
                                    <p:cond delay="0"/>
                                  </p:stCondLst>
                                  <p:childTnLst>
                                    <p:set>
                                      <p:cBhvr>
                                        <p:cTn id="846" dur="1" fill="hold">
                                          <p:stCondLst>
                                            <p:cond delay="0"/>
                                          </p:stCondLst>
                                        </p:cTn>
                                        <p:tgtEl>
                                          <p:spTgt spid="164"/>
                                        </p:tgtEl>
                                        <p:attrNameLst>
                                          <p:attrName>style.visibility</p:attrName>
                                        </p:attrNameLst>
                                      </p:cBhvr>
                                      <p:to>
                                        <p:strVal val="visible"/>
                                      </p:to>
                                    </p:set>
                                    <p:anim calcmode="lin" valueType="num">
                                      <p:cBhvr additive="base">
                                        <p:cTn id="847" dur="4000" fill="hold"/>
                                        <p:tgtEl>
                                          <p:spTgt spid="164"/>
                                        </p:tgtEl>
                                        <p:attrNameLst>
                                          <p:attrName>ppt_x</p:attrName>
                                        </p:attrNameLst>
                                      </p:cBhvr>
                                      <p:tavLst>
                                        <p:tav tm="0">
                                          <p:val>
                                            <p:strVal val="#ppt_x"/>
                                          </p:val>
                                        </p:tav>
                                        <p:tav tm="100000">
                                          <p:val>
                                            <p:strVal val="#ppt_x"/>
                                          </p:val>
                                        </p:tav>
                                      </p:tavLst>
                                    </p:anim>
                                    <p:anim calcmode="lin" valueType="num">
                                      <p:cBhvr additive="base">
                                        <p:cTn id="848" dur="4000" fill="hold"/>
                                        <p:tgtEl>
                                          <p:spTgt spid="164"/>
                                        </p:tgtEl>
                                        <p:attrNameLst>
                                          <p:attrName>ppt_y</p:attrName>
                                        </p:attrNameLst>
                                      </p:cBhvr>
                                      <p:tavLst>
                                        <p:tav tm="0">
                                          <p:val>
                                            <p:strVal val="1+#ppt_h/2"/>
                                          </p:val>
                                        </p:tav>
                                        <p:tav tm="100000">
                                          <p:val>
                                            <p:strVal val="#ppt_y"/>
                                          </p:val>
                                        </p:tav>
                                      </p:tavLst>
                                    </p:anim>
                                  </p:childTnLst>
                                </p:cTn>
                              </p:par>
                              <p:par>
                                <p:cTn id="849" presetID="19" presetClass="entr" presetSubtype="10" fill="hold" grpId="1" nodeType="withEffect">
                                  <p:stCondLst>
                                    <p:cond delay="0"/>
                                  </p:stCondLst>
                                  <p:childTnLst>
                                    <p:set>
                                      <p:cBhvr>
                                        <p:cTn id="850" dur="1" fill="hold">
                                          <p:stCondLst>
                                            <p:cond delay="0"/>
                                          </p:stCondLst>
                                        </p:cTn>
                                        <p:tgtEl>
                                          <p:spTgt spid="164"/>
                                        </p:tgtEl>
                                        <p:attrNameLst>
                                          <p:attrName>style.visibility</p:attrName>
                                        </p:attrNameLst>
                                      </p:cBhvr>
                                      <p:to>
                                        <p:strVal val="visible"/>
                                      </p:to>
                                    </p:set>
                                    <p:anim calcmode="lin" valueType="num">
                                      <p:cBhvr>
                                        <p:cTn id="851" dur="4000" fill="hold"/>
                                        <p:tgtEl>
                                          <p:spTgt spid="164"/>
                                        </p:tgtEl>
                                        <p:attrNameLst>
                                          <p:attrName>ppt_w</p:attrName>
                                        </p:attrNameLst>
                                      </p:cBhvr>
                                      <p:tavLst>
                                        <p:tav tm="0" fmla="#ppt_w*sin(2.5*pi*$)">
                                          <p:val>
                                            <p:fltVal val="0"/>
                                          </p:val>
                                        </p:tav>
                                        <p:tav tm="100000">
                                          <p:val>
                                            <p:fltVal val="1"/>
                                          </p:val>
                                        </p:tav>
                                      </p:tavLst>
                                    </p:anim>
                                    <p:anim calcmode="lin" valueType="num">
                                      <p:cBhvr>
                                        <p:cTn id="852" dur="4000" fill="hold"/>
                                        <p:tgtEl>
                                          <p:spTgt spid="164"/>
                                        </p:tgtEl>
                                        <p:attrNameLst>
                                          <p:attrName>ppt_h</p:attrName>
                                        </p:attrNameLst>
                                      </p:cBhvr>
                                      <p:tavLst>
                                        <p:tav tm="0">
                                          <p:val>
                                            <p:strVal val="#ppt_h"/>
                                          </p:val>
                                        </p:tav>
                                        <p:tav tm="100000">
                                          <p:val>
                                            <p:strVal val="#ppt_h"/>
                                          </p:val>
                                        </p:tav>
                                      </p:tavLst>
                                    </p:anim>
                                  </p:childTnLst>
                                </p:cTn>
                              </p:par>
                              <p:par>
                                <p:cTn id="853" presetID="2" presetClass="exit" presetSubtype="1" fill="hold" grpId="2" nodeType="withEffect">
                                  <p:stCondLst>
                                    <p:cond delay="0"/>
                                  </p:stCondLst>
                                  <p:childTnLst>
                                    <p:anim calcmode="lin" valueType="num">
                                      <p:cBhvr additive="base">
                                        <p:cTn id="854" dur="4500"/>
                                        <p:tgtEl>
                                          <p:spTgt spid="164"/>
                                        </p:tgtEl>
                                        <p:attrNameLst>
                                          <p:attrName>ppt_x</p:attrName>
                                        </p:attrNameLst>
                                      </p:cBhvr>
                                      <p:tavLst>
                                        <p:tav tm="0">
                                          <p:val>
                                            <p:strVal val="ppt_x"/>
                                          </p:val>
                                        </p:tav>
                                        <p:tav tm="100000">
                                          <p:val>
                                            <p:strVal val="ppt_x"/>
                                          </p:val>
                                        </p:tav>
                                      </p:tavLst>
                                    </p:anim>
                                    <p:anim calcmode="lin" valueType="num">
                                      <p:cBhvr additive="base">
                                        <p:cTn id="855" dur="4500"/>
                                        <p:tgtEl>
                                          <p:spTgt spid="164"/>
                                        </p:tgtEl>
                                        <p:attrNameLst>
                                          <p:attrName>ppt_y</p:attrName>
                                        </p:attrNameLst>
                                      </p:cBhvr>
                                      <p:tavLst>
                                        <p:tav tm="0">
                                          <p:val>
                                            <p:strVal val="ppt_y"/>
                                          </p:val>
                                        </p:tav>
                                        <p:tav tm="100000">
                                          <p:val>
                                            <p:strVal val="0-ppt_h/2"/>
                                          </p:val>
                                        </p:tav>
                                      </p:tavLst>
                                    </p:anim>
                                    <p:set>
                                      <p:cBhvr>
                                        <p:cTn id="856" dur="1" fill="hold">
                                          <p:stCondLst>
                                            <p:cond delay="4499"/>
                                          </p:stCondLst>
                                        </p:cTn>
                                        <p:tgtEl>
                                          <p:spTgt spid="164"/>
                                        </p:tgtEl>
                                        <p:attrNameLst>
                                          <p:attrName>style.visibility</p:attrName>
                                        </p:attrNameLst>
                                      </p:cBhvr>
                                      <p:to>
                                        <p:strVal val="hidden"/>
                                      </p:to>
                                    </p:set>
                                  </p:childTnLst>
                                </p:cTn>
                              </p:par>
                              <p:par>
                                <p:cTn id="857" presetID="3" presetClass="exit" presetSubtype="10" fill="hold" grpId="3" nodeType="withEffect">
                                  <p:stCondLst>
                                    <p:cond delay="0"/>
                                  </p:stCondLst>
                                  <p:childTnLst>
                                    <p:animEffect transition="out" filter="blinds(horizontal)">
                                      <p:cBhvr>
                                        <p:cTn id="858" dur="6000"/>
                                        <p:tgtEl>
                                          <p:spTgt spid="164"/>
                                        </p:tgtEl>
                                      </p:cBhvr>
                                    </p:animEffect>
                                    <p:set>
                                      <p:cBhvr>
                                        <p:cTn id="859" dur="1" fill="hold">
                                          <p:stCondLst>
                                            <p:cond delay="5999"/>
                                          </p:stCondLst>
                                        </p:cTn>
                                        <p:tgtEl>
                                          <p:spTgt spid="164"/>
                                        </p:tgtEl>
                                        <p:attrNameLst>
                                          <p:attrName>style.visibility</p:attrName>
                                        </p:attrNameLst>
                                      </p:cBhvr>
                                      <p:to>
                                        <p:strVal val="hidden"/>
                                      </p:to>
                                    </p:set>
                                  </p:childTnLst>
                                </p:cTn>
                              </p:par>
                              <p:par>
                                <p:cTn id="860" presetID="8" presetClass="emph" presetSubtype="0" fill="hold" grpId="4" nodeType="withEffect">
                                  <p:stCondLst>
                                    <p:cond delay="0"/>
                                  </p:stCondLst>
                                  <p:childTnLst>
                                    <p:animRot by="21600000">
                                      <p:cBhvr>
                                        <p:cTn id="861" dur="5000" fill="hold"/>
                                        <p:tgtEl>
                                          <p:spTgt spid="164"/>
                                        </p:tgtEl>
                                        <p:attrNameLst>
                                          <p:attrName>r</p:attrName>
                                        </p:attrNameLst>
                                      </p:cBhvr>
                                    </p:animRot>
                                  </p:childTnLst>
                                </p:cTn>
                              </p:par>
                              <p:par>
                                <p:cTn id="862" presetID="2" presetClass="entr" presetSubtype="4" fill="hold" grpId="0" nodeType="withEffect">
                                  <p:stCondLst>
                                    <p:cond delay="0"/>
                                  </p:stCondLst>
                                  <p:childTnLst>
                                    <p:set>
                                      <p:cBhvr>
                                        <p:cTn id="863" dur="1" fill="hold">
                                          <p:stCondLst>
                                            <p:cond delay="0"/>
                                          </p:stCondLst>
                                        </p:cTn>
                                        <p:tgtEl>
                                          <p:spTgt spid="163"/>
                                        </p:tgtEl>
                                        <p:attrNameLst>
                                          <p:attrName>style.visibility</p:attrName>
                                        </p:attrNameLst>
                                      </p:cBhvr>
                                      <p:to>
                                        <p:strVal val="visible"/>
                                      </p:to>
                                    </p:set>
                                    <p:anim calcmode="lin" valueType="num">
                                      <p:cBhvr additive="base">
                                        <p:cTn id="864" dur="4000" fill="hold"/>
                                        <p:tgtEl>
                                          <p:spTgt spid="163"/>
                                        </p:tgtEl>
                                        <p:attrNameLst>
                                          <p:attrName>ppt_x</p:attrName>
                                        </p:attrNameLst>
                                      </p:cBhvr>
                                      <p:tavLst>
                                        <p:tav tm="0">
                                          <p:val>
                                            <p:strVal val="#ppt_x"/>
                                          </p:val>
                                        </p:tav>
                                        <p:tav tm="100000">
                                          <p:val>
                                            <p:strVal val="#ppt_x"/>
                                          </p:val>
                                        </p:tav>
                                      </p:tavLst>
                                    </p:anim>
                                    <p:anim calcmode="lin" valueType="num">
                                      <p:cBhvr additive="base">
                                        <p:cTn id="865" dur="4000" fill="hold"/>
                                        <p:tgtEl>
                                          <p:spTgt spid="163"/>
                                        </p:tgtEl>
                                        <p:attrNameLst>
                                          <p:attrName>ppt_y</p:attrName>
                                        </p:attrNameLst>
                                      </p:cBhvr>
                                      <p:tavLst>
                                        <p:tav tm="0">
                                          <p:val>
                                            <p:strVal val="1+#ppt_h/2"/>
                                          </p:val>
                                        </p:tav>
                                        <p:tav tm="100000">
                                          <p:val>
                                            <p:strVal val="#ppt_y"/>
                                          </p:val>
                                        </p:tav>
                                      </p:tavLst>
                                    </p:anim>
                                  </p:childTnLst>
                                </p:cTn>
                              </p:par>
                              <p:par>
                                <p:cTn id="866" presetID="19" presetClass="entr" presetSubtype="10" fill="hold" grpId="1" nodeType="withEffect">
                                  <p:stCondLst>
                                    <p:cond delay="0"/>
                                  </p:stCondLst>
                                  <p:childTnLst>
                                    <p:set>
                                      <p:cBhvr>
                                        <p:cTn id="867" dur="1" fill="hold">
                                          <p:stCondLst>
                                            <p:cond delay="0"/>
                                          </p:stCondLst>
                                        </p:cTn>
                                        <p:tgtEl>
                                          <p:spTgt spid="163"/>
                                        </p:tgtEl>
                                        <p:attrNameLst>
                                          <p:attrName>style.visibility</p:attrName>
                                        </p:attrNameLst>
                                      </p:cBhvr>
                                      <p:to>
                                        <p:strVal val="visible"/>
                                      </p:to>
                                    </p:set>
                                    <p:anim calcmode="lin" valueType="num">
                                      <p:cBhvr>
                                        <p:cTn id="868" dur="4000" fill="hold"/>
                                        <p:tgtEl>
                                          <p:spTgt spid="163"/>
                                        </p:tgtEl>
                                        <p:attrNameLst>
                                          <p:attrName>ppt_w</p:attrName>
                                        </p:attrNameLst>
                                      </p:cBhvr>
                                      <p:tavLst>
                                        <p:tav tm="0" fmla="#ppt_w*sin(2.5*pi*$)">
                                          <p:val>
                                            <p:fltVal val="0"/>
                                          </p:val>
                                        </p:tav>
                                        <p:tav tm="100000">
                                          <p:val>
                                            <p:fltVal val="1"/>
                                          </p:val>
                                        </p:tav>
                                      </p:tavLst>
                                    </p:anim>
                                    <p:anim calcmode="lin" valueType="num">
                                      <p:cBhvr>
                                        <p:cTn id="869" dur="4000" fill="hold"/>
                                        <p:tgtEl>
                                          <p:spTgt spid="163"/>
                                        </p:tgtEl>
                                        <p:attrNameLst>
                                          <p:attrName>ppt_h</p:attrName>
                                        </p:attrNameLst>
                                      </p:cBhvr>
                                      <p:tavLst>
                                        <p:tav tm="0">
                                          <p:val>
                                            <p:strVal val="#ppt_h"/>
                                          </p:val>
                                        </p:tav>
                                        <p:tav tm="100000">
                                          <p:val>
                                            <p:strVal val="#ppt_h"/>
                                          </p:val>
                                        </p:tav>
                                      </p:tavLst>
                                    </p:anim>
                                  </p:childTnLst>
                                </p:cTn>
                              </p:par>
                              <p:par>
                                <p:cTn id="870" presetID="2" presetClass="exit" presetSubtype="1" fill="hold" grpId="2" nodeType="withEffect">
                                  <p:stCondLst>
                                    <p:cond delay="0"/>
                                  </p:stCondLst>
                                  <p:childTnLst>
                                    <p:anim calcmode="lin" valueType="num">
                                      <p:cBhvr additive="base">
                                        <p:cTn id="871" dur="4500"/>
                                        <p:tgtEl>
                                          <p:spTgt spid="163"/>
                                        </p:tgtEl>
                                        <p:attrNameLst>
                                          <p:attrName>ppt_x</p:attrName>
                                        </p:attrNameLst>
                                      </p:cBhvr>
                                      <p:tavLst>
                                        <p:tav tm="0">
                                          <p:val>
                                            <p:strVal val="ppt_x"/>
                                          </p:val>
                                        </p:tav>
                                        <p:tav tm="100000">
                                          <p:val>
                                            <p:strVal val="ppt_x"/>
                                          </p:val>
                                        </p:tav>
                                      </p:tavLst>
                                    </p:anim>
                                    <p:anim calcmode="lin" valueType="num">
                                      <p:cBhvr additive="base">
                                        <p:cTn id="872" dur="4500"/>
                                        <p:tgtEl>
                                          <p:spTgt spid="163"/>
                                        </p:tgtEl>
                                        <p:attrNameLst>
                                          <p:attrName>ppt_y</p:attrName>
                                        </p:attrNameLst>
                                      </p:cBhvr>
                                      <p:tavLst>
                                        <p:tav tm="0">
                                          <p:val>
                                            <p:strVal val="ppt_y"/>
                                          </p:val>
                                        </p:tav>
                                        <p:tav tm="100000">
                                          <p:val>
                                            <p:strVal val="0-ppt_h/2"/>
                                          </p:val>
                                        </p:tav>
                                      </p:tavLst>
                                    </p:anim>
                                    <p:set>
                                      <p:cBhvr>
                                        <p:cTn id="873" dur="1" fill="hold">
                                          <p:stCondLst>
                                            <p:cond delay="4499"/>
                                          </p:stCondLst>
                                        </p:cTn>
                                        <p:tgtEl>
                                          <p:spTgt spid="163"/>
                                        </p:tgtEl>
                                        <p:attrNameLst>
                                          <p:attrName>style.visibility</p:attrName>
                                        </p:attrNameLst>
                                      </p:cBhvr>
                                      <p:to>
                                        <p:strVal val="hidden"/>
                                      </p:to>
                                    </p:set>
                                  </p:childTnLst>
                                </p:cTn>
                              </p:par>
                              <p:par>
                                <p:cTn id="874" presetID="3" presetClass="exit" presetSubtype="10" fill="hold" grpId="3" nodeType="withEffect">
                                  <p:stCondLst>
                                    <p:cond delay="0"/>
                                  </p:stCondLst>
                                  <p:childTnLst>
                                    <p:animEffect transition="out" filter="blinds(horizontal)">
                                      <p:cBhvr>
                                        <p:cTn id="875" dur="6000"/>
                                        <p:tgtEl>
                                          <p:spTgt spid="163"/>
                                        </p:tgtEl>
                                      </p:cBhvr>
                                    </p:animEffect>
                                    <p:set>
                                      <p:cBhvr>
                                        <p:cTn id="876" dur="1" fill="hold">
                                          <p:stCondLst>
                                            <p:cond delay="5999"/>
                                          </p:stCondLst>
                                        </p:cTn>
                                        <p:tgtEl>
                                          <p:spTgt spid="163"/>
                                        </p:tgtEl>
                                        <p:attrNameLst>
                                          <p:attrName>style.visibility</p:attrName>
                                        </p:attrNameLst>
                                      </p:cBhvr>
                                      <p:to>
                                        <p:strVal val="hidden"/>
                                      </p:to>
                                    </p:set>
                                  </p:childTnLst>
                                </p:cTn>
                              </p:par>
                              <p:par>
                                <p:cTn id="877" presetID="8" presetClass="emph" presetSubtype="0" fill="hold" grpId="4" nodeType="withEffect">
                                  <p:stCondLst>
                                    <p:cond delay="0"/>
                                  </p:stCondLst>
                                  <p:childTnLst>
                                    <p:animRot by="21600000">
                                      <p:cBhvr>
                                        <p:cTn id="878" dur="5000" fill="hold"/>
                                        <p:tgtEl>
                                          <p:spTgt spid="163"/>
                                        </p:tgtEl>
                                        <p:attrNameLst>
                                          <p:attrName>r</p:attrName>
                                        </p:attrNameLst>
                                      </p:cBhvr>
                                    </p:animRot>
                                  </p:childTnLst>
                                </p:cTn>
                              </p:par>
                              <p:par>
                                <p:cTn id="879" presetID="2" presetClass="entr" presetSubtype="4" fill="hold" grpId="0" nodeType="withEffect">
                                  <p:stCondLst>
                                    <p:cond delay="0"/>
                                  </p:stCondLst>
                                  <p:childTnLst>
                                    <p:set>
                                      <p:cBhvr>
                                        <p:cTn id="880" dur="1" fill="hold">
                                          <p:stCondLst>
                                            <p:cond delay="0"/>
                                          </p:stCondLst>
                                        </p:cTn>
                                        <p:tgtEl>
                                          <p:spTgt spid="162"/>
                                        </p:tgtEl>
                                        <p:attrNameLst>
                                          <p:attrName>style.visibility</p:attrName>
                                        </p:attrNameLst>
                                      </p:cBhvr>
                                      <p:to>
                                        <p:strVal val="visible"/>
                                      </p:to>
                                    </p:set>
                                    <p:anim calcmode="lin" valueType="num">
                                      <p:cBhvr additive="base">
                                        <p:cTn id="881" dur="4000" fill="hold"/>
                                        <p:tgtEl>
                                          <p:spTgt spid="162"/>
                                        </p:tgtEl>
                                        <p:attrNameLst>
                                          <p:attrName>ppt_x</p:attrName>
                                        </p:attrNameLst>
                                      </p:cBhvr>
                                      <p:tavLst>
                                        <p:tav tm="0">
                                          <p:val>
                                            <p:strVal val="#ppt_x"/>
                                          </p:val>
                                        </p:tav>
                                        <p:tav tm="100000">
                                          <p:val>
                                            <p:strVal val="#ppt_x"/>
                                          </p:val>
                                        </p:tav>
                                      </p:tavLst>
                                    </p:anim>
                                    <p:anim calcmode="lin" valueType="num">
                                      <p:cBhvr additive="base">
                                        <p:cTn id="882" dur="4000" fill="hold"/>
                                        <p:tgtEl>
                                          <p:spTgt spid="162"/>
                                        </p:tgtEl>
                                        <p:attrNameLst>
                                          <p:attrName>ppt_y</p:attrName>
                                        </p:attrNameLst>
                                      </p:cBhvr>
                                      <p:tavLst>
                                        <p:tav tm="0">
                                          <p:val>
                                            <p:strVal val="1+#ppt_h/2"/>
                                          </p:val>
                                        </p:tav>
                                        <p:tav tm="100000">
                                          <p:val>
                                            <p:strVal val="#ppt_y"/>
                                          </p:val>
                                        </p:tav>
                                      </p:tavLst>
                                    </p:anim>
                                  </p:childTnLst>
                                </p:cTn>
                              </p:par>
                              <p:par>
                                <p:cTn id="883" presetID="19" presetClass="entr" presetSubtype="10" fill="hold" grpId="1" nodeType="withEffect">
                                  <p:stCondLst>
                                    <p:cond delay="0"/>
                                  </p:stCondLst>
                                  <p:childTnLst>
                                    <p:set>
                                      <p:cBhvr>
                                        <p:cTn id="884" dur="1" fill="hold">
                                          <p:stCondLst>
                                            <p:cond delay="0"/>
                                          </p:stCondLst>
                                        </p:cTn>
                                        <p:tgtEl>
                                          <p:spTgt spid="162"/>
                                        </p:tgtEl>
                                        <p:attrNameLst>
                                          <p:attrName>style.visibility</p:attrName>
                                        </p:attrNameLst>
                                      </p:cBhvr>
                                      <p:to>
                                        <p:strVal val="visible"/>
                                      </p:to>
                                    </p:set>
                                    <p:anim calcmode="lin" valueType="num">
                                      <p:cBhvr>
                                        <p:cTn id="885" dur="4000" fill="hold"/>
                                        <p:tgtEl>
                                          <p:spTgt spid="162"/>
                                        </p:tgtEl>
                                        <p:attrNameLst>
                                          <p:attrName>ppt_w</p:attrName>
                                        </p:attrNameLst>
                                      </p:cBhvr>
                                      <p:tavLst>
                                        <p:tav tm="0" fmla="#ppt_w*sin(2.5*pi*$)">
                                          <p:val>
                                            <p:fltVal val="0"/>
                                          </p:val>
                                        </p:tav>
                                        <p:tav tm="100000">
                                          <p:val>
                                            <p:fltVal val="1"/>
                                          </p:val>
                                        </p:tav>
                                      </p:tavLst>
                                    </p:anim>
                                    <p:anim calcmode="lin" valueType="num">
                                      <p:cBhvr>
                                        <p:cTn id="886" dur="4000" fill="hold"/>
                                        <p:tgtEl>
                                          <p:spTgt spid="162"/>
                                        </p:tgtEl>
                                        <p:attrNameLst>
                                          <p:attrName>ppt_h</p:attrName>
                                        </p:attrNameLst>
                                      </p:cBhvr>
                                      <p:tavLst>
                                        <p:tav tm="0">
                                          <p:val>
                                            <p:strVal val="#ppt_h"/>
                                          </p:val>
                                        </p:tav>
                                        <p:tav tm="100000">
                                          <p:val>
                                            <p:strVal val="#ppt_h"/>
                                          </p:val>
                                        </p:tav>
                                      </p:tavLst>
                                    </p:anim>
                                  </p:childTnLst>
                                </p:cTn>
                              </p:par>
                              <p:par>
                                <p:cTn id="887" presetID="2" presetClass="exit" presetSubtype="1" fill="hold" grpId="2" nodeType="withEffect">
                                  <p:stCondLst>
                                    <p:cond delay="0"/>
                                  </p:stCondLst>
                                  <p:childTnLst>
                                    <p:anim calcmode="lin" valueType="num">
                                      <p:cBhvr additive="base">
                                        <p:cTn id="888" dur="4500"/>
                                        <p:tgtEl>
                                          <p:spTgt spid="162"/>
                                        </p:tgtEl>
                                        <p:attrNameLst>
                                          <p:attrName>ppt_x</p:attrName>
                                        </p:attrNameLst>
                                      </p:cBhvr>
                                      <p:tavLst>
                                        <p:tav tm="0">
                                          <p:val>
                                            <p:strVal val="ppt_x"/>
                                          </p:val>
                                        </p:tav>
                                        <p:tav tm="100000">
                                          <p:val>
                                            <p:strVal val="ppt_x"/>
                                          </p:val>
                                        </p:tav>
                                      </p:tavLst>
                                    </p:anim>
                                    <p:anim calcmode="lin" valueType="num">
                                      <p:cBhvr additive="base">
                                        <p:cTn id="889" dur="4500"/>
                                        <p:tgtEl>
                                          <p:spTgt spid="162"/>
                                        </p:tgtEl>
                                        <p:attrNameLst>
                                          <p:attrName>ppt_y</p:attrName>
                                        </p:attrNameLst>
                                      </p:cBhvr>
                                      <p:tavLst>
                                        <p:tav tm="0">
                                          <p:val>
                                            <p:strVal val="ppt_y"/>
                                          </p:val>
                                        </p:tav>
                                        <p:tav tm="100000">
                                          <p:val>
                                            <p:strVal val="0-ppt_h/2"/>
                                          </p:val>
                                        </p:tav>
                                      </p:tavLst>
                                    </p:anim>
                                    <p:set>
                                      <p:cBhvr>
                                        <p:cTn id="890" dur="1" fill="hold">
                                          <p:stCondLst>
                                            <p:cond delay="4499"/>
                                          </p:stCondLst>
                                        </p:cTn>
                                        <p:tgtEl>
                                          <p:spTgt spid="162"/>
                                        </p:tgtEl>
                                        <p:attrNameLst>
                                          <p:attrName>style.visibility</p:attrName>
                                        </p:attrNameLst>
                                      </p:cBhvr>
                                      <p:to>
                                        <p:strVal val="hidden"/>
                                      </p:to>
                                    </p:set>
                                  </p:childTnLst>
                                </p:cTn>
                              </p:par>
                              <p:par>
                                <p:cTn id="891" presetID="3" presetClass="exit" presetSubtype="10" fill="hold" grpId="3" nodeType="withEffect">
                                  <p:stCondLst>
                                    <p:cond delay="0"/>
                                  </p:stCondLst>
                                  <p:childTnLst>
                                    <p:animEffect transition="out" filter="blinds(horizontal)">
                                      <p:cBhvr>
                                        <p:cTn id="892" dur="6000"/>
                                        <p:tgtEl>
                                          <p:spTgt spid="162"/>
                                        </p:tgtEl>
                                      </p:cBhvr>
                                    </p:animEffect>
                                    <p:set>
                                      <p:cBhvr>
                                        <p:cTn id="893" dur="1" fill="hold">
                                          <p:stCondLst>
                                            <p:cond delay="5999"/>
                                          </p:stCondLst>
                                        </p:cTn>
                                        <p:tgtEl>
                                          <p:spTgt spid="162"/>
                                        </p:tgtEl>
                                        <p:attrNameLst>
                                          <p:attrName>style.visibility</p:attrName>
                                        </p:attrNameLst>
                                      </p:cBhvr>
                                      <p:to>
                                        <p:strVal val="hidden"/>
                                      </p:to>
                                    </p:set>
                                  </p:childTnLst>
                                </p:cTn>
                              </p:par>
                              <p:par>
                                <p:cTn id="894" presetID="8" presetClass="emph" presetSubtype="0" fill="hold" grpId="4" nodeType="withEffect">
                                  <p:stCondLst>
                                    <p:cond delay="0"/>
                                  </p:stCondLst>
                                  <p:childTnLst>
                                    <p:animRot by="21600000">
                                      <p:cBhvr>
                                        <p:cTn id="895" dur="5000" fill="hold"/>
                                        <p:tgtEl>
                                          <p:spTgt spid="162"/>
                                        </p:tgtEl>
                                        <p:attrNameLst>
                                          <p:attrName>r</p:attrName>
                                        </p:attrNameLst>
                                      </p:cBhvr>
                                    </p:animRot>
                                  </p:childTnLst>
                                </p:cTn>
                              </p:par>
                              <p:par>
                                <p:cTn id="896" presetID="2" presetClass="entr" presetSubtype="4" fill="hold" grpId="0" nodeType="withEffect">
                                  <p:stCondLst>
                                    <p:cond delay="0"/>
                                  </p:stCondLst>
                                  <p:childTnLst>
                                    <p:set>
                                      <p:cBhvr>
                                        <p:cTn id="897" dur="1" fill="hold">
                                          <p:stCondLst>
                                            <p:cond delay="0"/>
                                          </p:stCondLst>
                                        </p:cTn>
                                        <p:tgtEl>
                                          <p:spTgt spid="161"/>
                                        </p:tgtEl>
                                        <p:attrNameLst>
                                          <p:attrName>style.visibility</p:attrName>
                                        </p:attrNameLst>
                                      </p:cBhvr>
                                      <p:to>
                                        <p:strVal val="visible"/>
                                      </p:to>
                                    </p:set>
                                    <p:anim calcmode="lin" valueType="num">
                                      <p:cBhvr additive="base">
                                        <p:cTn id="898" dur="4000" fill="hold"/>
                                        <p:tgtEl>
                                          <p:spTgt spid="161"/>
                                        </p:tgtEl>
                                        <p:attrNameLst>
                                          <p:attrName>ppt_x</p:attrName>
                                        </p:attrNameLst>
                                      </p:cBhvr>
                                      <p:tavLst>
                                        <p:tav tm="0">
                                          <p:val>
                                            <p:strVal val="#ppt_x"/>
                                          </p:val>
                                        </p:tav>
                                        <p:tav tm="100000">
                                          <p:val>
                                            <p:strVal val="#ppt_x"/>
                                          </p:val>
                                        </p:tav>
                                      </p:tavLst>
                                    </p:anim>
                                    <p:anim calcmode="lin" valueType="num">
                                      <p:cBhvr additive="base">
                                        <p:cTn id="899" dur="4000" fill="hold"/>
                                        <p:tgtEl>
                                          <p:spTgt spid="161"/>
                                        </p:tgtEl>
                                        <p:attrNameLst>
                                          <p:attrName>ppt_y</p:attrName>
                                        </p:attrNameLst>
                                      </p:cBhvr>
                                      <p:tavLst>
                                        <p:tav tm="0">
                                          <p:val>
                                            <p:strVal val="1+#ppt_h/2"/>
                                          </p:val>
                                        </p:tav>
                                        <p:tav tm="100000">
                                          <p:val>
                                            <p:strVal val="#ppt_y"/>
                                          </p:val>
                                        </p:tav>
                                      </p:tavLst>
                                    </p:anim>
                                  </p:childTnLst>
                                </p:cTn>
                              </p:par>
                              <p:par>
                                <p:cTn id="900" presetID="19" presetClass="entr" presetSubtype="10" fill="hold" grpId="1" nodeType="withEffect">
                                  <p:stCondLst>
                                    <p:cond delay="0"/>
                                  </p:stCondLst>
                                  <p:childTnLst>
                                    <p:set>
                                      <p:cBhvr>
                                        <p:cTn id="901" dur="1" fill="hold">
                                          <p:stCondLst>
                                            <p:cond delay="0"/>
                                          </p:stCondLst>
                                        </p:cTn>
                                        <p:tgtEl>
                                          <p:spTgt spid="161"/>
                                        </p:tgtEl>
                                        <p:attrNameLst>
                                          <p:attrName>style.visibility</p:attrName>
                                        </p:attrNameLst>
                                      </p:cBhvr>
                                      <p:to>
                                        <p:strVal val="visible"/>
                                      </p:to>
                                    </p:set>
                                    <p:anim calcmode="lin" valueType="num">
                                      <p:cBhvr>
                                        <p:cTn id="902" dur="4000" fill="hold"/>
                                        <p:tgtEl>
                                          <p:spTgt spid="161"/>
                                        </p:tgtEl>
                                        <p:attrNameLst>
                                          <p:attrName>ppt_w</p:attrName>
                                        </p:attrNameLst>
                                      </p:cBhvr>
                                      <p:tavLst>
                                        <p:tav tm="0" fmla="#ppt_w*sin(2.5*pi*$)">
                                          <p:val>
                                            <p:fltVal val="0"/>
                                          </p:val>
                                        </p:tav>
                                        <p:tav tm="100000">
                                          <p:val>
                                            <p:fltVal val="1"/>
                                          </p:val>
                                        </p:tav>
                                      </p:tavLst>
                                    </p:anim>
                                    <p:anim calcmode="lin" valueType="num">
                                      <p:cBhvr>
                                        <p:cTn id="903" dur="4000" fill="hold"/>
                                        <p:tgtEl>
                                          <p:spTgt spid="161"/>
                                        </p:tgtEl>
                                        <p:attrNameLst>
                                          <p:attrName>ppt_h</p:attrName>
                                        </p:attrNameLst>
                                      </p:cBhvr>
                                      <p:tavLst>
                                        <p:tav tm="0">
                                          <p:val>
                                            <p:strVal val="#ppt_h"/>
                                          </p:val>
                                        </p:tav>
                                        <p:tav tm="100000">
                                          <p:val>
                                            <p:strVal val="#ppt_h"/>
                                          </p:val>
                                        </p:tav>
                                      </p:tavLst>
                                    </p:anim>
                                  </p:childTnLst>
                                </p:cTn>
                              </p:par>
                              <p:par>
                                <p:cTn id="904" presetID="2" presetClass="exit" presetSubtype="1" fill="hold" grpId="2" nodeType="withEffect">
                                  <p:stCondLst>
                                    <p:cond delay="0"/>
                                  </p:stCondLst>
                                  <p:childTnLst>
                                    <p:anim calcmode="lin" valueType="num">
                                      <p:cBhvr additive="base">
                                        <p:cTn id="905" dur="4500"/>
                                        <p:tgtEl>
                                          <p:spTgt spid="161"/>
                                        </p:tgtEl>
                                        <p:attrNameLst>
                                          <p:attrName>ppt_x</p:attrName>
                                        </p:attrNameLst>
                                      </p:cBhvr>
                                      <p:tavLst>
                                        <p:tav tm="0">
                                          <p:val>
                                            <p:strVal val="ppt_x"/>
                                          </p:val>
                                        </p:tav>
                                        <p:tav tm="100000">
                                          <p:val>
                                            <p:strVal val="ppt_x"/>
                                          </p:val>
                                        </p:tav>
                                      </p:tavLst>
                                    </p:anim>
                                    <p:anim calcmode="lin" valueType="num">
                                      <p:cBhvr additive="base">
                                        <p:cTn id="906" dur="4500"/>
                                        <p:tgtEl>
                                          <p:spTgt spid="161"/>
                                        </p:tgtEl>
                                        <p:attrNameLst>
                                          <p:attrName>ppt_y</p:attrName>
                                        </p:attrNameLst>
                                      </p:cBhvr>
                                      <p:tavLst>
                                        <p:tav tm="0">
                                          <p:val>
                                            <p:strVal val="ppt_y"/>
                                          </p:val>
                                        </p:tav>
                                        <p:tav tm="100000">
                                          <p:val>
                                            <p:strVal val="0-ppt_h/2"/>
                                          </p:val>
                                        </p:tav>
                                      </p:tavLst>
                                    </p:anim>
                                    <p:set>
                                      <p:cBhvr>
                                        <p:cTn id="907" dur="1" fill="hold">
                                          <p:stCondLst>
                                            <p:cond delay="4499"/>
                                          </p:stCondLst>
                                        </p:cTn>
                                        <p:tgtEl>
                                          <p:spTgt spid="161"/>
                                        </p:tgtEl>
                                        <p:attrNameLst>
                                          <p:attrName>style.visibility</p:attrName>
                                        </p:attrNameLst>
                                      </p:cBhvr>
                                      <p:to>
                                        <p:strVal val="hidden"/>
                                      </p:to>
                                    </p:set>
                                  </p:childTnLst>
                                </p:cTn>
                              </p:par>
                              <p:par>
                                <p:cTn id="908" presetID="3" presetClass="exit" presetSubtype="10" fill="hold" grpId="3" nodeType="withEffect">
                                  <p:stCondLst>
                                    <p:cond delay="0"/>
                                  </p:stCondLst>
                                  <p:childTnLst>
                                    <p:animEffect transition="out" filter="blinds(horizontal)">
                                      <p:cBhvr>
                                        <p:cTn id="909" dur="6000"/>
                                        <p:tgtEl>
                                          <p:spTgt spid="161"/>
                                        </p:tgtEl>
                                      </p:cBhvr>
                                    </p:animEffect>
                                    <p:set>
                                      <p:cBhvr>
                                        <p:cTn id="910" dur="1" fill="hold">
                                          <p:stCondLst>
                                            <p:cond delay="5999"/>
                                          </p:stCondLst>
                                        </p:cTn>
                                        <p:tgtEl>
                                          <p:spTgt spid="161"/>
                                        </p:tgtEl>
                                        <p:attrNameLst>
                                          <p:attrName>style.visibility</p:attrName>
                                        </p:attrNameLst>
                                      </p:cBhvr>
                                      <p:to>
                                        <p:strVal val="hidden"/>
                                      </p:to>
                                    </p:set>
                                  </p:childTnLst>
                                </p:cTn>
                              </p:par>
                              <p:par>
                                <p:cTn id="911" presetID="8" presetClass="emph" presetSubtype="0" fill="hold" grpId="4" nodeType="withEffect">
                                  <p:stCondLst>
                                    <p:cond delay="0"/>
                                  </p:stCondLst>
                                  <p:childTnLst>
                                    <p:animRot by="21600000">
                                      <p:cBhvr>
                                        <p:cTn id="912" dur="5000" fill="hold"/>
                                        <p:tgtEl>
                                          <p:spTgt spid="161"/>
                                        </p:tgtEl>
                                        <p:attrNameLst>
                                          <p:attrName>r</p:attrName>
                                        </p:attrNameLst>
                                      </p:cBhvr>
                                    </p:animRot>
                                  </p:childTnLst>
                                </p:cTn>
                              </p:par>
                              <p:par>
                                <p:cTn id="913" presetID="2" presetClass="entr" presetSubtype="4" fill="hold" grpId="0" nodeType="withEffect">
                                  <p:stCondLst>
                                    <p:cond delay="0"/>
                                  </p:stCondLst>
                                  <p:childTnLst>
                                    <p:set>
                                      <p:cBhvr>
                                        <p:cTn id="914" dur="1" fill="hold">
                                          <p:stCondLst>
                                            <p:cond delay="0"/>
                                          </p:stCondLst>
                                        </p:cTn>
                                        <p:tgtEl>
                                          <p:spTgt spid="160"/>
                                        </p:tgtEl>
                                        <p:attrNameLst>
                                          <p:attrName>style.visibility</p:attrName>
                                        </p:attrNameLst>
                                      </p:cBhvr>
                                      <p:to>
                                        <p:strVal val="visible"/>
                                      </p:to>
                                    </p:set>
                                    <p:anim calcmode="lin" valueType="num">
                                      <p:cBhvr additive="base">
                                        <p:cTn id="915" dur="4000" fill="hold"/>
                                        <p:tgtEl>
                                          <p:spTgt spid="160"/>
                                        </p:tgtEl>
                                        <p:attrNameLst>
                                          <p:attrName>ppt_x</p:attrName>
                                        </p:attrNameLst>
                                      </p:cBhvr>
                                      <p:tavLst>
                                        <p:tav tm="0">
                                          <p:val>
                                            <p:strVal val="#ppt_x"/>
                                          </p:val>
                                        </p:tav>
                                        <p:tav tm="100000">
                                          <p:val>
                                            <p:strVal val="#ppt_x"/>
                                          </p:val>
                                        </p:tav>
                                      </p:tavLst>
                                    </p:anim>
                                    <p:anim calcmode="lin" valueType="num">
                                      <p:cBhvr additive="base">
                                        <p:cTn id="916" dur="4000" fill="hold"/>
                                        <p:tgtEl>
                                          <p:spTgt spid="160"/>
                                        </p:tgtEl>
                                        <p:attrNameLst>
                                          <p:attrName>ppt_y</p:attrName>
                                        </p:attrNameLst>
                                      </p:cBhvr>
                                      <p:tavLst>
                                        <p:tav tm="0">
                                          <p:val>
                                            <p:strVal val="1+#ppt_h/2"/>
                                          </p:val>
                                        </p:tav>
                                        <p:tav tm="100000">
                                          <p:val>
                                            <p:strVal val="#ppt_y"/>
                                          </p:val>
                                        </p:tav>
                                      </p:tavLst>
                                    </p:anim>
                                  </p:childTnLst>
                                </p:cTn>
                              </p:par>
                              <p:par>
                                <p:cTn id="917" presetID="19" presetClass="entr" presetSubtype="10" fill="hold" grpId="1" nodeType="withEffect">
                                  <p:stCondLst>
                                    <p:cond delay="0"/>
                                  </p:stCondLst>
                                  <p:childTnLst>
                                    <p:set>
                                      <p:cBhvr>
                                        <p:cTn id="918" dur="1" fill="hold">
                                          <p:stCondLst>
                                            <p:cond delay="0"/>
                                          </p:stCondLst>
                                        </p:cTn>
                                        <p:tgtEl>
                                          <p:spTgt spid="160"/>
                                        </p:tgtEl>
                                        <p:attrNameLst>
                                          <p:attrName>style.visibility</p:attrName>
                                        </p:attrNameLst>
                                      </p:cBhvr>
                                      <p:to>
                                        <p:strVal val="visible"/>
                                      </p:to>
                                    </p:set>
                                    <p:anim calcmode="lin" valueType="num">
                                      <p:cBhvr>
                                        <p:cTn id="919" dur="4000" fill="hold"/>
                                        <p:tgtEl>
                                          <p:spTgt spid="160"/>
                                        </p:tgtEl>
                                        <p:attrNameLst>
                                          <p:attrName>ppt_w</p:attrName>
                                        </p:attrNameLst>
                                      </p:cBhvr>
                                      <p:tavLst>
                                        <p:tav tm="0" fmla="#ppt_w*sin(2.5*pi*$)">
                                          <p:val>
                                            <p:fltVal val="0"/>
                                          </p:val>
                                        </p:tav>
                                        <p:tav tm="100000">
                                          <p:val>
                                            <p:fltVal val="1"/>
                                          </p:val>
                                        </p:tav>
                                      </p:tavLst>
                                    </p:anim>
                                    <p:anim calcmode="lin" valueType="num">
                                      <p:cBhvr>
                                        <p:cTn id="920" dur="4000" fill="hold"/>
                                        <p:tgtEl>
                                          <p:spTgt spid="160"/>
                                        </p:tgtEl>
                                        <p:attrNameLst>
                                          <p:attrName>ppt_h</p:attrName>
                                        </p:attrNameLst>
                                      </p:cBhvr>
                                      <p:tavLst>
                                        <p:tav tm="0">
                                          <p:val>
                                            <p:strVal val="#ppt_h"/>
                                          </p:val>
                                        </p:tav>
                                        <p:tav tm="100000">
                                          <p:val>
                                            <p:strVal val="#ppt_h"/>
                                          </p:val>
                                        </p:tav>
                                      </p:tavLst>
                                    </p:anim>
                                  </p:childTnLst>
                                </p:cTn>
                              </p:par>
                              <p:par>
                                <p:cTn id="921" presetID="2" presetClass="exit" presetSubtype="1" fill="hold" grpId="2" nodeType="withEffect">
                                  <p:stCondLst>
                                    <p:cond delay="0"/>
                                  </p:stCondLst>
                                  <p:childTnLst>
                                    <p:anim calcmode="lin" valueType="num">
                                      <p:cBhvr additive="base">
                                        <p:cTn id="922" dur="4500"/>
                                        <p:tgtEl>
                                          <p:spTgt spid="160"/>
                                        </p:tgtEl>
                                        <p:attrNameLst>
                                          <p:attrName>ppt_x</p:attrName>
                                        </p:attrNameLst>
                                      </p:cBhvr>
                                      <p:tavLst>
                                        <p:tav tm="0">
                                          <p:val>
                                            <p:strVal val="ppt_x"/>
                                          </p:val>
                                        </p:tav>
                                        <p:tav tm="100000">
                                          <p:val>
                                            <p:strVal val="ppt_x"/>
                                          </p:val>
                                        </p:tav>
                                      </p:tavLst>
                                    </p:anim>
                                    <p:anim calcmode="lin" valueType="num">
                                      <p:cBhvr additive="base">
                                        <p:cTn id="923" dur="4500"/>
                                        <p:tgtEl>
                                          <p:spTgt spid="160"/>
                                        </p:tgtEl>
                                        <p:attrNameLst>
                                          <p:attrName>ppt_y</p:attrName>
                                        </p:attrNameLst>
                                      </p:cBhvr>
                                      <p:tavLst>
                                        <p:tav tm="0">
                                          <p:val>
                                            <p:strVal val="ppt_y"/>
                                          </p:val>
                                        </p:tav>
                                        <p:tav tm="100000">
                                          <p:val>
                                            <p:strVal val="0-ppt_h/2"/>
                                          </p:val>
                                        </p:tav>
                                      </p:tavLst>
                                    </p:anim>
                                    <p:set>
                                      <p:cBhvr>
                                        <p:cTn id="924" dur="1" fill="hold">
                                          <p:stCondLst>
                                            <p:cond delay="4499"/>
                                          </p:stCondLst>
                                        </p:cTn>
                                        <p:tgtEl>
                                          <p:spTgt spid="160"/>
                                        </p:tgtEl>
                                        <p:attrNameLst>
                                          <p:attrName>style.visibility</p:attrName>
                                        </p:attrNameLst>
                                      </p:cBhvr>
                                      <p:to>
                                        <p:strVal val="hidden"/>
                                      </p:to>
                                    </p:set>
                                  </p:childTnLst>
                                </p:cTn>
                              </p:par>
                              <p:par>
                                <p:cTn id="925" presetID="3" presetClass="exit" presetSubtype="10" fill="hold" grpId="3" nodeType="withEffect">
                                  <p:stCondLst>
                                    <p:cond delay="0"/>
                                  </p:stCondLst>
                                  <p:childTnLst>
                                    <p:animEffect transition="out" filter="blinds(horizontal)">
                                      <p:cBhvr>
                                        <p:cTn id="926" dur="6000"/>
                                        <p:tgtEl>
                                          <p:spTgt spid="160"/>
                                        </p:tgtEl>
                                      </p:cBhvr>
                                    </p:animEffect>
                                    <p:set>
                                      <p:cBhvr>
                                        <p:cTn id="927" dur="1" fill="hold">
                                          <p:stCondLst>
                                            <p:cond delay="5999"/>
                                          </p:stCondLst>
                                        </p:cTn>
                                        <p:tgtEl>
                                          <p:spTgt spid="160"/>
                                        </p:tgtEl>
                                        <p:attrNameLst>
                                          <p:attrName>style.visibility</p:attrName>
                                        </p:attrNameLst>
                                      </p:cBhvr>
                                      <p:to>
                                        <p:strVal val="hidden"/>
                                      </p:to>
                                    </p:set>
                                  </p:childTnLst>
                                </p:cTn>
                              </p:par>
                              <p:par>
                                <p:cTn id="928" presetID="8" presetClass="emph" presetSubtype="0" fill="hold" grpId="4" nodeType="withEffect">
                                  <p:stCondLst>
                                    <p:cond delay="0"/>
                                  </p:stCondLst>
                                  <p:childTnLst>
                                    <p:animRot by="21600000">
                                      <p:cBhvr>
                                        <p:cTn id="929" dur="5000" fill="hold"/>
                                        <p:tgtEl>
                                          <p:spTgt spid="160"/>
                                        </p:tgtEl>
                                        <p:attrNameLst>
                                          <p:attrName>r</p:attrName>
                                        </p:attrNameLst>
                                      </p:cBhvr>
                                    </p:animRot>
                                  </p:childTnLst>
                                </p:cTn>
                              </p:par>
                              <p:par>
                                <p:cTn id="930" presetID="2" presetClass="entr" presetSubtype="4" fill="hold" grpId="0" nodeType="withEffect">
                                  <p:stCondLst>
                                    <p:cond delay="0"/>
                                  </p:stCondLst>
                                  <p:childTnLst>
                                    <p:set>
                                      <p:cBhvr>
                                        <p:cTn id="931" dur="1" fill="hold">
                                          <p:stCondLst>
                                            <p:cond delay="0"/>
                                          </p:stCondLst>
                                        </p:cTn>
                                        <p:tgtEl>
                                          <p:spTgt spid="159"/>
                                        </p:tgtEl>
                                        <p:attrNameLst>
                                          <p:attrName>style.visibility</p:attrName>
                                        </p:attrNameLst>
                                      </p:cBhvr>
                                      <p:to>
                                        <p:strVal val="visible"/>
                                      </p:to>
                                    </p:set>
                                    <p:anim calcmode="lin" valueType="num">
                                      <p:cBhvr additive="base">
                                        <p:cTn id="932" dur="4000" fill="hold"/>
                                        <p:tgtEl>
                                          <p:spTgt spid="159"/>
                                        </p:tgtEl>
                                        <p:attrNameLst>
                                          <p:attrName>ppt_x</p:attrName>
                                        </p:attrNameLst>
                                      </p:cBhvr>
                                      <p:tavLst>
                                        <p:tav tm="0">
                                          <p:val>
                                            <p:strVal val="#ppt_x"/>
                                          </p:val>
                                        </p:tav>
                                        <p:tav tm="100000">
                                          <p:val>
                                            <p:strVal val="#ppt_x"/>
                                          </p:val>
                                        </p:tav>
                                      </p:tavLst>
                                    </p:anim>
                                    <p:anim calcmode="lin" valueType="num">
                                      <p:cBhvr additive="base">
                                        <p:cTn id="933" dur="4000" fill="hold"/>
                                        <p:tgtEl>
                                          <p:spTgt spid="159"/>
                                        </p:tgtEl>
                                        <p:attrNameLst>
                                          <p:attrName>ppt_y</p:attrName>
                                        </p:attrNameLst>
                                      </p:cBhvr>
                                      <p:tavLst>
                                        <p:tav tm="0">
                                          <p:val>
                                            <p:strVal val="1+#ppt_h/2"/>
                                          </p:val>
                                        </p:tav>
                                        <p:tav tm="100000">
                                          <p:val>
                                            <p:strVal val="#ppt_y"/>
                                          </p:val>
                                        </p:tav>
                                      </p:tavLst>
                                    </p:anim>
                                  </p:childTnLst>
                                </p:cTn>
                              </p:par>
                              <p:par>
                                <p:cTn id="934" presetID="19" presetClass="entr" presetSubtype="10" fill="hold" grpId="1" nodeType="withEffect">
                                  <p:stCondLst>
                                    <p:cond delay="0"/>
                                  </p:stCondLst>
                                  <p:childTnLst>
                                    <p:set>
                                      <p:cBhvr>
                                        <p:cTn id="935" dur="1" fill="hold">
                                          <p:stCondLst>
                                            <p:cond delay="0"/>
                                          </p:stCondLst>
                                        </p:cTn>
                                        <p:tgtEl>
                                          <p:spTgt spid="159"/>
                                        </p:tgtEl>
                                        <p:attrNameLst>
                                          <p:attrName>style.visibility</p:attrName>
                                        </p:attrNameLst>
                                      </p:cBhvr>
                                      <p:to>
                                        <p:strVal val="visible"/>
                                      </p:to>
                                    </p:set>
                                    <p:anim calcmode="lin" valueType="num">
                                      <p:cBhvr>
                                        <p:cTn id="936" dur="4000" fill="hold"/>
                                        <p:tgtEl>
                                          <p:spTgt spid="159"/>
                                        </p:tgtEl>
                                        <p:attrNameLst>
                                          <p:attrName>ppt_w</p:attrName>
                                        </p:attrNameLst>
                                      </p:cBhvr>
                                      <p:tavLst>
                                        <p:tav tm="0" fmla="#ppt_w*sin(2.5*pi*$)">
                                          <p:val>
                                            <p:fltVal val="0"/>
                                          </p:val>
                                        </p:tav>
                                        <p:tav tm="100000">
                                          <p:val>
                                            <p:fltVal val="1"/>
                                          </p:val>
                                        </p:tav>
                                      </p:tavLst>
                                    </p:anim>
                                    <p:anim calcmode="lin" valueType="num">
                                      <p:cBhvr>
                                        <p:cTn id="937" dur="4000" fill="hold"/>
                                        <p:tgtEl>
                                          <p:spTgt spid="159"/>
                                        </p:tgtEl>
                                        <p:attrNameLst>
                                          <p:attrName>ppt_h</p:attrName>
                                        </p:attrNameLst>
                                      </p:cBhvr>
                                      <p:tavLst>
                                        <p:tav tm="0">
                                          <p:val>
                                            <p:strVal val="#ppt_h"/>
                                          </p:val>
                                        </p:tav>
                                        <p:tav tm="100000">
                                          <p:val>
                                            <p:strVal val="#ppt_h"/>
                                          </p:val>
                                        </p:tav>
                                      </p:tavLst>
                                    </p:anim>
                                  </p:childTnLst>
                                </p:cTn>
                              </p:par>
                              <p:par>
                                <p:cTn id="938" presetID="2" presetClass="exit" presetSubtype="1" fill="hold" grpId="2" nodeType="withEffect">
                                  <p:stCondLst>
                                    <p:cond delay="0"/>
                                  </p:stCondLst>
                                  <p:childTnLst>
                                    <p:anim calcmode="lin" valueType="num">
                                      <p:cBhvr additive="base">
                                        <p:cTn id="939" dur="4500"/>
                                        <p:tgtEl>
                                          <p:spTgt spid="159"/>
                                        </p:tgtEl>
                                        <p:attrNameLst>
                                          <p:attrName>ppt_x</p:attrName>
                                        </p:attrNameLst>
                                      </p:cBhvr>
                                      <p:tavLst>
                                        <p:tav tm="0">
                                          <p:val>
                                            <p:strVal val="ppt_x"/>
                                          </p:val>
                                        </p:tav>
                                        <p:tav tm="100000">
                                          <p:val>
                                            <p:strVal val="ppt_x"/>
                                          </p:val>
                                        </p:tav>
                                      </p:tavLst>
                                    </p:anim>
                                    <p:anim calcmode="lin" valueType="num">
                                      <p:cBhvr additive="base">
                                        <p:cTn id="940" dur="4500"/>
                                        <p:tgtEl>
                                          <p:spTgt spid="159"/>
                                        </p:tgtEl>
                                        <p:attrNameLst>
                                          <p:attrName>ppt_y</p:attrName>
                                        </p:attrNameLst>
                                      </p:cBhvr>
                                      <p:tavLst>
                                        <p:tav tm="0">
                                          <p:val>
                                            <p:strVal val="ppt_y"/>
                                          </p:val>
                                        </p:tav>
                                        <p:tav tm="100000">
                                          <p:val>
                                            <p:strVal val="0-ppt_h/2"/>
                                          </p:val>
                                        </p:tav>
                                      </p:tavLst>
                                    </p:anim>
                                    <p:set>
                                      <p:cBhvr>
                                        <p:cTn id="941" dur="1" fill="hold">
                                          <p:stCondLst>
                                            <p:cond delay="4499"/>
                                          </p:stCondLst>
                                        </p:cTn>
                                        <p:tgtEl>
                                          <p:spTgt spid="159"/>
                                        </p:tgtEl>
                                        <p:attrNameLst>
                                          <p:attrName>style.visibility</p:attrName>
                                        </p:attrNameLst>
                                      </p:cBhvr>
                                      <p:to>
                                        <p:strVal val="hidden"/>
                                      </p:to>
                                    </p:set>
                                  </p:childTnLst>
                                </p:cTn>
                              </p:par>
                              <p:par>
                                <p:cTn id="942" presetID="3" presetClass="exit" presetSubtype="10" fill="hold" grpId="3" nodeType="withEffect">
                                  <p:stCondLst>
                                    <p:cond delay="0"/>
                                  </p:stCondLst>
                                  <p:childTnLst>
                                    <p:animEffect transition="out" filter="blinds(horizontal)">
                                      <p:cBhvr>
                                        <p:cTn id="943" dur="6000"/>
                                        <p:tgtEl>
                                          <p:spTgt spid="159"/>
                                        </p:tgtEl>
                                      </p:cBhvr>
                                    </p:animEffect>
                                    <p:set>
                                      <p:cBhvr>
                                        <p:cTn id="944" dur="1" fill="hold">
                                          <p:stCondLst>
                                            <p:cond delay="5999"/>
                                          </p:stCondLst>
                                        </p:cTn>
                                        <p:tgtEl>
                                          <p:spTgt spid="159"/>
                                        </p:tgtEl>
                                        <p:attrNameLst>
                                          <p:attrName>style.visibility</p:attrName>
                                        </p:attrNameLst>
                                      </p:cBhvr>
                                      <p:to>
                                        <p:strVal val="hidden"/>
                                      </p:to>
                                    </p:set>
                                  </p:childTnLst>
                                </p:cTn>
                              </p:par>
                              <p:par>
                                <p:cTn id="945" presetID="8" presetClass="emph" presetSubtype="0" fill="hold" grpId="4" nodeType="withEffect">
                                  <p:stCondLst>
                                    <p:cond delay="0"/>
                                  </p:stCondLst>
                                  <p:childTnLst>
                                    <p:animRot by="21600000">
                                      <p:cBhvr>
                                        <p:cTn id="946" dur="5000" fill="hold"/>
                                        <p:tgtEl>
                                          <p:spTgt spid="159"/>
                                        </p:tgtEl>
                                        <p:attrNameLst>
                                          <p:attrName>r</p:attrName>
                                        </p:attrNameLst>
                                      </p:cBhvr>
                                    </p:animRot>
                                  </p:childTnLst>
                                </p:cTn>
                              </p:par>
                              <p:par>
                                <p:cTn id="947" presetID="2" presetClass="entr" presetSubtype="4" fill="hold" grpId="0" nodeType="withEffect">
                                  <p:stCondLst>
                                    <p:cond delay="0"/>
                                  </p:stCondLst>
                                  <p:childTnLst>
                                    <p:set>
                                      <p:cBhvr>
                                        <p:cTn id="948" dur="1" fill="hold">
                                          <p:stCondLst>
                                            <p:cond delay="0"/>
                                          </p:stCondLst>
                                        </p:cTn>
                                        <p:tgtEl>
                                          <p:spTgt spid="158"/>
                                        </p:tgtEl>
                                        <p:attrNameLst>
                                          <p:attrName>style.visibility</p:attrName>
                                        </p:attrNameLst>
                                      </p:cBhvr>
                                      <p:to>
                                        <p:strVal val="visible"/>
                                      </p:to>
                                    </p:set>
                                    <p:anim calcmode="lin" valueType="num">
                                      <p:cBhvr additive="base">
                                        <p:cTn id="949" dur="4000" fill="hold"/>
                                        <p:tgtEl>
                                          <p:spTgt spid="158"/>
                                        </p:tgtEl>
                                        <p:attrNameLst>
                                          <p:attrName>ppt_x</p:attrName>
                                        </p:attrNameLst>
                                      </p:cBhvr>
                                      <p:tavLst>
                                        <p:tav tm="0">
                                          <p:val>
                                            <p:strVal val="#ppt_x"/>
                                          </p:val>
                                        </p:tav>
                                        <p:tav tm="100000">
                                          <p:val>
                                            <p:strVal val="#ppt_x"/>
                                          </p:val>
                                        </p:tav>
                                      </p:tavLst>
                                    </p:anim>
                                    <p:anim calcmode="lin" valueType="num">
                                      <p:cBhvr additive="base">
                                        <p:cTn id="950" dur="4000" fill="hold"/>
                                        <p:tgtEl>
                                          <p:spTgt spid="158"/>
                                        </p:tgtEl>
                                        <p:attrNameLst>
                                          <p:attrName>ppt_y</p:attrName>
                                        </p:attrNameLst>
                                      </p:cBhvr>
                                      <p:tavLst>
                                        <p:tav tm="0">
                                          <p:val>
                                            <p:strVal val="1+#ppt_h/2"/>
                                          </p:val>
                                        </p:tav>
                                        <p:tav tm="100000">
                                          <p:val>
                                            <p:strVal val="#ppt_y"/>
                                          </p:val>
                                        </p:tav>
                                      </p:tavLst>
                                    </p:anim>
                                  </p:childTnLst>
                                </p:cTn>
                              </p:par>
                              <p:par>
                                <p:cTn id="951" presetID="19" presetClass="entr" presetSubtype="10" fill="hold" grpId="1" nodeType="withEffect">
                                  <p:stCondLst>
                                    <p:cond delay="0"/>
                                  </p:stCondLst>
                                  <p:childTnLst>
                                    <p:set>
                                      <p:cBhvr>
                                        <p:cTn id="952" dur="1" fill="hold">
                                          <p:stCondLst>
                                            <p:cond delay="0"/>
                                          </p:stCondLst>
                                        </p:cTn>
                                        <p:tgtEl>
                                          <p:spTgt spid="158"/>
                                        </p:tgtEl>
                                        <p:attrNameLst>
                                          <p:attrName>style.visibility</p:attrName>
                                        </p:attrNameLst>
                                      </p:cBhvr>
                                      <p:to>
                                        <p:strVal val="visible"/>
                                      </p:to>
                                    </p:set>
                                    <p:anim calcmode="lin" valueType="num">
                                      <p:cBhvr>
                                        <p:cTn id="953" dur="4000" fill="hold"/>
                                        <p:tgtEl>
                                          <p:spTgt spid="158"/>
                                        </p:tgtEl>
                                        <p:attrNameLst>
                                          <p:attrName>ppt_w</p:attrName>
                                        </p:attrNameLst>
                                      </p:cBhvr>
                                      <p:tavLst>
                                        <p:tav tm="0" fmla="#ppt_w*sin(2.5*pi*$)">
                                          <p:val>
                                            <p:fltVal val="0"/>
                                          </p:val>
                                        </p:tav>
                                        <p:tav tm="100000">
                                          <p:val>
                                            <p:fltVal val="1"/>
                                          </p:val>
                                        </p:tav>
                                      </p:tavLst>
                                    </p:anim>
                                    <p:anim calcmode="lin" valueType="num">
                                      <p:cBhvr>
                                        <p:cTn id="954" dur="4000" fill="hold"/>
                                        <p:tgtEl>
                                          <p:spTgt spid="158"/>
                                        </p:tgtEl>
                                        <p:attrNameLst>
                                          <p:attrName>ppt_h</p:attrName>
                                        </p:attrNameLst>
                                      </p:cBhvr>
                                      <p:tavLst>
                                        <p:tav tm="0">
                                          <p:val>
                                            <p:strVal val="#ppt_h"/>
                                          </p:val>
                                        </p:tav>
                                        <p:tav tm="100000">
                                          <p:val>
                                            <p:strVal val="#ppt_h"/>
                                          </p:val>
                                        </p:tav>
                                      </p:tavLst>
                                    </p:anim>
                                  </p:childTnLst>
                                </p:cTn>
                              </p:par>
                              <p:par>
                                <p:cTn id="955" presetID="2" presetClass="exit" presetSubtype="1" fill="hold" grpId="2" nodeType="withEffect">
                                  <p:stCondLst>
                                    <p:cond delay="0"/>
                                  </p:stCondLst>
                                  <p:childTnLst>
                                    <p:anim calcmode="lin" valueType="num">
                                      <p:cBhvr additive="base">
                                        <p:cTn id="956" dur="4500"/>
                                        <p:tgtEl>
                                          <p:spTgt spid="158"/>
                                        </p:tgtEl>
                                        <p:attrNameLst>
                                          <p:attrName>ppt_x</p:attrName>
                                        </p:attrNameLst>
                                      </p:cBhvr>
                                      <p:tavLst>
                                        <p:tav tm="0">
                                          <p:val>
                                            <p:strVal val="ppt_x"/>
                                          </p:val>
                                        </p:tav>
                                        <p:tav tm="100000">
                                          <p:val>
                                            <p:strVal val="ppt_x"/>
                                          </p:val>
                                        </p:tav>
                                      </p:tavLst>
                                    </p:anim>
                                    <p:anim calcmode="lin" valueType="num">
                                      <p:cBhvr additive="base">
                                        <p:cTn id="957" dur="4500"/>
                                        <p:tgtEl>
                                          <p:spTgt spid="158"/>
                                        </p:tgtEl>
                                        <p:attrNameLst>
                                          <p:attrName>ppt_y</p:attrName>
                                        </p:attrNameLst>
                                      </p:cBhvr>
                                      <p:tavLst>
                                        <p:tav tm="0">
                                          <p:val>
                                            <p:strVal val="ppt_y"/>
                                          </p:val>
                                        </p:tav>
                                        <p:tav tm="100000">
                                          <p:val>
                                            <p:strVal val="0-ppt_h/2"/>
                                          </p:val>
                                        </p:tav>
                                      </p:tavLst>
                                    </p:anim>
                                    <p:set>
                                      <p:cBhvr>
                                        <p:cTn id="958" dur="1" fill="hold">
                                          <p:stCondLst>
                                            <p:cond delay="4499"/>
                                          </p:stCondLst>
                                        </p:cTn>
                                        <p:tgtEl>
                                          <p:spTgt spid="158"/>
                                        </p:tgtEl>
                                        <p:attrNameLst>
                                          <p:attrName>style.visibility</p:attrName>
                                        </p:attrNameLst>
                                      </p:cBhvr>
                                      <p:to>
                                        <p:strVal val="hidden"/>
                                      </p:to>
                                    </p:set>
                                  </p:childTnLst>
                                </p:cTn>
                              </p:par>
                              <p:par>
                                <p:cTn id="959" presetID="3" presetClass="exit" presetSubtype="10" fill="hold" grpId="3" nodeType="withEffect">
                                  <p:stCondLst>
                                    <p:cond delay="0"/>
                                  </p:stCondLst>
                                  <p:childTnLst>
                                    <p:animEffect transition="out" filter="blinds(horizontal)">
                                      <p:cBhvr>
                                        <p:cTn id="960" dur="6000"/>
                                        <p:tgtEl>
                                          <p:spTgt spid="158"/>
                                        </p:tgtEl>
                                      </p:cBhvr>
                                    </p:animEffect>
                                    <p:set>
                                      <p:cBhvr>
                                        <p:cTn id="961" dur="1" fill="hold">
                                          <p:stCondLst>
                                            <p:cond delay="5999"/>
                                          </p:stCondLst>
                                        </p:cTn>
                                        <p:tgtEl>
                                          <p:spTgt spid="158"/>
                                        </p:tgtEl>
                                        <p:attrNameLst>
                                          <p:attrName>style.visibility</p:attrName>
                                        </p:attrNameLst>
                                      </p:cBhvr>
                                      <p:to>
                                        <p:strVal val="hidden"/>
                                      </p:to>
                                    </p:set>
                                  </p:childTnLst>
                                </p:cTn>
                              </p:par>
                              <p:par>
                                <p:cTn id="962" presetID="8" presetClass="emph" presetSubtype="0" fill="hold" grpId="4" nodeType="withEffect">
                                  <p:stCondLst>
                                    <p:cond delay="0"/>
                                  </p:stCondLst>
                                  <p:childTnLst>
                                    <p:animRot by="21600000">
                                      <p:cBhvr>
                                        <p:cTn id="963" dur="5000" fill="hold"/>
                                        <p:tgtEl>
                                          <p:spTgt spid="158"/>
                                        </p:tgtEl>
                                        <p:attrNameLst>
                                          <p:attrName>r</p:attrName>
                                        </p:attrNameLst>
                                      </p:cBhvr>
                                    </p:animRot>
                                  </p:childTnLst>
                                </p:cTn>
                              </p:par>
                              <p:par>
                                <p:cTn id="964" presetID="2" presetClass="entr" presetSubtype="4" fill="hold" grpId="0" nodeType="withEffect">
                                  <p:stCondLst>
                                    <p:cond delay="0"/>
                                  </p:stCondLst>
                                  <p:childTnLst>
                                    <p:set>
                                      <p:cBhvr>
                                        <p:cTn id="965" dur="1" fill="hold">
                                          <p:stCondLst>
                                            <p:cond delay="0"/>
                                          </p:stCondLst>
                                        </p:cTn>
                                        <p:tgtEl>
                                          <p:spTgt spid="185"/>
                                        </p:tgtEl>
                                        <p:attrNameLst>
                                          <p:attrName>style.visibility</p:attrName>
                                        </p:attrNameLst>
                                      </p:cBhvr>
                                      <p:to>
                                        <p:strVal val="visible"/>
                                      </p:to>
                                    </p:set>
                                    <p:anim calcmode="lin" valueType="num">
                                      <p:cBhvr additive="base">
                                        <p:cTn id="966" dur="4000" fill="hold"/>
                                        <p:tgtEl>
                                          <p:spTgt spid="185"/>
                                        </p:tgtEl>
                                        <p:attrNameLst>
                                          <p:attrName>ppt_x</p:attrName>
                                        </p:attrNameLst>
                                      </p:cBhvr>
                                      <p:tavLst>
                                        <p:tav tm="0">
                                          <p:val>
                                            <p:strVal val="#ppt_x"/>
                                          </p:val>
                                        </p:tav>
                                        <p:tav tm="100000">
                                          <p:val>
                                            <p:strVal val="#ppt_x"/>
                                          </p:val>
                                        </p:tav>
                                      </p:tavLst>
                                    </p:anim>
                                    <p:anim calcmode="lin" valueType="num">
                                      <p:cBhvr additive="base">
                                        <p:cTn id="967" dur="4000" fill="hold"/>
                                        <p:tgtEl>
                                          <p:spTgt spid="185"/>
                                        </p:tgtEl>
                                        <p:attrNameLst>
                                          <p:attrName>ppt_y</p:attrName>
                                        </p:attrNameLst>
                                      </p:cBhvr>
                                      <p:tavLst>
                                        <p:tav tm="0">
                                          <p:val>
                                            <p:strVal val="1+#ppt_h/2"/>
                                          </p:val>
                                        </p:tav>
                                        <p:tav tm="100000">
                                          <p:val>
                                            <p:strVal val="#ppt_y"/>
                                          </p:val>
                                        </p:tav>
                                      </p:tavLst>
                                    </p:anim>
                                  </p:childTnLst>
                                </p:cTn>
                              </p:par>
                              <p:par>
                                <p:cTn id="968" presetID="19" presetClass="entr" presetSubtype="10" fill="hold" grpId="1" nodeType="withEffect">
                                  <p:stCondLst>
                                    <p:cond delay="0"/>
                                  </p:stCondLst>
                                  <p:childTnLst>
                                    <p:set>
                                      <p:cBhvr>
                                        <p:cTn id="969" dur="1" fill="hold">
                                          <p:stCondLst>
                                            <p:cond delay="0"/>
                                          </p:stCondLst>
                                        </p:cTn>
                                        <p:tgtEl>
                                          <p:spTgt spid="185"/>
                                        </p:tgtEl>
                                        <p:attrNameLst>
                                          <p:attrName>style.visibility</p:attrName>
                                        </p:attrNameLst>
                                      </p:cBhvr>
                                      <p:to>
                                        <p:strVal val="visible"/>
                                      </p:to>
                                    </p:set>
                                    <p:anim calcmode="lin" valueType="num">
                                      <p:cBhvr>
                                        <p:cTn id="970" dur="4000" fill="hold"/>
                                        <p:tgtEl>
                                          <p:spTgt spid="185"/>
                                        </p:tgtEl>
                                        <p:attrNameLst>
                                          <p:attrName>ppt_w</p:attrName>
                                        </p:attrNameLst>
                                      </p:cBhvr>
                                      <p:tavLst>
                                        <p:tav tm="0" fmla="#ppt_w*sin(2.5*pi*$)">
                                          <p:val>
                                            <p:fltVal val="0"/>
                                          </p:val>
                                        </p:tav>
                                        <p:tav tm="100000">
                                          <p:val>
                                            <p:fltVal val="1"/>
                                          </p:val>
                                        </p:tav>
                                      </p:tavLst>
                                    </p:anim>
                                    <p:anim calcmode="lin" valueType="num">
                                      <p:cBhvr>
                                        <p:cTn id="971" dur="4000" fill="hold"/>
                                        <p:tgtEl>
                                          <p:spTgt spid="185"/>
                                        </p:tgtEl>
                                        <p:attrNameLst>
                                          <p:attrName>ppt_h</p:attrName>
                                        </p:attrNameLst>
                                      </p:cBhvr>
                                      <p:tavLst>
                                        <p:tav tm="0">
                                          <p:val>
                                            <p:strVal val="#ppt_h"/>
                                          </p:val>
                                        </p:tav>
                                        <p:tav tm="100000">
                                          <p:val>
                                            <p:strVal val="#ppt_h"/>
                                          </p:val>
                                        </p:tav>
                                      </p:tavLst>
                                    </p:anim>
                                  </p:childTnLst>
                                </p:cTn>
                              </p:par>
                              <p:par>
                                <p:cTn id="972" presetID="2" presetClass="exit" presetSubtype="1" fill="hold" grpId="2" nodeType="withEffect">
                                  <p:stCondLst>
                                    <p:cond delay="0"/>
                                  </p:stCondLst>
                                  <p:childTnLst>
                                    <p:anim calcmode="lin" valueType="num">
                                      <p:cBhvr additive="base">
                                        <p:cTn id="973" dur="4500"/>
                                        <p:tgtEl>
                                          <p:spTgt spid="185"/>
                                        </p:tgtEl>
                                        <p:attrNameLst>
                                          <p:attrName>ppt_x</p:attrName>
                                        </p:attrNameLst>
                                      </p:cBhvr>
                                      <p:tavLst>
                                        <p:tav tm="0">
                                          <p:val>
                                            <p:strVal val="ppt_x"/>
                                          </p:val>
                                        </p:tav>
                                        <p:tav tm="100000">
                                          <p:val>
                                            <p:strVal val="ppt_x"/>
                                          </p:val>
                                        </p:tav>
                                      </p:tavLst>
                                    </p:anim>
                                    <p:anim calcmode="lin" valueType="num">
                                      <p:cBhvr additive="base">
                                        <p:cTn id="974" dur="4500"/>
                                        <p:tgtEl>
                                          <p:spTgt spid="185"/>
                                        </p:tgtEl>
                                        <p:attrNameLst>
                                          <p:attrName>ppt_y</p:attrName>
                                        </p:attrNameLst>
                                      </p:cBhvr>
                                      <p:tavLst>
                                        <p:tav tm="0">
                                          <p:val>
                                            <p:strVal val="ppt_y"/>
                                          </p:val>
                                        </p:tav>
                                        <p:tav tm="100000">
                                          <p:val>
                                            <p:strVal val="0-ppt_h/2"/>
                                          </p:val>
                                        </p:tav>
                                      </p:tavLst>
                                    </p:anim>
                                    <p:set>
                                      <p:cBhvr>
                                        <p:cTn id="975" dur="1" fill="hold">
                                          <p:stCondLst>
                                            <p:cond delay="4499"/>
                                          </p:stCondLst>
                                        </p:cTn>
                                        <p:tgtEl>
                                          <p:spTgt spid="185"/>
                                        </p:tgtEl>
                                        <p:attrNameLst>
                                          <p:attrName>style.visibility</p:attrName>
                                        </p:attrNameLst>
                                      </p:cBhvr>
                                      <p:to>
                                        <p:strVal val="hidden"/>
                                      </p:to>
                                    </p:set>
                                  </p:childTnLst>
                                </p:cTn>
                              </p:par>
                              <p:par>
                                <p:cTn id="976" presetID="3" presetClass="exit" presetSubtype="10" fill="hold" grpId="3" nodeType="withEffect">
                                  <p:stCondLst>
                                    <p:cond delay="0"/>
                                  </p:stCondLst>
                                  <p:childTnLst>
                                    <p:animEffect transition="out" filter="blinds(horizontal)">
                                      <p:cBhvr>
                                        <p:cTn id="977" dur="6000"/>
                                        <p:tgtEl>
                                          <p:spTgt spid="185"/>
                                        </p:tgtEl>
                                      </p:cBhvr>
                                    </p:animEffect>
                                    <p:set>
                                      <p:cBhvr>
                                        <p:cTn id="978" dur="1" fill="hold">
                                          <p:stCondLst>
                                            <p:cond delay="5999"/>
                                          </p:stCondLst>
                                        </p:cTn>
                                        <p:tgtEl>
                                          <p:spTgt spid="185"/>
                                        </p:tgtEl>
                                        <p:attrNameLst>
                                          <p:attrName>style.visibility</p:attrName>
                                        </p:attrNameLst>
                                      </p:cBhvr>
                                      <p:to>
                                        <p:strVal val="hidden"/>
                                      </p:to>
                                    </p:set>
                                  </p:childTnLst>
                                </p:cTn>
                              </p:par>
                              <p:par>
                                <p:cTn id="979" presetID="8" presetClass="emph" presetSubtype="0" fill="hold" grpId="4" nodeType="withEffect">
                                  <p:stCondLst>
                                    <p:cond delay="0"/>
                                  </p:stCondLst>
                                  <p:childTnLst>
                                    <p:animRot by="21600000">
                                      <p:cBhvr>
                                        <p:cTn id="980" dur="5000" fill="hold"/>
                                        <p:tgtEl>
                                          <p:spTgt spid="185"/>
                                        </p:tgtEl>
                                        <p:attrNameLst>
                                          <p:attrName>r</p:attrName>
                                        </p:attrNameLst>
                                      </p:cBhvr>
                                    </p:animRot>
                                  </p:childTnLst>
                                </p:cTn>
                              </p:par>
                              <p:par>
                                <p:cTn id="981" presetID="2" presetClass="entr" presetSubtype="4" fill="hold" grpId="0" nodeType="withEffect">
                                  <p:stCondLst>
                                    <p:cond delay="0"/>
                                  </p:stCondLst>
                                  <p:childTnLst>
                                    <p:set>
                                      <p:cBhvr>
                                        <p:cTn id="982" dur="1" fill="hold">
                                          <p:stCondLst>
                                            <p:cond delay="0"/>
                                          </p:stCondLst>
                                        </p:cTn>
                                        <p:tgtEl>
                                          <p:spTgt spid="184"/>
                                        </p:tgtEl>
                                        <p:attrNameLst>
                                          <p:attrName>style.visibility</p:attrName>
                                        </p:attrNameLst>
                                      </p:cBhvr>
                                      <p:to>
                                        <p:strVal val="visible"/>
                                      </p:to>
                                    </p:set>
                                    <p:anim calcmode="lin" valueType="num">
                                      <p:cBhvr additive="base">
                                        <p:cTn id="983" dur="4000" fill="hold"/>
                                        <p:tgtEl>
                                          <p:spTgt spid="184"/>
                                        </p:tgtEl>
                                        <p:attrNameLst>
                                          <p:attrName>ppt_x</p:attrName>
                                        </p:attrNameLst>
                                      </p:cBhvr>
                                      <p:tavLst>
                                        <p:tav tm="0">
                                          <p:val>
                                            <p:strVal val="#ppt_x"/>
                                          </p:val>
                                        </p:tav>
                                        <p:tav tm="100000">
                                          <p:val>
                                            <p:strVal val="#ppt_x"/>
                                          </p:val>
                                        </p:tav>
                                      </p:tavLst>
                                    </p:anim>
                                    <p:anim calcmode="lin" valueType="num">
                                      <p:cBhvr additive="base">
                                        <p:cTn id="984" dur="4000" fill="hold"/>
                                        <p:tgtEl>
                                          <p:spTgt spid="184"/>
                                        </p:tgtEl>
                                        <p:attrNameLst>
                                          <p:attrName>ppt_y</p:attrName>
                                        </p:attrNameLst>
                                      </p:cBhvr>
                                      <p:tavLst>
                                        <p:tav tm="0">
                                          <p:val>
                                            <p:strVal val="1+#ppt_h/2"/>
                                          </p:val>
                                        </p:tav>
                                        <p:tav tm="100000">
                                          <p:val>
                                            <p:strVal val="#ppt_y"/>
                                          </p:val>
                                        </p:tav>
                                      </p:tavLst>
                                    </p:anim>
                                  </p:childTnLst>
                                </p:cTn>
                              </p:par>
                              <p:par>
                                <p:cTn id="985" presetID="19" presetClass="entr" presetSubtype="10" fill="hold" grpId="1" nodeType="withEffect">
                                  <p:stCondLst>
                                    <p:cond delay="0"/>
                                  </p:stCondLst>
                                  <p:childTnLst>
                                    <p:set>
                                      <p:cBhvr>
                                        <p:cTn id="986" dur="1" fill="hold">
                                          <p:stCondLst>
                                            <p:cond delay="0"/>
                                          </p:stCondLst>
                                        </p:cTn>
                                        <p:tgtEl>
                                          <p:spTgt spid="184"/>
                                        </p:tgtEl>
                                        <p:attrNameLst>
                                          <p:attrName>style.visibility</p:attrName>
                                        </p:attrNameLst>
                                      </p:cBhvr>
                                      <p:to>
                                        <p:strVal val="visible"/>
                                      </p:to>
                                    </p:set>
                                    <p:anim calcmode="lin" valueType="num">
                                      <p:cBhvr>
                                        <p:cTn id="987" dur="4000" fill="hold"/>
                                        <p:tgtEl>
                                          <p:spTgt spid="184"/>
                                        </p:tgtEl>
                                        <p:attrNameLst>
                                          <p:attrName>ppt_w</p:attrName>
                                        </p:attrNameLst>
                                      </p:cBhvr>
                                      <p:tavLst>
                                        <p:tav tm="0" fmla="#ppt_w*sin(2.5*pi*$)">
                                          <p:val>
                                            <p:fltVal val="0"/>
                                          </p:val>
                                        </p:tav>
                                        <p:tav tm="100000">
                                          <p:val>
                                            <p:fltVal val="1"/>
                                          </p:val>
                                        </p:tav>
                                      </p:tavLst>
                                    </p:anim>
                                    <p:anim calcmode="lin" valueType="num">
                                      <p:cBhvr>
                                        <p:cTn id="988" dur="4000" fill="hold"/>
                                        <p:tgtEl>
                                          <p:spTgt spid="184"/>
                                        </p:tgtEl>
                                        <p:attrNameLst>
                                          <p:attrName>ppt_h</p:attrName>
                                        </p:attrNameLst>
                                      </p:cBhvr>
                                      <p:tavLst>
                                        <p:tav tm="0">
                                          <p:val>
                                            <p:strVal val="#ppt_h"/>
                                          </p:val>
                                        </p:tav>
                                        <p:tav tm="100000">
                                          <p:val>
                                            <p:strVal val="#ppt_h"/>
                                          </p:val>
                                        </p:tav>
                                      </p:tavLst>
                                    </p:anim>
                                  </p:childTnLst>
                                </p:cTn>
                              </p:par>
                              <p:par>
                                <p:cTn id="989" presetID="2" presetClass="exit" presetSubtype="1" fill="hold" grpId="2" nodeType="withEffect">
                                  <p:stCondLst>
                                    <p:cond delay="0"/>
                                  </p:stCondLst>
                                  <p:childTnLst>
                                    <p:anim calcmode="lin" valueType="num">
                                      <p:cBhvr additive="base">
                                        <p:cTn id="990" dur="4500"/>
                                        <p:tgtEl>
                                          <p:spTgt spid="184"/>
                                        </p:tgtEl>
                                        <p:attrNameLst>
                                          <p:attrName>ppt_x</p:attrName>
                                        </p:attrNameLst>
                                      </p:cBhvr>
                                      <p:tavLst>
                                        <p:tav tm="0">
                                          <p:val>
                                            <p:strVal val="ppt_x"/>
                                          </p:val>
                                        </p:tav>
                                        <p:tav tm="100000">
                                          <p:val>
                                            <p:strVal val="ppt_x"/>
                                          </p:val>
                                        </p:tav>
                                      </p:tavLst>
                                    </p:anim>
                                    <p:anim calcmode="lin" valueType="num">
                                      <p:cBhvr additive="base">
                                        <p:cTn id="991" dur="4500"/>
                                        <p:tgtEl>
                                          <p:spTgt spid="184"/>
                                        </p:tgtEl>
                                        <p:attrNameLst>
                                          <p:attrName>ppt_y</p:attrName>
                                        </p:attrNameLst>
                                      </p:cBhvr>
                                      <p:tavLst>
                                        <p:tav tm="0">
                                          <p:val>
                                            <p:strVal val="ppt_y"/>
                                          </p:val>
                                        </p:tav>
                                        <p:tav tm="100000">
                                          <p:val>
                                            <p:strVal val="0-ppt_h/2"/>
                                          </p:val>
                                        </p:tav>
                                      </p:tavLst>
                                    </p:anim>
                                    <p:set>
                                      <p:cBhvr>
                                        <p:cTn id="992" dur="1" fill="hold">
                                          <p:stCondLst>
                                            <p:cond delay="4499"/>
                                          </p:stCondLst>
                                        </p:cTn>
                                        <p:tgtEl>
                                          <p:spTgt spid="184"/>
                                        </p:tgtEl>
                                        <p:attrNameLst>
                                          <p:attrName>style.visibility</p:attrName>
                                        </p:attrNameLst>
                                      </p:cBhvr>
                                      <p:to>
                                        <p:strVal val="hidden"/>
                                      </p:to>
                                    </p:set>
                                  </p:childTnLst>
                                </p:cTn>
                              </p:par>
                              <p:par>
                                <p:cTn id="993" presetID="3" presetClass="exit" presetSubtype="10" fill="hold" grpId="3" nodeType="withEffect">
                                  <p:stCondLst>
                                    <p:cond delay="0"/>
                                  </p:stCondLst>
                                  <p:childTnLst>
                                    <p:animEffect transition="out" filter="blinds(horizontal)">
                                      <p:cBhvr>
                                        <p:cTn id="994" dur="6000"/>
                                        <p:tgtEl>
                                          <p:spTgt spid="184"/>
                                        </p:tgtEl>
                                      </p:cBhvr>
                                    </p:animEffect>
                                    <p:set>
                                      <p:cBhvr>
                                        <p:cTn id="995" dur="1" fill="hold">
                                          <p:stCondLst>
                                            <p:cond delay="5999"/>
                                          </p:stCondLst>
                                        </p:cTn>
                                        <p:tgtEl>
                                          <p:spTgt spid="184"/>
                                        </p:tgtEl>
                                        <p:attrNameLst>
                                          <p:attrName>style.visibility</p:attrName>
                                        </p:attrNameLst>
                                      </p:cBhvr>
                                      <p:to>
                                        <p:strVal val="hidden"/>
                                      </p:to>
                                    </p:set>
                                  </p:childTnLst>
                                </p:cTn>
                              </p:par>
                              <p:par>
                                <p:cTn id="996" presetID="8" presetClass="emph" presetSubtype="0" fill="hold" grpId="4" nodeType="withEffect">
                                  <p:stCondLst>
                                    <p:cond delay="0"/>
                                  </p:stCondLst>
                                  <p:childTnLst>
                                    <p:animRot by="21600000">
                                      <p:cBhvr>
                                        <p:cTn id="997" dur="5000" fill="hold"/>
                                        <p:tgtEl>
                                          <p:spTgt spid="184"/>
                                        </p:tgtEl>
                                        <p:attrNameLst>
                                          <p:attrName>r</p:attrName>
                                        </p:attrNameLst>
                                      </p:cBhvr>
                                    </p:animRot>
                                  </p:childTnLst>
                                </p:cTn>
                              </p:par>
                              <p:par>
                                <p:cTn id="998" presetID="2" presetClass="entr" presetSubtype="4" fill="hold" grpId="0" nodeType="withEffect">
                                  <p:stCondLst>
                                    <p:cond delay="0"/>
                                  </p:stCondLst>
                                  <p:childTnLst>
                                    <p:set>
                                      <p:cBhvr>
                                        <p:cTn id="999" dur="1" fill="hold">
                                          <p:stCondLst>
                                            <p:cond delay="0"/>
                                          </p:stCondLst>
                                        </p:cTn>
                                        <p:tgtEl>
                                          <p:spTgt spid="183"/>
                                        </p:tgtEl>
                                        <p:attrNameLst>
                                          <p:attrName>style.visibility</p:attrName>
                                        </p:attrNameLst>
                                      </p:cBhvr>
                                      <p:to>
                                        <p:strVal val="visible"/>
                                      </p:to>
                                    </p:set>
                                    <p:anim calcmode="lin" valueType="num">
                                      <p:cBhvr additive="base">
                                        <p:cTn id="1000" dur="4000" fill="hold"/>
                                        <p:tgtEl>
                                          <p:spTgt spid="183"/>
                                        </p:tgtEl>
                                        <p:attrNameLst>
                                          <p:attrName>ppt_x</p:attrName>
                                        </p:attrNameLst>
                                      </p:cBhvr>
                                      <p:tavLst>
                                        <p:tav tm="0">
                                          <p:val>
                                            <p:strVal val="#ppt_x"/>
                                          </p:val>
                                        </p:tav>
                                        <p:tav tm="100000">
                                          <p:val>
                                            <p:strVal val="#ppt_x"/>
                                          </p:val>
                                        </p:tav>
                                      </p:tavLst>
                                    </p:anim>
                                    <p:anim calcmode="lin" valueType="num">
                                      <p:cBhvr additive="base">
                                        <p:cTn id="1001" dur="4000" fill="hold"/>
                                        <p:tgtEl>
                                          <p:spTgt spid="183"/>
                                        </p:tgtEl>
                                        <p:attrNameLst>
                                          <p:attrName>ppt_y</p:attrName>
                                        </p:attrNameLst>
                                      </p:cBhvr>
                                      <p:tavLst>
                                        <p:tav tm="0">
                                          <p:val>
                                            <p:strVal val="1+#ppt_h/2"/>
                                          </p:val>
                                        </p:tav>
                                        <p:tav tm="100000">
                                          <p:val>
                                            <p:strVal val="#ppt_y"/>
                                          </p:val>
                                        </p:tav>
                                      </p:tavLst>
                                    </p:anim>
                                  </p:childTnLst>
                                </p:cTn>
                              </p:par>
                              <p:par>
                                <p:cTn id="1002" presetID="19" presetClass="entr" presetSubtype="10" fill="hold" grpId="1" nodeType="withEffect">
                                  <p:stCondLst>
                                    <p:cond delay="0"/>
                                  </p:stCondLst>
                                  <p:childTnLst>
                                    <p:set>
                                      <p:cBhvr>
                                        <p:cTn id="1003" dur="1" fill="hold">
                                          <p:stCondLst>
                                            <p:cond delay="0"/>
                                          </p:stCondLst>
                                        </p:cTn>
                                        <p:tgtEl>
                                          <p:spTgt spid="183"/>
                                        </p:tgtEl>
                                        <p:attrNameLst>
                                          <p:attrName>style.visibility</p:attrName>
                                        </p:attrNameLst>
                                      </p:cBhvr>
                                      <p:to>
                                        <p:strVal val="visible"/>
                                      </p:to>
                                    </p:set>
                                    <p:anim calcmode="lin" valueType="num">
                                      <p:cBhvr>
                                        <p:cTn id="1004" dur="4000" fill="hold"/>
                                        <p:tgtEl>
                                          <p:spTgt spid="183"/>
                                        </p:tgtEl>
                                        <p:attrNameLst>
                                          <p:attrName>ppt_w</p:attrName>
                                        </p:attrNameLst>
                                      </p:cBhvr>
                                      <p:tavLst>
                                        <p:tav tm="0" fmla="#ppt_w*sin(2.5*pi*$)">
                                          <p:val>
                                            <p:fltVal val="0"/>
                                          </p:val>
                                        </p:tav>
                                        <p:tav tm="100000">
                                          <p:val>
                                            <p:fltVal val="1"/>
                                          </p:val>
                                        </p:tav>
                                      </p:tavLst>
                                    </p:anim>
                                    <p:anim calcmode="lin" valueType="num">
                                      <p:cBhvr>
                                        <p:cTn id="1005" dur="4000" fill="hold"/>
                                        <p:tgtEl>
                                          <p:spTgt spid="183"/>
                                        </p:tgtEl>
                                        <p:attrNameLst>
                                          <p:attrName>ppt_h</p:attrName>
                                        </p:attrNameLst>
                                      </p:cBhvr>
                                      <p:tavLst>
                                        <p:tav tm="0">
                                          <p:val>
                                            <p:strVal val="#ppt_h"/>
                                          </p:val>
                                        </p:tav>
                                        <p:tav tm="100000">
                                          <p:val>
                                            <p:strVal val="#ppt_h"/>
                                          </p:val>
                                        </p:tav>
                                      </p:tavLst>
                                    </p:anim>
                                  </p:childTnLst>
                                </p:cTn>
                              </p:par>
                              <p:par>
                                <p:cTn id="1006" presetID="2" presetClass="exit" presetSubtype="1" fill="hold" grpId="2" nodeType="withEffect">
                                  <p:stCondLst>
                                    <p:cond delay="0"/>
                                  </p:stCondLst>
                                  <p:childTnLst>
                                    <p:anim calcmode="lin" valueType="num">
                                      <p:cBhvr additive="base">
                                        <p:cTn id="1007" dur="4500"/>
                                        <p:tgtEl>
                                          <p:spTgt spid="183"/>
                                        </p:tgtEl>
                                        <p:attrNameLst>
                                          <p:attrName>ppt_x</p:attrName>
                                        </p:attrNameLst>
                                      </p:cBhvr>
                                      <p:tavLst>
                                        <p:tav tm="0">
                                          <p:val>
                                            <p:strVal val="ppt_x"/>
                                          </p:val>
                                        </p:tav>
                                        <p:tav tm="100000">
                                          <p:val>
                                            <p:strVal val="ppt_x"/>
                                          </p:val>
                                        </p:tav>
                                      </p:tavLst>
                                    </p:anim>
                                    <p:anim calcmode="lin" valueType="num">
                                      <p:cBhvr additive="base">
                                        <p:cTn id="1008" dur="4500"/>
                                        <p:tgtEl>
                                          <p:spTgt spid="183"/>
                                        </p:tgtEl>
                                        <p:attrNameLst>
                                          <p:attrName>ppt_y</p:attrName>
                                        </p:attrNameLst>
                                      </p:cBhvr>
                                      <p:tavLst>
                                        <p:tav tm="0">
                                          <p:val>
                                            <p:strVal val="ppt_y"/>
                                          </p:val>
                                        </p:tav>
                                        <p:tav tm="100000">
                                          <p:val>
                                            <p:strVal val="0-ppt_h/2"/>
                                          </p:val>
                                        </p:tav>
                                      </p:tavLst>
                                    </p:anim>
                                    <p:set>
                                      <p:cBhvr>
                                        <p:cTn id="1009" dur="1" fill="hold">
                                          <p:stCondLst>
                                            <p:cond delay="4499"/>
                                          </p:stCondLst>
                                        </p:cTn>
                                        <p:tgtEl>
                                          <p:spTgt spid="183"/>
                                        </p:tgtEl>
                                        <p:attrNameLst>
                                          <p:attrName>style.visibility</p:attrName>
                                        </p:attrNameLst>
                                      </p:cBhvr>
                                      <p:to>
                                        <p:strVal val="hidden"/>
                                      </p:to>
                                    </p:set>
                                  </p:childTnLst>
                                </p:cTn>
                              </p:par>
                              <p:par>
                                <p:cTn id="1010" presetID="3" presetClass="exit" presetSubtype="10" fill="hold" grpId="3" nodeType="withEffect">
                                  <p:stCondLst>
                                    <p:cond delay="0"/>
                                  </p:stCondLst>
                                  <p:childTnLst>
                                    <p:animEffect transition="out" filter="blinds(horizontal)">
                                      <p:cBhvr>
                                        <p:cTn id="1011" dur="6000"/>
                                        <p:tgtEl>
                                          <p:spTgt spid="183"/>
                                        </p:tgtEl>
                                      </p:cBhvr>
                                    </p:animEffect>
                                    <p:set>
                                      <p:cBhvr>
                                        <p:cTn id="1012" dur="1" fill="hold">
                                          <p:stCondLst>
                                            <p:cond delay="5999"/>
                                          </p:stCondLst>
                                        </p:cTn>
                                        <p:tgtEl>
                                          <p:spTgt spid="183"/>
                                        </p:tgtEl>
                                        <p:attrNameLst>
                                          <p:attrName>style.visibility</p:attrName>
                                        </p:attrNameLst>
                                      </p:cBhvr>
                                      <p:to>
                                        <p:strVal val="hidden"/>
                                      </p:to>
                                    </p:set>
                                  </p:childTnLst>
                                </p:cTn>
                              </p:par>
                              <p:par>
                                <p:cTn id="1013" presetID="8" presetClass="emph" presetSubtype="0" fill="hold" grpId="4" nodeType="withEffect">
                                  <p:stCondLst>
                                    <p:cond delay="0"/>
                                  </p:stCondLst>
                                  <p:childTnLst>
                                    <p:animRot by="21600000">
                                      <p:cBhvr>
                                        <p:cTn id="1014" dur="5000" fill="hold"/>
                                        <p:tgtEl>
                                          <p:spTgt spid="183"/>
                                        </p:tgtEl>
                                        <p:attrNameLst>
                                          <p:attrName>r</p:attrName>
                                        </p:attrNameLst>
                                      </p:cBhvr>
                                    </p:animRot>
                                  </p:childTnLst>
                                </p:cTn>
                              </p:par>
                              <p:par>
                                <p:cTn id="1015" presetID="2" presetClass="entr" presetSubtype="4" fill="hold" grpId="0" nodeType="withEffect">
                                  <p:stCondLst>
                                    <p:cond delay="0"/>
                                  </p:stCondLst>
                                  <p:childTnLst>
                                    <p:set>
                                      <p:cBhvr>
                                        <p:cTn id="1016" dur="1" fill="hold">
                                          <p:stCondLst>
                                            <p:cond delay="0"/>
                                          </p:stCondLst>
                                        </p:cTn>
                                        <p:tgtEl>
                                          <p:spTgt spid="182"/>
                                        </p:tgtEl>
                                        <p:attrNameLst>
                                          <p:attrName>style.visibility</p:attrName>
                                        </p:attrNameLst>
                                      </p:cBhvr>
                                      <p:to>
                                        <p:strVal val="visible"/>
                                      </p:to>
                                    </p:set>
                                    <p:anim calcmode="lin" valueType="num">
                                      <p:cBhvr additive="base">
                                        <p:cTn id="1017" dur="4000" fill="hold"/>
                                        <p:tgtEl>
                                          <p:spTgt spid="182"/>
                                        </p:tgtEl>
                                        <p:attrNameLst>
                                          <p:attrName>ppt_x</p:attrName>
                                        </p:attrNameLst>
                                      </p:cBhvr>
                                      <p:tavLst>
                                        <p:tav tm="0">
                                          <p:val>
                                            <p:strVal val="#ppt_x"/>
                                          </p:val>
                                        </p:tav>
                                        <p:tav tm="100000">
                                          <p:val>
                                            <p:strVal val="#ppt_x"/>
                                          </p:val>
                                        </p:tav>
                                      </p:tavLst>
                                    </p:anim>
                                    <p:anim calcmode="lin" valueType="num">
                                      <p:cBhvr additive="base">
                                        <p:cTn id="1018" dur="4000" fill="hold"/>
                                        <p:tgtEl>
                                          <p:spTgt spid="182"/>
                                        </p:tgtEl>
                                        <p:attrNameLst>
                                          <p:attrName>ppt_y</p:attrName>
                                        </p:attrNameLst>
                                      </p:cBhvr>
                                      <p:tavLst>
                                        <p:tav tm="0">
                                          <p:val>
                                            <p:strVal val="1+#ppt_h/2"/>
                                          </p:val>
                                        </p:tav>
                                        <p:tav tm="100000">
                                          <p:val>
                                            <p:strVal val="#ppt_y"/>
                                          </p:val>
                                        </p:tav>
                                      </p:tavLst>
                                    </p:anim>
                                  </p:childTnLst>
                                </p:cTn>
                              </p:par>
                              <p:par>
                                <p:cTn id="1019" presetID="19" presetClass="entr" presetSubtype="10" fill="hold" grpId="1" nodeType="withEffect">
                                  <p:stCondLst>
                                    <p:cond delay="0"/>
                                  </p:stCondLst>
                                  <p:childTnLst>
                                    <p:set>
                                      <p:cBhvr>
                                        <p:cTn id="1020" dur="1" fill="hold">
                                          <p:stCondLst>
                                            <p:cond delay="0"/>
                                          </p:stCondLst>
                                        </p:cTn>
                                        <p:tgtEl>
                                          <p:spTgt spid="182"/>
                                        </p:tgtEl>
                                        <p:attrNameLst>
                                          <p:attrName>style.visibility</p:attrName>
                                        </p:attrNameLst>
                                      </p:cBhvr>
                                      <p:to>
                                        <p:strVal val="visible"/>
                                      </p:to>
                                    </p:set>
                                    <p:anim calcmode="lin" valueType="num">
                                      <p:cBhvr>
                                        <p:cTn id="1021" dur="4000" fill="hold"/>
                                        <p:tgtEl>
                                          <p:spTgt spid="182"/>
                                        </p:tgtEl>
                                        <p:attrNameLst>
                                          <p:attrName>ppt_w</p:attrName>
                                        </p:attrNameLst>
                                      </p:cBhvr>
                                      <p:tavLst>
                                        <p:tav tm="0" fmla="#ppt_w*sin(2.5*pi*$)">
                                          <p:val>
                                            <p:fltVal val="0"/>
                                          </p:val>
                                        </p:tav>
                                        <p:tav tm="100000">
                                          <p:val>
                                            <p:fltVal val="1"/>
                                          </p:val>
                                        </p:tav>
                                      </p:tavLst>
                                    </p:anim>
                                    <p:anim calcmode="lin" valueType="num">
                                      <p:cBhvr>
                                        <p:cTn id="1022" dur="4000" fill="hold"/>
                                        <p:tgtEl>
                                          <p:spTgt spid="182"/>
                                        </p:tgtEl>
                                        <p:attrNameLst>
                                          <p:attrName>ppt_h</p:attrName>
                                        </p:attrNameLst>
                                      </p:cBhvr>
                                      <p:tavLst>
                                        <p:tav tm="0">
                                          <p:val>
                                            <p:strVal val="#ppt_h"/>
                                          </p:val>
                                        </p:tav>
                                        <p:tav tm="100000">
                                          <p:val>
                                            <p:strVal val="#ppt_h"/>
                                          </p:val>
                                        </p:tav>
                                      </p:tavLst>
                                    </p:anim>
                                  </p:childTnLst>
                                </p:cTn>
                              </p:par>
                              <p:par>
                                <p:cTn id="1023" presetID="2" presetClass="exit" presetSubtype="1" fill="hold" grpId="2" nodeType="withEffect">
                                  <p:stCondLst>
                                    <p:cond delay="0"/>
                                  </p:stCondLst>
                                  <p:childTnLst>
                                    <p:anim calcmode="lin" valueType="num">
                                      <p:cBhvr additive="base">
                                        <p:cTn id="1024" dur="4500"/>
                                        <p:tgtEl>
                                          <p:spTgt spid="182"/>
                                        </p:tgtEl>
                                        <p:attrNameLst>
                                          <p:attrName>ppt_x</p:attrName>
                                        </p:attrNameLst>
                                      </p:cBhvr>
                                      <p:tavLst>
                                        <p:tav tm="0">
                                          <p:val>
                                            <p:strVal val="ppt_x"/>
                                          </p:val>
                                        </p:tav>
                                        <p:tav tm="100000">
                                          <p:val>
                                            <p:strVal val="ppt_x"/>
                                          </p:val>
                                        </p:tav>
                                      </p:tavLst>
                                    </p:anim>
                                    <p:anim calcmode="lin" valueType="num">
                                      <p:cBhvr additive="base">
                                        <p:cTn id="1025" dur="4500"/>
                                        <p:tgtEl>
                                          <p:spTgt spid="182"/>
                                        </p:tgtEl>
                                        <p:attrNameLst>
                                          <p:attrName>ppt_y</p:attrName>
                                        </p:attrNameLst>
                                      </p:cBhvr>
                                      <p:tavLst>
                                        <p:tav tm="0">
                                          <p:val>
                                            <p:strVal val="ppt_y"/>
                                          </p:val>
                                        </p:tav>
                                        <p:tav tm="100000">
                                          <p:val>
                                            <p:strVal val="0-ppt_h/2"/>
                                          </p:val>
                                        </p:tav>
                                      </p:tavLst>
                                    </p:anim>
                                    <p:set>
                                      <p:cBhvr>
                                        <p:cTn id="1026" dur="1" fill="hold">
                                          <p:stCondLst>
                                            <p:cond delay="4499"/>
                                          </p:stCondLst>
                                        </p:cTn>
                                        <p:tgtEl>
                                          <p:spTgt spid="182"/>
                                        </p:tgtEl>
                                        <p:attrNameLst>
                                          <p:attrName>style.visibility</p:attrName>
                                        </p:attrNameLst>
                                      </p:cBhvr>
                                      <p:to>
                                        <p:strVal val="hidden"/>
                                      </p:to>
                                    </p:set>
                                  </p:childTnLst>
                                </p:cTn>
                              </p:par>
                              <p:par>
                                <p:cTn id="1027" presetID="3" presetClass="exit" presetSubtype="10" fill="hold" grpId="3" nodeType="withEffect">
                                  <p:stCondLst>
                                    <p:cond delay="0"/>
                                  </p:stCondLst>
                                  <p:childTnLst>
                                    <p:animEffect transition="out" filter="blinds(horizontal)">
                                      <p:cBhvr>
                                        <p:cTn id="1028" dur="6000"/>
                                        <p:tgtEl>
                                          <p:spTgt spid="182"/>
                                        </p:tgtEl>
                                      </p:cBhvr>
                                    </p:animEffect>
                                    <p:set>
                                      <p:cBhvr>
                                        <p:cTn id="1029" dur="1" fill="hold">
                                          <p:stCondLst>
                                            <p:cond delay="5999"/>
                                          </p:stCondLst>
                                        </p:cTn>
                                        <p:tgtEl>
                                          <p:spTgt spid="182"/>
                                        </p:tgtEl>
                                        <p:attrNameLst>
                                          <p:attrName>style.visibility</p:attrName>
                                        </p:attrNameLst>
                                      </p:cBhvr>
                                      <p:to>
                                        <p:strVal val="hidden"/>
                                      </p:to>
                                    </p:set>
                                  </p:childTnLst>
                                </p:cTn>
                              </p:par>
                              <p:par>
                                <p:cTn id="1030" presetID="8" presetClass="emph" presetSubtype="0" fill="hold" grpId="4" nodeType="withEffect">
                                  <p:stCondLst>
                                    <p:cond delay="0"/>
                                  </p:stCondLst>
                                  <p:childTnLst>
                                    <p:animRot by="21600000">
                                      <p:cBhvr>
                                        <p:cTn id="1031" dur="5000" fill="hold"/>
                                        <p:tgtEl>
                                          <p:spTgt spid="182"/>
                                        </p:tgtEl>
                                        <p:attrNameLst>
                                          <p:attrName>r</p:attrName>
                                        </p:attrNameLst>
                                      </p:cBhvr>
                                    </p:animRot>
                                  </p:childTnLst>
                                </p:cTn>
                              </p:par>
                              <p:par>
                                <p:cTn id="1032" presetID="2" presetClass="entr" presetSubtype="4" fill="hold" grpId="0" nodeType="withEffect">
                                  <p:stCondLst>
                                    <p:cond delay="0"/>
                                  </p:stCondLst>
                                  <p:childTnLst>
                                    <p:set>
                                      <p:cBhvr>
                                        <p:cTn id="1033" dur="1" fill="hold">
                                          <p:stCondLst>
                                            <p:cond delay="0"/>
                                          </p:stCondLst>
                                        </p:cTn>
                                        <p:tgtEl>
                                          <p:spTgt spid="181"/>
                                        </p:tgtEl>
                                        <p:attrNameLst>
                                          <p:attrName>style.visibility</p:attrName>
                                        </p:attrNameLst>
                                      </p:cBhvr>
                                      <p:to>
                                        <p:strVal val="visible"/>
                                      </p:to>
                                    </p:set>
                                    <p:anim calcmode="lin" valueType="num">
                                      <p:cBhvr additive="base">
                                        <p:cTn id="1034" dur="4000" fill="hold"/>
                                        <p:tgtEl>
                                          <p:spTgt spid="181"/>
                                        </p:tgtEl>
                                        <p:attrNameLst>
                                          <p:attrName>ppt_x</p:attrName>
                                        </p:attrNameLst>
                                      </p:cBhvr>
                                      <p:tavLst>
                                        <p:tav tm="0">
                                          <p:val>
                                            <p:strVal val="#ppt_x"/>
                                          </p:val>
                                        </p:tav>
                                        <p:tav tm="100000">
                                          <p:val>
                                            <p:strVal val="#ppt_x"/>
                                          </p:val>
                                        </p:tav>
                                      </p:tavLst>
                                    </p:anim>
                                    <p:anim calcmode="lin" valueType="num">
                                      <p:cBhvr additive="base">
                                        <p:cTn id="1035" dur="4000" fill="hold"/>
                                        <p:tgtEl>
                                          <p:spTgt spid="181"/>
                                        </p:tgtEl>
                                        <p:attrNameLst>
                                          <p:attrName>ppt_y</p:attrName>
                                        </p:attrNameLst>
                                      </p:cBhvr>
                                      <p:tavLst>
                                        <p:tav tm="0">
                                          <p:val>
                                            <p:strVal val="1+#ppt_h/2"/>
                                          </p:val>
                                        </p:tav>
                                        <p:tav tm="100000">
                                          <p:val>
                                            <p:strVal val="#ppt_y"/>
                                          </p:val>
                                        </p:tav>
                                      </p:tavLst>
                                    </p:anim>
                                  </p:childTnLst>
                                </p:cTn>
                              </p:par>
                              <p:par>
                                <p:cTn id="1036" presetID="19" presetClass="entr" presetSubtype="10" fill="hold" grpId="1" nodeType="withEffect">
                                  <p:stCondLst>
                                    <p:cond delay="0"/>
                                  </p:stCondLst>
                                  <p:childTnLst>
                                    <p:set>
                                      <p:cBhvr>
                                        <p:cTn id="1037" dur="1" fill="hold">
                                          <p:stCondLst>
                                            <p:cond delay="0"/>
                                          </p:stCondLst>
                                        </p:cTn>
                                        <p:tgtEl>
                                          <p:spTgt spid="181"/>
                                        </p:tgtEl>
                                        <p:attrNameLst>
                                          <p:attrName>style.visibility</p:attrName>
                                        </p:attrNameLst>
                                      </p:cBhvr>
                                      <p:to>
                                        <p:strVal val="visible"/>
                                      </p:to>
                                    </p:set>
                                    <p:anim calcmode="lin" valueType="num">
                                      <p:cBhvr>
                                        <p:cTn id="1038" dur="4000" fill="hold"/>
                                        <p:tgtEl>
                                          <p:spTgt spid="181"/>
                                        </p:tgtEl>
                                        <p:attrNameLst>
                                          <p:attrName>ppt_w</p:attrName>
                                        </p:attrNameLst>
                                      </p:cBhvr>
                                      <p:tavLst>
                                        <p:tav tm="0" fmla="#ppt_w*sin(2.5*pi*$)">
                                          <p:val>
                                            <p:fltVal val="0"/>
                                          </p:val>
                                        </p:tav>
                                        <p:tav tm="100000">
                                          <p:val>
                                            <p:fltVal val="1"/>
                                          </p:val>
                                        </p:tav>
                                      </p:tavLst>
                                    </p:anim>
                                    <p:anim calcmode="lin" valueType="num">
                                      <p:cBhvr>
                                        <p:cTn id="1039" dur="4000" fill="hold"/>
                                        <p:tgtEl>
                                          <p:spTgt spid="181"/>
                                        </p:tgtEl>
                                        <p:attrNameLst>
                                          <p:attrName>ppt_h</p:attrName>
                                        </p:attrNameLst>
                                      </p:cBhvr>
                                      <p:tavLst>
                                        <p:tav tm="0">
                                          <p:val>
                                            <p:strVal val="#ppt_h"/>
                                          </p:val>
                                        </p:tav>
                                        <p:tav tm="100000">
                                          <p:val>
                                            <p:strVal val="#ppt_h"/>
                                          </p:val>
                                        </p:tav>
                                      </p:tavLst>
                                    </p:anim>
                                  </p:childTnLst>
                                </p:cTn>
                              </p:par>
                              <p:par>
                                <p:cTn id="1040" presetID="2" presetClass="exit" presetSubtype="1" fill="hold" grpId="2" nodeType="withEffect">
                                  <p:stCondLst>
                                    <p:cond delay="0"/>
                                  </p:stCondLst>
                                  <p:childTnLst>
                                    <p:anim calcmode="lin" valueType="num">
                                      <p:cBhvr additive="base">
                                        <p:cTn id="1041" dur="4500"/>
                                        <p:tgtEl>
                                          <p:spTgt spid="181"/>
                                        </p:tgtEl>
                                        <p:attrNameLst>
                                          <p:attrName>ppt_x</p:attrName>
                                        </p:attrNameLst>
                                      </p:cBhvr>
                                      <p:tavLst>
                                        <p:tav tm="0">
                                          <p:val>
                                            <p:strVal val="ppt_x"/>
                                          </p:val>
                                        </p:tav>
                                        <p:tav tm="100000">
                                          <p:val>
                                            <p:strVal val="ppt_x"/>
                                          </p:val>
                                        </p:tav>
                                      </p:tavLst>
                                    </p:anim>
                                    <p:anim calcmode="lin" valueType="num">
                                      <p:cBhvr additive="base">
                                        <p:cTn id="1042" dur="4500"/>
                                        <p:tgtEl>
                                          <p:spTgt spid="181"/>
                                        </p:tgtEl>
                                        <p:attrNameLst>
                                          <p:attrName>ppt_y</p:attrName>
                                        </p:attrNameLst>
                                      </p:cBhvr>
                                      <p:tavLst>
                                        <p:tav tm="0">
                                          <p:val>
                                            <p:strVal val="ppt_y"/>
                                          </p:val>
                                        </p:tav>
                                        <p:tav tm="100000">
                                          <p:val>
                                            <p:strVal val="0-ppt_h/2"/>
                                          </p:val>
                                        </p:tav>
                                      </p:tavLst>
                                    </p:anim>
                                    <p:set>
                                      <p:cBhvr>
                                        <p:cTn id="1043" dur="1" fill="hold">
                                          <p:stCondLst>
                                            <p:cond delay="4499"/>
                                          </p:stCondLst>
                                        </p:cTn>
                                        <p:tgtEl>
                                          <p:spTgt spid="181"/>
                                        </p:tgtEl>
                                        <p:attrNameLst>
                                          <p:attrName>style.visibility</p:attrName>
                                        </p:attrNameLst>
                                      </p:cBhvr>
                                      <p:to>
                                        <p:strVal val="hidden"/>
                                      </p:to>
                                    </p:set>
                                  </p:childTnLst>
                                </p:cTn>
                              </p:par>
                              <p:par>
                                <p:cTn id="1044" presetID="3" presetClass="exit" presetSubtype="10" fill="hold" grpId="3" nodeType="withEffect">
                                  <p:stCondLst>
                                    <p:cond delay="0"/>
                                  </p:stCondLst>
                                  <p:childTnLst>
                                    <p:animEffect transition="out" filter="blinds(horizontal)">
                                      <p:cBhvr>
                                        <p:cTn id="1045" dur="6000"/>
                                        <p:tgtEl>
                                          <p:spTgt spid="181"/>
                                        </p:tgtEl>
                                      </p:cBhvr>
                                    </p:animEffect>
                                    <p:set>
                                      <p:cBhvr>
                                        <p:cTn id="1046" dur="1" fill="hold">
                                          <p:stCondLst>
                                            <p:cond delay="5999"/>
                                          </p:stCondLst>
                                        </p:cTn>
                                        <p:tgtEl>
                                          <p:spTgt spid="181"/>
                                        </p:tgtEl>
                                        <p:attrNameLst>
                                          <p:attrName>style.visibility</p:attrName>
                                        </p:attrNameLst>
                                      </p:cBhvr>
                                      <p:to>
                                        <p:strVal val="hidden"/>
                                      </p:to>
                                    </p:set>
                                  </p:childTnLst>
                                </p:cTn>
                              </p:par>
                              <p:par>
                                <p:cTn id="1047" presetID="8" presetClass="emph" presetSubtype="0" fill="hold" grpId="4" nodeType="withEffect">
                                  <p:stCondLst>
                                    <p:cond delay="0"/>
                                  </p:stCondLst>
                                  <p:childTnLst>
                                    <p:animRot by="21600000">
                                      <p:cBhvr>
                                        <p:cTn id="1048" dur="5000" fill="hold"/>
                                        <p:tgtEl>
                                          <p:spTgt spid="181"/>
                                        </p:tgtEl>
                                        <p:attrNameLst>
                                          <p:attrName>r</p:attrName>
                                        </p:attrNameLst>
                                      </p:cBhvr>
                                    </p:animRot>
                                  </p:childTnLst>
                                </p:cTn>
                              </p:par>
                              <p:par>
                                <p:cTn id="1049" presetID="2" presetClass="entr" presetSubtype="4" fill="hold" grpId="0" nodeType="withEffect">
                                  <p:stCondLst>
                                    <p:cond delay="0"/>
                                  </p:stCondLst>
                                  <p:childTnLst>
                                    <p:set>
                                      <p:cBhvr>
                                        <p:cTn id="1050" dur="1" fill="hold">
                                          <p:stCondLst>
                                            <p:cond delay="0"/>
                                          </p:stCondLst>
                                        </p:cTn>
                                        <p:tgtEl>
                                          <p:spTgt spid="180"/>
                                        </p:tgtEl>
                                        <p:attrNameLst>
                                          <p:attrName>style.visibility</p:attrName>
                                        </p:attrNameLst>
                                      </p:cBhvr>
                                      <p:to>
                                        <p:strVal val="visible"/>
                                      </p:to>
                                    </p:set>
                                    <p:anim calcmode="lin" valueType="num">
                                      <p:cBhvr additive="base">
                                        <p:cTn id="1051" dur="4000" fill="hold"/>
                                        <p:tgtEl>
                                          <p:spTgt spid="180"/>
                                        </p:tgtEl>
                                        <p:attrNameLst>
                                          <p:attrName>ppt_x</p:attrName>
                                        </p:attrNameLst>
                                      </p:cBhvr>
                                      <p:tavLst>
                                        <p:tav tm="0">
                                          <p:val>
                                            <p:strVal val="#ppt_x"/>
                                          </p:val>
                                        </p:tav>
                                        <p:tav tm="100000">
                                          <p:val>
                                            <p:strVal val="#ppt_x"/>
                                          </p:val>
                                        </p:tav>
                                      </p:tavLst>
                                    </p:anim>
                                    <p:anim calcmode="lin" valueType="num">
                                      <p:cBhvr additive="base">
                                        <p:cTn id="1052" dur="4000" fill="hold"/>
                                        <p:tgtEl>
                                          <p:spTgt spid="180"/>
                                        </p:tgtEl>
                                        <p:attrNameLst>
                                          <p:attrName>ppt_y</p:attrName>
                                        </p:attrNameLst>
                                      </p:cBhvr>
                                      <p:tavLst>
                                        <p:tav tm="0">
                                          <p:val>
                                            <p:strVal val="1+#ppt_h/2"/>
                                          </p:val>
                                        </p:tav>
                                        <p:tav tm="100000">
                                          <p:val>
                                            <p:strVal val="#ppt_y"/>
                                          </p:val>
                                        </p:tav>
                                      </p:tavLst>
                                    </p:anim>
                                  </p:childTnLst>
                                </p:cTn>
                              </p:par>
                              <p:par>
                                <p:cTn id="1053" presetID="19" presetClass="entr" presetSubtype="10" fill="hold" grpId="1" nodeType="withEffect">
                                  <p:stCondLst>
                                    <p:cond delay="0"/>
                                  </p:stCondLst>
                                  <p:childTnLst>
                                    <p:set>
                                      <p:cBhvr>
                                        <p:cTn id="1054" dur="1" fill="hold">
                                          <p:stCondLst>
                                            <p:cond delay="0"/>
                                          </p:stCondLst>
                                        </p:cTn>
                                        <p:tgtEl>
                                          <p:spTgt spid="180"/>
                                        </p:tgtEl>
                                        <p:attrNameLst>
                                          <p:attrName>style.visibility</p:attrName>
                                        </p:attrNameLst>
                                      </p:cBhvr>
                                      <p:to>
                                        <p:strVal val="visible"/>
                                      </p:to>
                                    </p:set>
                                    <p:anim calcmode="lin" valueType="num">
                                      <p:cBhvr>
                                        <p:cTn id="1055" dur="4000" fill="hold"/>
                                        <p:tgtEl>
                                          <p:spTgt spid="180"/>
                                        </p:tgtEl>
                                        <p:attrNameLst>
                                          <p:attrName>ppt_w</p:attrName>
                                        </p:attrNameLst>
                                      </p:cBhvr>
                                      <p:tavLst>
                                        <p:tav tm="0" fmla="#ppt_w*sin(2.5*pi*$)">
                                          <p:val>
                                            <p:fltVal val="0"/>
                                          </p:val>
                                        </p:tav>
                                        <p:tav tm="100000">
                                          <p:val>
                                            <p:fltVal val="1"/>
                                          </p:val>
                                        </p:tav>
                                      </p:tavLst>
                                    </p:anim>
                                    <p:anim calcmode="lin" valueType="num">
                                      <p:cBhvr>
                                        <p:cTn id="1056" dur="4000" fill="hold"/>
                                        <p:tgtEl>
                                          <p:spTgt spid="180"/>
                                        </p:tgtEl>
                                        <p:attrNameLst>
                                          <p:attrName>ppt_h</p:attrName>
                                        </p:attrNameLst>
                                      </p:cBhvr>
                                      <p:tavLst>
                                        <p:tav tm="0">
                                          <p:val>
                                            <p:strVal val="#ppt_h"/>
                                          </p:val>
                                        </p:tav>
                                        <p:tav tm="100000">
                                          <p:val>
                                            <p:strVal val="#ppt_h"/>
                                          </p:val>
                                        </p:tav>
                                      </p:tavLst>
                                    </p:anim>
                                  </p:childTnLst>
                                </p:cTn>
                              </p:par>
                              <p:par>
                                <p:cTn id="1057" presetID="2" presetClass="exit" presetSubtype="1" fill="hold" grpId="2" nodeType="withEffect">
                                  <p:stCondLst>
                                    <p:cond delay="0"/>
                                  </p:stCondLst>
                                  <p:childTnLst>
                                    <p:anim calcmode="lin" valueType="num">
                                      <p:cBhvr additive="base">
                                        <p:cTn id="1058" dur="4500"/>
                                        <p:tgtEl>
                                          <p:spTgt spid="180"/>
                                        </p:tgtEl>
                                        <p:attrNameLst>
                                          <p:attrName>ppt_x</p:attrName>
                                        </p:attrNameLst>
                                      </p:cBhvr>
                                      <p:tavLst>
                                        <p:tav tm="0">
                                          <p:val>
                                            <p:strVal val="ppt_x"/>
                                          </p:val>
                                        </p:tav>
                                        <p:tav tm="100000">
                                          <p:val>
                                            <p:strVal val="ppt_x"/>
                                          </p:val>
                                        </p:tav>
                                      </p:tavLst>
                                    </p:anim>
                                    <p:anim calcmode="lin" valueType="num">
                                      <p:cBhvr additive="base">
                                        <p:cTn id="1059" dur="4500"/>
                                        <p:tgtEl>
                                          <p:spTgt spid="180"/>
                                        </p:tgtEl>
                                        <p:attrNameLst>
                                          <p:attrName>ppt_y</p:attrName>
                                        </p:attrNameLst>
                                      </p:cBhvr>
                                      <p:tavLst>
                                        <p:tav tm="0">
                                          <p:val>
                                            <p:strVal val="ppt_y"/>
                                          </p:val>
                                        </p:tav>
                                        <p:tav tm="100000">
                                          <p:val>
                                            <p:strVal val="0-ppt_h/2"/>
                                          </p:val>
                                        </p:tav>
                                      </p:tavLst>
                                    </p:anim>
                                    <p:set>
                                      <p:cBhvr>
                                        <p:cTn id="1060" dur="1" fill="hold">
                                          <p:stCondLst>
                                            <p:cond delay="4499"/>
                                          </p:stCondLst>
                                        </p:cTn>
                                        <p:tgtEl>
                                          <p:spTgt spid="180"/>
                                        </p:tgtEl>
                                        <p:attrNameLst>
                                          <p:attrName>style.visibility</p:attrName>
                                        </p:attrNameLst>
                                      </p:cBhvr>
                                      <p:to>
                                        <p:strVal val="hidden"/>
                                      </p:to>
                                    </p:set>
                                  </p:childTnLst>
                                </p:cTn>
                              </p:par>
                              <p:par>
                                <p:cTn id="1061" presetID="3" presetClass="exit" presetSubtype="10" fill="hold" grpId="3" nodeType="withEffect">
                                  <p:stCondLst>
                                    <p:cond delay="0"/>
                                  </p:stCondLst>
                                  <p:childTnLst>
                                    <p:animEffect transition="out" filter="blinds(horizontal)">
                                      <p:cBhvr>
                                        <p:cTn id="1062" dur="6000"/>
                                        <p:tgtEl>
                                          <p:spTgt spid="180"/>
                                        </p:tgtEl>
                                      </p:cBhvr>
                                    </p:animEffect>
                                    <p:set>
                                      <p:cBhvr>
                                        <p:cTn id="1063" dur="1" fill="hold">
                                          <p:stCondLst>
                                            <p:cond delay="5999"/>
                                          </p:stCondLst>
                                        </p:cTn>
                                        <p:tgtEl>
                                          <p:spTgt spid="180"/>
                                        </p:tgtEl>
                                        <p:attrNameLst>
                                          <p:attrName>style.visibility</p:attrName>
                                        </p:attrNameLst>
                                      </p:cBhvr>
                                      <p:to>
                                        <p:strVal val="hidden"/>
                                      </p:to>
                                    </p:set>
                                  </p:childTnLst>
                                </p:cTn>
                              </p:par>
                              <p:par>
                                <p:cTn id="1064" presetID="8" presetClass="emph" presetSubtype="0" fill="hold" grpId="4" nodeType="withEffect">
                                  <p:stCondLst>
                                    <p:cond delay="0"/>
                                  </p:stCondLst>
                                  <p:childTnLst>
                                    <p:animRot by="21600000">
                                      <p:cBhvr>
                                        <p:cTn id="1065" dur="5000" fill="hold"/>
                                        <p:tgtEl>
                                          <p:spTgt spid="180"/>
                                        </p:tgtEl>
                                        <p:attrNameLst>
                                          <p:attrName>r</p:attrName>
                                        </p:attrNameLst>
                                      </p:cBhvr>
                                    </p:animRot>
                                  </p:childTnLst>
                                </p:cTn>
                              </p:par>
                              <p:par>
                                <p:cTn id="1066" presetID="2" presetClass="entr" presetSubtype="4" fill="hold" grpId="0" nodeType="withEffect">
                                  <p:stCondLst>
                                    <p:cond delay="0"/>
                                  </p:stCondLst>
                                  <p:childTnLst>
                                    <p:set>
                                      <p:cBhvr>
                                        <p:cTn id="1067" dur="1" fill="hold">
                                          <p:stCondLst>
                                            <p:cond delay="0"/>
                                          </p:stCondLst>
                                        </p:cTn>
                                        <p:tgtEl>
                                          <p:spTgt spid="179"/>
                                        </p:tgtEl>
                                        <p:attrNameLst>
                                          <p:attrName>style.visibility</p:attrName>
                                        </p:attrNameLst>
                                      </p:cBhvr>
                                      <p:to>
                                        <p:strVal val="visible"/>
                                      </p:to>
                                    </p:set>
                                    <p:anim calcmode="lin" valueType="num">
                                      <p:cBhvr additive="base">
                                        <p:cTn id="1068" dur="4000" fill="hold"/>
                                        <p:tgtEl>
                                          <p:spTgt spid="179"/>
                                        </p:tgtEl>
                                        <p:attrNameLst>
                                          <p:attrName>ppt_x</p:attrName>
                                        </p:attrNameLst>
                                      </p:cBhvr>
                                      <p:tavLst>
                                        <p:tav tm="0">
                                          <p:val>
                                            <p:strVal val="#ppt_x"/>
                                          </p:val>
                                        </p:tav>
                                        <p:tav tm="100000">
                                          <p:val>
                                            <p:strVal val="#ppt_x"/>
                                          </p:val>
                                        </p:tav>
                                      </p:tavLst>
                                    </p:anim>
                                    <p:anim calcmode="lin" valueType="num">
                                      <p:cBhvr additive="base">
                                        <p:cTn id="1069" dur="4000" fill="hold"/>
                                        <p:tgtEl>
                                          <p:spTgt spid="179"/>
                                        </p:tgtEl>
                                        <p:attrNameLst>
                                          <p:attrName>ppt_y</p:attrName>
                                        </p:attrNameLst>
                                      </p:cBhvr>
                                      <p:tavLst>
                                        <p:tav tm="0">
                                          <p:val>
                                            <p:strVal val="1+#ppt_h/2"/>
                                          </p:val>
                                        </p:tav>
                                        <p:tav tm="100000">
                                          <p:val>
                                            <p:strVal val="#ppt_y"/>
                                          </p:val>
                                        </p:tav>
                                      </p:tavLst>
                                    </p:anim>
                                  </p:childTnLst>
                                </p:cTn>
                              </p:par>
                              <p:par>
                                <p:cTn id="1070" presetID="19" presetClass="entr" presetSubtype="10" fill="hold" grpId="1" nodeType="withEffect">
                                  <p:stCondLst>
                                    <p:cond delay="0"/>
                                  </p:stCondLst>
                                  <p:childTnLst>
                                    <p:set>
                                      <p:cBhvr>
                                        <p:cTn id="1071" dur="1" fill="hold">
                                          <p:stCondLst>
                                            <p:cond delay="0"/>
                                          </p:stCondLst>
                                        </p:cTn>
                                        <p:tgtEl>
                                          <p:spTgt spid="179"/>
                                        </p:tgtEl>
                                        <p:attrNameLst>
                                          <p:attrName>style.visibility</p:attrName>
                                        </p:attrNameLst>
                                      </p:cBhvr>
                                      <p:to>
                                        <p:strVal val="visible"/>
                                      </p:to>
                                    </p:set>
                                    <p:anim calcmode="lin" valueType="num">
                                      <p:cBhvr>
                                        <p:cTn id="1072" dur="4000" fill="hold"/>
                                        <p:tgtEl>
                                          <p:spTgt spid="179"/>
                                        </p:tgtEl>
                                        <p:attrNameLst>
                                          <p:attrName>ppt_w</p:attrName>
                                        </p:attrNameLst>
                                      </p:cBhvr>
                                      <p:tavLst>
                                        <p:tav tm="0" fmla="#ppt_w*sin(2.5*pi*$)">
                                          <p:val>
                                            <p:fltVal val="0"/>
                                          </p:val>
                                        </p:tav>
                                        <p:tav tm="100000">
                                          <p:val>
                                            <p:fltVal val="1"/>
                                          </p:val>
                                        </p:tav>
                                      </p:tavLst>
                                    </p:anim>
                                    <p:anim calcmode="lin" valueType="num">
                                      <p:cBhvr>
                                        <p:cTn id="1073" dur="4000" fill="hold"/>
                                        <p:tgtEl>
                                          <p:spTgt spid="179"/>
                                        </p:tgtEl>
                                        <p:attrNameLst>
                                          <p:attrName>ppt_h</p:attrName>
                                        </p:attrNameLst>
                                      </p:cBhvr>
                                      <p:tavLst>
                                        <p:tav tm="0">
                                          <p:val>
                                            <p:strVal val="#ppt_h"/>
                                          </p:val>
                                        </p:tav>
                                        <p:tav tm="100000">
                                          <p:val>
                                            <p:strVal val="#ppt_h"/>
                                          </p:val>
                                        </p:tav>
                                      </p:tavLst>
                                    </p:anim>
                                  </p:childTnLst>
                                </p:cTn>
                              </p:par>
                              <p:par>
                                <p:cTn id="1074" presetID="2" presetClass="exit" presetSubtype="1" fill="hold" grpId="2" nodeType="withEffect">
                                  <p:stCondLst>
                                    <p:cond delay="0"/>
                                  </p:stCondLst>
                                  <p:childTnLst>
                                    <p:anim calcmode="lin" valueType="num">
                                      <p:cBhvr additive="base">
                                        <p:cTn id="1075" dur="4500"/>
                                        <p:tgtEl>
                                          <p:spTgt spid="179"/>
                                        </p:tgtEl>
                                        <p:attrNameLst>
                                          <p:attrName>ppt_x</p:attrName>
                                        </p:attrNameLst>
                                      </p:cBhvr>
                                      <p:tavLst>
                                        <p:tav tm="0">
                                          <p:val>
                                            <p:strVal val="ppt_x"/>
                                          </p:val>
                                        </p:tav>
                                        <p:tav tm="100000">
                                          <p:val>
                                            <p:strVal val="ppt_x"/>
                                          </p:val>
                                        </p:tav>
                                      </p:tavLst>
                                    </p:anim>
                                    <p:anim calcmode="lin" valueType="num">
                                      <p:cBhvr additive="base">
                                        <p:cTn id="1076" dur="4500"/>
                                        <p:tgtEl>
                                          <p:spTgt spid="179"/>
                                        </p:tgtEl>
                                        <p:attrNameLst>
                                          <p:attrName>ppt_y</p:attrName>
                                        </p:attrNameLst>
                                      </p:cBhvr>
                                      <p:tavLst>
                                        <p:tav tm="0">
                                          <p:val>
                                            <p:strVal val="ppt_y"/>
                                          </p:val>
                                        </p:tav>
                                        <p:tav tm="100000">
                                          <p:val>
                                            <p:strVal val="0-ppt_h/2"/>
                                          </p:val>
                                        </p:tav>
                                      </p:tavLst>
                                    </p:anim>
                                    <p:set>
                                      <p:cBhvr>
                                        <p:cTn id="1077" dur="1" fill="hold">
                                          <p:stCondLst>
                                            <p:cond delay="4499"/>
                                          </p:stCondLst>
                                        </p:cTn>
                                        <p:tgtEl>
                                          <p:spTgt spid="179"/>
                                        </p:tgtEl>
                                        <p:attrNameLst>
                                          <p:attrName>style.visibility</p:attrName>
                                        </p:attrNameLst>
                                      </p:cBhvr>
                                      <p:to>
                                        <p:strVal val="hidden"/>
                                      </p:to>
                                    </p:set>
                                  </p:childTnLst>
                                </p:cTn>
                              </p:par>
                              <p:par>
                                <p:cTn id="1078" presetID="3" presetClass="exit" presetSubtype="10" fill="hold" grpId="3" nodeType="withEffect">
                                  <p:stCondLst>
                                    <p:cond delay="0"/>
                                  </p:stCondLst>
                                  <p:childTnLst>
                                    <p:animEffect transition="out" filter="blinds(horizontal)">
                                      <p:cBhvr>
                                        <p:cTn id="1079" dur="6000"/>
                                        <p:tgtEl>
                                          <p:spTgt spid="179"/>
                                        </p:tgtEl>
                                      </p:cBhvr>
                                    </p:animEffect>
                                    <p:set>
                                      <p:cBhvr>
                                        <p:cTn id="1080" dur="1" fill="hold">
                                          <p:stCondLst>
                                            <p:cond delay="5999"/>
                                          </p:stCondLst>
                                        </p:cTn>
                                        <p:tgtEl>
                                          <p:spTgt spid="179"/>
                                        </p:tgtEl>
                                        <p:attrNameLst>
                                          <p:attrName>style.visibility</p:attrName>
                                        </p:attrNameLst>
                                      </p:cBhvr>
                                      <p:to>
                                        <p:strVal val="hidden"/>
                                      </p:to>
                                    </p:set>
                                  </p:childTnLst>
                                </p:cTn>
                              </p:par>
                              <p:par>
                                <p:cTn id="1081" presetID="8" presetClass="emph" presetSubtype="0" fill="hold" grpId="4" nodeType="withEffect">
                                  <p:stCondLst>
                                    <p:cond delay="0"/>
                                  </p:stCondLst>
                                  <p:childTnLst>
                                    <p:animRot by="21600000">
                                      <p:cBhvr>
                                        <p:cTn id="1082" dur="5000" fill="hold"/>
                                        <p:tgtEl>
                                          <p:spTgt spid="179"/>
                                        </p:tgtEl>
                                        <p:attrNameLst>
                                          <p:attrName>r</p:attrName>
                                        </p:attrNameLst>
                                      </p:cBhvr>
                                    </p:animRot>
                                  </p:childTnLst>
                                </p:cTn>
                              </p:par>
                              <p:par>
                                <p:cTn id="1083" presetID="2" presetClass="entr" presetSubtype="4" fill="hold" grpId="0" nodeType="withEffect">
                                  <p:stCondLst>
                                    <p:cond delay="0"/>
                                  </p:stCondLst>
                                  <p:childTnLst>
                                    <p:set>
                                      <p:cBhvr>
                                        <p:cTn id="1084" dur="1" fill="hold">
                                          <p:stCondLst>
                                            <p:cond delay="0"/>
                                          </p:stCondLst>
                                        </p:cTn>
                                        <p:tgtEl>
                                          <p:spTgt spid="178"/>
                                        </p:tgtEl>
                                        <p:attrNameLst>
                                          <p:attrName>style.visibility</p:attrName>
                                        </p:attrNameLst>
                                      </p:cBhvr>
                                      <p:to>
                                        <p:strVal val="visible"/>
                                      </p:to>
                                    </p:set>
                                    <p:anim calcmode="lin" valueType="num">
                                      <p:cBhvr additive="base">
                                        <p:cTn id="1085" dur="4000" fill="hold"/>
                                        <p:tgtEl>
                                          <p:spTgt spid="178"/>
                                        </p:tgtEl>
                                        <p:attrNameLst>
                                          <p:attrName>ppt_x</p:attrName>
                                        </p:attrNameLst>
                                      </p:cBhvr>
                                      <p:tavLst>
                                        <p:tav tm="0">
                                          <p:val>
                                            <p:strVal val="#ppt_x"/>
                                          </p:val>
                                        </p:tav>
                                        <p:tav tm="100000">
                                          <p:val>
                                            <p:strVal val="#ppt_x"/>
                                          </p:val>
                                        </p:tav>
                                      </p:tavLst>
                                    </p:anim>
                                    <p:anim calcmode="lin" valueType="num">
                                      <p:cBhvr additive="base">
                                        <p:cTn id="1086" dur="4000" fill="hold"/>
                                        <p:tgtEl>
                                          <p:spTgt spid="178"/>
                                        </p:tgtEl>
                                        <p:attrNameLst>
                                          <p:attrName>ppt_y</p:attrName>
                                        </p:attrNameLst>
                                      </p:cBhvr>
                                      <p:tavLst>
                                        <p:tav tm="0">
                                          <p:val>
                                            <p:strVal val="1+#ppt_h/2"/>
                                          </p:val>
                                        </p:tav>
                                        <p:tav tm="100000">
                                          <p:val>
                                            <p:strVal val="#ppt_y"/>
                                          </p:val>
                                        </p:tav>
                                      </p:tavLst>
                                    </p:anim>
                                  </p:childTnLst>
                                </p:cTn>
                              </p:par>
                              <p:par>
                                <p:cTn id="1087" presetID="19" presetClass="entr" presetSubtype="10" fill="hold" grpId="1" nodeType="withEffect">
                                  <p:stCondLst>
                                    <p:cond delay="0"/>
                                  </p:stCondLst>
                                  <p:childTnLst>
                                    <p:set>
                                      <p:cBhvr>
                                        <p:cTn id="1088" dur="1" fill="hold">
                                          <p:stCondLst>
                                            <p:cond delay="0"/>
                                          </p:stCondLst>
                                        </p:cTn>
                                        <p:tgtEl>
                                          <p:spTgt spid="178"/>
                                        </p:tgtEl>
                                        <p:attrNameLst>
                                          <p:attrName>style.visibility</p:attrName>
                                        </p:attrNameLst>
                                      </p:cBhvr>
                                      <p:to>
                                        <p:strVal val="visible"/>
                                      </p:to>
                                    </p:set>
                                    <p:anim calcmode="lin" valueType="num">
                                      <p:cBhvr>
                                        <p:cTn id="1089" dur="4000" fill="hold"/>
                                        <p:tgtEl>
                                          <p:spTgt spid="178"/>
                                        </p:tgtEl>
                                        <p:attrNameLst>
                                          <p:attrName>ppt_w</p:attrName>
                                        </p:attrNameLst>
                                      </p:cBhvr>
                                      <p:tavLst>
                                        <p:tav tm="0" fmla="#ppt_w*sin(2.5*pi*$)">
                                          <p:val>
                                            <p:fltVal val="0"/>
                                          </p:val>
                                        </p:tav>
                                        <p:tav tm="100000">
                                          <p:val>
                                            <p:fltVal val="1"/>
                                          </p:val>
                                        </p:tav>
                                      </p:tavLst>
                                    </p:anim>
                                    <p:anim calcmode="lin" valueType="num">
                                      <p:cBhvr>
                                        <p:cTn id="1090" dur="4000" fill="hold"/>
                                        <p:tgtEl>
                                          <p:spTgt spid="178"/>
                                        </p:tgtEl>
                                        <p:attrNameLst>
                                          <p:attrName>ppt_h</p:attrName>
                                        </p:attrNameLst>
                                      </p:cBhvr>
                                      <p:tavLst>
                                        <p:tav tm="0">
                                          <p:val>
                                            <p:strVal val="#ppt_h"/>
                                          </p:val>
                                        </p:tav>
                                        <p:tav tm="100000">
                                          <p:val>
                                            <p:strVal val="#ppt_h"/>
                                          </p:val>
                                        </p:tav>
                                      </p:tavLst>
                                    </p:anim>
                                  </p:childTnLst>
                                </p:cTn>
                              </p:par>
                              <p:par>
                                <p:cTn id="1091" presetID="2" presetClass="exit" presetSubtype="1" fill="hold" grpId="2" nodeType="withEffect">
                                  <p:stCondLst>
                                    <p:cond delay="0"/>
                                  </p:stCondLst>
                                  <p:childTnLst>
                                    <p:anim calcmode="lin" valueType="num">
                                      <p:cBhvr additive="base">
                                        <p:cTn id="1092" dur="4500"/>
                                        <p:tgtEl>
                                          <p:spTgt spid="178"/>
                                        </p:tgtEl>
                                        <p:attrNameLst>
                                          <p:attrName>ppt_x</p:attrName>
                                        </p:attrNameLst>
                                      </p:cBhvr>
                                      <p:tavLst>
                                        <p:tav tm="0">
                                          <p:val>
                                            <p:strVal val="ppt_x"/>
                                          </p:val>
                                        </p:tav>
                                        <p:tav tm="100000">
                                          <p:val>
                                            <p:strVal val="ppt_x"/>
                                          </p:val>
                                        </p:tav>
                                      </p:tavLst>
                                    </p:anim>
                                    <p:anim calcmode="lin" valueType="num">
                                      <p:cBhvr additive="base">
                                        <p:cTn id="1093" dur="4500"/>
                                        <p:tgtEl>
                                          <p:spTgt spid="178"/>
                                        </p:tgtEl>
                                        <p:attrNameLst>
                                          <p:attrName>ppt_y</p:attrName>
                                        </p:attrNameLst>
                                      </p:cBhvr>
                                      <p:tavLst>
                                        <p:tav tm="0">
                                          <p:val>
                                            <p:strVal val="ppt_y"/>
                                          </p:val>
                                        </p:tav>
                                        <p:tav tm="100000">
                                          <p:val>
                                            <p:strVal val="0-ppt_h/2"/>
                                          </p:val>
                                        </p:tav>
                                      </p:tavLst>
                                    </p:anim>
                                    <p:set>
                                      <p:cBhvr>
                                        <p:cTn id="1094" dur="1" fill="hold">
                                          <p:stCondLst>
                                            <p:cond delay="4499"/>
                                          </p:stCondLst>
                                        </p:cTn>
                                        <p:tgtEl>
                                          <p:spTgt spid="178"/>
                                        </p:tgtEl>
                                        <p:attrNameLst>
                                          <p:attrName>style.visibility</p:attrName>
                                        </p:attrNameLst>
                                      </p:cBhvr>
                                      <p:to>
                                        <p:strVal val="hidden"/>
                                      </p:to>
                                    </p:set>
                                  </p:childTnLst>
                                </p:cTn>
                              </p:par>
                              <p:par>
                                <p:cTn id="1095" presetID="3" presetClass="exit" presetSubtype="10" fill="hold" grpId="3" nodeType="withEffect">
                                  <p:stCondLst>
                                    <p:cond delay="0"/>
                                  </p:stCondLst>
                                  <p:childTnLst>
                                    <p:animEffect transition="out" filter="blinds(horizontal)">
                                      <p:cBhvr>
                                        <p:cTn id="1096" dur="6000"/>
                                        <p:tgtEl>
                                          <p:spTgt spid="178"/>
                                        </p:tgtEl>
                                      </p:cBhvr>
                                    </p:animEffect>
                                    <p:set>
                                      <p:cBhvr>
                                        <p:cTn id="1097" dur="1" fill="hold">
                                          <p:stCondLst>
                                            <p:cond delay="5999"/>
                                          </p:stCondLst>
                                        </p:cTn>
                                        <p:tgtEl>
                                          <p:spTgt spid="178"/>
                                        </p:tgtEl>
                                        <p:attrNameLst>
                                          <p:attrName>style.visibility</p:attrName>
                                        </p:attrNameLst>
                                      </p:cBhvr>
                                      <p:to>
                                        <p:strVal val="hidden"/>
                                      </p:to>
                                    </p:set>
                                  </p:childTnLst>
                                </p:cTn>
                              </p:par>
                              <p:par>
                                <p:cTn id="1098" presetID="8" presetClass="emph" presetSubtype="0" fill="hold" grpId="4" nodeType="withEffect">
                                  <p:stCondLst>
                                    <p:cond delay="0"/>
                                  </p:stCondLst>
                                  <p:childTnLst>
                                    <p:animRot by="21600000">
                                      <p:cBhvr>
                                        <p:cTn id="1099" dur="5000" fill="hold"/>
                                        <p:tgtEl>
                                          <p:spTgt spid="178"/>
                                        </p:tgtEl>
                                        <p:attrNameLst>
                                          <p:attrName>r</p:attrName>
                                        </p:attrNameLst>
                                      </p:cBhvr>
                                    </p:animRot>
                                  </p:childTnLst>
                                </p:cTn>
                              </p:par>
                              <p:par>
                                <p:cTn id="1100" presetID="2" presetClass="entr" presetSubtype="4" fill="hold" grpId="0" nodeType="withEffect">
                                  <p:stCondLst>
                                    <p:cond delay="0"/>
                                  </p:stCondLst>
                                  <p:childTnLst>
                                    <p:set>
                                      <p:cBhvr>
                                        <p:cTn id="1101" dur="1" fill="hold">
                                          <p:stCondLst>
                                            <p:cond delay="0"/>
                                          </p:stCondLst>
                                        </p:cTn>
                                        <p:tgtEl>
                                          <p:spTgt spid="177"/>
                                        </p:tgtEl>
                                        <p:attrNameLst>
                                          <p:attrName>style.visibility</p:attrName>
                                        </p:attrNameLst>
                                      </p:cBhvr>
                                      <p:to>
                                        <p:strVal val="visible"/>
                                      </p:to>
                                    </p:set>
                                    <p:anim calcmode="lin" valueType="num">
                                      <p:cBhvr additive="base">
                                        <p:cTn id="1102" dur="4000" fill="hold"/>
                                        <p:tgtEl>
                                          <p:spTgt spid="177"/>
                                        </p:tgtEl>
                                        <p:attrNameLst>
                                          <p:attrName>ppt_x</p:attrName>
                                        </p:attrNameLst>
                                      </p:cBhvr>
                                      <p:tavLst>
                                        <p:tav tm="0">
                                          <p:val>
                                            <p:strVal val="#ppt_x"/>
                                          </p:val>
                                        </p:tav>
                                        <p:tav tm="100000">
                                          <p:val>
                                            <p:strVal val="#ppt_x"/>
                                          </p:val>
                                        </p:tav>
                                      </p:tavLst>
                                    </p:anim>
                                    <p:anim calcmode="lin" valueType="num">
                                      <p:cBhvr additive="base">
                                        <p:cTn id="1103" dur="4000" fill="hold"/>
                                        <p:tgtEl>
                                          <p:spTgt spid="177"/>
                                        </p:tgtEl>
                                        <p:attrNameLst>
                                          <p:attrName>ppt_y</p:attrName>
                                        </p:attrNameLst>
                                      </p:cBhvr>
                                      <p:tavLst>
                                        <p:tav tm="0">
                                          <p:val>
                                            <p:strVal val="1+#ppt_h/2"/>
                                          </p:val>
                                        </p:tav>
                                        <p:tav tm="100000">
                                          <p:val>
                                            <p:strVal val="#ppt_y"/>
                                          </p:val>
                                        </p:tav>
                                      </p:tavLst>
                                    </p:anim>
                                  </p:childTnLst>
                                </p:cTn>
                              </p:par>
                              <p:par>
                                <p:cTn id="1104" presetID="19" presetClass="entr" presetSubtype="10" fill="hold" grpId="1" nodeType="withEffect">
                                  <p:stCondLst>
                                    <p:cond delay="0"/>
                                  </p:stCondLst>
                                  <p:childTnLst>
                                    <p:set>
                                      <p:cBhvr>
                                        <p:cTn id="1105" dur="1" fill="hold">
                                          <p:stCondLst>
                                            <p:cond delay="0"/>
                                          </p:stCondLst>
                                        </p:cTn>
                                        <p:tgtEl>
                                          <p:spTgt spid="177"/>
                                        </p:tgtEl>
                                        <p:attrNameLst>
                                          <p:attrName>style.visibility</p:attrName>
                                        </p:attrNameLst>
                                      </p:cBhvr>
                                      <p:to>
                                        <p:strVal val="visible"/>
                                      </p:to>
                                    </p:set>
                                    <p:anim calcmode="lin" valueType="num">
                                      <p:cBhvr>
                                        <p:cTn id="1106" dur="4000" fill="hold"/>
                                        <p:tgtEl>
                                          <p:spTgt spid="177"/>
                                        </p:tgtEl>
                                        <p:attrNameLst>
                                          <p:attrName>ppt_w</p:attrName>
                                        </p:attrNameLst>
                                      </p:cBhvr>
                                      <p:tavLst>
                                        <p:tav tm="0" fmla="#ppt_w*sin(2.5*pi*$)">
                                          <p:val>
                                            <p:fltVal val="0"/>
                                          </p:val>
                                        </p:tav>
                                        <p:tav tm="100000">
                                          <p:val>
                                            <p:fltVal val="1"/>
                                          </p:val>
                                        </p:tav>
                                      </p:tavLst>
                                    </p:anim>
                                    <p:anim calcmode="lin" valueType="num">
                                      <p:cBhvr>
                                        <p:cTn id="1107" dur="4000" fill="hold"/>
                                        <p:tgtEl>
                                          <p:spTgt spid="177"/>
                                        </p:tgtEl>
                                        <p:attrNameLst>
                                          <p:attrName>ppt_h</p:attrName>
                                        </p:attrNameLst>
                                      </p:cBhvr>
                                      <p:tavLst>
                                        <p:tav tm="0">
                                          <p:val>
                                            <p:strVal val="#ppt_h"/>
                                          </p:val>
                                        </p:tav>
                                        <p:tav tm="100000">
                                          <p:val>
                                            <p:strVal val="#ppt_h"/>
                                          </p:val>
                                        </p:tav>
                                      </p:tavLst>
                                    </p:anim>
                                  </p:childTnLst>
                                </p:cTn>
                              </p:par>
                              <p:par>
                                <p:cTn id="1108" presetID="2" presetClass="exit" presetSubtype="1" fill="hold" grpId="2" nodeType="withEffect">
                                  <p:stCondLst>
                                    <p:cond delay="0"/>
                                  </p:stCondLst>
                                  <p:childTnLst>
                                    <p:anim calcmode="lin" valueType="num">
                                      <p:cBhvr additive="base">
                                        <p:cTn id="1109" dur="4500"/>
                                        <p:tgtEl>
                                          <p:spTgt spid="177"/>
                                        </p:tgtEl>
                                        <p:attrNameLst>
                                          <p:attrName>ppt_x</p:attrName>
                                        </p:attrNameLst>
                                      </p:cBhvr>
                                      <p:tavLst>
                                        <p:tav tm="0">
                                          <p:val>
                                            <p:strVal val="ppt_x"/>
                                          </p:val>
                                        </p:tav>
                                        <p:tav tm="100000">
                                          <p:val>
                                            <p:strVal val="ppt_x"/>
                                          </p:val>
                                        </p:tav>
                                      </p:tavLst>
                                    </p:anim>
                                    <p:anim calcmode="lin" valueType="num">
                                      <p:cBhvr additive="base">
                                        <p:cTn id="1110" dur="4500"/>
                                        <p:tgtEl>
                                          <p:spTgt spid="177"/>
                                        </p:tgtEl>
                                        <p:attrNameLst>
                                          <p:attrName>ppt_y</p:attrName>
                                        </p:attrNameLst>
                                      </p:cBhvr>
                                      <p:tavLst>
                                        <p:tav tm="0">
                                          <p:val>
                                            <p:strVal val="ppt_y"/>
                                          </p:val>
                                        </p:tav>
                                        <p:tav tm="100000">
                                          <p:val>
                                            <p:strVal val="0-ppt_h/2"/>
                                          </p:val>
                                        </p:tav>
                                      </p:tavLst>
                                    </p:anim>
                                    <p:set>
                                      <p:cBhvr>
                                        <p:cTn id="1111" dur="1" fill="hold">
                                          <p:stCondLst>
                                            <p:cond delay="4499"/>
                                          </p:stCondLst>
                                        </p:cTn>
                                        <p:tgtEl>
                                          <p:spTgt spid="177"/>
                                        </p:tgtEl>
                                        <p:attrNameLst>
                                          <p:attrName>style.visibility</p:attrName>
                                        </p:attrNameLst>
                                      </p:cBhvr>
                                      <p:to>
                                        <p:strVal val="hidden"/>
                                      </p:to>
                                    </p:set>
                                  </p:childTnLst>
                                </p:cTn>
                              </p:par>
                              <p:par>
                                <p:cTn id="1112" presetID="3" presetClass="exit" presetSubtype="10" fill="hold" grpId="3" nodeType="withEffect">
                                  <p:stCondLst>
                                    <p:cond delay="0"/>
                                  </p:stCondLst>
                                  <p:childTnLst>
                                    <p:animEffect transition="out" filter="blinds(horizontal)">
                                      <p:cBhvr>
                                        <p:cTn id="1113" dur="6000"/>
                                        <p:tgtEl>
                                          <p:spTgt spid="177"/>
                                        </p:tgtEl>
                                      </p:cBhvr>
                                    </p:animEffect>
                                    <p:set>
                                      <p:cBhvr>
                                        <p:cTn id="1114" dur="1" fill="hold">
                                          <p:stCondLst>
                                            <p:cond delay="5999"/>
                                          </p:stCondLst>
                                        </p:cTn>
                                        <p:tgtEl>
                                          <p:spTgt spid="177"/>
                                        </p:tgtEl>
                                        <p:attrNameLst>
                                          <p:attrName>style.visibility</p:attrName>
                                        </p:attrNameLst>
                                      </p:cBhvr>
                                      <p:to>
                                        <p:strVal val="hidden"/>
                                      </p:to>
                                    </p:set>
                                  </p:childTnLst>
                                </p:cTn>
                              </p:par>
                              <p:par>
                                <p:cTn id="1115" presetID="8" presetClass="emph" presetSubtype="0" fill="hold" grpId="4" nodeType="withEffect">
                                  <p:stCondLst>
                                    <p:cond delay="0"/>
                                  </p:stCondLst>
                                  <p:childTnLst>
                                    <p:animRot by="21600000">
                                      <p:cBhvr>
                                        <p:cTn id="1116" dur="5000" fill="hold"/>
                                        <p:tgtEl>
                                          <p:spTgt spid="177"/>
                                        </p:tgtEl>
                                        <p:attrNameLst>
                                          <p:attrName>r</p:attrName>
                                        </p:attrNameLst>
                                      </p:cBhvr>
                                    </p:animRot>
                                  </p:childTnLst>
                                </p:cTn>
                              </p:par>
                              <p:par>
                                <p:cTn id="1117" presetID="2" presetClass="entr" presetSubtype="4" fill="hold" grpId="0" nodeType="withEffect">
                                  <p:stCondLst>
                                    <p:cond delay="0"/>
                                  </p:stCondLst>
                                  <p:childTnLst>
                                    <p:set>
                                      <p:cBhvr>
                                        <p:cTn id="1118" dur="1" fill="hold">
                                          <p:stCondLst>
                                            <p:cond delay="0"/>
                                          </p:stCondLst>
                                        </p:cTn>
                                        <p:tgtEl>
                                          <p:spTgt spid="176"/>
                                        </p:tgtEl>
                                        <p:attrNameLst>
                                          <p:attrName>style.visibility</p:attrName>
                                        </p:attrNameLst>
                                      </p:cBhvr>
                                      <p:to>
                                        <p:strVal val="visible"/>
                                      </p:to>
                                    </p:set>
                                    <p:anim calcmode="lin" valueType="num">
                                      <p:cBhvr additive="base">
                                        <p:cTn id="1119" dur="4000" fill="hold"/>
                                        <p:tgtEl>
                                          <p:spTgt spid="176"/>
                                        </p:tgtEl>
                                        <p:attrNameLst>
                                          <p:attrName>ppt_x</p:attrName>
                                        </p:attrNameLst>
                                      </p:cBhvr>
                                      <p:tavLst>
                                        <p:tav tm="0">
                                          <p:val>
                                            <p:strVal val="#ppt_x"/>
                                          </p:val>
                                        </p:tav>
                                        <p:tav tm="100000">
                                          <p:val>
                                            <p:strVal val="#ppt_x"/>
                                          </p:val>
                                        </p:tav>
                                      </p:tavLst>
                                    </p:anim>
                                    <p:anim calcmode="lin" valueType="num">
                                      <p:cBhvr additive="base">
                                        <p:cTn id="1120" dur="4000" fill="hold"/>
                                        <p:tgtEl>
                                          <p:spTgt spid="176"/>
                                        </p:tgtEl>
                                        <p:attrNameLst>
                                          <p:attrName>ppt_y</p:attrName>
                                        </p:attrNameLst>
                                      </p:cBhvr>
                                      <p:tavLst>
                                        <p:tav tm="0">
                                          <p:val>
                                            <p:strVal val="1+#ppt_h/2"/>
                                          </p:val>
                                        </p:tav>
                                        <p:tav tm="100000">
                                          <p:val>
                                            <p:strVal val="#ppt_y"/>
                                          </p:val>
                                        </p:tav>
                                      </p:tavLst>
                                    </p:anim>
                                  </p:childTnLst>
                                </p:cTn>
                              </p:par>
                              <p:par>
                                <p:cTn id="1121" presetID="19" presetClass="entr" presetSubtype="10" fill="hold" grpId="1" nodeType="withEffect">
                                  <p:stCondLst>
                                    <p:cond delay="0"/>
                                  </p:stCondLst>
                                  <p:childTnLst>
                                    <p:set>
                                      <p:cBhvr>
                                        <p:cTn id="1122" dur="1" fill="hold">
                                          <p:stCondLst>
                                            <p:cond delay="0"/>
                                          </p:stCondLst>
                                        </p:cTn>
                                        <p:tgtEl>
                                          <p:spTgt spid="176"/>
                                        </p:tgtEl>
                                        <p:attrNameLst>
                                          <p:attrName>style.visibility</p:attrName>
                                        </p:attrNameLst>
                                      </p:cBhvr>
                                      <p:to>
                                        <p:strVal val="visible"/>
                                      </p:to>
                                    </p:set>
                                    <p:anim calcmode="lin" valueType="num">
                                      <p:cBhvr>
                                        <p:cTn id="1123" dur="4000" fill="hold"/>
                                        <p:tgtEl>
                                          <p:spTgt spid="176"/>
                                        </p:tgtEl>
                                        <p:attrNameLst>
                                          <p:attrName>ppt_w</p:attrName>
                                        </p:attrNameLst>
                                      </p:cBhvr>
                                      <p:tavLst>
                                        <p:tav tm="0" fmla="#ppt_w*sin(2.5*pi*$)">
                                          <p:val>
                                            <p:fltVal val="0"/>
                                          </p:val>
                                        </p:tav>
                                        <p:tav tm="100000">
                                          <p:val>
                                            <p:fltVal val="1"/>
                                          </p:val>
                                        </p:tav>
                                      </p:tavLst>
                                    </p:anim>
                                    <p:anim calcmode="lin" valueType="num">
                                      <p:cBhvr>
                                        <p:cTn id="1124" dur="4000" fill="hold"/>
                                        <p:tgtEl>
                                          <p:spTgt spid="176"/>
                                        </p:tgtEl>
                                        <p:attrNameLst>
                                          <p:attrName>ppt_h</p:attrName>
                                        </p:attrNameLst>
                                      </p:cBhvr>
                                      <p:tavLst>
                                        <p:tav tm="0">
                                          <p:val>
                                            <p:strVal val="#ppt_h"/>
                                          </p:val>
                                        </p:tav>
                                        <p:tav tm="100000">
                                          <p:val>
                                            <p:strVal val="#ppt_h"/>
                                          </p:val>
                                        </p:tav>
                                      </p:tavLst>
                                    </p:anim>
                                  </p:childTnLst>
                                </p:cTn>
                              </p:par>
                              <p:par>
                                <p:cTn id="1125" presetID="2" presetClass="exit" presetSubtype="1" fill="hold" grpId="2" nodeType="withEffect">
                                  <p:stCondLst>
                                    <p:cond delay="0"/>
                                  </p:stCondLst>
                                  <p:childTnLst>
                                    <p:anim calcmode="lin" valueType="num">
                                      <p:cBhvr additive="base">
                                        <p:cTn id="1126" dur="4500"/>
                                        <p:tgtEl>
                                          <p:spTgt spid="176"/>
                                        </p:tgtEl>
                                        <p:attrNameLst>
                                          <p:attrName>ppt_x</p:attrName>
                                        </p:attrNameLst>
                                      </p:cBhvr>
                                      <p:tavLst>
                                        <p:tav tm="0">
                                          <p:val>
                                            <p:strVal val="ppt_x"/>
                                          </p:val>
                                        </p:tav>
                                        <p:tav tm="100000">
                                          <p:val>
                                            <p:strVal val="ppt_x"/>
                                          </p:val>
                                        </p:tav>
                                      </p:tavLst>
                                    </p:anim>
                                    <p:anim calcmode="lin" valueType="num">
                                      <p:cBhvr additive="base">
                                        <p:cTn id="1127" dur="4500"/>
                                        <p:tgtEl>
                                          <p:spTgt spid="176"/>
                                        </p:tgtEl>
                                        <p:attrNameLst>
                                          <p:attrName>ppt_y</p:attrName>
                                        </p:attrNameLst>
                                      </p:cBhvr>
                                      <p:tavLst>
                                        <p:tav tm="0">
                                          <p:val>
                                            <p:strVal val="ppt_y"/>
                                          </p:val>
                                        </p:tav>
                                        <p:tav tm="100000">
                                          <p:val>
                                            <p:strVal val="0-ppt_h/2"/>
                                          </p:val>
                                        </p:tav>
                                      </p:tavLst>
                                    </p:anim>
                                    <p:set>
                                      <p:cBhvr>
                                        <p:cTn id="1128" dur="1" fill="hold">
                                          <p:stCondLst>
                                            <p:cond delay="4499"/>
                                          </p:stCondLst>
                                        </p:cTn>
                                        <p:tgtEl>
                                          <p:spTgt spid="176"/>
                                        </p:tgtEl>
                                        <p:attrNameLst>
                                          <p:attrName>style.visibility</p:attrName>
                                        </p:attrNameLst>
                                      </p:cBhvr>
                                      <p:to>
                                        <p:strVal val="hidden"/>
                                      </p:to>
                                    </p:set>
                                  </p:childTnLst>
                                </p:cTn>
                              </p:par>
                              <p:par>
                                <p:cTn id="1129" presetID="3" presetClass="exit" presetSubtype="10" fill="hold" grpId="3" nodeType="withEffect">
                                  <p:stCondLst>
                                    <p:cond delay="0"/>
                                  </p:stCondLst>
                                  <p:childTnLst>
                                    <p:animEffect transition="out" filter="blinds(horizontal)">
                                      <p:cBhvr>
                                        <p:cTn id="1130" dur="6000"/>
                                        <p:tgtEl>
                                          <p:spTgt spid="176"/>
                                        </p:tgtEl>
                                      </p:cBhvr>
                                    </p:animEffect>
                                    <p:set>
                                      <p:cBhvr>
                                        <p:cTn id="1131" dur="1" fill="hold">
                                          <p:stCondLst>
                                            <p:cond delay="5999"/>
                                          </p:stCondLst>
                                        </p:cTn>
                                        <p:tgtEl>
                                          <p:spTgt spid="176"/>
                                        </p:tgtEl>
                                        <p:attrNameLst>
                                          <p:attrName>style.visibility</p:attrName>
                                        </p:attrNameLst>
                                      </p:cBhvr>
                                      <p:to>
                                        <p:strVal val="hidden"/>
                                      </p:to>
                                    </p:set>
                                  </p:childTnLst>
                                </p:cTn>
                              </p:par>
                              <p:par>
                                <p:cTn id="1132" presetID="8" presetClass="emph" presetSubtype="0" fill="hold" grpId="4" nodeType="withEffect">
                                  <p:stCondLst>
                                    <p:cond delay="0"/>
                                  </p:stCondLst>
                                  <p:childTnLst>
                                    <p:animRot by="21600000">
                                      <p:cBhvr>
                                        <p:cTn id="1133" dur="5000" fill="hold"/>
                                        <p:tgtEl>
                                          <p:spTgt spid="176"/>
                                        </p:tgtEl>
                                        <p:attrNameLst>
                                          <p:attrName>r</p:attrName>
                                        </p:attrNameLst>
                                      </p:cBhvr>
                                    </p:animRot>
                                  </p:childTnLst>
                                </p:cTn>
                              </p:par>
                              <p:par>
                                <p:cTn id="1134" presetID="2" presetClass="entr" presetSubtype="4" fill="hold" grpId="0" nodeType="withEffect">
                                  <p:stCondLst>
                                    <p:cond delay="0"/>
                                  </p:stCondLst>
                                  <p:childTnLst>
                                    <p:set>
                                      <p:cBhvr>
                                        <p:cTn id="1135" dur="1" fill="hold">
                                          <p:stCondLst>
                                            <p:cond delay="0"/>
                                          </p:stCondLst>
                                        </p:cTn>
                                        <p:tgtEl>
                                          <p:spTgt spid="175"/>
                                        </p:tgtEl>
                                        <p:attrNameLst>
                                          <p:attrName>style.visibility</p:attrName>
                                        </p:attrNameLst>
                                      </p:cBhvr>
                                      <p:to>
                                        <p:strVal val="visible"/>
                                      </p:to>
                                    </p:set>
                                    <p:anim calcmode="lin" valueType="num">
                                      <p:cBhvr additive="base">
                                        <p:cTn id="1136" dur="4000" fill="hold"/>
                                        <p:tgtEl>
                                          <p:spTgt spid="175"/>
                                        </p:tgtEl>
                                        <p:attrNameLst>
                                          <p:attrName>ppt_x</p:attrName>
                                        </p:attrNameLst>
                                      </p:cBhvr>
                                      <p:tavLst>
                                        <p:tav tm="0">
                                          <p:val>
                                            <p:strVal val="#ppt_x"/>
                                          </p:val>
                                        </p:tav>
                                        <p:tav tm="100000">
                                          <p:val>
                                            <p:strVal val="#ppt_x"/>
                                          </p:val>
                                        </p:tav>
                                      </p:tavLst>
                                    </p:anim>
                                    <p:anim calcmode="lin" valueType="num">
                                      <p:cBhvr additive="base">
                                        <p:cTn id="1137" dur="4000" fill="hold"/>
                                        <p:tgtEl>
                                          <p:spTgt spid="175"/>
                                        </p:tgtEl>
                                        <p:attrNameLst>
                                          <p:attrName>ppt_y</p:attrName>
                                        </p:attrNameLst>
                                      </p:cBhvr>
                                      <p:tavLst>
                                        <p:tav tm="0">
                                          <p:val>
                                            <p:strVal val="1+#ppt_h/2"/>
                                          </p:val>
                                        </p:tav>
                                        <p:tav tm="100000">
                                          <p:val>
                                            <p:strVal val="#ppt_y"/>
                                          </p:val>
                                        </p:tav>
                                      </p:tavLst>
                                    </p:anim>
                                  </p:childTnLst>
                                </p:cTn>
                              </p:par>
                              <p:par>
                                <p:cTn id="1138" presetID="19" presetClass="entr" presetSubtype="10" fill="hold" grpId="1" nodeType="withEffect">
                                  <p:stCondLst>
                                    <p:cond delay="0"/>
                                  </p:stCondLst>
                                  <p:childTnLst>
                                    <p:set>
                                      <p:cBhvr>
                                        <p:cTn id="1139" dur="1" fill="hold">
                                          <p:stCondLst>
                                            <p:cond delay="0"/>
                                          </p:stCondLst>
                                        </p:cTn>
                                        <p:tgtEl>
                                          <p:spTgt spid="175"/>
                                        </p:tgtEl>
                                        <p:attrNameLst>
                                          <p:attrName>style.visibility</p:attrName>
                                        </p:attrNameLst>
                                      </p:cBhvr>
                                      <p:to>
                                        <p:strVal val="visible"/>
                                      </p:to>
                                    </p:set>
                                    <p:anim calcmode="lin" valueType="num">
                                      <p:cBhvr>
                                        <p:cTn id="1140" dur="4000" fill="hold"/>
                                        <p:tgtEl>
                                          <p:spTgt spid="175"/>
                                        </p:tgtEl>
                                        <p:attrNameLst>
                                          <p:attrName>ppt_w</p:attrName>
                                        </p:attrNameLst>
                                      </p:cBhvr>
                                      <p:tavLst>
                                        <p:tav tm="0" fmla="#ppt_w*sin(2.5*pi*$)">
                                          <p:val>
                                            <p:fltVal val="0"/>
                                          </p:val>
                                        </p:tav>
                                        <p:tav tm="100000">
                                          <p:val>
                                            <p:fltVal val="1"/>
                                          </p:val>
                                        </p:tav>
                                      </p:tavLst>
                                    </p:anim>
                                    <p:anim calcmode="lin" valueType="num">
                                      <p:cBhvr>
                                        <p:cTn id="1141" dur="4000" fill="hold"/>
                                        <p:tgtEl>
                                          <p:spTgt spid="175"/>
                                        </p:tgtEl>
                                        <p:attrNameLst>
                                          <p:attrName>ppt_h</p:attrName>
                                        </p:attrNameLst>
                                      </p:cBhvr>
                                      <p:tavLst>
                                        <p:tav tm="0">
                                          <p:val>
                                            <p:strVal val="#ppt_h"/>
                                          </p:val>
                                        </p:tav>
                                        <p:tav tm="100000">
                                          <p:val>
                                            <p:strVal val="#ppt_h"/>
                                          </p:val>
                                        </p:tav>
                                      </p:tavLst>
                                    </p:anim>
                                  </p:childTnLst>
                                </p:cTn>
                              </p:par>
                              <p:par>
                                <p:cTn id="1142" presetID="2" presetClass="exit" presetSubtype="1" fill="hold" grpId="2" nodeType="withEffect">
                                  <p:stCondLst>
                                    <p:cond delay="0"/>
                                  </p:stCondLst>
                                  <p:childTnLst>
                                    <p:anim calcmode="lin" valueType="num">
                                      <p:cBhvr additive="base">
                                        <p:cTn id="1143" dur="4500"/>
                                        <p:tgtEl>
                                          <p:spTgt spid="175"/>
                                        </p:tgtEl>
                                        <p:attrNameLst>
                                          <p:attrName>ppt_x</p:attrName>
                                        </p:attrNameLst>
                                      </p:cBhvr>
                                      <p:tavLst>
                                        <p:tav tm="0">
                                          <p:val>
                                            <p:strVal val="ppt_x"/>
                                          </p:val>
                                        </p:tav>
                                        <p:tav tm="100000">
                                          <p:val>
                                            <p:strVal val="ppt_x"/>
                                          </p:val>
                                        </p:tav>
                                      </p:tavLst>
                                    </p:anim>
                                    <p:anim calcmode="lin" valueType="num">
                                      <p:cBhvr additive="base">
                                        <p:cTn id="1144" dur="4500"/>
                                        <p:tgtEl>
                                          <p:spTgt spid="175"/>
                                        </p:tgtEl>
                                        <p:attrNameLst>
                                          <p:attrName>ppt_y</p:attrName>
                                        </p:attrNameLst>
                                      </p:cBhvr>
                                      <p:tavLst>
                                        <p:tav tm="0">
                                          <p:val>
                                            <p:strVal val="ppt_y"/>
                                          </p:val>
                                        </p:tav>
                                        <p:tav tm="100000">
                                          <p:val>
                                            <p:strVal val="0-ppt_h/2"/>
                                          </p:val>
                                        </p:tav>
                                      </p:tavLst>
                                    </p:anim>
                                    <p:set>
                                      <p:cBhvr>
                                        <p:cTn id="1145" dur="1" fill="hold">
                                          <p:stCondLst>
                                            <p:cond delay="4499"/>
                                          </p:stCondLst>
                                        </p:cTn>
                                        <p:tgtEl>
                                          <p:spTgt spid="175"/>
                                        </p:tgtEl>
                                        <p:attrNameLst>
                                          <p:attrName>style.visibility</p:attrName>
                                        </p:attrNameLst>
                                      </p:cBhvr>
                                      <p:to>
                                        <p:strVal val="hidden"/>
                                      </p:to>
                                    </p:set>
                                  </p:childTnLst>
                                </p:cTn>
                              </p:par>
                              <p:par>
                                <p:cTn id="1146" presetID="3" presetClass="exit" presetSubtype="10" fill="hold" grpId="3" nodeType="withEffect">
                                  <p:stCondLst>
                                    <p:cond delay="0"/>
                                  </p:stCondLst>
                                  <p:childTnLst>
                                    <p:animEffect transition="out" filter="blinds(horizontal)">
                                      <p:cBhvr>
                                        <p:cTn id="1147" dur="6000"/>
                                        <p:tgtEl>
                                          <p:spTgt spid="175"/>
                                        </p:tgtEl>
                                      </p:cBhvr>
                                    </p:animEffect>
                                    <p:set>
                                      <p:cBhvr>
                                        <p:cTn id="1148" dur="1" fill="hold">
                                          <p:stCondLst>
                                            <p:cond delay="5999"/>
                                          </p:stCondLst>
                                        </p:cTn>
                                        <p:tgtEl>
                                          <p:spTgt spid="175"/>
                                        </p:tgtEl>
                                        <p:attrNameLst>
                                          <p:attrName>style.visibility</p:attrName>
                                        </p:attrNameLst>
                                      </p:cBhvr>
                                      <p:to>
                                        <p:strVal val="hidden"/>
                                      </p:to>
                                    </p:set>
                                  </p:childTnLst>
                                </p:cTn>
                              </p:par>
                              <p:par>
                                <p:cTn id="1149" presetID="8" presetClass="emph" presetSubtype="0" fill="hold" grpId="4" nodeType="withEffect">
                                  <p:stCondLst>
                                    <p:cond delay="0"/>
                                  </p:stCondLst>
                                  <p:childTnLst>
                                    <p:animRot by="21600000">
                                      <p:cBhvr>
                                        <p:cTn id="1150" dur="5000" fill="hold"/>
                                        <p:tgtEl>
                                          <p:spTgt spid="175"/>
                                        </p:tgtEl>
                                        <p:attrNameLst>
                                          <p:attrName>r</p:attrName>
                                        </p:attrNameLst>
                                      </p:cBhvr>
                                    </p:animRot>
                                  </p:childTnLst>
                                </p:cTn>
                              </p:par>
                              <p:par>
                                <p:cTn id="1151" presetID="2" presetClass="entr" presetSubtype="4" fill="hold" grpId="0" nodeType="withEffect">
                                  <p:stCondLst>
                                    <p:cond delay="0"/>
                                  </p:stCondLst>
                                  <p:childTnLst>
                                    <p:set>
                                      <p:cBhvr>
                                        <p:cTn id="1152" dur="1" fill="hold">
                                          <p:stCondLst>
                                            <p:cond delay="0"/>
                                          </p:stCondLst>
                                        </p:cTn>
                                        <p:tgtEl>
                                          <p:spTgt spid="174"/>
                                        </p:tgtEl>
                                        <p:attrNameLst>
                                          <p:attrName>style.visibility</p:attrName>
                                        </p:attrNameLst>
                                      </p:cBhvr>
                                      <p:to>
                                        <p:strVal val="visible"/>
                                      </p:to>
                                    </p:set>
                                    <p:anim calcmode="lin" valueType="num">
                                      <p:cBhvr additive="base">
                                        <p:cTn id="1153" dur="4000" fill="hold"/>
                                        <p:tgtEl>
                                          <p:spTgt spid="174"/>
                                        </p:tgtEl>
                                        <p:attrNameLst>
                                          <p:attrName>ppt_x</p:attrName>
                                        </p:attrNameLst>
                                      </p:cBhvr>
                                      <p:tavLst>
                                        <p:tav tm="0">
                                          <p:val>
                                            <p:strVal val="#ppt_x"/>
                                          </p:val>
                                        </p:tav>
                                        <p:tav tm="100000">
                                          <p:val>
                                            <p:strVal val="#ppt_x"/>
                                          </p:val>
                                        </p:tav>
                                      </p:tavLst>
                                    </p:anim>
                                    <p:anim calcmode="lin" valueType="num">
                                      <p:cBhvr additive="base">
                                        <p:cTn id="1154" dur="4000" fill="hold"/>
                                        <p:tgtEl>
                                          <p:spTgt spid="174"/>
                                        </p:tgtEl>
                                        <p:attrNameLst>
                                          <p:attrName>ppt_y</p:attrName>
                                        </p:attrNameLst>
                                      </p:cBhvr>
                                      <p:tavLst>
                                        <p:tav tm="0">
                                          <p:val>
                                            <p:strVal val="1+#ppt_h/2"/>
                                          </p:val>
                                        </p:tav>
                                        <p:tav tm="100000">
                                          <p:val>
                                            <p:strVal val="#ppt_y"/>
                                          </p:val>
                                        </p:tav>
                                      </p:tavLst>
                                    </p:anim>
                                  </p:childTnLst>
                                </p:cTn>
                              </p:par>
                              <p:par>
                                <p:cTn id="1155" presetID="19" presetClass="entr" presetSubtype="10" fill="hold" grpId="1" nodeType="withEffect">
                                  <p:stCondLst>
                                    <p:cond delay="0"/>
                                  </p:stCondLst>
                                  <p:childTnLst>
                                    <p:set>
                                      <p:cBhvr>
                                        <p:cTn id="1156" dur="1" fill="hold">
                                          <p:stCondLst>
                                            <p:cond delay="0"/>
                                          </p:stCondLst>
                                        </p:cTn>
                                        <p:tgtEl>
                                          <p:spTgt spid="174"/>
                                        </p:tgtEl>
                                        <p:attrNameLst>
                                          <p:attrName>style.visibility</p:attrName>
                                        </p:attrNameLst>
                                      </p:cBhvr>
                                      <p:to>
                                        <p:strVal val="visible"/>
                                      </p:to>
                                    </p:set>
                                    <p:anim calcmode="lin" valueType="num">
                                      <p:cBhvr>
                                        <p:cTn id="1157" dur="4000" fill="hold"/>
                                        <p:tgtEl>
                                          <p:spTgt spid="174"/>
                                        </p:tgtEl>
                                        <p:attrNameLst>
                                          <p:attrName>ppt_w</p:attrName>
                                        </p:attrNameLst>
                                      </p:cBhvr>
                                      <p:tavLst>
                                        <p:tav tm="0" fmla="#ppt_w*sin(2.5*pi*$)">
                                          <p:val>
                                            <p:fltVal val="0"/>
                                          </p:val>
                                        </p:tav>
                                        <p:tav tm="100000">
                                          <p:val>
                                            <p:fltVal val="1"/>
                                          </p:val>
                                        </p:tav>
                                      </p:tavLst>
                                    </p:anim>
                                    <p:anim calcmode="lin" valueType="num">
                                      <p:cBhvr>
                                        <p:cTn id="1158" dur="4000" fill="hold"/>
                                        <p:tgtEl>
                                          <p:spTgt spid="174"/>
                                        </p:tgtEl>
                                        <p:attrNameLst>
                                          <p:attrName>ppt_h</p:attrName>
                                        </p:attrNameLst>
                                      </p:cBhvr>
                                      <p:tavLst>
                                        <p:tav tm="0">
                                          <p:val>
                                            <p:strVal val="#ppt_h"/>
                                          </p:val>
                                        </p:tav>
                                        <p:tav tm="100000">
                                          <p:val>
                                            <p:strVal val="#ppt_h"/>
                                          </p:val>
                                        </p:tav>
                                      </p:tavLst>
                                    </p:anim>
                                  </p:childTnLst>
                                </p:cTn>
                              </p:par>
                              <p:par>
                                <p:cTn id="1159" presetID="2" presetClass="exit" presetSubtype="1" fill="hold" grpId="2" nodeType="withEffect">
                                  <p:stCondLst>
                                    <p:cond delay="0"/>
                                  </p:stCondLst>
                                  <p:childTnLst>
                                    <p:anim calcmode="lin" valueType="num">
                                      <p:cBhvr additive="base">
                                        <p:cTn id="1160" dur="4500"/>
                                        <p:tgtEl>
                                          <p:spTgt spid="174"/>
                                        </p:tgtEl>
                                        <p:attrNameLst>
                                          <p:attrName>ppt_x</p:attrName>
                                        </p:attrNameLst>
                                      </p:cBhvr>
                                      <p:tavLst>
                                        <p:tav tm="0">
                                          <p:val>
                                            <p:strVal val="ppt_x"/>
                                          </p:val>
                                        </p:tav>
                                        <p:tav tm="100000">
                                          <p:val>
                                            <p:strVal val="ppt_x"/>
                                          </p:val>
                                        </p:tav>
                                      </p:tavLst>
                                    </p:anim>
                                    <p:anim calcmode="lin" valueType="num">
                                      <p:cBhvr additive="base">
                                        <p:cTn id="1161" dur="4500"/>
                                        <p:tgtEl>
                                          <p:spTgt spid="174"/>
                                        </p:tgtEl>
                                        <p:attrNameLst>
                                          <p:attrName>ppt_y</p:attrName>
                                        </p:attrNameLst>
                                      </p:cBhvr>
                                      <p:tavLst>
                                        <p:tav tm="0">
                                          <p:val>
                                            <p:strVal val="ppt_y"/>
                                          </p:val>
                                        </p:tav>
                                        <p:tav tm="100000">
                                          <p:val>
                                            <p:strVal val="0-ppt_h/2"/>
                                          </p:val>
                                        </p:tav>
                                      </p:tavLst>
                                    </p:anim>
                                    <p:set>
                                      <p:cBhvr>
                                        <p:cTn id="1162" dur="1" fill="hold">
                                          <p:stCondLst>
                                            <p:cond delay="4499"/>
                                          </p:stCondLst>
                                        </p:cTn>
                                        <p:tgtEl>
                                          <p:spTgt spid="174"/>
                                        </p:tgtEl>
                                        <p:attrNameLst>
                                          <p:attrName>style.visibility</p:attrName>
                                        </p:attrNameLst>
                                      </p:cBhvr>
                                      <p:to>
                                        <p:strVal val="hidden"/>
                                      </p:to>
                                    </p:set>
                                  </p:childTnLst>
                                </p:cTn>
                              </p:par>
                              <p:par>
                                <p:cTn id="1163" presetID="3" presetClass="exit" presetSubtype="10" fill="hold" grpId="3" nodeType="withEffect">
                                  <p:stCondLst>
                                    <p:cond delay="0"/>
                                  </p:stCondLst>
                                  <p:childTnLst>
                                    <p:animEffect transition="out" filter="blinds(horizontal)">
                                      <p:cBhvr>
                                        <p:cTn id="1164" dur="6000"/>
                                        <p:tgtEl>
                                          <p:spTgt spid="174"/>
                                        </p:tgtEl>
                                      </p:cBhvr>
                                    </p:animEffect>
                                    <p:set>
                                      <p:cBhvr>
                                        <p:cTn id="1165" dur="1" fill="hold">
                                          <p:stCondLst>
                                            <p:cond delay="5999"/>
                                          </p:stCondLst>
                                        </p:cTn>
                                        <p:tgtEl>
                                          <p:spTgt spid="174"/>
                                        </p:tgtEl>
                                        <p:attrNameLst>
                                          <p:attrName>style.visibility</p:attrName>
                                        </p:attrNameLst>
                                      </p:cBhvr>
                                      <p:to>
                                        <p:strVal val="hidden"/>
                                      </p:to>
                                    </p:set>
                                  </p:childTnLst>
                                </p:cTn>
                              </p:par>
                              <p:par>
                                <p:cTn id="1166" presetID="8" presetClass="emph" presetSubtype="0" fill="hold" grpId="4" nodeType="withEffect">
                                  <p:stCondLst>
                                    <p:cond delay="0"/>
                                  </p:stCondLst>
                                  <p:childTnLst>
                                    <p:animRot by="21600000">
                                      <p:cBhvr>
                                        <p:cTn id="1167" dur="5000" fill="hold"/>
                                        <p:tgtEl>
                                          <p:spTgt spid="174"/>
                                        </p:tgtEl>
                                        <p:attrNameLst>
                                          <p:attrName>r</p:attrName>
                                        </p:attrNameLst>
                                      </p:cBhvr>
                                    </p:animRot>
                                  </p:childTnLst>
                                </p:cTn>
                              </p:par>
                              <p:par>
                                <p:cTn id="1168" presetID="2" presetClass="entr" presetSubtype="4" fill="hold" grpId="0" nodeType="withEffect">
                                  <p:stCondLst>
                                    <p:cond delay="0"/>
                                  </p:stCondLst>
                                  <p:childTnLst>
                                    <p:set>
                                      <p:cBhvr>
                                        <p:cTn id="1169" dur="1" fill="hold">
                                          <p:stCondLst>
                                            <p:cond delay="0"/>
                                          </p:stCondLst>
                                        </p:cTn>
                                        <p:tgtEl>
                                          <p:spTgt spid="173"/>
                                        </p:tgtEl>
                                        <p:attrNameLst>
                                          <p:attrName>style.visibility</p:attrName>
                                        </p:attrNameLst>
                                      </p:cBhvr>
                                      <p:to>
                                        <p:strVal val="visible"/>
                                      </p:to>
                                    </p:set>
                                    <p:anim calcmode="lin" valueType="num">
                                      <p:cBhvr additive="base">
                                        <p:cTn id="1170" dur="4000" fill="hold"/>
                                        <p:tgtEl>
                                          <p:spTgt spid="173"/>
                                        </p:tgtEl>
                                        <p:attrNameLst>
                                          <p:attrName>ppt_x</p:attrName>
                                        </p:attrNameLst>
                                      </p:cBhvr>
                                      <p:tavLst>
                                        <p:tav tm="0">
                                          <p:val>
                                            <p:strVal val="#ppt_x"/>
                                          </p:val>
                                        </p:tav>
                                        <p:tav tm="100000">
                                          <p:val>
                                            <p:strVal val="#ppt_x"/>
                                          </p:val>
                                        </p:tav>
                                      </p:tavLst>
                                    </p:anim>
                                    <p:anim calcmode="lin" valueType="num">
                                      <p:cBhvr additive="base">
                                        <p:cTn id="1171" dur="4000" fill="hold"/>
                                        <p:tgtEl>
                                          <p:spTgt spid="173"/>
                                        </p:tgtEl>
                                        <p:attrNameLst>
                                          <p:attrName>ppt_y</p:attrName>
                                        </p:attrNameLst>
                                      </p:cBhvr>
                                      <p:tavLst>
                                        <p:tav tm="0">
                                          <p:val>
                                            <p:strVal val="1+#ppt_h/2"/>
                                          </p:val>
                                        </p:tav>
                                        <p:tav tm="100000">
                                          <p:val>
                                            <p:strVal val="#ppt_y"/>
                                          </p:val>
                                        </p:tav>
                                      </p:tavLst>
                                    </p:anim>
                                  </p:childTnLst>
                                </p:cTn>
                              </p:par>
                              <p:par>
                                <p:cTn id="1172" presetID="19" presetClass="entr" presetSubtype="10" fill="hold" grpId="1" nodeType="withEffect">
                                  <p:stCondLst>
                                    <p:cond delay="0"/>
                                  </p:stCondLst>
                                  <p:childTnLst>
                                    <p:set>
                                      <p:cBhvr>
                                        <p:cTn id="1173" dur="1" fill="hold">
                                          <p:stCondLst>
                                            <p:cond delay="0"/>
                                          </p:stCondLst>
                                        </p:cTn>
                                        <p:tgtEl>
                                          <p:spTgt spid="173"/>
                                        </p:tgtEl>
                                        <p:attrNameLst>
                                          <p:attrName>style.visibility</p:attrName>
                                        </p:attrNameLst>
                                      </p:cBhvr>
                                      <p:to>
                                        <p:strVal val="visible"/>
                                      </p:to>
                                    </p:set>
                                    <p:anim calcmode="lin" valueType="num">
                                      <p:cBhvr>
                                        <p:cTn id="1174" dur="4000" fill="hold"/>
                                        <p:tgtEl>
                                          <p:spTgt spid="173"/>
                                        </p:tgtEl>
                                        <p:attrNameLst>
                                          <p:attrName>ppt_w</p:attrName>
                                        </p:attrNameLst>
                                      </p:cBhvr>
                                      <p:tavLst>
                                        <p:tav tm="0" fmla="#ppt_w*sin(2.5*pi*$)">
                                          <p:val>
                                            <p:fltVal val="0"/>
                                          </p:val>
                                        </p:tav>
                                        <p:tav tm="100000">
                                          <p:val>
                                            <p:fltVal val="1"/>
                                          </p:val>
                                        </p:tav>
                                      </p:tavLst>
                                    </p:anim>
                                    <p:anim calcmode="lin" valueType="num">
                                      <p:cBhvr>
                                        <p:cTn id="1175" dur="4000" fill="hold"/>
                                        <p:tgtEl>
                                          <p:spTgt spid="173"/>
                                        </p:tgtEl>
                                        <p:attrNameLst>
                                          <p:attrName>ppt_h</p:attrName>
                                        </p:attrNameLst>
                                      </p:cBhvr>
                                      <p:tavLst>
                                        <p:tav tm="0">
                                          <p:val>
                                            <p:strVal val="#ppt_h"/>
                                          </p:val>
                                        </p:tav>
                                        <p:tav tm="100000">
                                          <p:val>
                                            <p:strVal val="#ppt_h"/>
                                          </p:val>
                                        </p:tav>
                                      </p:tavLst>
                                    </p:anim>
                                  </p:childTnLst>
                                </p:cTn>
                              </p:par>
                              <p:par>
                                <p:cTn id="1176" presetID="2" presetClass="exit" presetSubtype="1" fill="hold" grpId="2" nodeType="withEffect">
                                  <p:stCondLst>
                                    <p:cond delay="0"/>
                                  </p:stCondLst>
                                  <p:childTnLst>
                                    <p:anim calcmode="lin" valueType="num">
                                      <p:cBhvr additive="base">
                                        <p:cTn id="1177" dur="4500"/>
                                        <p:tgtEl>
                                          <p:spTgt spid="173"/>
                                        </p:tgtEl>
                                        <p:attrNameLst>
                                          <p:attrName>ppt_x</p:attrName>
                                        </p:attrNameLst>
                                      </p:cBhvr>
                                      <p:tavLst>
                                        <p:tav tm="0">
                                          <p:val>
                                            <p:strVal val="ppt_x"/>
                                          </p:val>
                                        </p:tav>
                                        <p:tav tm="100000">
                                          <p:val>
                                            <p:strVal val="ppt_x"/>
                                          </p:val>
                                        </p:tav>
                                      </p:tavLst>
                                    </p:anim>
                                    <p:anim calcmode="lin" valueType="num">
                                      <p:cBhvr additive="base">
                                        <p:cTn id="1178" dur="4500"/>
                                        <p:tgtEl>
                                          <p:spTgt spid="173"/>
                                        </p:tgtEl>
                                        <p:attrNameLst>
                                          <p:attrName>ppt_y</p:attrName>
                                        </p:attrNameLst>
                                      </p:cBhvr>
                                      <p:tavLst>
                                        <p:tav tm="0">
                                          <p:val>
                                            <p:strVal val="ppt_y"/>
                                          </p:val>
                                        </p:tav>
                                        <p:tav tm="100000">
                                          <p:val>
                                            <p:strVal val="0-ppt_h/2"/>
                                          </p:val>
                                        </p:tav>
                                      </p:tavLst>
                                    </p:anim>
                                    <p:set>
                                      <p:cBhvr>
                                        <p:cTn id="1179" dur="1" fill="hold">
                                          <p:stCondLst>
                                            <p:cond delay="4499"/>
                                          </p:stCondLst>
                                        </p:cTn>
                                        <p:tgtEl>
                                          <p:spTgt spid="173"/>
                                        </p:tgtEl>
                                        <p:attrNameLst>
                                          <p:attrName>style.visibility</p:attrName>
                                        </p:attrNameLst>
                                      </p:cBhvr>
                                      <p:to>
                                        <p:strVal val="hidden"/>
                                      </p:to>
                                    </p:set>
                                  </p:childTnLst>
                                </p:cTn>
                              </p:par>
                              <p:par>
                                <p:cTn id="1180" presetID="3" presetClass="exit" presetSubtype="10" fill="hold" grpId="3" nodeType="withEffect">
                                  <p:stCondLst>
                                    <p:cond delay="0"/>
                                  </p:stCondLst>
                                  <p:childTnLst>
                                    <p:animEffect transition="out" filter="blinds(horizontal)">
                                      <p:cBhvr>
                                        <p:cTn id="1181" dur="6000"/>
                                        <p:tgtEl>
                                          <p:spTgt spid="173"/>
                                        </p:tgtEl>
                                      </p:cBhvr>
                                    </p:animEffect>
                                    <p:set>
                                      <p:cBhvr>
                                        <p:cTn id="1182" dur="1" fill="hold">
                                          <p:stCondLst>
                                            <p:cond delay="5999"/>
                                          </p:stCondLst>
                                        </p:cTn>
                                        <p:tgtEl>
                                          <p:spTgt spid="173"/>
                                        </p:tgtEl>
                                        <p:attrNameLst>
                                          <p:attrName>style.visibility</p:attrName>
                                        </p:attrNameLst>
                                      </p:cBhvr>
                                      <p:to>
                                        <p:strVal val="hidden"/>
                                      </p:to>
                                    </p:set>
                                  </p:childTnLst>
                                </p:cTn>
                              </p:par>
                              <p:par>
                                <p:cTn id="1183" presetID="8" presetClass="emph" presetSubtype="0" fill="hold" grpId="4" nodeType="withEffect">
                                  <p:stCondLst>
                                    <p:cond delay="0"/>
                                  </p:stCondLst>
                                  <p:childTnLst>
                                    <p:animRot by="21600000">
                                      <p:cBhvr>
                                        <p:cTn id="1184" dur="5000" fill="hold"/>
                                        <p:tgtEl>
                                          <p:spTgt spid="173"/>
                                        </p:tgtEl>
                                        <p:attrNameLst>
                                          <p:attrName>r</p:attrName>
                                        </p:attrNameLst>
                                      </p:cBhvr>
                                    </p:animRot>
                                  </p:childTnLst>
                                </p:cTn>
                              </p:par>
                              <p:par>
                                <p:cTn id="1185" presetID="2" presetClass="entr" presetSubtype="4" fill="hold" grpId="0" nodeType="withEffect">
                                  <p:stCondLst>
                                    <p:cond delay="0"/>
                                  </p:stCondLst>
                                  <p:childTnLst>
                                    <p:set>
                                      <p:cBhvr>
                                        <p:cTn id="1186" dur="1" fill="hold">
                                          <p:stCondLst>
                                            <p:cond delay="0"/>
                                          </p:stCondLst>
                                        </p:cTn>
                                        <p:tgtEl>
                                          <p:spTgt spid="172"/>
                                        </p:tgtEl>
                                        <p:attrNameLst>
                                          <p:attrName>style.visibility</p:attrName>
                                        </p:attrNameLst>
                                      </p:cBhvr>
                                      <p:to>
                                        <p:strVal val="visible"/>
                                      </p:to>
                                    </p:set>
                                    <p:anim calcmode="lin" valueType="num">
                                      <p:cBhvr additive="base">
                                        <p:cTn id="1187" dur="4000" fill="hold"/>
                                        <p:tgtEl>
                                          <p:spTgt spid="172"/>
                                        </p:tgtEl>
                                        <p:attrNameLst>
                                          <p:attrName>ppt_x</p:attrName>
                                        </p:attrNameLst>
                                      </p:cBhvr>
                                      <p:tavLst>
                                        <p:tav tm="0">
                                          <p:val>
                                            <p:strVal val="#ppt_x"/>
                                          </p:val>
                                        </p:tav>
                                        <p:tav tm="100000">
                                          <p:val>
                                            <p:strVal val="#ppt_x"/>
                                          </p:val>
                                        </p:tav>
                                      </p:tavLst>
                                    </p:anim>
                                    <p:anim calcmode="lin" valueType="num">
                                      <p:cBhvr additive="base">
                                        <p:cTn id="1188" dur="4000" fill="hold"/>
                                        <p:tgtEl>
                                          <p:spTgt spid="172"/>
                                        </p:tgtEl>
                                        <p:attrNameLst>
                                          <p:attrName>ppt_y</p:attrName>
                                        </p:attrNameLst>
                                      </p:cBhvr>
                                      <p:tavLst>
                                        <p:tav tm="0">
                                          <p:val>
                                            <p:strVal val="1+#ppt_h/2"/>
                                          </p:val>
                                        </p:tav>
                                        <p:tav tm="100000">
                                          <p:val>
                                            <p:strVal val="#ppt_y"/>
                                          </p:val>
                                        </p:tav>
                                      </p:tavLst>
                                    </p:anim>
                                  </p:childTnLst>
                                </p:cTn>
                              </p:par>
                              <p:par>
                                <p:cTn id="1189" presetID="19" presetClass="entr" presetSubtype="10" fill="hold" grpId="1" nodeType="withEffect">
                                  <p:stCondLst>
                                    <p:cond delay="0"/>
                                  </p:stCondLst>
                                  <p:childTnLst>
                                    <p:set>
                                      <p:cBhvr>
                                        <p:cTn id="1190" dur="1" fill="hold">
                                          <p:stCondLst>
                                            <p:cond delay="0"/>
                                          </p:stCondLst>
                                        </p:cTn>
                                        <p:tgtEl>
                                          <p:spTgt spid="172"/>
                                        </p:tgtEl>
                                        <p:attrNameLst>
                                          <p:attrName>style.visibility</p:attrName>
                                        </p:attrNameLst>
                                      </p:cBhvr>
                                      <p:to>
                                        <p:strVal val="visible"/>
                                      </p:to>
                                    </p:set>
                                    <p:anim calcmode="lin" valueType="num">
                                      <p:cBhvr>
                                        <p:cTn id="1191" dur="4000" fill="hold"/>
                                        <p:tgtEl>
                                          <p:spTgt spid="172"/>
                                        </p:tgtEl>
                                        <p:attrNameLst>
                                          <p:attrName>ppt_w</p:attrName>
                                        </p:attrNameLst>
                                      </p:cBhvr>
                                      <p:tavLst>
                                        <p:tav tm="0" fmla="#ppt_w*sin(2.5*pi*$)">
                                          <p:val>
                                            <p:fltVal val="0"/>
                                          </p:val>
                                        </p:tav>
                                        <p:tav tm="100000">
                                          <p:val>
                                            <p:fltVal val="1"/>
                                          </p:val>
                                        </p:tav>
                                      </p:tavLst>
                                    </p:anim>
                                    <p:anim calcmode="lin" valueType="num">
                                      <p:cBhvr>
                                        <p:cTn id="1192" dur="4000" fill="hold"/>
                                        <p:tgtEl>
                                          <p:spTgt spid="172"/>
                                        </p:tgtEl>
                                        <p:attrNameLst>
                                          <p:attrName>ppt_h</p:attrName>
                                        </p:attrNameLst>
                                      </p:cBhvr>
                                      <p:tavLst>
                                        <p:tav tm="0">
                                          <p:val>
                                            <p:strVal val="#ppt_h"/>
                                          </p:val>
                                        </p:tav>
                                        <p:tav tm="100000">
                                          <p:val>
                                            <p:strVal val="#ppt_h"/>
                                          </p:val>
                                        </p:tav>
                                      </p:tavLst>
                                    </p:anim>
                                  </p:childTnLst>
                                </p:cTn>
                              </p:par>
                              <p:par>
                                <p:cTn id="1193" presetID="2" presetClass="exit" presetSubtype="1" fill="hold" grpId="2" nodeType="withEffect">
                                  <p:stCondLst>
                                    <p:cond delay="0"/>
                                  </p:stCondLst>
                                  <p:childTnLst>
                                    <p:anim calcmode="lin" valueType="num">
                                      <p:cBhvr additive="base">
                                        <p:cTn id="1194" dur="4500"/>
                                        <p:tgtEl>
                                          <p:spTgt spid="172"/>
                                        </p:tgtEl>
                                        <p:attrNameLst>
                                          <p:attrName>ppt_x</p:attrName>
                                        </p:attrNameLst>
                                      </p:cBhvr>
                                      <p:tavLst>
                                        <p:tav tm="0">
                                          <p:val>
                                            <p:strVal val="ppt_x"/>
                                          </p:val>
                                        </p:tav>
                                        <p:tav tm="100000">
                                          <p:val>
                                            <p:strVal val="ppt_x"/>
                                          </p:val>
                                        </p:tav>
                                      </p:tavLst>
                                    </p:anim>
                                    <p:anim calcmode="lin" valueType="num">
                                      <p:cBhvr additive="base">
                                        <p:cTn id="1195" dur="4500"/>
                                        <p:tgtEl>
                                          <p:spTgt spid="172"/>
                                        </p:tgtEl>
                                        <p:attrNameLst>
                                          <p:attrName>ppt_y</p:attrName>
                                        </p:attrNameLst>
                                      </p:cBhvr>
                                      <p:tavLst>
                                        <p:tav tm="0">
                                          <p:val>
                                            <p:strVal val="ppt_y"/>
                                          </p:val>
                                        </p:tav>
                                        <p:tav tm="100000">
                                          <p:val>
                                            <p:strVal val="0-ppt_h/2"/>
                                          </p:val>
                                        </p:tav>
                                      </p:tavLst>
                                    </p:anim>
                                    <p:set>
                                      <p:cBhvr>
                                        <p:cTn id="1196" dur="1" fill="hold">
                                          <p:stCondLst>
                                            <p:cond delay="4499"/>
                                          </p:stCondLst>
                                        </p:cTn>
                                        <p:tgtEl>
                                          <p:spTgt spid="172"/>
                                        </p:tgtEl>
                                        <p:attrNameLst>
                                          <p:attrName>style.visibility</p:attrName>
                                        </p:attrNameLst>
                                      </p:cBhvr>
                                      <p:to>
                                        <p:strVal val="hidden"/>
                                      </p:to>
                                    </p:set>
                                  </p:childTnLst>
                                </p:cTn>
                              </p:par>
                              <p:par>
                                <p:cTn id="1197" presetID="3" presetClass="exit" presetSubtype="10" fill="hold" grpId="3" nodeType="withEffect">
                                  <p:stCondLst>
                                    <p:cond delay="0"/>
                                  </p:stCondLst>
                                  <p:childTnLst>
                                    <p:animEffect transition="out" filter="blinds(horizontal)">
                                      <p:cBhvr>
                                        <p:cTn id="1198" dur="6000"/>
                                        <p:tgtEl>
                                          <p:spTgt spid="172"/>
                                        </p:tgtEl>
                                      </p:cBhvr>
                                    </p:animEffect>
                                    <p:set>
                                      <p:cBhvr>
                                        <p:cTn id="1199" dur="1" fill="hold">
                                          <p:stCondLst>
                                            <p:cond delay="5999"/>
                                          </p:stCondLst>
                                        </p:cTn>
                                        <p:tgtEl>
                                          <p:spTgt spid="172"/>
                                        </p:tgtEl>
                                        <p:attrNameLst>
                                          <p:attrName>style.visibility</p:attrName>
                                        </p:attrNameLst>
                                      </p:cBhvr>
                                      <p:to>
                                        <p:strVal val="hidden"/>
                                      </p:to>
                                    </p:set>
                                  </p:childTnLst>
                                </p:cTn>
                              </p:par>
                              <p:par>
                                <p:cTn id="1200" presetID="8" presetClass="emph" presetSubtype="0" fill="hold" grpId="4" nodeType="withEffect">
                                  <p:stCondLst>
                                    <p:cond delay="0"/>
                                  </p:stCondLst>
                                  <p:childTnLst>
                                    <p:animRot by="21600000">
                                      <p:cBhvr>
                                        <p:cTn id="1201" dur="5000" fill="hold"/>
                                        <p:tgtEl>
                                          <p:spTgt spid="172"/>
                                        </p:tgtEl>
                                        <p:attrNameLst>
                                          <p:attrName>r</p:attrName>
                                        </p:attrNameLst>
                                      </p:cBhvr>
                                    </p:animRot>
                                  </p:childTnLst>
                                </p:cTn>
                              </p:par>
                              <p:par>
                                <p:cTn id="1202" presetID="2" presetClass="entr" presetSubtype="4" fill="hold" grpId="0" nodeType="withEffect">
                                  <p:stCondLst>
                                    <p:cond delay="0"/>
                                  </p:stCondLst>
                                  <p:childTnLst>
                                    <p:set>
                                      <p:cBhvr>
                                        <p:cTn id="1203" dur="1" fill="hold">
                                          <p:stCondLst>
                                            <p:cond delay="0"/>
                                          </p:stCondLst>
                                        </p:cTn>
                                        <p:tgtEl>
                                          <p:spTgt spid="199"/>
                                        </p:tgtEl>
                                        <p:attrNameLst>
                                          <p:attrName>style.visibility</p:attrName>
                                        </p:attrNameLst>
                                      </p:cBhvr>
                                      <p:to>
                                        <p:strVal val="visible"/>
                                      </p:to>
                                    </p:set>
                                    <p:anim calcmode="lin" valueType="num">
                                      <p:cBhvr additive="base">
                                        <p:cTn id="1204" dur="4000" fill="hold"/>
                                        <p:tgtEl>
                                          <p:spTgt spid="199"/>
                                        </p:tgtEl>
                                        <p:attrNameLst>
                                          <p:attrName>ppt_x</p:attrName>
                                        </p:attrNameLst>
                                      </p:cBhvr>
                                      <p:tavLst>
                                        <p:tav tm="0">
                                          <p:val>
                                            <p:strVal val="#ppt_x"/>
                                          </p:val>
                                        </p:tav>
                                        <p:tav tm="100000">
                                          <p:val>
                                            <p:strVal val="#ppt_x"/>
                                          </p:val>
                                        </p:tav>
                                      </p:tavLst>
                                    </p:anim>
                                    <p:anim calcmode="lin" valueType="num">
                                      <p:cBhvr additive="base">
                                        <p:cTn id="1205" dur="4000" fill="hold"/>
                                        <p:tgtEl>
                                          <p:spTgt spid="199"/>
                                        </p:tgtEl>
                                        <p:attrNameLst>
                                          <p:attrName>ppt_y</p:attrName>
                                        </p:attrNameLst>
                                      </p:cBhvr>
                                      <p:tavLst>
                                        <p:tav tm="0">
                                          <p:val>
                                            <p:strVal val="1+#ppt_h/2"/>
                                          </p:val>
                                        </p:tav>
                                        <p:tav tm="100000">
                                          <p:val>
                                            <p:strVal val="#ppt_y"/>
                                          </p:val>
                                        </p:tav>
                                      </p:tavLst>
                                    </p:anim>
                                  </p:childTnLst>
                                </p:cTn>
                              </p:par>
                              <p:par>
                                <p:cTn id="1206" presetID="19" presetClass="entr" presetSubtype="10" fill="hold" grpId="1" nodeType="withEffect">
                                  <p:stCondLst>
                                    <p:cond delay="0"/>
                                  </p:stCondLst>
                                  <p:childTnLst>
                                    <p:set>
                                      <p:cBhvr>
                                        <p:cTn id="1207" dur="1" fill="hold">
                                          <p:stCondLst>
                                            <p:cond delay="0"/>
                                          </p:stCondLst>
                                        </p:cTn>
                                        <p:tgtEl>
                                          <p:spTgt spid="199"/>
                                        </p:tgtEl>
                                        <p:attrNameLst>
                                          <p:attrName>style.visibility</p:attrName>
                                        </p:attrNameLst>
                                      </p:cBhvr>
                                      <p:to>
                                        <p:strVal val="visible"/>
                                      </p:to>
                                    </p:set>
                                    <p:anim calcmode="lin" valueType="num">
                                      <p:cBhvr>
                                        <p:cTn id="1208" dur="4000" fill="hold"/>
                                        <p:tgtEl>
                                          <p:spTgt spid="199"/>
                                        </p:tgtEl>
                                        <p:attrNameLst>
                                          <p:attrName>ppt_w</p:attrName>
                                        </p:attrNameLst>
                                      </p:cBhvr>
                                      <p:tavLst>
                                        <p:tav tm="0" fmla="#ppt_w*sin(2.5*pi*$)">
                                          <p:val>
                                            <p:fltVal val="0"/>
                                          </p:val>
                                        </p:tav>
                                        <p:tav tm="100000">
                                          <p:val>
                                            <p:fltVal val="1"/>
                                          </p:val>
                                        </p:tav>
                                      </p:tavLst>
                                    </p:anim>
                                    <p:anim calcmode="lin" valueType="num">
                                      <p:cBhvr>
                                        <p:cTn id="1209" dur="4000" fill="hold"/>
                                        <p:tgtEl>
                                          <p:spTgt spid="199"/>
                                        </p:tgtEl>
                                        <p:attrNameLst>
                                          <p:attrName>ppt_h</p:attrName>
                                        </p:attrNameLst>
                                      </p:cBhvr>
                                      <p:tavLst>
                                        <p:tav tm="0">
                                          <p:val>
                                            <p:strVal val="#ppt_h"/>
                                          </p:val>
                                        </p:tav>
                                        <p:tav tm="100000">
                                          <p:val>
                                            <p:strVal val="#ppt_h"/>
                                          </p:val>
                                        </p:tav>
                                      </p:tavLst>
                                    </p:anim>
                                  </p:childTnLst>
                                </p:cTn>
                              </p:par>
                              <p:par>
                                <p:cTn id="1210" presetID="2" presetClass="exit" presetSubtype="1" fill="hold" grpId="2" nodeType="withEffect">
                                  <p:stCondLst>
                                    <p:cond delay="0"/>
                                  </p:stCondLst>
                                  <p:childTnLst>
                                    <p:anim calcmode="lin" valueType="num">
                                      <p:cBhvr additive="base">
                                        <p:cTn id="1211" dur="4500"/>
                                        <p:tgtEl>
                                          <p:spTgt spid="199"/>
                                        </p:tgtEl>
                                        <p:attrNameLst>
                                          <p:attrName>ppt_x</p:attrName>
                                        </p:attrNameLst>
                                      </p:cBhvr>
                                      <p:tavLst>
                                        <p:tav tm="0">
                                          <p:val>
                                            <p:strVal val="ppt_x"/>
                                          </p:val>
                                        </p:tav>
                                        <p:tav tm="100000">
                                          <p:val>
                                            <p:strVal val="ppt_x"/>
                                          </p:val>
                                        </p:tav>
                                      </p:tavLst>
                                    </p:anim>
                                    <p:anim calcmode="lin" valueType="num">
                                      <p:cBhvr additive="base">
                                        <p:cTn id="1212" dur="4500"/>
                                        <p:tgtEl>
                                          <p:spTgt spid="199"/>
                                        </p:tgtEl>
                                        <p:attrNameLst>
                                          <p:attrName>ppt_y</p:attrName>
                                        </p:attrNameLst>
                                      </p:cBhvr>
                                      <p:tavLst>
                                        <p:tav tm="0">
                                          <p:val>
                                            <p:strVal val="ppt_y"/>
                                          </p:val>
                                        </p:tav>
                                        <p:tav tm="100000">
                                          <p:val>
                                            <p:strVal val="0-ppt_h/2"/>
                                          </p:val>
                                        </p:tav>
                                      </p:tavLst>
                                    </p:anim>
                                    <p:set>
                                      <p:cBhvr>
                                        <p:cTn id="1213" dur="1" fill="hold">
                                          <p:stCondLst>
                                            <p:cond delay="4499"/>
                                          </p:stCondLst>
                                        </p:cTn>
                                        <p:tgtEl>
                                          <p:spTgt spid="199"/>
                                        </p:tgtEl>
                                        <p:attrNameLst>
                                          <p:attrName>style.visibility</p:attrName>
                                        </p:attrNameLst>
                                      </p:cBhvr>
                                      <p:to>
                                        <p:strVal val="hidden"/>
                                      </p:to>
                                    </p:set>
                                  </p:childTnLst>
                                </p:cTn>
                              </p:par>
                              <p:par>
                                <p:cTn id="1214" presetID="3" presetClass="exit" presetSubtype="10" fill="hold" grpId="3" nodeType="withEffect">
                                  <p:stCondLst>
                                    <p:cond delay="0"/>
                                  </p:stCondLst>
                                  <p:childTnLst>
                                    <p:animEffect transition="out" filter="blinds(horizontal)">
                                      <p:cBhvr>
                                        <p:cTn id="1215" dur="6000"/>
                                        <p:tgtEl>
                                          <p:spTgt spid="199"/>
                                        </p:tgtEl>
                                      </p:cBhvr>
                                    </p:animEffect>
                                    <p:set>
                                      <p:cBhvr>
                                        <p:cTn id="1216" dur="1" fill="hold">
                                          <p:stCondLst>
                                            <p:cond delay="5999"/>
                                          </p:stCondLst>
                                        </p:cTn>
                                        <p:tgtEl>
                                          <p:spTgt spid="199"/>
                                        </p:tgtEl>
                                        <p:attrNameLst>
                                          <p:attrName>style.visibility</p:attrName>
                                        </p:attrNameLst>
                                      </p:cBhvr>
                                      <p:to>
                                        <p:strVal val="hidden"/>
                                      </p:to>
                                    </p:set>
                                  </p:childTnLst>
                                </p:cTn>
                              </p:par>
                              <p:par>
                                <p:cTn id="1217" presetID="8" presetClass="emph" presetSubtype="0" fill="hold" grpId="4" nodeType="withEffect">
                                  <p:stCondLst>
                                    <p:cond delay="0"/>
                                  </p:stCondLst>
                                  <p:childTnLst>
                                    <p:animRot by="21600000">
                                      <p:cBhvr>
                                        <p:cTn id="1218" dur="5000" fill="hold"/>
                                        <p:tgtEl>
                                          <p:spTgt spid="199"/>
                                        </p:tgtEl>
                                        <p:attrNameLst>
                                          <p:attrName>r</p:attrName>
                                        </p:attrNameLst>
                                      </p:cBhvr>
                                    </p:animRot>
                                  </p:childTnLst>
                                </p:cTn>
                              </p:par>
                              <p:par>
                                <p:cTn id="1219" presetID="2" presetClass="entr" presetSubtype="4" fill="hold" grpId="0" nodeType="withEffect">
                                  <p:stCondLst>
                                    <p:cond delay="0"/>
                                  </p:stCondLst>
                                  <p:childTnLst>
                                    <p:set>
                                      <p:cBhvr>
                                        <p:cTn id="1220" dur="1" fill="hold">
                                          <p:stCondLst>
                                            <p:cond delay="0"/>
                                          </p:stCondLst>
                                        </p:cTn>
                                        <p:tgtEl>
                                          <p:spTgt spid="198"/>
                                        </p:tgtEl>
                                        <p:attrNameLst>
                                          <p:attrName>style.visibility</p:attrName>
                                        </p:attrNameLst>
                                      </p:cBhvr>
                                      <p:to>
                                        <p:strVal val="visible"/>
                                      </p:to>
                                    </p:set>
                                    <p:anim calcmode="lin" valueType="num">
                                      <p:cBhvr additive="base">
                                        <p:cTn id="1221" dur="4000" fill="hold"/>
                                        <p:tgtEl>
                                          <p:spTgt spid="198"/>
                                        </p:tgtEl>
                                        <p:attrNameLst>
                                          <p:attrName>ppt_x</p:attrName>
                                        </p:attrNameLst>
                                      </p:cBhvr>
                                      <p:tavLst>
                                        <p:tav tm="0">
                                          <p:val>
                                            <p:strVal val="#ppt_x"/>
                                          </p:val>
                                        </p:tav>
                                        <p:tav tm="100000">
                                          <p:val>
                                            <p:strVal val="#ppt_x"/>
                                          </p:val>
                                        </p:tav>
                                      </p:tavLst>
                                    </p:anim>
                                    <p:anim calcmode="lin" valueType="num">
                                      <p:cBhvr additive="base">
                                        <p:cTn id="1222" dur="4000" fill="hold"/>
                                        <p:tgtEl>
                                          <p:spTgt spid="198"/>
                                        </p:tgtEl>
                                        <p:attrNameLst>
                                          <p:attrName>ppt_y</p:attrName>
                                        </p:attrNameLst>
                                      </p:cBhvr>
                                      <p:tavLst>
                                        <p:tav tm="0">
                                          <p:val>
                                            <p:strVal val="1+#ppt_h/2"/>
                                          </p:val>
                                        </p:tav>
                                        <p:tav tm="100000">
                                          <p:val>
                                            <p:strVal val="#ppt_y"/>
                                          </p:val>
                                        </p:tav>
                                      </p:tavLst>
                                    </p:anim>
                                  </p:childTnLst>
                                </p:cTn>
                              </p:par>
                              <p:par>
                                <p:cTn id="1223" presetID="19" presetClass="entr" presetSubtype="10" fill="hold" grpId="1" nodeType="withEffect">
                                  <p:stCondLst>
                                    <p:cond delay="0"/>
                                  </p:stCondLst>
                                  <p:childTnLst>
                                    <p:set>
                                      <p:cBhvr>
                                        <p:cTn id="1224" dur="1" fill="hold">
                                          <p:stCondLst>
                                            <p:cond delay="0"/>
                                          </p:stCondLst>
                                        </p:cTn>
                                        <p:tgtEl>
                                          <p:spTgt spid="198"/>
                                        </p:tgtEl>
                                        <p:attrNameLst>
                                          <p:attrName>style.visibility</p:attrName>
                                        </p:attrNameLst>
                                      </p:cBhvr>
                                      <p:to>
                                        <p:strVal val="visible"/>
                                      </p:to>
                                    </p:set>
                                    <p:anim calcmode="lin" valueType="num">
                                      <p:cBhvr>
                                        <p:cTn id="1225" dur="4000" fill="hold"/>
                                        <p:tgtEl>
                                          <p:spTgt spid="198"/>
                                        </p:tgtEl>
                                        <p:attrNameLst>
                                          <p:attrName>ppt_w</p:attrName>
                                        </p:attrNameLst>
                                      </p:cBhvr>
                                      <p:tavLst>
                                        <p:tav tm="0" fmla="#ppt_w*sin(2.5*pi*$)">
                                          <p:val>
                                            <p:fltVal val="0"/>
                                          </p:val>
                                        </p:tav>
                                        <p:tav tm="100000">
                                          <p:val>
                                            <p:fltVal val="1"/>
                                          </p:val>
                                        </p:tav>
                                      </p:tavLst>
                                    </p:anim>
                                    <p:anim calcmode="lin" valueType="num">
                                      <p:cBhvr>
                                        <p:cTn id="1226" dur="4000" fill="hold"/>
                                        <p:tgtEl>
                                          <p:spTgt spid="198"/>
                                        </p:tgtEl>
                                        <p:attrNameLst>
                                          <p:attrName>ppt_h</p:attrName>
                                        </p:attrNameLst>
                                      </p:cBhvr>
                                      <p:tavLst>
                                        <p:tav tm="0">
                                          <p:val>
                                            <p:strVal val="#ppt_h"/>
                                          </p:val>
                                        </p:tav>
                                        <p:tav tm="100000">
                                          <p:val>
                                            <p:strVal val="#ppt_h"/>
                                          </p:val>
                                        </p:tav>
                                      </p:tavLst>
                                    </p:anim>
                                  </p:childTnLst>
                                </p:cTn>
                              </p:par>
                              <p:par>
                                <p:cTn id="1227" presetID="2" presetClass="exit" presetSubtype="1" fill="hold" grpId="2" nodeType="withEffect">
                                  <p:stCondLst>
                                    <p:cond delay="0"/>
                                  </p:stCondLst>
                                  <p:childTnLst>
                                    <p:anim calcmode="lin" valueType="num">
                                      <p:cBhvr additive="base">
                                        <p:cTn id="1228" dur="4500"/>
                                        <p:tgtEl>
                                          <p:spTgt spid="198"/>
                                        </p:tgtEl>
                                        <p:attrNameLst>
                                          <p:attrName>ppt_x</p:attrName>
                                        </p:attrNameLst>
                                      </p:cBhvr>
                                      <p:tavLst>
                                        <p:tav tm="0">
                                          <p:val>
                                            <p:strVal val="ppt_x"/>
                                          </p:val>
                                        </p:tav>
                                        <p:tav tm="100000">
                                          <p:val>
                                            <p:strVal val="ppt_x"/>
                                          </p:val>
                                        </p:tav>
                                      </p:tavLst>
                                    </p:anim>
                                    <p:anim calcmode="lin" valueType="num">
                                      <p:cBhvr additive="base">
                                        <p:cTn id="1229" dur="4500"/>
                                        <p:tgtEl>
                                          <p:spTgt spid="198"/>
                                        </p:tgtEl>
                                        <p:attrNameLst>
                                          <p:attrName>ppt_y</p:attrName>
                                        </p:attrNameLst>
                                      </p:cBhvr>
                                      <p:tavLst>
                                        <p:tav tm="0">
                                          <p:val>
                                            <p:strVal val="ppt_y"/>
                                          </p:val>
                                        </p:tav>
                                        <p:tav tm="100000">
                                          <p:val>
                                            <p:strVal val="0-ppt_h/2"/>
                                          </p:val>
                                        </p:tav>
                                      </p:tavLst>
                                    </p:anim>
                                    <p:set>
                                      <p:cBhvr>
                                        <p:cTn id="1230" dur="1" fill="hold">
                                          <p:stCondLst>
                                            <p:cond delay="4499"/>
                                          </p:stCondLst>
                                        </p:cTn>
                                        <p:tgtEl>
                                          <p:spTgt spid="198"/>
                                        </p:tgtEl>
                                        <p:attrNameLst>
                                          <p:attrName>style.visibility</p:attrName>
                                        </p:attrNameLst>
                                      </p:cBhvr>
                                      <p:to>
                                        <p:strVal val="hidden"/>
                                      </p:to>
                                    </p:set>
                                  </p:childTnLst>
                                </p:cTn>
                              </p:par>
                              <p:par>
                                <p:cTn id="1231" presetID="3" presetClass="exit" presetSubtype="10" fill="hold" grpId="3" nodeType="withEffect">
                                  <p:stCondLst>
                                    <p:cond delay="0"/>
                                  </p:stCondLst>
                                  <p:childTnLst>
                                    <p:animEffect transition="out" filter="blinds(horizontal)">
                                      <p:cBhvr>
                                        <p:cTn id="1232" dur="6000"/>
                                        <p:tgtEl>
                                          <p:spTgt spid="198"/>
                                        </p:tgtEl>
                                      </p:cBhvr>
                                    </p:animEffect>
                                    <p:set>
                                      <p:cBhvr>
                                        <p:cTn id="1233" dur="1" fill="hold">
                                          <p:stCondLst>
                                            <p:cond delay="5999"/>
                                          </p:stCondLst>
                                        </p:cTn>
                                        <p:tgtEl>
                                          <p:spTgt spid="198"/>
                                        </p:tgtEl>
                                        <p:attrNameLst>
                                          <p:attrName>style.visibility</p:attrName>
                                        </p:attrNameLst>
                                      </p:cBhvr>
                                      <p:to>
                                        <p:strVal val="hidden"/>
                                      </p:to>
                                    </p:set>
                                  </p:childTnLst>
                                </p:cTn>
                              </p:par>
                              <p:par>
                                <p:cTn id="1234" presetID="8" presetClass="emph" presetSubtype="0" fill="hold" grpId="4" nodeType="withEffect">
                                  <p:stCondLst>
                                    <p:cond delay="0"/>
                                  </p:stCondLst>
                                  <p:childTnLst>
                                    <p:animRot by="21600000">
                                      <p:cBhvr>
                                        <p:cTn id="1235" dur="5000" fill="hold"/>
                                        <p:tgtEl>
                                          <p:spTgt spid="198"/>
                                        </p:tgtEl>
                                        <p:attrNameLst>
                                          <p:attrName>r</p:attrName>
                                        </p:attrNameLst>
                                      </p:cBhvr>
                                    </p:animRot>
                                  </p:childTnLst>
                                </p:cTn>
                              </p:par>
                              <p:par>
                                <p:cTn id="1236" presetID="2" presetClass="entr" presetSubtype="4" fill="hold" grpId="0" nodeType="withEffect">
                                  <p:stCondLst>
                                    <p:cond delay="0"/>
                                  </p:stCondLst>
                                  <p:childTnLst>
                                    <p:set>
                                      <p:cBhvr>
                                        <p:cTn id="1237" dur="1" fill="hold">
                                          <p:stCondLst>
                                            <p:cond delay="0"/>
                                          </p:stCondLst>
                                        </p:cTn>
                                        <p:tgtEl>
                                          <p:spTgt spid="197"/>
                                        </p:tgtEl>
                                        <p:attrNameLst>
                                          <p:attrName>style.visibility</p:attrName>
                                        </p:attrNameLst>
                                      </p:cBhvr>
                                      <p:to>
                                        <p:strVal val="visible"/>
                                      </p:to>
                                    </p:set>
                                    <p:anim calcmode="lin" valueType="num">
                                      <p:cBhvr additive="base">
                                        <p:cTn id="1238" dur="4000" fill="hold"/>
                                        <p:tgtEl>
                                          <p:spTgt spid="197"/>
                                        </p:tgtEl>
                                        <p:attrNameLst>
                                          <p:attrName>ppt_x</p:attrName>
                                        </p:attrNameLst>
                                      </p:cBhvr>
                                      <p:tavLst>
                                        <p:tav tm="0">
                                          <p:val>
                                            <p:strVal val="#ppt_x"/>
                                          </p:val>
                                        </p:tav>
                                        <p:tav tm="100000">
                                          <p:val>
                                            <p:strVal val="#ppt_x"/>
                                          </p:val>
                                        </p:tav>
                                      </p:tavLst>
                                    </p:anim>
                                    <p:anim calcmode="lin" valueType="num">
                                      <p:cBhvr additive="base">
                                        <p:cTn id="1239" dur="4000" fill="hold"/>
                                        <p:tgtEl>
                                          <p:spTgt spid="197"/>
                                        </p:tgtEl>
                                        <p:attrNameLst>
                                          <p:attrName>ppt_y</p:attrName>
                                        </p:attrNameLst>
                                      </p:cBhvr>
                                      <p:tavLst>
                                        <p:tav tm="0">
                                          <p:val>
                                            <p:strVal val="1+#ppt_h/2"/>
                                          </p:val>
                                        </p:tav>
                                        <p:tav tm="100000">
                                          <p:val>
                                            <p:strVal val="#ppt_y"/>
                                          </p:val>
                                        </p:tav>
                                      </p:tavLst>
                                    </p:anim>
                                  </p:childTnLst>
                                </p:cTn>
                              </p:par>
                              <p:par>
                                <p:cTn id="1240" presetID="19" presetClass="entr" presetSubtype="10" fill="hold" grpId="1" nodeType="withEffect">
                                  <p:stCondLst>
                                    <p:cond delay="0"/>
                                  </p:stCondLst>
                                  <p:childTnLst>
                                    <p:set>
                                      <p:cBhvr>
                                        <p:cTn id="1241" dur="1" fill="hold">
                                          <p:stCondLst>
                                            <p:cond delay="0"/>
                                          </p:stCondLst>
                                        </p:cTn>
                                        <p:tgtEl>
                                          <p:spTgt spid="197"/>
                                        </p:tgtEl>
                                        <p:attrNameLst>
                                          <p:attrName>style.visibility</p:attrName>
                                        </p:attrNameLst>
                                      </p:cBhvr>
                                      <p:to>
                                        <p:strVal val="visible"/>
                                      </p:to>
                                    </p:set>
                                    <p:anim calcmode="lin" valueType="num">
                                      <p:cBhvr>
                                        <p:cTn id="1242" dur="4000" fill="hold"/>
                                        <p:tgtEl>
                                          <p:spTgt spid="197"/>
                                        </p:tgtEl>
                                        <p:attrNameLst>
                                          <p:attrName>ppt_w</p:attrName>
                                        </p:attrNameLst>
                                      </p:cBhvr>
                                      <p:tavLst>
                                        <p:tav tm="0" fmla="#ppt_w*sin(2.5*pi*$)">
                                          <p:val>
                                            <p:fltVal val="0"/>
                                          </p:val>
                                        </p:tav>
                                        <p:tav tm="100000">
                                          <p:val>
                                            <p:fltVal val="1"/>
                                          </p:val>
                                        </p:tav>
                                      </p:tavLst>
                                    </p:anim>
                                    <p:anim calcmode="lin" valueType="num">
                                      <p:cBhvr>
                                        <p:cTn id="1243" dur="4000" fill="hold"/>
                                        <p:tgtEl>
                                          <p:spTgt spid="197"/>
                                        </p:tgtEl>
                                        <p:attrNameLst>
                                          <p:attrName>ppt_h</p:attrName>
                                        </p:attrNameLst>
                                      </p:cBhvr>
                                      <p:tavLst>
                                        <p:tav tm="0">
                                          <p:val>
                                            <p:strVal val="#ppt_h"/>
                                          </p:val>
                                        </p:tav>
                                        <p:tav tm="100000">
                                          <p:val>
                                            <p:strVal val="#ppt_h"/>
                                          </p:val>
                                        </p:tav>
                                      </p:tavLst>
                                    </p:anim>
                                  </p:childTnLst>
                                </p:cTn>
                              </p:par>
                              <p:par>
                                <p:cTn id="1244" presetID="2" presetClass="exit" presetSubtype="1" fill="hold" grpId="2" nodeType="withEffect">
                                  <p:stCondLst>
                                    <p:cond delay="0"/>
                                  </p:stCondLst>
                                  <p:childTnLst>
                                    <p:anim calcmode="lin" valueType="num">
                                      <p:cBhvr additive="base">
                                        <p:cTn id="1245" dur="4500"/>
                                        <p:tgtEl>
                                          <p:spTgt spid="197"/>
                                        </p:tgtEl>
                                        <p:attrNameLst>
                                          <p:attrName>ppt_x</p:attrName>
                                        </p:attrNameLst>
                                      </p:cBhvr>
                                      <p:tavLst>
                                        <p:tav tm="0">
                                          <p:val>
                                            <p:strVal val="ppt_x"/>
                                          </p:val>
                                        </p:tav>
                                        <p:tav tm="100000">
                                          <p:val>
                                            <p:strVal val="ppt_x"/>
                                          </p:val>
                                        </p:tav>
                                      </p:tavLst>
                                    </p:anim>
                                    <p:anim calcmode="lin" valueType="num">
                                      <p:cBhvr additive="base">
                                        <p:cTn id="1246" dur="4500"/>
                                        <p:tgtEl>
                                          <p:spTgt spid="197"/>
                                        </p:tgtEl>
                                        <p:attrNameLst>
                                          <p:attrName>ppt_y</p:attrName>
                                        </p:attrNameLst>
                                      </p:cBhvr>
                                      <p:tavLst>
                                        <p:tav tm="0">
                                          <p:val>
                                            <p:strVal val="ppt_y"/>
                                          </p:val>
                                        </p:tav>
                                        <p:tav tm="100000">
                                          <p:val>
                                            <p:strVal val="0-ppt_h/2"/>
                                          </p:val>
                                        </p:tav>
                                      </p:tavLst>
                                    </p:anim>
                                    <p:set>
                                      <p:cBhvr>
                                        <p:cTn id="1247" dur="1" fill="hold">
                                          <p:stCondLst>
                                            <p:cond delay="4499"/>
                                          </p:stCondLst>
                                        </p:cTn>
                                        <p:tgtEl>
                                          <p:spTgt spid="197"/>
                                        </p:tgtEl>
                                        <p:attrNameLst>
                                          <p:attrName>style.visibility</p:attrName>
                                        </p:attrNameLst>
                                      </p:cBhvr>
                                      <p:to>
                                        <p:strVal val="hidden"/>
                                      </p:to>
                                    </p:set>
                                  </p:childTnLst>
                                </p:cTn>
                              </p:par>
                              <p:par>
                                <p:cTn id="1248" presetID="3" presetClass="exit" presetSubtype="10" fill="hold" grpId="3" nodeType="withEffect">
                                  <p:stCondLst>
                                    <p:cond delay="0"/>
                                  </p:stCondLst>
                                  <p:childTnLst>
                                    <p:animEffect transition="out" filter="blinds(horizontal)">
                                      <p:cBhvr>
                                        <p:cTn id="1249" dur="6000"/>
                                        <p:tgtEl>
                                          <p:spTgt spid="197"/>
                                        </p:tgtEl>
                                      </p:cBhvr>
                                    </p:animEffect>
                                    <p:set>
                                      <p:cBhvr>
                                        <p:cTn id="1250" dur="1" fill="hold">
                                          <p:stCondLst>
                                            <p:cond delay="5999"/>
                                          </p:stCondLst>
                                        </p:cTn>
                                        <p:tgtEl>
                                          <p:spTgt spid="197"/>
                                        </p:tgtEl>
                                        <p:attrNameLst>
                                          <p:attrName>style.visibility</p:attrName>
                                        </p:attrNameLst>
                                      </p:cBhvr>
                                      <p:to>
                                        <p:strVal val="hidden"/>
                                      </p:to>
                                    </p:set>
                                  </p:childTnLst>
                                </p:cTn>
                              </p:par>
                              <p:par>
                                <p:cTn id="1251" presetID="8" presetClass="emph" presetSubtype="0" fill="hold" grpId="4" nodeType="withEffect">
                                  <p:stCondLst>
                                    <p:cond delay="0"/>
                                  </p:stCondLst>
                                  <p:childTnLst>
                                    <p:animRot by="21600000">
                                      <p:cBhvr>
                                        <p:cTn id="1252" dur="5000" fill="hold"/>
                                        <p:tgtEl>
                                          <p:spTgt spid="197"/>
                                        </p:tgtEl>
                                        <p:attrNameLst>
                                          <p:attrName>r</p:attrName>
                                        </p:attrNameLst>
                                      </p:cBhvr>
                                    </p:animRot>
                                  </p:childTnLst>
                                </p:cTn>
                              </p:par>
                              <p:par>
                                <p:cTn id="1253" presetID="2" presetClass="entr" presetSubtype="4" fill="hold" grpId="0" nodeType="withEffect">
                                  <p:stCondLst>
                                    <p:cond delay="0"/>
                                  </p:stCondLst>
                                  <p:childTnLst>
                                    <p:set>
                                      <p:cBhvr>
                                        <p:cTn id="1254" dur="1" fill="hold">
                                          <p:stCondLst>
                                            <p:cond delay="0"/>
                                          </p:stCondLst>
                                        </p:cTn>
                                        <p:tgtEl>
                                          <p:spTgt spid="196"/>
                                        </p:tgtEl>
                                        <p:attrNameLst>
                                          <p:attrName>style.visibility</p:attrName>
                                        </p:attrNameLst>
                                      </p:cBhvr>
                                      <p:to>
                                        <p:strVal val="visible"/>
                                      </p:to>
                                    </p:set>
                                    <p:anim calcmode="lin" valueType="num">
                                      <p:cBhvr additive="base">
                                        <p:cTn id="1255" dur="4000" fill="hold"/>
                                        <p:tgtEl>
                                          <p:spTgt spid="196"/>
                                        </p:tgtEl>
                                        <p:attrNameLst>
                                          <p:attrName>ppt_x</p:attrName>
                                        </p:attrNameLst>
                                      </p:cBhvr>
                                      <p:tavLst>
                                        <p:tav tm="0">
                                          <p:val>
                                            <p:strVal val="#ppt_x"/>
                                          </p:val>
                                        </p:tav>
                                        <p:tav tm="100000">
                                          <p:val>
                                            <p:strVal val="#ppt_x"/>
                                          </p:val>
                                        </p:tav>
                                      </p:tavLst>
                                    </p:anim>
                                    <p:anim calcmode="lin" valueType="num">
                                      <p:cBhvr additive="base">
                                        <p:cTn id="1256" dur="4000" fill="hold"/>
                                        <p:tgtEl>
                                          <p:spTgt spid="196"/>
                                        </p:tgtEl>
                                        <p:attrNameLst>
                                          <p:attrName>ppt_y</p:attrName>
                                        </p:attrNameLst>
                                      </p:cBhvr>
                                      <p:tavLst>
                                        <p:tav tm="0">
                                          <p:val>
                                            <p:strVal val="1+#ppt_h/2"/>
                                          </p:val>
                                        </p:tav>
                                        <p:tav tm="100000">
                                          <p:val>
                                            <p:strVal val="#ppt_y"/>
                                          </p:val>
                                        </p:tav>
                                      </p:tavLst>
                                    </p:anim>
                                  </p:childTnLst>
                                </p:cTn>
                              </p:par>
                              <p:par>
                                <p:cTn id="1257" presetID="19" presetClass="entr" presetSubtype="10" fill="hold" grpId="1" nodeType="withEffect">
                                  <p:stCondLst>
                                    <p:cond delay="0"/>
                                  </p:stCondLst>
                                  <p:childTnLst>
                                    <p:set>
                                      <p:cBhvr>
                                        <p:cTn id="1258" dur="1" fill="hold">
                                          <p:stCondLst>
                                            <p:cond delay="0"/>
                                          </p:stCondLst>
                                        </p:cTn>
                                        <p:tgtEl>
                                          <p:spTgt spid="196"/>
                                        </p:tgtEl>
                                        <p:attrNameLst>
                                          <p:attrName>style.visibility</p:attrName>
                                        </p:attrNameLst>
                                      </p:cBhvr>
                                      <p:to>
                                        <p:strVal val="visible"/>
                                      </p:to>
                                    </p:set>
                                    <p:anim calcmode="lin" valueType="num">
                                      <p:cBhvr>
                                        <p:cTn id="1259" dur="4000" fill="hold"/>
                                        <p:tgtEl>
                                          <p:spTgt spid="196"/>
                                        </p:tgtEl>
                                        <p:attrNameLst>
                                          <p:attrName>ppt_w</p:attrName>
                                        </p:attrNameLst>
                                      </p:cBhvr>
                                      <p:tavLst>
                                        <p:tav tm="0" fmla="#ppt_w*sin(2.5*pi*$)">
                                          <p:val>
                                            <p:fltVal val="0"/>
                                          </p:val>
                                        </p:tav>
                                        <p:tav tm="100000">
                                          <p:val>
                                            <p:fltVal val="1"/>
                                          </p:val>
                                        </p:tav>
                                      </p:tavLst>
                                    </p:anim>
                                    <p:anim calcmode="lin" valueType="num">
                                      <p:cBhvr>
                                        <p:cTn id="1260" dur="4000" fill="hold"/>
                                        <p:tgtEl>
                                          <p:spTgt spid="196"/>
                                        </p:tgtEl>
                                        <p:attrNameLst>
                                          <p:attrName>ppt_h</p:attrName>
                                        </p:attrNameLst>
                                      </p:cBhvr>
                                      <p:tavLst>
                                        <p:tav tm="0">
                                          <p:val>
                                            <p:strVal val="#ppt_h"/>
                                          </p:val>
                                        </p:tav>
                                        <p:tav tm="100000">
                                          <p:val>
                                            <p:strVal val="#ppt_h"/>
                                          </p:val>
                                        </p:tav>
                                      </p:tavLst>
                                    </p:anim>
                                  </p:childTnLst>
                                </p:cTn>
                              </p:par>
                              <p:par>
                                <p:cTn id="1261" presetID="2" presetClass="exit" presetSubtype="1" fill="hold" grpId="2" nodeType="withEffect">
                                  <p:stCondLst>
                                    <p:cond delay="0"/>
                                  </p:stCondLst>
                                  <p:childTnLst>
                                    <p:anim calcmode="lin" valueType="num">
                                      <p:cBhvr additive="base">
                                        <p:cTn id="1262" dur="4500"/>
                                        <p:tgtEl>
                                          <p:spTgt spid="196"/>
                                        </p:tgtEl>
                                        <p:attrNameLst>
                                          <p:attrName>ppt_x</p:attrName>
                                        </p:attrNameLst>
                                      </p:cBhvr>
                                      <p:tavLst>
                                        <p:tav tm="0">
                                          <p:val>
                                            <p:strVal val="ppt_x"/>
                                          </p:val>
                                        </p:tav>
                                        <p:tav tm="100000">
                                          <p:val>
                                            <p:strVal val="ppt_x"/>
                                          </p:val>
                                        </p:tav>
                                      </p:tavLst>
                                    </p:anim>
                                    <p:anim calcmode="lin" valueType="num">
                                      <p:cBhvr additive="base">
                                        <p:cTn id="1263" dur="4500"/>
                                        <p:tgtEl>
                                          <p:spTgt spid="196"/>
                                        </p:tgtEl>
                                        <p:attrNameLst>
                                          <p:attrName>ppt_y</p:attrName>
                                        </p:attrNameLst>
                                      </p:cBhvr>
                                      <p:tavLst>
                                        <p:tav tm="0">
                                          <p:val>
                                            <p:strVal val="ppt_y"/>
                                          </p:val>
                                        </p:tav>
                                        <p:tav tm="100000">
                                          <p:val>
                                            <p:strVal val="0-ppt_h/2"/>
                                          </p:val>
                                        </p:tav>
                                      </p:tavLst>
                                    </p:anim>
                                    <p:set>
                                      <p:cBhvr>
                                        <p:cTn id="1264" dur="1" fill="hold">
                                          <p:stCondLst>
                                            <p:cond delay="4499"/>
                                          </p:stCondLst>
                                        </p:cTn>
                                        <p:tgtEl>
                                          <p:spTgt spid="196"/>
                                        </p:tgtEl>
                                        <p:attrNameLst>
                                          <p:attrName>style.visibility</p:attrName>
                                        </p:attrNameLst>
                                      </p:cBhvr>
                                      <p:to>
                                        <p:strVal val="hidden"/>
                                      </p:to>
                                    </p:set>
                                  </p:childTnLst>
                                </p:cTn>
                              </p:par>
                              <p:par>
                                <p:cTn id="1265" presetID="3" presetClass="exit" presetSubtype="10" fill="hold" grpId="3" nodeType="withEffect">
                                  <p:stCondLst>
                                    <p:cond delay="0"/>
                                  </p:stCondLst>
                                  <p:childTnLst>
                                    <p:animEffect transition="out" filter="blinds(horizontal)">
                                      <p:cBhvr>
                                        <p:cTn id="1266" dur="6000"/>
                                        <p:tgtEl>
                                          <p:spTgt spid="196"/>
                                        </p:tgtEl>
                                      </p:cBhvr>
                                    </p:animEffect>
                                    <p:set>
                                      <p:cBhvr>
                                        <p:cTn id="1267" dur="1" fill="hold">
                                          <p:stCondLst>
                                            <p:cond delay="5999"/>
                                          </p:stCondLst>
                                        </p:cTn>
                                        <p:tgtEl>
                                          <p:spTgt spid="196"/>
                                        </p:tgtEl>
                                        <p:attrNameLst>
                                          <p:attrName>style.visibility</p:attrName>
                                        </p:attrNameLst>
                                      </p:cBhvr>
                                      <p:to>
                                        <p:strVal val="hidden"/>
                                      </p:to>
                                    </p:set>
                                  </p:childTnLst>
                                </p:cTn>
                              </p:par>
                              <p:par>
                                <p:cTn id="1268" presetID="8" presetClass="emph" presetSubtype="0" fill="hold" grpId="4" nodeType="withEffect">
                                  <p:stCondLst>
                                    <p:cond delay="0"/>
                                  </p:stCondLst>
                                  <p:childTnLst>
                                    <p:animRot by="21600000">
                                      <p:cBhvr>
                                        <p:cTn id="1269" dur="5000" fill="hold"/>
                                        <p:tgtEl>
                                          <p:spTgt spid="196"/>
                                        </p:tgtEl>
                                        <p:attrNameLst>
                                          <p:attrName>r</p:attrName>
                                        </p:attrNameLst>
                                      </p:cBhvr>
                                    </p:animRot>
                                  </p:childTnLst>
                                </p:cTn>
                              </p:par>
                              <p:par>
                                <p:cTn id="1270" presetID="2" presetClass="entr" presetSubtype="4" fill="hold" grpId="0" nodeType="withEffect">
                                  <p:stCondLst>
                                    <p:cond delay="0"/>
                                  </p:stCondLst>
                                  <p:childTnLst>
                                    <p:set>
                                      <p:cBhvr>
                                        <p:cTn id="1271" dur="1" fill="hold">
                                          <p:stCondLst>
                                            <p:cond delay="0"/>
                                          </p:stCondLst>
                                        </p:cTn>
                                        <p:tgtEl>
                                          <p:spTgt spid="195"/>
                                        </p:tgtEl>
                                        <p:attrNameLst>
                                          <p:attrName>style.visibility</p:attrName>
                                        </p:attrNameLst>
                                      </p:cBhvr>
                                      <p:to>
                                        <p:strVal val="visible"/>
                                      </p:to>
                                    </p:set>
                                    <p:anim calcmode="lin" valueType="num">
                                      <p:cBhvr additive="base">
                                        <p:cTn id="1272" dur="4000" fill="hold"/>
                                        <p:tgtEl>
                                          <p:spTgt spid="195"/>
                                        </p:tgtEl>
                                        <p:attrNameLst>
                                          <p:attrName>ppt_x</p:attrName>
                                        </p:attrNameLst>
                                      </p:cBhvr>
                                      <p:tavLst>
                                        <p:tav tm="0">
                                          <p:val>
                                            <p:strVal val="#ppt_x"/>
                                          </p:val>
                                        </p:tav>
                                        <p:tav tm="100000">
                                          <p:val>
                                            <p:strVal val="#ppt_x"/>
                                          </p:val>
                                        </p:tav>
                                      </p:tavLst>
                                    </p:anim>
                                    <p:anim calcmode="lin" valueType="num">
                                      <p:cBhvr additive="base">
                                        <p:cTn id="1273" dur="4000" fill="hold"/>
                                        <p:tgtEl>
                                          <p:spTgt spid="195"/>
                                        </p:tgtEl>
                                        <p:attrNameLst>
                                          <p:attrName>ppt_y</p:attrName>
                                        </p:attrNameLst>
                                      </p:cBhvr>
                                      <p:tavLst>
                                        <p:tav tm="0">
                                          <p:val>
                                            <p:strVal val="1+#ppt_h/2"/>
                                          </p:val>
                                        </p:tav>
                                        <p:tav tm="100000">
                                          <p:val>
                                            <p:strVal val="#ppt_y"/>
                                          </p:val>
                                        </p:tav>
                                      </p:tavLst>
                                    </p:anim>
                                  </p:childTnLst>
                                </p:cTn>
                              </p:par>
                              <p:par>
                                <p:cTn id="1274" presetID="19" presetClass="entr" presetSubtype="10" fill="hold" grpId="1" nodeType="withEffect">
                                  <p:stCondLst>
                                    <p:cond delay="0"/>
                                  </p:stCondLst>
                                  <p:childTnLst>
                                    <p:set>
                                      <p:cBhvr>
                                        <p:cTn id="1275" dur="1" fill="hold">
                                          <p:stCondLst>
                                            <p:cond delay="0"/>
                                          </p:stCondLst>
                                        </p:cTn>
                                        <p:tgtEl>
                                          <p:spTgt spid="195"/>
                                        </p:tgtEl>
                                        <p:attrNameLst>
                                          <p:attrName>style.visibility</p:attrName>
                                        </p:attrNameLst>
                                      </p:cBhvr>
                                      <p:to>
                                        <p:strVal val="visible"/>
                                      </p:to>
                                    </p:set>
                                    <p:anim calcmode="lin" valueType="num">
                                      <p:cBhvr>
                                        <p:cTn id="1276" dur="4000" fill="hold"/>
                                        <p:tgtEl>
                                          <p:spTgt spid="195"/>
                                        </p:tgtEl>
                                        <p:attrNameLst>
                                          <p:attrName>ppt_w</p:attrName>
                                        </p:attrNameLst>
                                      </p:cBhvr>
                                      <p:tavLst>
                                        <p:tav tm="0" fmla="#ppt_w*sin(2.5*pi*$)">
                                          <p:val>
                                            <p:fltVal val="0"/>
                                          </p:val>
                                        </p:tav>
                                        <p:tav tm="100000">
                                          <p:val>
                                            <p:fltVal val="1"/>
                                          </p:val>
                                        </p:tav>
                                      </p:tavLst>
                                    </p:anim>
                                    <p:anim calcmode="lin" valueType="num">
                                      <p:cBhvr>
                                        <p:cTn id="1277" dur="4000" fill="hold"/>
                                        <p:tgtEl>
                                          <p:spTgt spid="195"/>
                                        </p:tgtEl>
                                        <p:attrNameLst>
                                          <p:attrName>ppt_h</p:attrName>
                                        </p:attrNameLst>
                                      </p:cBhvr>
                                      <p:tavLst>
                                        <p:tav tm="0">
                                          <p:val>
                                            <p:strVal val="#ppt_h"/>
                                          </p:val>
                                        </p:tav>
                                        <p:tav tm="100000">
                                          <p:val>
                                            <p:strVal val="#ppt_h"/>
                                          </p:val>
                                        </p:tav>
                                      </p:tavLst>
                                    </p:anim>
                                  </p:childTnLst>
                                </p:cTn>
                              </p:par>
                              <p:par>
                                <p:cTn id="1278" presetID="2" presetClass="exit" presetSubtype="1" fill="hold" grpId="2" nodeType="withEffect">
                                  <p:stCondLst>
                                    <p:cond delay="0"/>
                                  </p:stCondLst>
                                  <p:childTnLst>
                                    <p:anim calcmode="lin" valueType="num">
                                      <p:cBhvr additive="base">
                                        <p:cTn id="1279" dur="4500"/>
                                        <p:tgtEl>
                                          <p:spTgt spid="195"/>
                                        </p:tgtEl>
                                        <p:attrNameLst>
                                          <p:attrName>ppt_x</p:attrName>
                                        </p:attrNameLst>
                                      </p:cBhvr>
                                      <p:tavLst>
                                        <p:tav tm="0">
                                          <p:val>
                                            <p:strVal val="ppt_x"/>
                                          </p:val>
                                        </p:tav>
                                        <p:tav tm="100000">
                                          <p:val>
                                            <p:strVal val="ppt_x"/>
                                          </p:val>
                                        </p:tav>
                                      </p:tavLst>
                                    </p:anim>
                                    <p:anim calcmode="lin" valueType="num">
                                      <p:cBhvr additive="base">
                                        <p:cTn id="1280" dur="4500"/>
                                        <p:tgtEl>
                                          <p:spTgt spid="195"/>
                                        </p:tgtEl>
                                        <p:attrNameLst>
                                          <p:attrName>ppt_y</p:attrName>
                                        </p:attrNameLst>
                                      </p:cBhvr>
                                      <p:tavLst>
                                        <p:tav tm="0">
                                          <p:val>
                                            <p:strVal val="ppt_y"/>
                                          </p:val>
                                        </p:tav>
                                        <p:tav tm="100000">
                                          <p:val>
                                            <p:strVal val="0-ppt_h/2"/>
                                          </p:val>
                                        </p:tav>
                                      </p:tavLst>
                                    </p:anim>
                                    <p:set>
                                      <p:cBhvr>
                                        <p:cTn id="1281" dur="1" fill="hold">
                                          <p:stCondLst>
                                            <p:cond delay="4499"/>
                                          </p:stCondLst>
                                        </p:cTn>
                                        <p:tgtEl>
                                          <p:spTgt spid="195"/>
                                        </p:tgtEl>
                                        <p:attrNameLst>
                                          <p:attrName>style.visibility</p:attrName>
                                        </p:attrNameLst>
                                      </p:cBhvr>
                                      <p:to>
                                        <p:strVal val="hidden"/>
                                      </p:to>
                                    </p:set>
                                  </p:childTnLst>
                                </p:cTn>
                              </p:par>
                              <p:par>
                                <p:cTn id="1282" presetID="3" presetClass="exit" presetSubtype="10" fill="hold" grpId="3" nodeType="withEffect">
                                  <p:stCondLst>
                                    <p:cond delay="0"/>
                                  </p:stCondLst>
                                  <p:childTnLst>
                                    <p:animEffect transition="out" filter="blinds(horizontal)">
                                      <p:cBhvr>
                                        <p:cTn id="1283" dur="6000"/>
                                        <p:tgtEl>
                                          <p:spTgt spid="195"/>
                                        </p:tgtEl>
                                      </p:cBhvr>
                                    </p:animEffect>
                                    <p:set>
                                      <p:cBhvr>
                                        <p:cTn id="1284" dur="1" fill="hold">
                                          <p:stCondLst>
                                            <p:cond delay="5999"/>
                                          </p:stCondLst>
                                        </p:cTn>
                                        <p:tgtEl>
                                          <p:spTgt spid="195"/>
                                        </p:tgtEl>
                                        <p:attrNameLst>
                                          <p:attrName>style.visibility</p:attrName>
                                        </p:attrNameLst>
                                      </p:cBhvr>
                                      <p:to>
                                        <p:strVal val="hidden"/>
                                      </p:to>
                                    </p:set>
                                  </p:childTnLst>
                                </p:cTn>
                              </p:par>
                              <p:par>
                                <p:cTn id="1285" presetID="8" presetClass="emph" presetSubtype="0" fill="hold" grpId="4" nodeType="withEffect">
                                  <p:stCondLst>
                                    <p:cond delay="0"/>
                                  </p:stCondLst>
                                  <p:childTnLst>
                                    <p:animRot by="21600000">
                                      <p:cBhvr>
                                        <p:cTn id="1286" dur="5000" fill="hold"/>
                                        <p:tgtEl>
                                          <p:spTgt spid="195"/>
                                        </p:tgtEl>
                                        <p:attrNameLst>
                                          <p:attrName>r</p:attrName>
                                        </p:attrNameLst>
                                      </p:cBhvr>
                                    </p:animRot>
                                  </p:childTnLst>
                                </p:cTn>
                              </p:par>
                              <p:par>
                                <p:cTn id="1287" presetID="2" presetClass="entr" presetSubtype="4" fill="hold" grpId="0" nodeType="withEffect">
                                  <p:stCondLst>
                                    <p:cond delay="0"/>
                                  </p:stCondLst>
                                  <p:childTnLst>
                                    <p:set>
                                      <p:cBhvr>
                                        <p:cTn id="1288" dur="1" fill="hold">
                                          <p:stCondLst>
                                            <p:cond delay="0"/>
                                          </p:stCondLst>
                                        </p:cTn>
                                        <p:tgtEl>
                                          <p:spTgt spid="194"/>
                                        </p:tgtEl>
                                        <p:attrNameLst>
                                          <p:attrName>style.visibility</p:attrName>
                                        </p:attrNameLst>
                                      </p:cBhvr>
                                      <p:to>
                                        <p:strVal val="visible"/>
                                      </p:to>
                                    </p:set>
                                    <p:anim calcmode="lin" valueType="num">
                                      <p:cBhvr additive="base">
                                        <p:cTn id="1289" dur="4000" fill="hold"/>
                                        <p:tgtEl>
                                          <p:spTgt spid="194"/>
                                        </p:tgtEl>
                                        <p:attrNameLst>
                                          <p:attrName>ppt_x</p:attrName>
                                        </p:attrNameLst>
                                      </p:cBhvr>
                                      <p:tavLst>
                                        <p:tav tm="0">
                                          <p:val>
                                            <p:strVal val="#ppt_x"/>
                                          </p:val>
                                        </p:tav>
                                        <p:tav tm="100000">
                                          <p:val>
                                            <p:strVal val="#ppt_x"/>
                                          </p:val>
                                        </p:tav>
                                      </p:tavLst>
                                    </p:anim>
                                    <p:anim calcmode="lin" valueType="num">
                                      <p:cBhvr additive="base">
                                        <p:cTn id="1290" dur="4000" fill="hold"/>
                                        <p:tgtEl>
                                          <p:spTgt spid="194"/>
                                        </p:tgtEl>
                                        <p:attrNameLst>
                                          <p:attrName>ppt_y</p:attrName>
                                        </p:attrNameLst>
                                      </p:cBhvr>
                                      <p:tavLst>
                                        <p:tav tm="0">
                                          <p:val>
                                            <p:strVal val="1+#ppt_h/2"/>
                                          </p:val>
                                        </p:tav>
                                        <p:tav tm="100000">
                                          <p:val>
                                            <p:strVal val="#ppt_y"/>
                                          </p:val>
                                        </p:tav>
                                      </p:tavLst>
                                    </p:anim>
                                  </p:childTnLst>
                                </p:cTn>
                              </p:par>
                              <p:par>
                                <p:cTn id="1291" presetID="19" presetClass="entr" presetSubtype="10" fill="hold" grpId="1" nodeType="withEffect">
                                  <p:stCondLst>
                                    <p:cond delay="0"/>
                                  </p:stCondLst>
                                  <p:childTnLst>
                                    <p:set>
                                      <p:cBhvr>
                                        <p:cTn id="1292" dur="1" fill="hold">
                                          <p:stCondLst>
                                            <p:cond delay="0"/>
                                          </p:stCondLst>
                                        </p:cTn>
                                        <p:tgtEl>
                                          <p:spTgt spid="194"/>
                                        </p:tgtEl>
                                        <p:attrNameLst>
                                          <p:attrName>style.visibility</p:attrName>
                                        </p:attrNameLst>
                                      </p:cBhvr>
                                      <p:to>
                                        <p:strVal val="visible"/>
                                      </p:to>
                                    </p:set>
                                    <p:anim calcmode="lin" valueType="num">
                                      <p:cBhvr>
                                        <p:cTn id="1293" dur="4000" fill="hold"/>
                                        <p:tgtEl>
                                          <p:spTgt spid="194"/>
                                        </p:tgtEl>
                                        <p:attrNameLst>
                                          <p:attrName>ppt_w</p:attrName>
                                        </p:attrNameLst>
                                      </p:cBhvr>
                                      <p:tavLst>
                                        <p:tav tm="0" fmla="#ppt_w*sin(2.5*pi*$)">
                                          <p:val>
                                            <p:fltVal val="0"/>
                                          </p:val>
                                        </p:tav>
                                        <p:tav tm="100000">
                                          <p:val>
                                            <p:fltVal val="1"/>
                                          </p:val>
                                        </p:tav>
                                      </p:tavLst>
                                    </p:anim>
                                    <p:anim calcmode="lin" valueType="num">
                                      <p:cBhvr>
                                        <p:cTn id="1294" dur="4000" fill="hold"/>
                                        <p:tgtEl>
                                          <p:spTgt spid="194"/>
                                        </p:tgtEl>
                                        <p:attrNameLst>
                                          <p:attrName>ppt_h</p:attrName>
                                        </p:attrNameLst>
                                      </p:cBhvr>
                                      <p:tavLst>
                                        <p:tav tm="0">
                                          <p:val>
                                            <p:strVal val="#ppt_h"/>
                                          </p:val>
                                        </p:tav>
                                        <p:tav tm="100000">
                                          <p:val>
                                            <p:strVal val="#ppt_h"/>
                                          </p:val>
                                        </p:tav>
                                      </p:tavLst>
                                    </p:anim>
                                  </p:childTnLst>
                                </p:cTn>
                              </p:par>
                              <p:par>
                                <p:cTn id="1295" presetID="2" presetClass="exit" presetSubtype="1" fill="hold" grpId="2" nodeType="withEffect">
                                  <p:stCondLst>
                                    <p:cond delay="0"/>
                                  </p:stCondLst>
                                  <p:childTnLst>
                                    <p:anim calcmode="lin" valueType="num">
                                      <p:cBhvr additive="base">
                                        <p:cTn id="1296" dur="4500"/>
                                        <p:tgtEl>
                                          <p:spTgt spid="194"/>
                                        </p:tgtEl>
                                        <p:attrNameLst>
                                          <p:attrName>ppt_x</p:attrName>
                                        </p:attrNameLst>
                                      </p:cBhvr>
                                      <p:tavLst>
                                        <p:tav tm="0">
                                          <p:val>
                                            <p:strVal val="ppt_x"/>
                                          </p:val>
                                        </p:tav>
                                        <p:tav tm="100000">
                                          <p:val>
                                            <p:strVal val="ppt_x"/>
                                          </p:val>
                                        </p:tav>
                                      </p:tavLst>
                                    </p:anim>
                                    <p:anim calcmode="lin" valueType="num">
                                      <p:cBhvr additive="base">
                                        <p:cTn id="1297" dur="4500"/>
                                        <p:tgtEl>
                                          <p:spTgt spid="194"/>
                                        </p:tgtEl>
                                        <p:attrNameLst>
                                          <p:attrName>ppt_y</p:attrName>
                                        </p:attrNameLst>
                                      </p:cBhvr>
                                      <p:tavLst>
                                        <p:tav tm="0">
                                          <p:val>
                                            <p:strVal val="ppt_y"/>
                                          </p:val>
                                        </p:tav>
                                        <p:tav tm="100000">
                                          <p:val>
                                            <p:strVal val="0-ppt_h/2"/>
                                          </p:val>
                                        </p:tav>
                                      </p:tavLst>
                                    </p:anim>
                                    <p:set>
                                      <p:cBhvr>
                                        <p:cTn id="1298" dur="1" fill="hold">
                                          <p:stCondLst>
                                            <p:cond delay="4499"/>
                                          </p:stCondLst>
                                        </p:cTn>
                                        <p:tgtEl>
                                          <p:spTgt spid="194"/>
                                        </p:tgtEl>
                                        <p:attrNameLst>
                                          <p:attrName>style.visibility</p:attrName>
                                        </p:attrNameLst>
                                      </p:cBhvr>
                                      <p:to>
                                        <p:strVal val="hidden"/>
                                      </p:to>
                                    </p:set>
                                  </p:childTnLst>
                                </p:cTn>
                              </p:par>
                              <p:par>
                                <p:cTn id="1299" presetID="3" presetClass="exit" presetSubtype="10" fill="hold" grpId="3" nodeType="withEffect">
                                  <p:stCondLst>
                                    <p:cond delay="0"/>
                                  </p:stCondLst>
                                  <p:childTnLst>
                                    <p:animEffect transition="out" filter="blinds(horizontal)">
                                      <p:cBhvr>
                                        <p:cTn id="1300" dur="6000"/>
                                        <p:tgtEl>
                                          <p:spTgt spid="194"/>
                                        </p:tgtEl>
                                      </p:cBhvr>
                                    </p:animEffect>
                                    <p:set>
                                      <p:cBhvr>
                                        <p:cTn id="1301" dur="1" fill="hold">
                                          <p:stCondLst>
                                            <p:cond delay="5999"/>
                                          </p:stCondLst>
                                        </p:cTn>
                                        <p:tgtEl>
                                          <p:spTgt spid="194"/>
                                        </p:tgtEl>
                                        <p:attrNameLst>
                                          <p:attrName>style.visibility</p:attrName>
                                        </p:attrNameLst>
                                      </p:cBhvr>
                                      <p:to>
                                        <p:strVal val="hidden"/>
                                      </p:to>
                                    </p:set>
                                  </p:childTnLst>
                                </p:cTn>
                              </p:par>
                              <p:par>
                                <p:cTn id="1302" presetID="8" presetClass="emph" presetSubtype="0" fill="hold" grpId="4" nodeType="withEffect">
                                  <p:stCondLst>
                                    <p:cond delay="0"/>
                                  </p:stCondLst>
                                  <p:childTnLst>
                                    <p:animRot by="21600000">
                                      <p:cBhvr>
                                        <p:cTn id="1303" dur="5000" fill="hold"/>
                                        <p:tgtEl>
                                          <p:spTgt spid="194"/>
                                        </p:tgtEl>
                                        <p:attrNameLst>
                                          <p:attrName>r</p:attrName>
                                        </p:attrNameLst>
                                      </p:cBhvr>
                                    </p:animRot>
                                  </p:childTnLst>
                                </p:cTn>
                              </p:par>
                              <p:par>
                                <p:cTn id="1304" presetID="2" presetClass="entr" presetSubtype="4" fill="hold" grpId="0" nodeType="withEffect">
                                  <p:stCondLst>
                                    <p:cond delay="0"/>
                                  </p:stCondLst>
                                  <p:childTnLst>
                                    <p:set>
                                      <p:cBhvr>
                                        <p:cTn id="1305" dur="1" fill="hold">
                                          <p:stCondLst>
                                            <p:cond delay="0"/>
                                          </p:stCondLst>
                                        </p:cTn>
                                        <p:tgtEl>
                                          <p:spTgt spid="193"/>
                                        </p:tgtEl>
                                        <p:attrNameLst>
                                          <p:attrName>style.visibility</p:attrName>
                                        </p:attrNameLst>
                                      </p:cBhvr>
                                      <p:to>
                                        <p:strVal val="visible"/>
                                      </p:to>
                                    </p:set>
                                    <p:anim calcmode="lin" valueType="num">
                                      <p:cBhvr additive="base">
                                        <p:cTn id="1306" dur="4000" fill="hold"/>
                                        <p:tgtEl>
                                          <p:spTgt spid="193"/>
                                        </p:tgtEl>
                                        <p:attrNameLst>
                                          <p:attrName>ppt_x</p:attrName>
                                        </p:attrNameLst>
                                      </p:cBhvr>
                                      <p:tavLst>
                                        <p:tav tm="0">
                                          <p:val>
                                            <p:strVal val="#ppt_x"/>
                                          </p:val>
                                        </p:tav>
                                        <p:tav tm="100000">
                                          <p:val>
                                            <p:strVal val="#ppt_x"/>
                                          </p:val>
                                        </p:tav>
                                      </p:tavLst>
                                    </p:anim>
                                    <p:anim calcmode="lin" valueType="num">
                                      <p:cBhvr additive="base">
                                        <p:cTn id="1307" dur="4000" fill="hold"/>
                                        <p:tgtEl>
                                          <p:spTgt spid="193"/>
                                        </p:tgtEl>
                                        <p:attrNameLst>
                                          <p:attrName>ppt_y</p:attrName>
                                        </p:attrNameLst>
                                      </p:cBhvr>
                                      <p:tavLst>
                                        <p:tav tm="0">
                                          <p:val>
                                            <p:strVal val="1+#ppt_h/2"/>
                                          </p:val>
                                        </p:tav>
                                        <p:tav tm="100000">
                                          <p:val>
                                            <p:strVal val="#ppt_y"/>
                                          </p:val>
                                        </p:tav>
                                      </p:tavLst>
                                    </p:anim>
                                  </p:childTnLst>
                                </p:cTn>
                              </p:par>
                              <p:par>
                                <p:cTn id="1308" presetID="19" presetClass="entr" presetSubtype="10" fill="hold" grpId="1" nodeType="withEffect">
                                  <p:stCondLst>
                                    <p:cond delay="0"/>
                                  </p:stCondLst>
                                  <p:childTnLst>
                                    <p:set>
                                      <p:cBhvr>
                                        <p:cTn id="1309" dur="1" fill="hold">
                                          <p:stCondLst>
                                            <p:cond delay="0"/>
                                          </p:stCondLst>
                                        </p:cTn>
                                        <p:tgtEl>
                                          <p:spTgt spid="193"/>
                                        </p:tgtEl>
                                        <p:attrNameLst>
                                          <p:attrName>style.visibility</p:attrName>
                                        </p:attrNameLst>
                                      </p:cBhvr>
                                      <p:to>
                                        <p:strVal val="visible"/>
                                      </p:to>
                                    </p:set>
                                    <p:anim calcmode="lin" valueType="num">
                                      <p:cBhvr>
                                        <p:cTn id="1310" dur="4000" fill="hold"/>
                                        <p:tgtEl>
                                          <p:spTgt spid="193"/>
                                        </p:tgtEl>
                                        <p:attrNameLst>
                                          <p:attrName>ppt_w</p:attrName>
                                        </p:attrNameLst>
                                      </p:cBhvr>
                                      <p:tavLst>
                                        <p:tav tm="0" fmla="#ppt_w*sin(2.5*pi*$)">
                                          <p:val>
                                            <p:fltVal val="0"/>
                                          </p:val>
                                        </p:tav>
                                        <p:tav tm="100000">
                                          <p:val>
                                            <p:fltVal val="1"/>
                                          </p:val>
                                        </p:tav>
                                      </p:tavLst>
                                    </p:anim>
                                    <p:anim calcmode="lin" valueType="num">
                                      <p:cBhvr>
                                        <p:cTn id="1311" dur="4000" fill="hold"/>
                                        <p:tgtEl>
                                          <p:spTgt spid="193"/>
                                        </p:tgtEl>
                                        <p:attrNameLst>
                                          <p:attrName>ppt_h</p:attrName>
                                        </p:attrNameLst>
                                      </p:cBhvr>
                                      <p:tavLst>
                                        <p:tav tm="0">
                                          <p:val>
                                            <p:strVal val="#ppt_h"/>
                                          </p:val>
                                        </p:tav>
                                        <p:tav tm="100000">
                                          <p:val>
                                            <p:strVal val="#ppt_h"/>
                                          </p:val>
                                        </p:tav>
                                      </p:tavLst>
                                    </p:anim>
                                  </p:childTnLst>
                                </p:cTn>
                              </p:par>
                              <p:par>
                                <p:cTn id="1312" presetID="2" presetClass="exit" presetSubtype="1" fill="hold" grpId="2" nodeType="withEffect">
                                  <p:stCondLst>
                                    <p:cond delay="0"/>
                                  </p:stCondLst>
                                  <p:childTnLst>
                                    <p:anim calcmode="lin" valueType="num">
                                      <p:cBhvr additive="base">
                                        <p:cTn id="1313" dur="4500"/>
                                        <p:tgtEl>
                                          <p:spTgt spid="193"/>
                                        </p:tgtEl>
                                        <p:attrNameLst>
                                          <p:attrName>ppt_x</p:attrName>
                                        </p:attrNameLst>
                                      </p:cBhvr>
                                      <p:tavLst>
                                        <p:tav tm="0">
                                          <p:val>
                                            <p:strVal val="ppt_x"/>
                                          </p:val>
                                        </p:tav>
                                        <p:tav tm="100000">
                                          <p:val>
                                            <p:strVal val="ppt_x"/>
                                          </p:val>
                                        </p:tav>
                                      </p:tavLst>
                                    </p:anim>
                                    <p:anim calcmode="lin" valueType="num">
                                      <p:cBhvr additive="base">
                                        <p:cTn id="1314" dur="4500"/>
                                        <p:tgtEl>
                                          <p:spTgt spid="193"/>
                                        </p:tgtEl>
                                        <p:attrNameLst>
                                          <p:attrName>ppt_y</p:attrName>
                                        </p:attrNameLst>
                                      </p:cBhvr>
                                      <p:tavLst>
                                        <p:tav tm="0">
                                          <p:val>
                                            <p:strVal val="ppt_y"/>
                                          </p:val>
                                        </p:tav>
                                        <p:tav tm="100000">
                                          <p:val>
                                            <p:strVal val="0-ppt_h/2"/>
                                          </p:val>
                                        </p:tav>
                                      </p:tavLst>
                                    </p:anim>
                                    <p:set>
                                      <p:cBhvr>
                                        <p:cTn id="1315" dur="1" fill="hold">
                                          <p:stCondLst>
                                            <p:cond delay="4499"/>
                                          </p:stCondLst>
                                        </p:cTn>
                                        <p:tgtEl>
                                          <p:spTgt spid="193"/>
                                        </p:tgtEl>
                                        <p:attrNameLst>
                                          <p:attrName>style.visibility</p:attrName>
                                        </p:attrNameLst>
                                      </p:cBhvr>
                                      <p:to>
                                        <p:strVal val="hidden"/>
                                      </p:to>
                                    </p:set>
                                  </p:childTnLst>
                                </p:cTn>
                              </p:par>
                              <p:par>
                                <p:cTn id="1316" presetID="3" presetClass="exit" presetSubtype="10" fill="hold" grpId="3" nodeType="withEffect">
                                  <p:stCondLst>
                                    <p:cond delay="0"/>
                                  </p:stCondLst>
                                  <p:childTnLst>
                                    <p:animEffect transition="out" filter="blinds(horizontal)">
                                      <p:cBhvr>
                                        <p:cTn id="1317" dur="6000"/>
                                        <p:tgtEl>
                                          <p:spTgt spid="193"/>
                                        </p:tgtEl>
                                      </p:cBhvr>
                                    </p:animEffect>
                                    <p:set>
                                      <p:cBhvr>
                                        <p:cTn id="1318" dur="1" fill="hold">
                                          <p:stCondLst>
                                            <p:cond delay="5999"/>
                                          </p:stCondLst>
                                        </p:cTn>
                                        <p:tgtEl>
                                          <p:spTgt spid="193"/>
                                        </p:tgtEl>
                                        <p:attrNameLst>
                                          <p:attrName>style.visibility</p:attrName>
                                        </p:attrNameLst>
                                      </p:cBhvr>
                                      <p:to>
                                        <p:strVal val="hidden"/>
                                      </p:to>
                                    </p:set>
                                  </p:childTnLst>
                                </p:cTn>
                              </p:par>
                              <p:par>
                                <p:cTn id="1319" presetID="8" presetClass="emph" presetSubtype="0" fill="hold" grpId="4" nodeType="withEffect">
                                  <p:stCondLst>
                                    <p:cond delay="0"/>
                                  </p:stCondLst>
                                  <p:childTnLst>
                                    <p:animRot by="21600000">
                                      <p:cBhvr>
                                        <p:cTn id="1320" dur="5000" fill="hold"/>
                                        <p:tgtEl>
                                          <p:spTgt spid="193"/>
                                        </p:tgtEl>
                                        <p:attrNameLst>
                                          <p:attrName>r</p:attrName>
                                        </p:attrNameLst>
                                      </p:cBhvr>
                                    </p:animRot>
                                  </p:childTnLst>
                                </p:cTn>
                              </p:par>
                              <p:par>
                                <p:cTn id="1321" presetID="2" presetClass="entr" presetSubtype="4" fill="hold" grpId="0" nodeType="withEffect">
                                  <p:stCondLst>
                                    <p:cond delay="0"/>
                                  </p:stCondLst>
                                  <p:childTnLst>
                                    <p:set>
                                      <p:cBhvr>
                                        <p:cTn id="1322" dur="1" fill="hold">
                                          <p:stCondLst>
                                            <p:cond delay="0"/>
                                          </p:stCondLst>
                                        </p:cTn>
                                        <p:tgtEl>
                                          <p:spTgt spid="192"/>
                                        </p:tgtEl>
                                        <p:attrNameLst>
                                          <p:attrName>style.visibility</p:attrName>
                                        </p:attrNameLst>
                                      </p:cBhvr>
                                      <p:to>
                                        <p:strVal val="visible"/>
                                      </p:to>
                                    </p:set>
                                    <p:anim calcmode="lin" valueType="num">
                                      <p:cBhvr additive="base">
                                        <p:cTn id="1323" dur="4000" fill="hold"/>
                                        <p:tgtEl>
                                          <p:spTgt spid="192"/>
                                        </p:tgtEl>
                                        <p:attrNameLst>
                                          <p:attrName>ppt_x</p:attrName>
                                        </p:attrNameLst>
                                      </p:cBhvr>
                                      <p:tavLst>
                                        <p:tav tm="0">
                                          <p:val>
                                            <p:strVal val="#ppt_x"/>
                                          </p:val>
                                        </p:tav>
                                        <p:tav tm="100000">
                                          <p:val>
                                            <p:strVal val="#ppt_x"/>
                                          </p:val>
                                        </p:tav>
                                      </p:tavLst>
                                    </p:anim>
                                    <p:anim calcmode="lin" valueType="num">
                                      <p:cBhvr additive="base">
                                        <p:cTn id="1324" dur="4000" fill="hold"/>
                                        <p:tgtEl>
                                          <p:spTgt spid="192"/>
                                        </p:tgtEl>
                                        <p:attrNameLst>
                                          <p:attrName>ppt_y</p:attrName>
                                        </p:attrNameLst>
                                      </p:cBhvr>
                                      <p:tavLst>
                                        <p:tav tm="0">
                                          <p:val>
                                            <p:strVal val="1+#ppt_h/2"/>
                                          </p:val>
                                        </p:tav>
                                        <p:tav tm="100000">
                                          <p:val>
                                            <p:strVal val="#ppt_y"/>
                                          </p:val>
                                        </p:tav>
                                      </p:tavLst>
                                    </p:anim>
                                  </p:childTnLst>
                                </p:cTn>
                              </p:par>
                              <p:par>
                                <p:cTn id="1325" presetID="19" presetClass="entr" presetSubtype="10" fill="hold" grpId="1" nodeType="withEffect">
                                  <p:stCondLst>
                                    <p:cond delay="0"/>
                                  </p:stCondLst>
                                  <p:childTnLst>
                                    <p:set>
                                      <p:cBhvr>
                                        <p:cTn id="1326" dur="1" fill="hold">
                                          <p:stCondLst>
                                            <p:cond delay="0"/>
                                          </p:stCondLst>
                                        </p:cTn>
                                        <p:tgtEl>
                                          <p:spTgt spid="192"/>
                                        </p:tgtEl>
                                        <p:attrNameLst>
                                          <p:attrName>style.visibility</p:attrName>
                                        </p:attrNameLst>
                                      </p:cBhvr>
                                      <p:to>
                                        <p:strVal val="visible"/>
                                      </p:to>
                                    </p:set>
                                    <p:anim calcmode="lin" valueType="num">
                                      <p:cBhvr>
                                        <p:cTn id="1327" dur="4000" fill="hold"/>
                                        <p:tgtEl>
                                          <p:spTgt spid="192"/>
                                        </p:tgtEl>
                                        <p:attrNameLst>
                                          <p:attrName>ppt_w</p:attrName>
                                        </p:attrNameLst>
                                      </p:cBhvr>
                                      <p:tavLst>
                                        <p:tav tm="0" fmla="#ppt_w*sin(2.5*pi*$)">
                                          <p:val>
                                            <p:fltVal val="0"/>
                                          </p:val>
                                        </p:tav>
                                        <p:tav tm="100000">
                                          <p:val>
                                            <p:fltVal val="1"/>
                                          </p:val>
                                        </p:tav>
                                      </p:tavLst>
                                    </p:anim>
                                    <p:anim calcmode="lin" valueType="num">
                                      <p:cBhvr>
                                        <p:cTn id="1328" dur="4000" fill="hold"/>
                                        <p:tgtEl>
                                          <p:spTgt spid="192"/>
                                        </p:tgtEl>
                                        <p:attrNameLst>
                                          <p:attrName>ppt_h</p:attrName>
                                        </p:attrNameLst>
                                      </p:cBhvr>
                                      <p:tavLst>
                                        <p:tav tm="0">
                                          <p:val>
                                            <p:strVal val="#ppt_h"/>
                                          </p:val>
                                        </p:tav>
                                        <p:tav tm="100000">
                                          <p:val>
                                            <p:strVal val="#ppt_h"/>
                                          </p:val>
                                        </p:tav>
                                      </p:tavLst>
                                    </p:anim>
                                  </p:childTnLst>
                                </p:cTn>
                              </p:par>
                              <p:par>
                                <p:cTn id="1329" presetID="2" presetClass="exit" presetSubtype="1" fill="hold" grpId="2" nodeType="withEffect">
                                  <p:stCondLst>
                                    <p:cond delay="0"/>
                                  </p:stCondLst>
                                  <p:childTnLst>
                                    <p:anim calcmode="lin" valueType="num">
                                      <p:cBhvr additive="base">
                                        <p:cTn id="1330" dur="4500"/>
                                        <p:tgtEl>
                                          <p:spTgt spid="192"/>
                                        </p:tgtEl>
                                        <p:attrNameLst>
                                          <p:attrName>ppt_x</p:attrName>
                                        </p:attrNameLst>
                                      </p:cBhvr>
                                      <p:tavLst>
                                        <p:tav tm="0">
                                          <p:val>
                                            <p:strVal val="ppt_x"/>
                                          </p:val>
                                        </p:tav>
                                        <p:tav tm="100000">
                                          <p:val>
                                            <p:strVal val="ppt_x"/>
                                          </p:val>
                                        </p:tav>
                                      </p:tavLst>
                                    </p:anim>
                                    <p:anim calcmode="lin" valueType="num">
                                      <p:cBhvr additive="base">
                                        <p:cTn id="1331" dur="4500"/>
                                        <p:tgtEl>
                                          <p:spTgt spid="192"/>
                                        </p:tgtEl>
                                        <p:attrNameLst>
                                          <p:attrName>ppt_y</p:attrName>
                                        </p:attrNameLst>
                                      </p:cBhvr>
                                      <p:tavLst>
                                        <p:tav tm="0">
                                          <p:val>
                                            <p:strVal val="ppt_y"/>
                                          </p:val>
                                        </p:tav>
                                        <p:tav tm="100000">
                                          <p:val>
                                            <p:strVal val="0-ppt_h/2"/>
                                          </p:val>
                                        </p:tav>
                                      </p:tavLst>
                                    </p:anim>
                                    <p:set>
                                      <p:cBhvr>
                                        <p:cTn id="1332" dur="1" fill="hold">
                                          <p:stCondLst>
                                            <p:cond delay="4499"/>
                                          </p:stCondLst>
                                        </p:cTn>
                                        <p:tgtEl>
                                          <p:spTgt spid="192"/>
                                        </p:tgtEl>
                                        <p:attrNameLst>
                                          <p:attrName>style.visibility</p:attrName>
                                        </p:attrNameLst>
                                      </p:cBhvr>
                                      <p:to>
                                        <p:strVal val="hidden"/>
                                      </p:to>
                                    </p:set>
                                  </p:childTnLst>
                                </p:cTn>
                              </p:par>
                              <p:par>
                                <p:cTn id="1333" presetID="3" presetClass="exit" presetSubtype="10" fill="hold" grpId="3" nodeType="withEffect">
                                  <p:stCondLst>
                                    <p:cond delay="0"/>
                                  </p:stCondLst>
                                  <p:childTnLst>
                                    <p:animEffect transition="out" filter="blinds(horizontal)">
                                      <p:cBhvr>
                                        <p:cTn id="1334" dur="6000"/>
                                        <p:tgtEl>
                                          <p:spTgt spid="192"/>
                                        </p:tgtEl>
                                      </p:cBhvr>
                                    </p:animEffect>
                                    <p:set>
                                      <p:cBhvr>
                                        <p:cTn id="1335" dur="1" fill="hold">
                                          <p:stCondLst>
                                            <p:cond delay="5999"/>
                                          </p:stCondLst>
                                        </p:cTn>
                                        <p:tgtEl>
                                          <p:spTgt spid="192"/>
                                        </p:tgtEl>
                                        <p:attrNameLst>
                                          <p:attrName>style.visibility</p:attrName>
                                        </p:attrNameLst>
                                      </p:cBhvr>
                                      <p:to>
                                        <p:strVal val="hidden"/>
                                      </p:to>
                                    </p:set>
                                  </p:childTnLst>
                                </p:cTn>
                              </p:par>
                              <p:par>
                                <p:cTn id="1336" presetID="8" presetClass="emph" presetSubtype="0" fill="hold" grpId="4" nodeType="withEffect">
                                  <p:stCondLst>
                                    <p:cond delay="0"/>
                                  </p:stCondLst>
                                  <p:childTnLst>
                                    <p:animRot by="21600000">
                                      <p:cBhvr>
                                        <p:cTn id="1337" dur="5000" fill="hold"/>
                                        <p:tgtEl>
                                          <p:spTgt spid="192"/>
                                        </p:tgtEl>
                                        <p:attrNameLst>
                                          <p:attrName>r</p:attrName>
                                        </p:attrNameLst>
                                      </p:cBhvr>
                                    </p:animRot>
                                  </p:childTnLst>
                                </p:cTn>
                              </p:par>
                              <p:par>
                                <p:cTn id="1338" presetID="2" presetClass="entr" presetSubtype="4" fill="hold" grpId="0" nodeType="withEffect">
                                  <p:stCondLst>
                                    <p:cond delay="0"/>
                                  </p:stCondLst>
                                  <p:childTnLst>
                                    <p:set>
                                      <p:cBhvr>
                                        <p:cTn id="1339" dur="1" fill="hold">
                                          <p:stCondLst>
                                            <p:cond delay="0"/>
                                          </p:stCondLst>
                                        </p:cTn>
                                        <p:tgtEl>
                                          <p:spTgt spid="191"/>
                                        </p:tgtEl>
                                        <p:attrNameLst>
                                          <p:attrName>style.visibility</p:attrName>
                                        </p:attrNameLst>
                                      </p:cBhvr>
                                      <p:to>
                                        <p:strVal val="visible"/>
                                      </p:to>
                                    </p:set>
                                    <p:anim calcmode="lin" valueType="num">
                                      <p:cBhvr additive="base">
                                        <p:cTn id="1340" dur="4000" fill="hold"/>
                                        <p:tgtEl>
                                          <p:spTgt spid="191"/>
                                        </p:tgtEl>
                                        <p:attrNameLst>
                                          <p:attrName>ppt_x</p:attrName>
                                        </p:attrNameLst>
                                      </p:cBhvr>
                                      <p:tavLst>
                                        <p:tav tm="0">
                                          <p:val>
                                            <p:strVal val="#ppt_x"/>
                                          </p:val>
                                        </p:tav>
                                        <p:tav tm="100000">
                                          <p:val>
                                            <p:strVal val="#ppt_x"/>
                                          </p:val>
                                        </p:tav>
                                      </p:tavLst>
                                    </p:anim>
                                    <p:anim calcmode="lin" valueType="num">
                                      <p:cBhvr additive="base">
                                        <p:cTn id="1341" dur="4000" fill="hold"/>
                                        <p:tgtEl>
                                          <p:spTgt spid="191"/>
                                        </p:tgtEl>
                                        <p:attrNameLst>
                                          <p:attrName>ppt_y</p:attrName>
                                        </p:attrNameLst>
                                      </p:cBhvr>
                                      <p:tavLst>
                                        <p:tav tm="0">
                                          <p:val>
                                            <p:strVal val="1+#ppt_h/2"/>
                                          </p:val>
                                        </p:tav>
                                        <p:tav tm="100000">
                                          <p:val>
                                            <p:strVal val="#ppt_y"/>
                                          </p:val>
                                        </p:tav>
                                      </p:tavLst>
                                    </p:anim>
                                  </p:childTnLst>
                                </p:cTn>
                              </p:par>
                              <p:par>
                                <p:cTn id="1342" presetID="19" presetClass="entr" presetSubtype="10" fill="hold" grpId="1" nodeType="withEffect">
                                  <p:stCondLst>
                                    <p:cond delay="0"/>
                                  </p:stCondLst>
                                  <p:childTnLst>
                                    <p:set>
                                      <p:cBhvr>
                                        <p:cTn id="1343" dur="1" fill="hold">
                                          <p:stCondLst>
                                            <p:cond delay="0"/>
                                          </p:stCondLst>
                                        </p:cTn>
                                        <p:tgtEl>
                                          <p:spTgt spid="191"/>
                                        </p:tgtEl>
                                        <p:attrNameLst>
                                          <p:attrName>style.visibility</p:attrName>
                                        </p:attrNameLst>
                                      </p:cBhvr>
                                      <p:to>
                                        <p:strVal val="visible"/>
                                      </p:to>
                                    </p:set>
                                    <p:anim calcmode="lin" valueType="num">
                                      <p:cBhvr>
                                        <p:cTn id="1344" dur="4000" fill="hold"/>
                                        <p:tgtEl>
                                          <p:spTgt spid="191"/>
                                        </p:tgtEl>
                                        <p:attrNameLst>
                                          <p:attrName>ppt_w</p:attrName>
                                        </p:attrNameLst>
                                      </p:cBhvr>
                                      <p:tavLst>
                                        <p:tav tm="0" fmla="#ppt_w*sin(2.5*pi*$)">
                                          <p:val>
                                            <p:fltVal val="0"/>
                                          </p:val>
                                        </p:tav>
                                        <p:tav tm="100000">
                                          <p:val>
                                            <p:fltVal val="1"/>
                                          </p:val>
                                        </p:tav>
                                      </p:tavLst>
                                    </p:anim>
                                    <p:anim calcmode="lin" valueType="num">
                                      <p:cBhvr>
                                        <p:cTn id="1345" dur="4000" fill="hold"/>
                                        <p:tgtEl>
                                          <p:spTgt spid="191"/>
                                        </p:tgtEl>
                                        <p:attrNameLst>
                                          <p:attrName>ppt_h</p:attrName>
                                        </p:attrNameLst>
                                      </p:cBhvr>
                                      <p:tavLst>
                                        <p:tav tm="0">
                                          <p:val>
                                            <p:strVal val="#ppt_h"/>
                                          </p:val>
                                        </p:tav>
                                        <p:tav tm="100000">
                                          <p:val>
                                            <p:strVal val="#ppt_h"/>
                                          </p:val>
                                        </p:tav>
                                      </p:tavLst>
                                    </p:anim>
                                  </p:childTnLst>
                                </p:cTn>
                              </p:par>
                              <p:par>
                                <p:cTn id="1346" presetID="2" presetClass="exit" presetSubtype="1" fill="hold" grpId="2" nodeType="withEffect">
                                  <p:stCondLst>
                                    <p:cond delay="0"/>
                                  </p:stCondLst>
                                  <p:childTnLst>
                                    <p:anim calcmode="lin" valueType="num">
                                      <p:cBhvr additive="base">
                                        <p:cTn id="1347" dur="4500"/>
                                        <p:tgtEl>
                                          <p:spTgt spid="191"/>
                                        </p:tgtEl>
                                        <p:attrNameLst>
                                          <p:attrName>ppt_x</p:attrName>
                                        </p:attrNameLst>
                                      </p:cBhvr>
                                      <p:tavLst>
                                        <p:tav tm="0">
                                          <p:val>
                                            <p:strVal val="ppt_x"/>
                                          </p:val>
                                        </p:tav>
                                        <p:tav tm="100000">
                                          <p:val>
                                            <p:strVal val="ppt_x"/>
                                          </p:val>
                                        </p:tav>
                                      </p:tavLst>
                                    </p:anim>
                                    <p:anim calcmode="lin" valueType="num">
                                      <p:cBhvr additive="base">
                                        <p:cTn id="1348" dur="4500"/>
                                        <p:tgtEl>
                                          <p:spTgt spid="191"/>
                                        </p:tgtEl>
                                        <p:attrNameLst>
                                          <p:attrName>ppt_y</p:attrName>
                                        </p:attrNameLst>
                                      </p:cBhvr>
                                      <p:tavLst>
                                        <p:tav tm="0">
                                          <p:val>
                                            <p:strVal val="ppt_y"/>
                                          </p:val>
                                        </p:tav>
                                        <p:tav tm="100000">
                                          <p:val>
                                            <p:strVal val="0-ppt_h/2"/>
                                          </p:val>
                                        </p:tav>
                                      </p:tavLst>
                                    </p:anim>
                                    <p:set>
                                      <p:cBhvr>
                                        <p:cTn id="1349" dur="1" fill="hold">
                                          <p:stCondLst>
                                            <p:cond delay="4499"/>
                                          </p:stCondLst>
                                        </p:cTn>
                                        <p:tgtEl>
                                          <p:spTgt spid="191"/>
                                        </p:tgtEl>
                                        <p:attrNameLst>
                                          <p:attrName>style.visibility</p:attrName>
                                        </p:attrNameLst>
                                      </p:cBhvr>
                                      <p:to>
                                        <p:strVal val="hidden"/>
                                      </p:to>
                                    </p:set>
                                  </p:childTnLst>
                                </p:cTn>
                              </p:par>
                              <p:par>
                                <p:cTn id="1350" presetID="3" presetClass="exit" presetSubtype="10" fill="hold" grpId="3" nodeType="withEffect">
                                  <p:stCondLst>
                                    <p:cond delay="0"/>
                                  </p:stCondLst>
                                  <p:childTnLst>
                                    <p:animEffect transition="out" filter="blinds(horizontal)">
                                      <p:cBhvr>
                                        <p:cTn id="1351" dur="6000"/>
                                        <p:tgtEl>
                                          <p:spTgt spid="191"/>
                                        </p:tgtEl>
                                      </p:cBhvr>
                                    </p:animEffect>
                                    <p:set>
                                      <p:cBhvr>
                                        <p:cTn id="1352" dur="1" fill="hold">
                                          <p:stCondLst>
                                            <p:cond delay="5999"/>
                                          </p:stCondLst>
                                        </p:cTn>
                                        <p:tgtEl>
                                          <p:spTgt spid="191"/>
                                        </p:tgtEl>
                                        <p:attrNameLst>
                                          <p:attrName>style.visibility</p:attrName>
                                        </p:attrNameLst>
                                      </p:cBhvr>
                                      <p:to>
                                        <p:strVal val="hidden"/>
                                      </p:to>
                                    </p:set>
                                  </p:childTnLst>
                                </p:cTn>
                              </p:par>
                              <p:par>
                                <p:cTn id="1353" presetID="8" presetClass="emph" presetSubtype="0" fill="hold" grpId="4" nodeType="withEffect">
                                  <p:stCondLst>
                                    <p:cond delay="0"/>
                                  </p:stCondLst>
                                  <p:childTnLst>
                                    <p:animRot by="21600000">
                                      <p:cBhvr>
                                        <p:cTn id="1354" dur="5000" fill="hold"/>
                                        <p:tgtEl>
                                          <p:spTgt spid="191"/>
                                        </p:tgtEl>
                                        <p:attrNameLst>
                                          <p:attrName>r</p:attrName>
                                        </p:attrNameLst>
                                      </p:cBhvr>
                                    </p:animRot>
                                  </p:childTnLst>
                                </p:cTn>
                              </p:par>
                              <p:par>
                                <p:cTn id="1355" presetID="2" presetClass="entr" presetSubtype="4" fill="hold" grpId="0" nodeType="withEffect">
                                  <p:stCondLst>
                                    <p:cond delay="0"/>
                                  </p:stCondLst>
                                  <p:childTnLst>
                                    <p:set>
                                      <p:cBhvr>
                                        <p:cTn id="1356" dur="1" fill="hold">
                                          <p:stCondLst>
                                            <p:cond delay="0"/>
                                          </p:stCondLst>
                                        </p:cTn>
                                        <p:tgtEl>
                                          <p:spTgt spid="190"/>
                                        </p:tgtEl>
                                        <p:attrNameLst>
                                          <p:attrName>style.visibility</p:attrName>
                                        </p:attrNameLst>
                                      </p:cBhvr>
                                      <p:to>
                                        <p:strVal val="visible"/>
                                      </p:to>
                                    </p:set>
                                    <p:anim calcmode="lin" valueType="num">
                                      <p:cBhvr additive="base">
                                        <p:cTn id="1357" dur="4000" fill="hold"/>
                                        <p:tgtEl>
                                          <p:spTgt spid="190"/>
                                        </p:tgtEl>
                                        <p:attrNameLst>
                                          <p:attrName>ppt_x</p:attrName>
                                        </p:attrNameLst>
                                      </p:cBhvr>
                                      <p:tavLst>
                                        <p:tav tm="0">
                                          <p:val>
                                            <p:strVal val="#ppt_x"/>
                                          </p:val>
                                        </p:tav>
                                        <p:tav tm="100000">
                                          <p:val>
                                            <p:strVal val="#ppt_x"/>
                                          </p:val>
                                        </p:tav>
                                      </p:tavLst>
                                    </p:anim>
                                    <p:anim calcmode="lin" valueType="num">
                                      <p:cBhvr additive="base">
                                        <p:cTn id="1358" dur="4000" fill="hold"/>
                                        <p:tgtEl>
                                          <p:spTgt spid="190"/>
                                        </p:tgtEl>
                                        <p:attrNameLst>
                                          <p:attrName>ppt_y</p:attrName>
                                        </p:attrNameLst>
                                      </p:cBhvr>
                                      <p:tavLst>
                                        <p:tav tm="0">
                                          <p:val>
                                            <p:strVal val="1+#ppt_h/2"/>
                                          </p:val>
                                        </p:tav>
                                        <p:tav tm="100000">
                                          <p:val>
                                            <p:strVal val="#ppt_y"/>
                                          </p:val>
                                        </p:tav>
                                      </p:tavLst>
                                    </p:anim>
                                  </p:childTnLst>
                                </p:cTn>
                              </p:par>
                              <p:par>
                                <p:cTn id="1359" presetID="19" presetClass="entr" presetSubtype="10" fill="hold" grpId="1" nodeType="withEffect">
                                  <p:stCondLst>
                                    <p:cond delay="0"/>
                                  </p:stCondLst>
                                  <p:childTnLst>
                                    <p:set>
                                      <p:cBhvr>
                                        <p:cTn id="1360" dur="1" fill="hold">
                                          <p:stCondLst>
                                            <p:cond delay="0"/>
                                          </p:stCondLst>
                                        </p:cTn>
                                        <p:tgtEl>
                                          <p:spTgt spid="190"/>
                                        </p:tgtEl>
                                        <p:attrNameLst>
                                          <p:attrName>style.visibility</p:attrName>
                                        </p:attrNameLst>
                                      </p:cBhvr>
                                      <p:to>
                                        <p:strVal val="visible"/>
                                      </p:to>
                                    </p:set>
                                    <p:anim calcmode="lin" valueType="num">
                                      <p:cBhvr>
                                        <p:cTn id="1361" dur="4000" fill="hold"/>
                                        <p:tgtEl>
                                          <p:spTgt spid="190"/>
                                        </p:tgtEl>
                                        <p:attrNameLst>
                                          <p:attrName>ppt_w</p:attrName>
                                        </p:attrNameLst>
                                      </p:cBhvr>
                                      <p:tavLst>
                                        <p:tav tm="0" fmla="#ppt_w*sin(2.5*pi*$)">
                                          <p:val>
                                            <p:fltVal val="0"/>
                                          </p:val>
                                        </p:tav>
                                        <p:tav tm="100000">
                                          <p:val>
                                            <p:fltVal val="1"/>
                                          </p:val>
                                        </p:tav>
                                      </p:tavLst>
                                    </p:anim>
                                    <p:anim calcmode="lin" valueType="num">
                                      <p:cBhvr>
                                        <p:cTn id="1362" dur="4000" fill="hold"/>
                                        <p:tgtEl>
                                          <p:spTgt spid="190"/>
                                        </p:tgtEl>
                                        <p:attrNameLst>
                                          <p:attrName>ppt_h</p:attrName>
                                        </p:attrNameLst>
                                      </p:cBhvr>
                                      <p:tavLst>
                                        <p:tav tm="0">
                                          <p:val>
                                            <p:strVal val="#ppt_h"/>
                                          </p:val>
                                        </p:tav>
                                        <p:tav tm="100000">
                                          <p:val>
                                            <p:strVal val="#ppt_h"/>
                                          </p:val>
                                        </p:tav>
                                      </p:tavLst>
                                    </p:anim>
                                  </p:childTnLst>
                                </p:cTn>
                              </p:par>
                              <p:par>
                                <p:cTn id="1363" presetID="2" presetClass="exit" presetSubtype="1" fill="hold" grpId="2" nodeType="withEffect">
                                  <p:stCondLst>
                                    <p:cond delay="0"/>
                                  </p:stCondLst>
                                  <p:childTnLst>
                                    <p:anim calcmode="lin" valueType="num">
                                      <p:cBhvr additive="base">
                                        <p:cTn id="1364" dur="4500"/>
                                        <p:tgtEl>
                                          <p:spTgt spid="190"/>
                                        </p:tgtEl>
                                        <p:attrNameLst>
                                          <p:attrName>ppt_x</p:attrName>
                                        </p:attrNameLst>
                                      </p:cBhvr>
                                      <p:tavLst>
                                        <p:tav tm="0">
                                          <p:val>
                                            <p:strVal val="ppt_x"/>
                                          </p:val>
                                        </p:tav>
                                        <p:tav tm="100000">
                                          <p:val>
                                            <p:strVal val="ppt_x"/>
                                          </p:val>
                                        </p:tav>
                                      </p:tavLst>
                                    </p:anim>
                                    <p:anim calcmode="lin" valueType="num">
                                      <p:cBhvr additive="base">
                                        <p:cTn id="1365" dur="4500"/>
                                        <p:tgtEl>
                                          <p:spTgt spid="190"/>
                                        </p:tgtEl>
                                        <p:attrNameLst>
                                          <p:attrName>ppt_y</p:attrName>
                                        </p:attrNameLst>
                                      </p:cBhvr>
                                      <p:tavLst>
                                        <p:tav tm="0">
                                          <p:val>
                                            <p:strVal val="ppt_y"/>
                                          </p:val>
                                        </p:tav>
                                        <p:tav tm="100000">
                                          <p:val>
                                            <p:strVal val="0-ppt_h/2"/>
                                          </p:val>
                                        </p:tav>
                                      </p:tavLst>
                                    </p:anim>
                                    <p:set>
                                      <p:cBhvr>
                                        <p:cTn id="1366" dur="1" fill="hold">
                                          <p:stCondLst>
                                            <p:cond delay="4499"/>
                                          </p:stCondLst>
                                        </p:cTn>
                                        <p:tgtEl>
                                          <p:spTgt spid="190"/>
                                        </p:tgtEl>
                                        <p:attrNameLst>
                                          <p:attrName>style.visibility</p:attrName>
                                        </p:attrNameLst>
                                      </p:cBhvr>
                                      <p:to>
                                        <p:strVal val="hidden"/>
                                      </p:to>
                                    </p:set>
                                  </p:childTnLst>
                                </p:cTn>
                              </p:par>
                              <p:par>
                                <p:cTn id="1367" presetID="3" presetClass="exit" presetSubtype="10" fill="hold" grpId="3" nodeType="withEffect">
                                  <p:stCondLst>
                                    <p:cond delay="0"/>
                                  </p:stCondLst>
                                  <p:childTnLst>
                                    <p:animEffect transition="out" filter="blinds(horizontal)">
                                      <p:cBhvr>
                                        <p:cTn id="1368" dur="6000"/>
                                        <p:tgtEl>
                                          <p:spTgt spid="190"/>
                                        </p:tgtEl>
                                      </p:cBhvr>
                                    </p:animEffect>
                                    <p:set>
                                      <p:cBhvr>
                                        <p:cTn id="1369" dur="1" fill="hold">
                                          <p:stCondLst>
                                            <p:cond delay="5999"/>
                                          </p:stCondLst>
                                        </p:cTn>
                                        <p:tgtEl>
                                          <p:spTgt spid="190"/>
                                        </p:tgtEl>
                                        <p:attrNameLst>
                                          <p:attrName>style.visibility</p:attrName>
                                        </p:attrNameLst>
                                      </p:cBhvr>
                                      <p:to>
                                        <p:strVal val="hidden"/>
                                      </p:to>
                                    </p:set>
                                  </p:childTnLst>
                                </p:cTn>
                              </p:par>
                              <p:par>
                                <p:cTn id="1370" presetID="8" presetClass="emph" presetSubtype="0" fill="hold" grpId="4" nodeType="withEffect">
                                  <p:stCondLst>
                                    <p:cond delay="0"/>
                                  </p:stCondLst>
                                  <p:childTnLst>
                                    <p:animRot by="21600000">
                                      <p:cBhvr>
                                        <p:cTn id="1371" dur="5000" fill="hold"/>
                                        <p:tgtEl>
                                          <p:spTgt spid="190"/>
                                        </p:tgtEl>
                                        <p:attrNameLst>
                                          <p:attrName>r</p:attrName>
                                        </p:attrNameLst>
                                      </p:cBhvr>
                                    </p:animRot>
                                  </p:childTnLst>
                                </p:cTn>
                              </p:par>
                              <p:par>
                                <p:cTn id="1372" presetID="2" presetClass="entr" presetSubtype="4" fill="hold" grpId="0" nodeType="withEffect">
                                  <p:stCondLst>
                                    <p:cond delay="0"/>
                                  </p:stCondLst>
                                  <p:childTnLst>
                                    <p:set>
                                      <p:cBhvr>
                                        <p:cTn id="1373" dur="1" fill="hold">
                                          <p:stCondLst>
                                            <p:cond delay="0"/>
                                          </p:stCondLst>
                                        </p:cTn>
                                        <p:tgtEl>
                                          <p:spTgt spid="189"/>
                                        </p:tgtEl>
                                        <p:attrNameLst>
                                          <p:attrName>style.visibility</p:attrName>
                                        </p:attrNameLst>
                                      </p:cBhvr>
                                      <p:to>
                                        <p:strVal val="visible"/>
                                      </p:to>
                                    </p:set>
                                    <p:anim calcmode="lin" valueType="num">
                                      <p:cBhvr additive="base">
                                        <p:cTn id="1374" dur="4000" fill="hold"/>
                                        <p:tgtEl>
                                          <p:spTgt spid="189"/>
                                        </p:tgtEl>
                                        <p:attrNameLst>
                                          <p:attrName>ppt_x</p:attrName>
                                        </p:attrNameLst>
                                      </p:cBhvr>
                                      <p:tavLst>
                                        <p:tav tm="0">
                                          <p:val>
                                            <p:strVal val="#ppt_x"/>
                                          </p:val>
                                        </p:tav>
                                        <p:tav tm="100000">
                                          <p:val>
                                            <p:strVal val="#ppt_x"/>
                                          </p:val>
                                        </p:tav>
                                      </p:tavLst>
                                    </p:anim>
                                    <p:anim calcmode="lin" valueType="num">
                                      <p:cBhvr additive="base">
                                        <p:cTn id="1375" dur="4000" fill="hold"/>
                                        <p:tgtEl>
                                          <p:spTgt spid="189"/>
                                        </p:tgtEl>
                                        <p:attrNameLst>
                                          <p:attrName>ppt_y</p:attrName>
                                        </p:attrNameLst>
                                      </p:cBhvr>
                                      <p:tavLst>
                                        <p:tav tm="0">
                                          <p:val>
                                            <p:strVal val="1+#ppt_h/2"/>
                                          </p:val>
                                        </p:tav>
                                        <p:tav tm="100000">
                                          <p:val>
                                            <p:strVal val="#ppt_y"/>
                                          </p:val>
                                        </p:tav>
                                      </p:tavLst>
                                    </p:anim>
                                  </p:childTnLst>
                                </p:cTn>
                              </p:par>
                              <p:par>
                                <p:cTn id="1376" presetID="19" presetClass="entr" presetSubtype="10" fill="hold" grpId="1" nodeType="withEffect">
                                  <p:stCondLst>
                                    <p:cond delay="0"/>
                                  </p:stCondLst>
                                  <p:childTnLst>
                                    <p:set>
                                      <p:cBhvr>
                                        <p:cTn id="1377" dur="1" fill="hold">
                                          <p:stCondLst>
                                            <p:cond delay="0"/>
                                          </p:stCondLst>
                                        </p:cTn>
                                        <p:tgtEl>
                                          <p:spTgt spid="189"/>
                                        </p:tgtEl>
                                        <p:attrNameLst>
                                          <p:attrName>style.visibility</p:attrName>
                                        </p:attrNameLst>
                                      </p:cBhvr>
                                      <p:to>
                                        <p:strVal val="visible"/>
                                      </p:to>
                                    </p:set>
                                    <p:anim calcmode="lin" valueType="num">
                                      <p:cBhvr>
                                        <p:cTn id="1378" dur="4000" fill="hold"/>
                                        <p:tgtEl>
                                          <p:spTgt spid="189"/>
                                        </p:tgtEl>
                                        <p:attrNameLst>
                                          <p:attrName>ppt_w</p:attrName>
                                        </p:attrNameLst>
                                      </p:cBhvr>
                                      <p:tavLst>
                                        <p:tav tm="0" fmla="#ppt_w*sin(2.5*pi*$)">
                                          <p:val>
                                            <p:fltVal val="0"/>
                                          </p:val>
                                        </p:tav>
                                        <p:tav tm="100000">
                                          <p:val>
                                            <p:fltVal val="1"/>
                                          </p:val>
                                        </p:tav>
                                      </p:tavLst>
                                    </p:anim>
                                    <p:anim calcmode="lin" valueType="num">
                                      <p:cBhvr>
                                        <p:cTn id="1379" dur="4000" fill="hold"/>
                                        <p:tgtEl>
                                          <p:spTgt spid="189"/>
                                        </p:tgtEl>
                                        <p:attrNameLst>
                                          <p:attrName>ppt_h</p:attrName>
                                        </p:attrNameLst>
                                      </p:cBhvr>
                                      <p:tavLst>
                                        <p:tav tm="0">
                                          <p:val>
                                            <p:strVal val="#ppt_h"/>
                                          </p:val>
                                        </p:tav>
                                        <p:tav tm="100000">
                                          <p:val>
                                            <p:strVal val="#ppt_h"/>
                                          </p:val>
                                        </p:tav>
                                      </p:tavLst>
                                    </p:anim>
                                  </p:childTnLst>
                                </p:cTn>
                              </p:par>
                              <p:par>
                                <p:cTn id="1380" presetID="2" presetClass="exit" presetSubtype="1" fill="hold" grpId="2" nodeType="withEffect">
                                  <p:stCondLst>
                                    <p:cond delay="0"/>
                                  </p:stCondLst>
                                  <p:childTnLst>
                                    <p:anim calcmode="lin" valueType="num">
                                      <p:cBhvr additive="base">
                                        <p:cTn id="1381" dur="4500"/>
                                        <p:tgtEl>
                                          <p:spTgt spid="189"/>
                                        </p:tgtEl>
                                        <p:attrNameLst>
                                          <p:attrName>ppt_x</p:attrName>
                                        </p:attrNameLst>
                                      </p:cBhvr>
                                      <p:tavLst>
                                        <p:tav tm="0">
                                          <p:val>
                                            <p:strVal val="ppt_x"/>
                                          </p:val>
                                        </p:tav>
                                        <p:tav tm="100000">
                                          <p:val>
                                            <p:strVal val="ppt_x"/>
                                          </p:val>
                                        </p:tav>
                                      </p:tavLst>
                                    </p:anim>
                                    <p:anim calcmode="lin" valueType="num">
                                      <p:cBhvr additive="base">
                                        <p:cTn id="1382" dur="4500"/>
                                        <p:tgtEl>
                                          <p:spTgt spid="189"/>
                                        </p:tgtEl>
                                        <p:attrNameLst>
                                          <p:attrName>ppt_y</p:attrName>
                                        </p:attrNameLst>
                                      </p:cBhvr>
                                      <p:tavLst>
                                        <p:tav tm="0">
                                          <p:val>
                                            <p:strVal val="ppt_y"/>
                                          </p:val>
                                        </p:tav>
                                        <p:tav tm="100000">
                                          <p:val>
                                            <p:strVal val="0-ppt_h/2"/>
                                          </p:val>
                                        </p:tav>
                                      </p:tavLst>
                                    </p:anim>
                                    <p:set>
                                      <p:cBhvr>
                                        <p:cTn id="1383" dur="1" fill="hold">
                                          <p:stCondLst>
                                            <p:cond delay="4499"/>
                                          </p:stCondLst>
                                        </p:cTn>
                                        <p:tgtEl>
                                          <p:spTgt spid="189"/>
                                        </p:tgtEl>
                                        <p:attrNameLst>
                                          <p:attrName>style.visibility</p:attrName>
                                        </p:attrNameLst>
                                      </p:cBhvr>
                                      <p:to>
                                        <p:strVal val="hidden"/>
                                      </p:to>
                                    </p:set>
                                  </p:childTnLst>
                                </p:cTn>
                              </p:par>
                              <p:par>
                                <p:cTn id="1384" presetID="3" presetClass="exit" presetSubtype="10" fill="hold" grpId="3" nodeType="withEffect">
                                  <p:stCondLst>
                                    <p:cond delay="0"/>
                                  </p:stCondLst>
                                  <p:childTnLst>
                                    <p:animEffect transition="out" filter="blinds(horizontal)">
                                      <p:cBhvr>
                                        <p:cTn id="1385" dur="6000"/>
                                        <p:tgtEl>
                                          <p:spTgt spid="189"/>
                                        </p:tgtEl>
                                      </p:cBhvr>
                                    </p:animEffect>
                                    <p:set>
                                      <p:cBhvr>
                                        <p:cTn id="1386" dur="1" fill="hold">
                                          <p:stCondLst>
                                            <p:cond delay="5999"/>
                                          </p:stCondLst>
                                        </p:cTn>
                                        <p:tgtEl>
                                          <p:spTgt spid="189"/>
                                        </p:tgtEl>
                                        <p:attrNameLst>
                                          <p:attrName>style.visibility</p:attrName>
                                        </p:attrNameLst>
                                      </p:cBhvr>
                                      <p:to>
                                        <p:strVal val="hidden"/>
                                      </p:to>
                                    </p:set>
                                  </p:childTnLst>
                                </p:cTn>
                              </p:par>
                              <p:par>
                                <p:cTn id="1387" presetID="8" presetClass="emph" presetSubtype="0" fill="hold" grpId="4" nodeType="withEffect">
                                  <p:stCondLst>
                                    <p:cond delay="0"/>
                                  </p:stCondLst>
                                  <p:childTnLst>
                                    <p:animRot by="21600000">
                                      <p:cBhvr>
                                        <p:cTn id="1388" dur="5000" fill="hold"/>
                                        <p:tgtEl>
                                          <p:spTgt spid="189"/>
                                        </p:tgtEl>
                                        <p:attrNameLst>
                                          <p:attrName>r</p:attrName>
                                        </p:attrNameLst>
                                      </p:cBhvr>
                                    </p:animRot>
                                  </p:childTnLst>
                                </p:cTn>
                              </p:par>
                              <p:par>
                                <p:cTn id="1389" presetID="2" presetClass="entr" presetSubtype="4" fill="hold" grpId="0" nodeType="withEffect">
                                  <p:stCondLst>
                                    <p:cond delay="0"/>
                                  </p:stCondLst>
                                  <p:childTnLst>
                                    <p:set>
                                      <p:cBhvr>
                                        <p:cTn id="1390" dur="1" fill="hold">
                                          <p:stCondLst>
                                            <p:cond delay="0"/>
                                          </p:stCondLst>
                                        </p:cTn>
                                        <p:tgtEl>
                                          <p:spTgt spid="188"/>
                                        </p:tgtEl>
                                        <p:attrNameLst>
                                          <p:attrName>style.visibility</p:attrName>
                                        </p:attrNameLst>
                                      </p:cBhvr>
                                      <p:to>
                                        <p:strVal val="visible"/>
                                      </p:to>
                                    </p:set>
                                    <p:anim calcmode="lin" valueType="num">
                                      <p:cBhvr additive="base">
                                        <p:cTn id="1391" dur="4000" fill="hold"/>
                                        <p:tgtEl>
                                          <p:spTgt spid="188"/>
                                        </p:tgtEl>
                                        <p:attrNameLst>
                                          <p:attrName>ppt_x</p:attrName>
                                        </p:attrNameLst>
                                      </p:cBhvr>
                                      <p:tavLst>
                                        <p:tav tm="0">
                                          <p:val>
                                            <p:strVal val="#ppt_x"/>
                                          </p:val>
                                        </p:tav>
                                        <p:tav tm="100000">
                                          <p:val>
                                            <p:strVal val="#ppt_x"/>
                                          </p:val>
                                        </p:tav>
                                      </p:tavLst>
                                    </p:anim>
                                    <p:anim calcmode="lin" valueType="num">
                                      <p:cBhvr additive="base">
                                        <p:cTn id="1392" dur="4000" fill="hold"/>
                                        <p:tgtEl>
                                          <p:spTgt spid="188"/>
                                        </p:tgtEl>
                                        <p:attrNameLst>
                                          <p:attrName>ppt_y</p:attrName>
                                        </p:attrNameLst>
                                      </p:cBhvr>
                                      <p:tavLst>
                                        <p:tav tm="0">
                                          <p:val>
                                            <p:strVal val="1+#ppt_h/2"/>
                                          </p:val>
                                        </p:tav>
                                        <p:tav tm="100000">
                                          <p:val>
                                            <p:strVal val="#ppt_y"/>
                                          </p:val>
                                        </p:tav>
                                      </p:tavLst>
                                    </p:anim>
                                  </p:childTnLst>
                                </p:cTn>
                              </p:par>
                              <p:par>
                                <p:cTn id="1393" presetID="19" presetClass="entr" presetSubtype="10" fill="hold" grpId="1" nodeType="withEffect">
                                  <p:stCondLst>
                                    <p:cond delay="0"/>
                                  </p:stCondLst>
                                  <p:childTnLst>
                                    <p:set>
                                      <p:cBhvr>
                                        <p:cTn id="1394" dur="1" fill="hold">
                                          <p:stCondLst>
                                            <p:cond delay="0"/>
                                          </p:stCondLst>
                                        </p:cTn>
                                        <p:tgtEl>
                                          <p:spTgt spid="188"/>
                                        </p:tgtEl>
                                        <p:attrNameLst>
                                          <p:attrName>style.visibility</p:attrName>
                                        </p:attrNameLst>
                                      </p:cBhvr>
                                      <p:to>
                                        <p:strVal val="visible"/>
                                      </p:to>
                                    </p:set>
                                    <p:anim calcmode="lin" valueType="num">
                                      <p:cBhvr>
                                        <p:cTn id="1395" dur="4000" fill="hold"/>
                                        <p:tgtEl>
                                          <p:spTgt spid="188"/>
                                        </p:tgtEl>
                                        <p:attrNameLst>
                                          <p:attrName>ppt_w</p:attrName>
                                        </p:attrNameLst>
                                      </p:cBhvr>
                                      <p:tavLst>
                                        <p:tav tm="0" fmla="#ppt_w*sin(2.5*pi*$)">
                                          <p:val>
                                            <p:fltVal val="0"/>
                                          </p:val>
                                        </p:tav>
                                        <p:tav tm="100000">
                                          <p:val>
                                            <p:fltVal val="1"/>
                                          </p:val>
                                        </p:tav>
                                      </p:tavLst>
                                    </p:anim>
                                    <p:anim calcmode="lin" valueType="num">
                                      <p:cBhvr>
                                        <p:cTn id="1396" dur="4000" fill="hold"/>
                                        <p:tgtEl>
                                          <p:spTgt spid="188"/>
                                        </p:tgtEl>
                                        <p:attrNameLst>
                                          <p:attrName>ppt_h</p:attrName>
                                        </p:attrNameLst>
                                      </p:cBhvr>
                                      <p:tavLst>
                                        <p:tav tm="0">
                                          <p:val>
                                            <p:strVal val="#ppt_h"/>
                                          </p:val>
                                        </p:tav>
                                        <p:tav tm="100000">
                                          <p:val>
                                            <p:strVal val="#ppt_h"/>
                                          </p:val>
                                        </p:tav>
                                      </p:tavLst>
                                    </p:anim>
                                  </p:childTnLst>
                                </p:cTn>
                              </p:par>
                              <p:par>
                                <p:cTn id="1397" presetID="2" presetClass="exit" presetSubtype="1" fill="hold" grpId="2" nodeType="withEffect">
                                  <p:stCondLst>
                                    <p:cond delay="0"/>
                                  </p:stCondLst>
                                  <p:childTnLst>
                                    <p:anim calcmode="lin" valueType="num">
                                      <p:cBhvr additive="base">
                                        <p:cTn id="1398" dur="4500"/>
                                        <p:tgtEl>
                                          <p:spTgt spid="188"/>
                                        </p:tgtEl>
                                        <p:attrNameLst>
                                          <p:attrName>ppt_x</p:attrName>
                                        </p:attrNameLst>
                                      </p:cBhvr>
                                      <p:tavLst>
                                        <p:tav tm="0">
                                          <p:val>
                                            <p:strVal val="ppt_x"/>
                                          </p:val>
                                        </p:tav>
                                        <p:tav tm="100000">
                                          <p:val>
                                            <p:strVal val="ppt_x"/>
                                          </p:val>
                                        </p:tav>
                                      </p:tavLst>
                                    </p:anim>
                                    <p:anim calcmode="lin" valueType="num">
                                      <p:cBhvr additive="base">
                                        <p:cTn id="1399" dur="4500"/>
                                        <p:tgtEl>
                                          <p:spTgt spid="188"/>
                                        </p:tgtEl>
                                        <p:attrNameLst>
                                          <p:attrName>ppt_y</p:attrName>
                                        </p:attrNameLst>
                                      </p:cBhvr>
                                      <p:tavLst>
                                        <p:tav tm="0">
                                          <p:val>
                                            <p:strVal val="ppt_y"/>
                                          </p:val>
                                        </p:tav>
                                        <p:tav tm="100000">
                                          <p:val>
                                            <p:strVal val="0-ppt_h/2"/>
                                          </p:val>
                                        </p:tav>
                                      </p:tavLst>
                                    </p:anim>
                                    <p:set>
                                      <p:cBhvr>
                                        <p:cTn id="1400" dur="1" fill="hold">
                                          <p:stCondLst>
                                            <p:cond delay="4499"/>
                                          </p:stCondLst>
                                        </p:cTn>
                                        <p:tgtEl>
                                          <p:spTgt spid="188"/>
                                        </p:tgtEl>
                                        <p:attrNameLst>
                                          <p:attrName>style.visibility</p:attrName>
                                        </p:attrNameLst>
                                      </p:cBhvr>
                                      <p:to>
                                        <p:strVal val="hidden"/>
                                      </p:to>
                                    </p:set>
                                  </p:childTnLst>
                                </p:cTn>
                              </p:par>
                              <p:par>
                                <p:cTn id="1401" presetID="3" presetClass="exit" presetSubtype="10" fill="hold" grpId="3" nodeType="withEffect">
                                  <p:stCondLst>
                                    <p:cond delay="0"/>
                                  </p:stCondLst>
                                  <p:childTnLst>
                                    <p:animEffect transition="out" filter="blinds(horizontal)">
                                      <p:cBhvr>
                                        <p:cTn id="1402" dur="6000"/>
                                        <p:tgtEl>
                                          <p:spTgt spid="188"/>
                                        </p:tgtEl>
                                      </p:cBhvr>
                                    </p:animEffect>
                                    <p:set>
                                      <p:cBhvr>
                                        <p:cTn id="1403" dur="1" fill="hold">
                                          <p:stCondLst>
                                            <p:cond delay="5999"/>
                                          </p:stCondLst>
                                        </p:cTn>
                                        <p:tgtEl>
                                          <p:spTgt spid="188"/>
                                        </p:tgtEl>
                                        <p:attrNameLst>
                                          <p:attrName>style.visibility</p:attrName>
                                        </p:attrNameLst>
                                      </p:cBhvr>
                                      <p:to>
                                        <p:strVal val="hidden"/>
                                      </p:to>
                                    </p:set>
                                  </p:childTnLst>
                                </p:cTn>
                              </p:par>
                              <p:par>
                                <p:cTn id="1404" presetID="8" presetClass="emph" presetSubtype="0" fill="hold" grpId="4" nodeType="withEffect">
                                  <p:stCondLst>
                                    <p:cond delay="0"/>
                                  </p:stCondLst>
                                  <p:childTnLst>
                                    <p:animRot by="21600000">
                                      <p:cBhvr>
                                        <p:cTn id="1405" dur="5000" fill="hold"/>
                                        <p:tgtEl>
                                          <p:spTgt spid="188"/>
                                        </p:tgtEl>
                                        <p:attrNameLst>
                                          <p:attrName>r</p:attrName>
                                        </p:attrNameLst>
                                      </p:cBhvr>
                                    </p:animRot>
                                  </p:childTnLst>
                                </p:cTn>
                              </p:par>
                              <p:par>
                                <p:cTn id="1406" presetID="2" presetClass="entr" presetSubtype="4" fill="hold" grpId="0" nodeType="withEffect">
                                  <p:stCondLst>
                                    <p:cond delay="0"/>
                                  </p:stCondLst>
                                  <p:childTnLst>
                                    <p:set>
                                      <p:cBhvr>
                                        <p:cTn id="1407" dur="1" fill="hold">
                                          <p:stCondLst>
                                            <p:cond delay="0"/>
                                          </p:stCondLst>
                                        </p:cTn>
                                        <p:tgtEl>
                                          <p:spTgt spid="187"/>
                                        </p:tgtEl>
                                        <p:attrNameLst>
                                          <p:attrName>style.visibility</p:attrName>
                                        </p:attrNameLst>
                                      </p:cBhvr>
                                      <p:to>
                                        <p:strVal val="visible"/>
                                      </p:to>
                                    </p:set>
                                    <p:anim calcmode="lin" valueType="num">
                                      <p:cBhvr additive="base">
                                        <p:cTn id="1408" dur="4000" fill="hold"/>
                                        <p:tgtEl>
                                          <p:spTgt spid="187"/>
                                        </p:tgtEl>
                                        <p:attrNameLst>
                                          <p:attrName>ppt_x</p:attrName>
                                        </p:attrNameLst>
                                      </p:cBhvr>
                                      <p:tavLst>
                                        <p:tav tm="0">
                                          <p:val>
                                            <p:strVal val="#ppt_x"/>
                                          </p:val>
                                        </p:tav>
                                        <p:tav tm="100000">
                                          <p:val>
                                            <p:strVal val="#ppt_x"/>
                                          </p:val>
                                        </p:tav>
                                      </p:tavLst>
                                    </p:anim>
                                    <p:anim calcmode="lin" valueType="num">
                                      <p:cBhvr additive="base">
                                        <p:cTn id="1409" dur="4000" fill="hold"/>
                                        <p:tgtEl>
                                          <p:spTgt spid="187"/>
                                        </p:tgtEl>
                                        <p:attrNameLst>
                                          <p:attrName>ppt_y</p:attrName>
                                        </p:attrNameLst>
                                      </p:cBhvr>
                                      <p:tavLst>
                                        <p:tav tm="0">
                                          <p:val>
                                            <p:strVal val="1+#ppt_h/2"/>
                                          </p:val>
                                        </p:tav>
                                        <p:tav tm="100000">
                                          <p:val>
                                            <p:strVal val="#ppt_y"/>
                                          </p:val>
                                        </p:tav>
                                      </p:tavLst>
                                    </p:anim>
                                  </p:childTnLst>
                                </p:cTn>
                              </p:par>
                              <p:par>
                                <p:cTn id="1410" presetID="19" presetClass="entr" presetSubtype="10" fill="hold" grpId="1" nodeType="withEffect">
                                  <p:stCondLst>
                                    <p:cond delay="0"/>
                                  </p:stCondLst>
                                  <p:childTnLst>
                                    <p:set>
                                      <p:cBhvr>
                                        <p:cTn id="1411" dur="1" fill="hold">
                                          <p:stCondLst>
                                            <p:cond delay="0"/>
                                          </p:stCondLst>
                                        </p:cTn>
                                        <p:tgtEl>
                                          <p:spTgt spid="187"/>
                                        </p:tgtEl>
                                        <p:attrNameLst>
                                          <p:attrName>style.visibility</p:attrName>
                                        </p:attrNameLst>
                                      </p:cBhvr>
                                      <p:to>
                                        <p:strVal val="visible"/>
                                      </p:to>
                                    </p:set>
                                    <p:anim calcmode="lin" valueType="num">
                                      <p:cBhvr>
                                        <p:cTn id="1412" dur="4000" fill="hold"/>
                                        <p:tgtEl>
                                          <p:spTgt spid="187"/>
                                        </p:tgtEl>
                                        <p:attrNameLst>
                                          <p:attrName>ppt_w</p:attrName>
                                        </p:attrNameLst>
                                      </p:cBhvr>
                                      <p:tavLst>
                                        <p:tav tm="0" fmla="#ppt_w*sin(2.5*pi*$)">
                                          <p:val>
                                            <p:fltVal val="0"/>
                                          </p:val>
                                        </p:tav>
                                        <p:tav tm="100000">
                                          <p:val>
                                            <p:fltVal val="1"/>
                                          </p:val>
                                        </p:tav>
                                      </p:tavLst>
                                    </p:anim>
                                    <p:anim calcmode="lin" valueType="num">
                                      <p:cBhvr>
                                        <p:cTn id="1413" dur="4000" fill="hold"/>
                                        <p:tgtEl>
                                          <p:spTgt spid="187"/>
                                        </p:tgtEl>
                                        <p:attrNameLst>
                                          <p:attrName>ppt_h</p:attrName>
                                        </p:attrNameLst>
                                      </p:cBhvr>
                                      <p:tavLst>
                                        <p:tav tm="0">
                                          <p:val>
                                            <p:strVal val="#ppt_h"/>
                                          </p:val>
                                        </p:tav>
                                        <p:tav tm="100000">
                                          <p:val>
                                            <p:strVal val="#ppt_h"/>
                                          </p:val>
                                        </p:tav>
                                      </p:tavLst>
                                    </p:anim>
                                  </p:childTnLst>
                                </p:cTn>
                              </p:par>
                              <p:par>
                                <p:cTn id="1414" presetID="2" presetClass="exit" presetSubtype="1" fill="hold" grpId="2" nodeType="withEffect">
                                  <p:stCondLst>
                                    <p:cond delay="0"/>
                                  </p:stCondLst>
                                  <p:childTnLst>
                                    <p:anim calcmode="lin" valueType="num">
                                      <p:cBhvr additive="base">
                                        <p:cTn id="1415" dur="4500"/>
                                        <p:tgtEl>
                                          <p:spTgt spid="187"/>
                                        </p:tgtEl>
                                        <p:attrNameLst>
                                          <p:attrName>ppt_x</p:attrName>
                                        </p:attrNameLst>
                                      </p:cBhvr>
                                      <p:tavLst>
                                        <p:tav tm="0">
                                          <p:val>
                                            <p:strVal val="ppt_x"/>
                                          </p:val>
                                        </p:tav>
                                        <p:tav tm="100000">
                                          <p:val>
                                            <p:strVal val="ppt_x"/>
                                          </p:val>
                                        </p:tav>
                                      </p:tavLst>
                                    </p:anim>
                                    <p:anim calcmode="lin" valueType="num">
                                      <p:cBhvr additive="base">
                                        <p:cTn id="1416" dur="4500"/>
                                        <p:tgtEl>
                                          <p:spTgt spid="187"/>
                                        </p:tgtEl>
                                        <p:attrNameLst>
                                          <p:attrName>ppt_y</p:attrName>
                                        </p:attrNameLst>
                                      </p:cBhvr>
                                      <p:tavLst>
                                        <p:tav tm="0">
                                          <p:val>
                                            <p:strVal val="ppt_y"/>
                                          </p:val>
                                        </p:tav>
                                        <p:tav tm="100000">
                                          <p:val>
                                            <p:strVal val="0-ppt_h/2"/>
                                          </p:val>
                                        </p:tav>
                                      </p:tavLst>
                                    </p:anim>
                                    <p:set>
                                      <p:cBhvr>
                                        <p:cTn id="1417" dur="1" fill="hold">
                                          <p:stCondLst>
                                            <p:cond delay="4499"/>
                                          </p:stCondLst>
                                        </p:cTn>
                                        <p:tgtEl>
                                          <p:spTgt spid="187"/>
                                        </p:tgtEl>
                                        <p:attrNameLst>
                                          <p:attrName>style.visibility</p:attrName>
                                        </p:attrNameLst>
                                      </p:cBhvr>
                                      <p:to>
                                        <p:strVal val="hidden"/>
                                      </p:to>
                                    </p:set>
                                  </p:childTnLst>
                                </p:cTn>
                              </p:par>
                              <p:par>
                                <p:cTn id="1418" presetID="3" presetClass="exit" presetSubtype="10" fill="hold" grpId="3" nodeType="withEffect">
                                  <p:stCondLst>
                                    <p:cond delay="0"/>
                                  </p:stCondLst>
                                  <p:childTnLst>
                                    <p:animEffect transition="out" filter="blinds(horizontal)">
                                      <p:cBhvr>
                                        <p:cTn id="1419" dur="6000"/>
                                        <p:tgtEl>
                                          <p:spTgt spid="187"/>
                                        </p:tgtEl>
                                      </p:cBhvr>
                                    </p:animEffect>
                                    <p:set>
                                      <p:cBhvr>
                                        <p:cTn id="1420" dur="1" fill="hold">
                                          <p:stCondLst>
                                            <p:cond delay="5999"/>
                                          </p:stCondLst>
                                        </p:cTn>
                                        <p:tgtEl>
                                          <p:spTgt spid="187"/>
                                        </p:tgtEl>
                                        <p:attrNameLst>
                                          <p:attrName>style.visibility</p:attrName>
                                        </p:attrNameLst>
                                      </p:cBhvr>
                                      <p:to>
                                        <p:strVal val="hidden"/>
                                      </p:to>
                                    </p:set>
                                  </p:childTnLst>
                                </p:cTn>
                              </p:par>
                              <p:par>
                                <p:cTn id="1421" presetID="8" presetClass="emph" presetSubtype="0" fill="hold" grpId="4" nodeType="withEffect">
                                  <p:stCondLst>
                                    <p:cond delay="0"/>
                                  </p:stCondLst>
                                  <p:childTnLst>
                                    <p:animRot by="21600000">
                                      <p:cBhvr>
                                        <p:cTn id="1422" dur="5000" fill="hold"/>
                                        <p:tgtEl>
                                          <p:spTgt spid="187"/>
                                        </p:tgtEl>
                                        <p:attrNameLst>
                                          <p:attrName>r</p:attrName>
                                        </p:attrNameLst>
                                      </p:cBhvr>
                                    </p:animRot>
                                  </p:childTnLst>
                                </p:cTn>
                              </p:par>
                              <p:par>
                                <p:cTn id="1423" presetID="2" presetClass="entr" presetSubtype="4" fill="hold" grpId="0" nodeType="withEffect">
                                  <p:stCondLst>
                                    <p:cond delay="0"/>
                                  </p:stCondLst>
                                  <p:childTnLst>
                                    <p:set>
                                      <p:cBhvr>
                                        <p:cTn id="1424" dur="1" fill="hold">
                                          <p:stCondLst>
                                            <p:cond delay="0"/>
                                          </p:stCondLst>
                                        </p:cTn>
                                        <p:tgtEl>
                                          <p:spTgt spid="186"/>
                                        </p:tgtEl>
                                        <p:attrNameLst>
                                          <p:attrName>style.visibility</p:attrName>
                                        </p:attrNameLst>
                                      </p:cBhvr>
                                      <p:to>
                                        <p:strVal val="visible"/>
                                      </p:to>
                                    </p:set>
                                    <p:anim calcmode="lin" valueType="num">
                                      <p:cBhvr additive="base">
                                        <p:cTn id="1425" dur="4000" fill="hold"/>
                                        <p:tgtEl>
                                          <p:spTgt spid="186"/>
                                        </p:tgtEl>
                                        <p:attrNameLst>
                                          <p:attrName>ppt_x</p:attrName>
                                        </p:attrNameLst>
                                      </p:cBhvr>
                                      <p:tavLst>
                                        <p:tav tm="0">
                                          <p:val>
                                            <p:strVal val="#ppt_x"/>
                                          </p:val>
                                        </p:tav>
                                        <p:tav tm="100000">
                                          <p:val>
                                            <p:strVal val="#ppt_x"/>
                                          </p:val>
                                        </p:tav>
                                      </p:tavLst>
                                    </p:anim>
                                    <p:anim calcmode="lin" valueType="num">
                                      <p:cBhvr additive="base">
                                        <p:cTn id="1426" dur="4000" fill="hold"/>
                                        <p:tgtEl>
                                          <p:spTgt spid="186"/>
                                        </p:tgtEl>
                                        <p:attrNameLst>
                                          <p:attrName>ppt_y</p:attrName>
                                        </p:attrNameLst>
                                      </p:cBhvr>
                                      <p:tavLst>
                                        <p:tav tm="0">
                                          <p:val>
                                            <p:strVal val="1+#ppt_h/2"/>
                                          </p:val>
                                        </p:tav>
                                        <p:tav tm="100000">
                                          <p:val>
                                            <p:strVal val="#ppt_y"/>
                                          </p:val>
                                        </p:tav>
                                      </p:tavLst>
                                    </p:anim>
                                  </p:childTnLst>
                                </p:cTn>
                              </p:par>
                              <p:par>
                                <p:cTn id="1427" presetID="19" presetClass="entr" presetSubtype="10" fill="hold" grpId="1" nodeType="withEffect">
                                  <p:stCondLst>
                                    <p:cond delay="0"/>
                                  </p:stCondLst>
                                  <p:childTnLst>
                                    <p:set>
                                      <p:cBhvr>
                                        <p:cTn id="1428" dur="1" fill="hold">
                                          <p:stCondLst>
                                            <p:cond delay="0"/>
                                          </p:stCondLst>
                                        </p:cTn>
                                        <p:tgtEl>
                                          <p:spTgt spid="186"/>
                                        </p:tgtEl>
                                        <p:attrNameLst>
                                          <p:attrName>style.visibility</p:attrName>
                                        </p:attrNameLst>
                                      </p:cBhvr>
                                      <p:to>
                                        <p:strVal val="visible"/>
                                      </p:to>
                                    </p:set>
                                    <p:anim calcmode="lin" valueType="num">
                                      <p:cBhvr>
                                        <p:cTn id="1429" dur="4000" fill="hold"/>
                                        <p:tgtEl>
                                          <p:spTgt spid="186"/>
                                        </p:tgtEl>
                                        <p:attrNameLst>
                                          <p:attrName>ppt_w</p:attrName>
                                        </p:attrNameLst>
                                      </p:cBhvr>
                                      <p:tavLst>
                                        <p:tav tm="0" fmla="#ppt_w*sin(2.5*pi*$)">
                                          <p:val>
                                            <p:fltVal val="0"/>
                                          </p:val>
                                        </p:tav>
                                        <p:tav tm="100000">
                                          <p:val>
                                            <p:fltVal val="1"/>
                                          </p:val>
                                        </p:tav>
                                      </p:tavLst>
                                    </p:anim>
                                    <p:anim calcmode="lin" valueType="num">
                                      <p:cBhvr>
                                        <p:cTn id="1430" dur="4000" fill="hold"/>
                                        <p:tgtEl>
                                          <p:spTgt spid="186"/>
                                        </p:tgtEl>
                                        <p:attrNameLst>
                                          <p:attrName>ppt_h</p:attrName>
                                        </p:attrNameLst>
                                      </p:cBhvr>
                                      <p:tavLst>
                                        <p:tav tm="0">
                                          <p:val>
                                            <p:strVal val="#ppt_h"/>
                                          </p:val>
                                        </p:tav>
                                        <p:tav tm="100000">
                                          <p:val>
                                            <p:strVal val="#ppt_h"/>
                                          </p:val>
                                        </p:tav>
                                      </p:tavLst>
                                    </p:anim>
                                  </p:childTnLst>
                                </p:cTn>
                              </p:par>
                              <p:par>
                                <p:cTn id="1431" presetID="2" presetClass="exit" presetSubtype="1" fill="hold" grpId="2" nodeType="withEffect">
                                  <p:stCondLst>
                                    <p:cond delay="0"/>
                                  </p:stCondLst>
                                  <p:childTnLst>
                                    <p:anim calcmode="lin" valueType="num">
                                      <p:cBhvr additive="base">
                                        <p:cTn id="1432" dur="4500"/>
                                        <p:tgtEl>
                                          <p:spTgt spid="186"/>
                                        </p:tgtEl>
                                        <p:attrNameLst>
                                          <p:attrName>ppt_x</p:attrName>
                                        </p:attrNameLst>
                                      </p:cBhvr>
                                      <p:tavLst>
                                        <p:tav tm="0">
                                          <p:val>
                                            <p:strVal val="ppt_x"/>
                                          </p:val>
                                        </p:tav>
                                        <p:tav tm="100000">
                                          <p:val>
                                            <p:strVal val="ppt_x"/>
                                          </p:val>
                                        </p:tav>
                                      </p:tavLst>
                                    </p:anim>
                                    <p:anim calcmode="lin" valueType="num">
                                      <p:cBhvr additive="base">
                                        <p:cTn id="1433" dur="4500"/>
                                        <p:tgtEl>
                                          <p:spTgt spid="186"/>
                                        </p:tgtEl>
                                        <p:attrNameLst>
                                          <p:attrName>ppt_y</p:attrName>
                                        </p:attrNameLst>
                                      </p:cBhvr>
                                      <p:tavLst>
                                        <p:tav tm="0">
                                          <p:val>
                                            <p:strVal val="ppt_y"/>
                                          </p:val>
                                        </p:tav>
                                        <p:tav tm="100000">
                                          <p:val>
                                            <p:strVal val="0-ppt_h/2"/>
                                          </p:val>
                                        </p:tav>
                                      </p:tavLst>
                                    </p:anim>
                                    <p:set>
                                      <p:cBhvr>
                                        <p:cTn id="1434" dur="1" fill="hold">
                                          <p:stCondLst>
                                            <p:cond delay="4499"/>
                                          </p:stCondLst>
                                        </p:cTn>
                                        <p:tgtEl>
                                          <p:spTgt spid="186"/>
                                        </p:tgtEl>
                                        <p:attrNameLst>
                                          <p:attrName>style.visibility</p:attrName>
                                        </p:attrNameLst>
                                      </p:cBhvr>
                                      <p:to>
                                        <p:strVal val="hidden"/>
                                      </p:to>
                                    </p:set>
                                  </p:childTnLst>
                                </p:cTn>
                              </p:par>
                              <p:par>
                                <p:cTn id="1435" presetID="3" presetClass="exit" presetSubtype="10" fill="hold" grpId="3" nodeType="withEffect">
                                  <p:stCondLst>
                                    <p:cond delay="0"/>
                                  </p:stCondLst>
                                  <p:childTnLst>
                                    <p:animEffect transition="out" filter="blinds(horizontal)">
                                      <p:cBhvr>
                                        <p:cTn id="1436" dur="6000"/>
                                        <p:tgtEl>
                                          <p:spTgt spid="186"/>
                                        </p:tgtEl>
                                      </p:cBhvr>
                                    </p:animEffect>
                                    <p:set>
                                      <p:cBhvr>
                                        <p:cTn id="1437" dur="1" fill="hold">
                                          <p:stCondLst>
                                            <p:cond delay="5999"/>
                                          </p:stCondLst>
                                        </p:cTn>
                                        <p:tgtEl>
                                          <p:spTgt spid="186"/>
                                        </p:tgtEl>
                                        <p:attrNameLst>
                                          <p:attrName>style.visibility</p:attrName>
                                        </p:attrNameLst>
                                      </p:cBhvr>
                                      <p:to>
                                        <p:strVal val="hidden"/>
                                      </p:to>
                                    </p:set>
                                  </p:childTnLst>
                                </p:cTn>
                              </p:par>
                              <p:par>
                                <p:cTn id="1438" presetID="8" presetClass="emph" presetSubtype="0" fill="hold" grpId="4" nodeType="withEffect">
                                  <p:stCondLst>
                                    <p:cond delay="0"/>
                                  </p:stCondLst>
                                  <p:childTnLst>
                                    <p:animRot by="21600000">
                                      <p:cBhvr>
                                        <p:cTn id="1439" dur="5000" fill="hold"/>
                                        <p:tgtEl>
                                          <p:spTgt spid="186"/>
                                        </p:tgtEl>
                                        <p:attrNameLst>
                                          <p:attrName>r</p:attrName>
                                        </p:attrNameLst>
                                      </p:cBhvr>
                                    </p:animRot>
                                  </p:childTnLst>
                                </p:cTn>
                              </p:par>
                              <p:par>
                                <p:cTn id="1440" presetID="9" presetClass="emph" presetSubtype="0" grpId="0" nodeType="withEffect">
                                  <p:stCondLst>
                                    <p:cond delay="0"/>
                                  </p:stCondLst>
                                  <p:childTnLst>
                                    <p:set>
                                      <p:cBhvr rctx="PPT">
                                        <p:cTn id="1441" dur="indefinite"/>
                                        <p:tgtEl>
                                          <p:spTgt spid="93"/>
                                        </p:tgtEl>
                                        <p:attrNameLst>
                                          <p:attrName>style.opacity</p:attrName>
                                        </p:attrNameLst>
                                      </p:cBhvr>
                                      <p:to>
                                        <p:strVal val="0"/>
                                      </p:to>
                                    </p:set>
                                    <p:animEffect filter="image" prLst="opacity: 0">
                                      <p:cBhvr rctx="IE">
                                        <p:cTn id="1442" dur="indefinite"/>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animBg="1"/>
      <p:bldP spid="112" grpId="1" animBg="1"/>
      <p:bldP spid="112" grpId="2" animBg="1"/>
      <p:bldP spid="112" grpId="3" animBg="1"/>
      <p:bldP spid="112" grpId="4" animBg="1"/>
      <p:bldP spid="117" grpId="0" animBg="1"/>
      <p:bldP spid="117" grpId="1" animBg="1"/>
      <p:bldP spid="117" grpId="2" animBg="1"/>
      <p:bldP spid="117" grpId="3" animBg="1"/>
      <p:bldP spid="117" grpId="4" animBg="1"/>
      <p:bldP spid="118" grpId="0" animBg="1"/>
      <p:bldP spid="118" grpId="1" animBg="1"/>
      <p:bldP spid="118" grpId="2" animBg="1"/>
      <p:bldP spid="118" grpId="3" animBg="1"/>
      <p:bldP spid="118" grpId="4" animBg="1"/>
      <p:bldP spid="119" grpId="0" animBg="1"/>
      <p:bldP spid="119" grpId="1" animBg="1"/>
      <p:bldP spid="119" grpId="2" animBg="1"/>
      <p:bldP spid="119" grpId="3" animBg="1"/>
      <p:bldP spid="119" grpId="4" animBg="1"/>
      <p:bldP spid="120" grpId="0" animBg="1"/>
      <p:bldP spid="120" grpId="1" animBg="1"/>
      <p:bldP spid="120" grpId="2" animBg="1"/>
      <p:bldP spid="120" grpId="3" animBg="1"/>
      <p:bldP spid="120" grpId="4" animBg="1"/>
      <p:bldP spid="121" grpId="0" animBg="1"/>
      <p:bldP spid="121" grpId="1" animBg="1"/>
      <p:bldP spid="121" grpId="2" animBg="1"/>
      <p:bldP spid="121" grpId="3" animBg="1"/>
      <p:bldP spid="121" grpId="4" animBg="1"/>
      <p:bldP spid="122" grpId="0" animBg="1"/>
      <p:bldP spid="122" grpId="1" animBg="1"/>
      <p:bldP spid="122" grpId="2" animBg="1"/>
      <p:bldP spid="122" grpId="3" animBg="1"/>
      <p:bldP spid="122" grpId="4" animBg="1"/>
      <p:bldP spid="123" grpId="0" animBg="1"/>
      <p:bldP spid="123" grpId="1" animBg="1"/>
      <p:bldP spid="123" grpId="2" animBg="1"/>
      <p:bldP spid="123" grpId="3" animBg="1"/>
      <p:bldP spid="123" grpId="4" animBg="1"/>
      <p:bldP spid="124" grpId="0" animBg="1"/>
      <p:bldP spid="124" grpId="1" animBg="1"/>
      <p:bldP spid="124" grpId="2" animBg="1"/>
      <p:bldP spid="124" grpId="3" animBg="1"/>
      <p:bldP spid="124" grpId="4" animBg="1"/>
      <p:bldP spid="125" grpId="0" animBg="1"/>
      <p:bldP spid="125" grpId="1" animBg="1"/>
      <p:bldP spid="125" grpId="2" animBg="1"/>
      <p:bldP spid="125" grpId="3" animBg="1"/>
      <p:bldP spid="125" grpId="4" animBg="1"/>
      <p:bldP spid="126" grpId="0" animBg="1"/>
      <p:bldP spid="126" grpId="1" animBg="1"/>
      <p:bldP spid="126" grpId="2" animBg="1"/>
      <p:bldP spid="126" grpId="3" animBg="1"/>
      <p:bldP spid="126" grpId="4" animBg="1"/>
      <p:bldP spid="127" grpId="0" animBg="1"/>
      <p:bldP spid="127" grpId="1" animBg="1"/>
      <p:bldP spid="127" grpId="2" animBg="1"/>
      <p:bldP spid="127" grpId="3" animBg="1"/>
      <p:bldP spid="127" grpId="4" animBg="1"/>
      <p:bldP spid="128" grpId="0" animBg="1"/>
      <p:bldP spid="128" grpId="1" animBg="1"/>
      <p:bldP spid="128" grpId="2" animBg="1"/>
      <p:bldP spid="128" grpId="3" animBg="1"/>
      <p:bldP spid="128" grpId="4" animBg="1"/>
      <p:bldP spid="129" grpId="0" animBg="1"/>
      <p:bldP spid="129" grpId="1" animBg="1"/>
      <p:bldP spid="129" grpId="2" animBg="1"/>
      <p:bldP spid="129" grpId="3" animBg="1"/>
      <p:bldP spid="129" grpId="4" animBg="1"/>
      <p:bldP spid="130" grpId="0" animBg="1"/>
      <p:bldP spid="130" grpId="1" animBg="1"/>
      <p:bldP spid="130" grpId="2" animBg="1"/>
      <p:bldP spid="130" grpId="3" animBg="1"/>
      <p:bldP spid="130" grpId="4" animBg="1"/>
      <p:bldP spid="131" grpId="0" animBg="1"/>
      <p:bldP spid="131" grpId="1" animBg="1"/>
      <p:bldP spid="131" grpId="2" animBg="1"/>
      <p:bldP spid="131" grpId="3" animBg="1"/>
      <p:bldP spid="131" grpId="4" animBg="1"/>
      <p:bldP spid="132" grpId="0" animBg="1"/>
      <p:bldP spid="132" grpId="1" animBg="1"/>
      <p:bldP spid="132" grpId="2" animBg="1"/>
      <p:bldP spid="132" grpId="3" animBg="1"/>
      <p:bldP spid="132" grpId="4" animBg="1"/>
      <p:bldP spid="133" grpId="0" animBg="1"/>
      <p:bldP spid="133" grpId="1" animBg="1"/>
      <p:bldP spid="133" grpId="2" animBg="1"/>
      <p:bldP spid="133" grpId="3" animBg="1"/>
      <p:bldP spid="133" grpId="4" animBg="1"/>
      <p:bldP spid="134" grpId="0" animBg="1"/>
      <p:bldP spid="134" grpId="1" animBg="1"/>
      <p:bldP spid="134" grpId="2" animBg="1"/>
      <p:bldP spid="134" grpId="3" animBg="1"/>
      <p:bldP spid="134" grpId="4" animBg="1"/>
      <p:bldP spid="135" grpId="0" animBg="1"/>
      <p:bldP spid="135" grpId="1" animBg="1"/>
      <p:bldP spid="135" grpId="2" animBg="1"/>
      <p:bldP spid="135" grpId="3" animBg="1"/>
      <p:bldP spid="135" grpId="4" animBg="1"/>
      <p:bldP spid="136" grpId="0" animBg="1"/>
      <p:bldP spid="136" grpId="1" animBg="1"/>
      <p:bldP spid="136" grpId="2" animBg="1"/>
      <p:bldP spid="136" grpId="3" animBg="1"/>
      <p:bldP spid="136" grpId="4" animBg="1"/>
      <p:bldP spid="137" grpId="0" animBg="1"/>
      <p:bldP spid="137" grpId="1" animBg="1"/>
      <p:bldP spid="137" grpId="2" animBg="1"/>
      <p:bldP spid="137" grpId="3" animBg="1"/>
      <p:bldP spid="137" grpId="4" animBg="1"/>
      <p:bldP spid="138" grpId="0" animBg="1"/>
      <p:bldP spid="138" grpId="1" animBg="1"/>
      <p:bldP spid="138" grpId="2" animBg="1"/>
      <p:bldP spid="138" grpId="3" animBg="1"/>
      <p:bldP spid="138" grpId="4" animBg="1"/>
      <p:bldP spid="139" grpId="0" animBg="1"/>
      <p:bldP spid="139" grpId="1" animBg="1"/>
      <p:bldP spid="139" grpId="2" animBg="1"/>
      <p:bldP spid="139" grpId="3" animBg="1"/>
      <p:bldP spid="139" grpId="4" animBg="1"/>
      <p:bldP spid="140" grpId="0" animBg="1"/>
      <p:bldP spid="140" grpId="1" animBg="1"/>
      <p:bldP spid="140" grpId="2" animBg="1"/>
      <p:bldP spid="140" grpId="3" animBg="1"/>
      <p:bldP spid="140" grpId="4" animBg="1"/>
      <p:bldP spid="141" grpId="0" animBg="1"/>
      <p:bldP spid="141" grpId="1" animBg="1"/>
      <p:bldP spid="141" grpId="2" animBg="1"/>
      <p:bldP spid="141" grpId="3" animBg="1"/>
      <p:bldP spid="141" grpId="4" animBg="1"/>
      <p:bldP spid="142" grpId="0" animBg="1"/>
      <p:bldP spid="142" grpId="1" animBg="1"/>
      <p:bldP spid="142" grpId="2" animBg="1"/>
      <p:bldP spid="142" grpId="3" animBg="1"/>
      <p:bldP spid="142" grpId="4" animBg="1"/>
      <p:bldP spid="143" grpId="0" animBg="1"/>
      <p:bldP spid="143" grpId="1" animBg="1"/>
      <p:bldP spid="143" grpId="2" animBg="1"/>
      <p:bldP spid="143" grpId="3" animBg="1"/>
      <p:bldP spid="143" grpId="4" animBg="1"/>
      <p:bldP spid="144" grpId="0" animBg="1"/>
      <p:bldP spid="144" grpId="1" animBg="1"/>
      <p:bldP spid="144" grpId="2" animBg="1"/>
      <p:bldP spid="144" grpId="3" animBg="1"/>
      <p:bldP spid="144" grpId="4" animBg="1"/>
      <p:bldP spid="145" grpId="0" animBg="1"/>
      <p:bldP spid="145" grpId="1" animBg="1"/>
      <p:bldP spid="145" grpId="2" animBg="1"/>
      <p:bldP spid="145" grpId="3" animBg="1"/>
      <p:bldP spid="145" grpId="4" animBg="1"/>
      <p:bldP spid="146" grpId="0" animBg="1"/>
      <p:bldP spid="146" grpId="1" animBg="1"/>
      <p:bldP spid="146" grpId="2" animBg="1"/>
      <p:bldP spid="146" grpId="3" animBg="1"/>
      <p:bldP spid="146" grpId="4" animBg="1"/>
      <p:bldP spid="147" grpId="0" animBg="1"/>
      <p:bldP spid="147" grpId="1" animBg="1"/>
      <p:bldP spid="147" grpId="2" animBg="1"/>
      <p:bldP spid="147" grpId="3" animBg="1"/>
      <p:bldP spid="147" grpId="4" animBg="1"/>
      <p:bldP spid="148" grpId="0" animBg="1"/>
      <p:bldP spid="148" grpId="1" animBg="1"/>
      <p:bldP spid="148" grpId="2" animBg="1"/>
      <p:bldP spid="148" grpId="3" animBg="1"/>
      <p:bldP spid="148" grpId="4" animBg="1"/>
      <p:bldP spid="149" grpId="0" animBg="1"/>
      <p:bldP spid="149" grpId="1" animBg="1"/>
      <p:bldP spid="149" grpId="2" animBg="1"/>
      <p:bldP spid="149" grpId="3" animBg="1"/>
      <p:bldP spid="149" grpId="4" animBg="1"/>
      <p:bldP spid="150" grpId="0" animBg="1"/>
      <p:bldP spid="150" grpId="1" animBg="1"/>
      <p:bldP spid="150" grpId="2" animBg="1"/>
      <p:bldP spid="150" grpId="3" animBg="1"/>
      <p:bldP spid="150" grpId="4" animBg="1"/>
      <p:bldP spid="151" grpId="0" animBg="1"/>
      <p:bldP spid="151" grpId="1" animBg="1"/>
      <p:bldP spid="151" grpId="2" animBg="1"/>
      <p:bldP spid="151" grpId="3" animBg="1"/>
      <p:bldP spid="151" grpId="4" animBg="1"/>
      <p:bldP spid="152" grpId="0" animBg="1"/>
      <p:bldP spid="152" grpId="1" animBg="1"/>
      <p:bldP spid="152" grpId="2" animBg="1"/>
      <p:bldP spid="152" grpId="3" animBg="1"/>
      <p:bldP spid="152" grpId="4" animBg="1"/>
      <p:bldP spid="153" grpId="0" animBg="1"/>
      <p:bldP spid="153" grpId="1" animBg="1"/>
      <p:bldP spid="153" grpId="2" animBg="1"/>
      <p:bldP spid="153" grpId="3" animBg="1"/>
      <p:bldP spid="153" grpId="4" animBg="1"/>
      <p:bldP spid="154" grpId="0" animBg="1"/>
      <p:bldP spid="154" grpId="1" animBg="1"/>
      <p:bldP spid="154" grpId="2" animBg="1"/>
      <p:bldP spid="154" grpId="3" animBg="1"/>
      <p:bldP spid="154" grpId="4" animBg="1"/>
      <p:bldP spid="155" grpId="0" animBg="1"/>
      <p:bldP spid="155" grpId="1" animBg="1"/>
      <p:bldP spid="155" grpId="2" animBg="1"/>
      <p:bldP spid="155" grpId="3" animBg="1"/>
      <p:bldP spid="155" grpId="4" animBg="1"/>
      <p:bldP spid="156" grpId="0" animBg="1"/>
      <p:bldP spid="156" grpId="1" animBg="1"/>
      <p:bldP spid="156" grpId="2" animBg="1"/>
      <p:bldP spid="156" grpId="3" animBg="1"/>
      <p:bldP spid="156" grpId="4" animBg="1"/>
      <p:bldP spid="157" grpId="0" animBg="1"/>
      <p:bldP spid="157" grpId="1" animBg="1"/>
      <p:bldP spid="157" grpId="2" animBg="1"/>
      <p:bldP spid="157" grpId="3" animBg="1"/>
      <p:bldP spid="157" grpId="4" animBg="1"/>
      <p:bldP spid="158" grpId="0" animBg="1"/>
      <p:bldP spid="158" grpId="1" animBg="1"/>
      <p:bldP spid="158" grpId="2" animBg="1"/>
      <p:bldP spid="158" grpId="3" animBg="1"/>
      <p:bldP spid="158" grpId="4" animBg="1"/>
      <p:bldP spid="159" grpId="0" animBg="1"/>
      <p:bldP spid="159" grpId="1" animBg="1"/>
      <p:bldP spid="159" grpId="2" animBg="1"/>
      <p:bldP spid="159" grpId="3" animBg="1"/>
      <p:bldP spid="159" grpId="4" animBg="1"/>
      <p:bldP spid="160" grpId="0" animBg="1"/>
      <p:bldP spid="160" grpId="1" animBg="1"/>
      <p:bldP spid="160" grpId="2" animBg="1"/>
      <p:bldP spid="160" grpId="3" animBg="1"/>
      <p:bldP spid="160" grpId="4" animBg="1"/>
      <p:bldP spid="161" grpId="0" animBg="1"/>
      <p:bldP spid="161" grpId="1" animBg="1"/>
      <p:bldP spid="161" grpId="2" animBg="1"/>
      <p:bldP spid="161" grpId="3" animBg="1"/>
      <p:bldP spid="161" grpId="4" animBg="1"/>
      <p:bldP spid="162" grpId="0" animBg="1"/>
      <p:bldP spid="162" grpId="1" animBg="1"/>
      <p:bldP spid="162" grpId="2" animBg="1"/>
      <p:bldP spid="162" grpId="3" animBg="1"/>
      <p:bldP spid="162" grpId="4" animBg="1"/>
      <p:bldP spid="163" grpId="0" animBg="1"/>
      <p:bldP spid="163" grpId="1" animBg="1"/>
      <p:bldP spid="163" grpId="2" animBg="1"/>
      <p:bldP spid="163" grpId="3" animBg="1"/>
      <p:bldP spid="163" grpId="4" animBg="1"/>
      <p:bldP spid="164" grpId="0" animBg="1"/>
      <p:bldP spid="164" grpId="1" animBg="1"/>
      <p:bldP spid="164" grpId="2" animBg="1"/>
      <p:bldP spid="164" grpId="3" animBg="1"/>
      <p:bldP spid="164" grpId="4" animBg="1"/>
      <p:bldP spid="165" grpId="0" animBg="1"/>
      <p:bldP spid="165" grpId="1" animBg="1"/>
      <p:bldP spid="165" grpId="2" animBg="1"/>
      <p:bldP spid="165" grpId="3" animBg="1"/>
      <p:bldP spid="165" grpId="4" animBg="1"/>
      <p:bldP spid="166" grpId="0" animBg="1"/>
      <p:bldP spid="166" grpId="1" animBg="1"/>
      <p:bldP spid="166" grpId="2" animBg="1"/>
      <p:bldP spid="166" grpId="3" animBg="1"/>
      <p:bldP spid="166" grpId="4" animBg="1"/>
      <p:bldP spid="167" grpId="0" animBg="1"/>
      <p:bldP spid="167" grpId="1" animBg="1"/>
      <p:bldP spid="167" grpId="2" animBg="1"/>
      <p:bldP spid="167" grpId="3" animBg="1"/>
      <p:bldP spid="167" grpId="4" animBg="1"/>
      <p:bldP spid="168" grpId="0" animBg="1"/>
      <p:bldP spid="168" grpId="1" animBg="1"/>
      <p:bldP spid="168" grpId="2" animBg="1"/>
      <p:bldP spid="168" grpId="3" animBg="1"/>
      <p:bldP spid="168" grpId="4" animBg="1"/>
      <p:bldP spid="169" grpId="0" animBg="1"/>
      <p:bldP spid="169" grpId="1" animBg="1"/>
      <p:bldP spid="169" grpId="2" animBg="1"/>
      <p:bldP spid="169" grpId="3" animBg="1"/>
      <p:bldP spid="169" grpId="4" animBg="1"/>
      <p:bldP spid="170" grpId="0" animBg="1"/>
      <p:bldP spid="170" grpId="1" animBg="1"/>
      <p:bldP spid="170" grpId="2" animBg="1"/>
      <p:bldP spid="170" grpId="3" animBg="1"/>
      <p:bldP spid="170" grpId="4" animBg="1"/>
      <p:bldP spid="171" grpId="0" animBg="1"/>
      <p:bldP spid="171" grpId="1" animBg="1"/>
      <p:bldP spid="171" grpId="2" animBg="1"/>
      <p:bldP spid="171" grpId="3" animBg="1"/>
      <p:bldP spid="171" grpId="4" animBg="1"/>
      <p:bldP spid="172" grpId="0" animBg="1"/>
      <p:bldP spid="172" grpId="1" animBg="1"/>
      <p:bldP spid="172" grpId="2" animBg="1"/>
      <p:bldP spid="172" grpId="3" animBg="1"/>
      <p:bldP spid="172" grpId="4" animBg="1"/>
      <p:bldP spid="173" grpId="0" animBg="1"/>
      <p:bldP spid="173" grpId="1" animBg="1"/>
      <p:bldP spid="173" grpId="2" animBg="1"/>
      <p:bldP spid="173" grpId="3" animBg="1"/>
      <p:bldP spid="173" grpId="4" animBg="1"/>
      <p:bldP spid="174" grpId="0" animBg="1"/>
      <p:bldP spid="174" grpId="1" animBg="1"/>
      <p:bldP spid="174" grpId="2" animBg="1"/>
      <p:bldP spid="174" grpId="3" animBg="1"/>
      <p:bldP spid="174" grpId="4" animBg="1"/>
      <p:bldP spid="175" grpId="0" animBg="1"/>
      <p:bldP spid="175" grpId="1" animBg="1"/>
      <p:bldP spid="175" grpId="2" animBg="1"/>
      <p:bldP spid="175" grpId="3" animBg="1"/>
      <p:bldP spid="175" grpId="4" animBg="1"/>
      <p:bldP spid="176" grpId="0" animBg="1"/>
      <p:bldP spid="176" grpId="1" animBg="1"/>
      <p:bldP spid="176" grpId="2" animBg="1"/>
      <p:bldP spid="176" grpId="3" animBg="1"/>
      <p:bldP spid="176" grpId="4" animBg="1"/>
      <p:bldP spid="177" grpId="0" animBg="1"/>
      <p:bldP spid="177" grpId="1" animBg="1"/>
      <p:bldP spid="177" grpId="2" animBg="1"/>
      <p:bldP spid="177" grpId="3" animBg="1"/>
      <p:bldP spid="177" grpId="4" animBg="1"/>
      <p:bldP spid="178" grpId="0" animBg="1"/>
      <p:bldP spid="178" grpId="1" animBg="1"/>
      <p:bldP spid="178" grpId="2" animBg="1"/>
      <p:bldP spid="178" grpId="3" animBg="1"/>
      <p:bldP spid="178" grpId="4" animBg="1"/>
      <p:bldP spid="179" grpId="0" animBg="1"/>
      <p:bldP spid="179" grpId="1" animBg="1"/>
      <p:bldP spid="179" grpId="2" animBg="1"/>
      <p:bldP spid="179" grpId="3" animBg="1"/>
      <p:bldP spid="179" grpId="4" animBg="1"/>
      <p:bldP spid="180" grpId="0" animBg="1"/>
      <p:bldP spid="180" grpId="1" animBg="1"/>
      <p:bldP spid="180" grpId="2" animBg="1"/>
      <p:bldP spid="180" grpId="3" animBg="1"/>
      <p:bldP spid="180" grpId="4" animBg="1"/>
      <p:bldP spid="181" grpId="0" animBg="1"/>
      <p:bldP spid="181" grpId="1" animBg="1"/>
      <p:bldP spid="181" grpId="2" animBg="1"/>
      <p:bldP spid="181" grpId="3" animBg="1"/>
      <p:bldP spid="181" grpId="4" animBg="1"/>
      <p:bldP spid="182" grpId="0" animBg="1"/>
      <p:bldP spid="182" grpId="1" animBg="1"/>
      <p:bldP spid="182" grpId="2" animBg="1"/>
      <p:bldP spid="182" grpId="3" animBg="1"/>
      <p:bldP spid="182" grpId="4" animBg="1"/>
      <p:bldP spid="183" grpId="0" animBg="1"/>
      <p:bldP spid="183" grpId="1" animBg="1"/>
      <p:bldP spid="183" grpId="2" animBg="1"/>
      <p:bldP spid="183" grpId="3" animBg="1"/>
      <p:bldP spid="183" grpId="4" animBg="1"/>
      <p:bldP spid="184" grpId="0" animBg="1"/>
      <p:bldP spid="184" grpId="1" animBg="1"/>
      <p:bldP spid="184" grpId="2" animBg="1"/>
      <p:bldP spid="184" grpId="3" animBg="1"/>
      <p:bldP spid="184" grpId="4" animBg="1"/>
      <p:bldP spid="185" grpId="0" animBg="1"/>
      <p:bldP spid="185" grpId="1" animBg="1"/>
      <p:bldP spid="185" grpId="2" animBg="1"/>
      <p:bldP spid="185" grpId="3" animBg="1"/>
      <p:bldP spid="185" grpId="4" animBg="1"/>
      <p:bldP spid="186" grpId="0" animBg="1"/>
      <p:bldP spid="186" grpId="1" animBg="1"/>
      <p:bldP spid="186" grpId="2" animBg="1"/>
      <p:bldP spid="186" grpId="3" animBg="1"/>
      <p:bldP spid="186" grpId="4" animBg="1"/>
      <p:bldP spid="187" grpId="0" animBg="1"/>
      <p:bldP spid="187" grpId="1" animBg="1"/>
      <p:bldP spid="187" grpId="2" animBg="1"/>
      <p:bldP spid="187" grpId="3" animBg="1"/>
      <p:bldP spid="187" grpId="4" animBg="1"/>
      <p:bldP spid="188" grpId="0" animBg="1"/>
      <p:bldP spid="188" grpId="1" animBg="1"/>
      <p:bldP spid="188" grpId="2" animBg="1"/>
      <p:bldP spid="188" grpId="3" animBg="1"/>
      <p:bldP spid="188" grpId="4" animBg="1"/>
      <p:bldP spid="189" grpId="0" animBg="1"/>
      <p:bldP spid="189" grpId="1" animBg="1"/>
      <p:bldP spid="189" grpId="2" animBg="1"/>
      <p:bldP spid="189" grpId="3" animBg="1"/>
      <p:bldP spid="189" grpId="4" animBg="1"/>
      <p:bldP spid="190" grpId="0" animBg="1"/>
      <p:bldP spid="190" grpId="1" animBg="1"/>
      <p:bldP spid="190" grpId="2" animBg="1"/>
      <p:bldP spid="190" grpId="3" animBg="1"/>
      <p:bldP spid="190" grpId="4" animBg="1"/>
      <p:bldP spid="191" grpId="0" animBg="1"/>
      <p:bldP spid="191" grpId="1" animBg="1"/>
      <p:bldP spid="191" grpId="2" animBg="1"/>
      <p:bldP spid="191" grpId="3" animBg="1"/>
      <p:bldP spid="191" grpId="4" animBg="1"/>
      <p:bldP spid="192" grpId="0" animBg="1"/>
      <p:bldP spid="192" grpId="1" animBg="1"/>
      <p:bldP spid="192" grpId="2" animBg="1"/>
      <p:bldP spid="192" grpId="3" animBg="1"/>
      <p:bldP spid="192" grpId="4" animBg="1"/>
      <p:bldP spid="193" grpId="0" animBg="1"/>
      <p:bldP spid="193" grpId="1" animBg="1"/>
      <p:bldP spid="193" grpId="2" animBg="1"/>
      <p:bldP spid="193" grpId="3" animBg="1"/>
      <p:bldP spid="193" grpId="4" animBg="1"/>
      <p:bldP spid="194" grpId="0" animBg="1"/>
      <p:bldP spid="194" grpId="1" animBg="1"/>
      <p:bldP spid="194" grpId="2" animBg="1"/>
      <p:bldP spid="194" grpId="3" animBg="1"/>
      <p:bldP spid="194" grpId="4" animBg="1"/>
      <p:bldP spid="195" grpId="0" animBg="1"/>
      <p:bldP spid="195" grpId="1" animBg="1"/>
      <p:bldP spid="195" grpId="2" animBg="1"/>
      <p:bldP spid="195" grpId="3" animBg="1"/>
      <p:bldP spid="195" grpId="4" animBg="1"/>
      <p:bldP spid="196" grpId="0" animBg="1"/>
      <p:bldP spid="196" grpId="1" animBg="1"/>
      <p:bldP spid="196" grpId="2" animBg="1"/>
      <p:bldP spid="196" grpId="3" animBg="1"/>
      <p:bldP spid="196" grpId="4" animBg="1"/>
      <p:bldP spid="197" grpId="0" animBg="1"/>
      <p:bldP spid="197" grpId="1" animBg="1"/>
      <p:bldP spid="197" grpId="2" animBg="1"/>
      <p:bldP spid="197" grpId="3" animBg="1"/>
      <p:bldP spid="197" grpId="4" animBg="1"/>
      <p:bldP spid="198" grpId="0" animBg="1"/>
      <p:bldP spid="198" grpId="1" animBg="1"/>
      <p:bldP spid="198" grpId="2" animBg="1"/>
      <p:bldP spid="198" grpId="3" animBg="1"/>
      <p:bldP spid="198" grpId="4" animBg="1"/>
      <p:bldP spid="199" grpId="0" animBg="1"/>
      <p:bldP spid="199" grpId="1" animBg="1"/>
      <p:bldP spid="199" grpId="2" animBg="1"/>
      <p:bldP spid="199" grpId="3" animBg="1"/>
      <p:bldP spid="199" grpId="4" animBg="1"/>
      <p:bldP spid="9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1 Rectángulo"/>
          <p:cNvSpPr/>
          <p:nvPr/>
        </p:nvSpPr>
        <p:spPr>
          <a:xfrm>
            <a:off x="8056" y="1230"/>
            <a:ext cx="9144000" cy="5143500"/>
          </a:xfrm>
          <a:prstGeom prst="rect">
            <a:avLst/>
          </a:prstGeom>
          <a:gradFill flip="none" rotWithShape="1">
            <a:gsLst>
              <a:gs pos="0">
                <a:srgbClr val="66FFFF">
                  <a:lumMod val="45000"/>
                  <a:lumOff val="55000"/>
                </a:srgbClr>
              </a:gs>
              <a:gs pos="0">
                <a:srgbClr val="51F7A0"/>
              </a:gs>
              <a:gs pos="0">
                <a:srgbClr val="66FFFF"/>
              </a:gs>
              <a:gs pos="37000">
                <a:schemeClr val="accent5">
                  <a:lumMod val="50000"/>
                </a:schemeClr>
              </a:gs>
              <a:gs pos="94000">
                <a:srgbClr val="7030A0">
                  <a:lumMod val="1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12 Imagen" descr="Diapositiva27"/>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15364"/>
            <a:ext cx="9144000" cy="5143500"/>
          </a:xfrm>
          <a:prstGeom prst="rect">
            <a:avLst/>
          </a:prstGeom>
          <a:noFill/>
          <a:ln>
            <a:noFill/>
          </a:ln>
        </p:spPr>
      </p:pic>
      <p:sp>
        <p:nvSpPr>
          <p:cNvPr id="2" name="1 Elipse"/>
          <p:cNvSpPr/>
          <p:nvPr/>
        </p:nvSpPr>
        <p:spPr>
          <a:xfrm>
            <a:off x="2736000" y="843558"/>
            <a:ext cx="3672408" cy="3384376"/>
          </a:xfrm>
          <a:prstGeom prst="ellipse">
            <a:avLst/>
          </a:prstGeom>
          <a:gradFill flip="none" rotWithShape="1">
            <a:gsLst>
              <a:gs pos="0">
                <a:srgbClr val="FFCC00"/>
              </a:gs>
              <a:gs pos="22000">
                <a:srgbClr val="001E00"/>
              </a:gs>
            </a:gsLst>
            <a:path path="circle">
              <a:fillToRect l="50000" t="50000" r="50000" b="50000"/>
            </a:path>
            <a:tileRect/>
          </a:gradFill>
          <a:ln>
            <a:noFill/>
          </a:ln>
          <a:effectLst>
            <a:softEdge rad="444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6200000">
            <a:off x="3648340" y="-300476"/>
            <a:ext cx="1847801" cy="2448753"/>
          </a:xfrm>
          <a:prstGeom prst="rect">
            <a:avLst/>
          </a:prstGeom>
          <a:noFill/>
          <a:ln>
            <a:noFill/>
          </a:ln>
          <a:effectLst>
            <a:outerShdw dist="35921" dir="2700000" algn="ctr" rotWithShape="0">
              <a:srgbClr val="001E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8952610">
            <a:off x="4875700" y="274916"/>
            <a:ext cx="1847801" cy="2448753"/>
          </a:xfrm>
          <a:prstGeom prst="rect">
            <a:avLst/>
          </a:prstGeom>
          <a:noFill/>
          <a:ln>
            <a:noFill/>
          </a:ln>
          <a:effectLst>
            <a:outerShdw dist="35921" dir="2700000" algn="ctr" rotWithShape="0">
              <a:srgbClr val="001E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3732390">
            <a:off x="2369731" y="242597"/>
            <a:ext cx="1847801" cy="2448753"/>
          </a:xfrm>
          <a:prstGeom prst="rect">
            <a:avLst/>
          </a:prstGeom>
          <a:noFill/>
          <a:ln>
            <a:noFill/>
          </a:ln>
          <a:effectLst>
            <a:outerShdw dist="35921" dir="2700000" algn="ctr" rotWithShape="0">
              <a:srgbClr val="001E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flipH="1">
            <a:off x="972000" y="-108000"/>
            <a:ext cx="7128792" cy="5316538"/>
          </a:xfrm>
          <a:prstGeom prst="rect">
            <a:avLst/>
          </a:prstGeom>
          <a:noFill/>
          <a:ln>
            <a:noFill/>
          </a:ln>
          <a:effectLst>
            <a:outerShdw dist="35921" dir="2700000" algn="ctr" rotWithShape="0">
              <a:srgbClr val="001E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292080" y="1347614"/>
            <a:ext cx="1847801" cy="2448753"/>
          </a:xfrm>
          <a:prstGeom prst="rect">
            <a:avLst/>
          </a:prstGeom>
          <a:noFill/>
          <a:ln>
            <a:noFill/>
          </a:ln>
          <a:effectLst>
            <a:outerShdw dist="35921" dir="2700000" algn="ctr" rotWithShape="0">
              <a:srgbClr val="001E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2468721">
            <a:off x="4847640" y="2520412"/>
            <a:ext cx="1847801" cy="2448753"/>
          </a:xfrm>
          <a:prstGeom prst="rect">
            <a:avLst/>
          </a:prstGeom>
          <a:noFill/>
          <a:ln>
            <a:noFill/>
          </a:ln>
          <a:effectLst>
            <a:outerShdw dist="35921" dir="2700000" algn="ctr" rotWithShape="0">
              <a:srgbClr val="001E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5400000">
            <a:off x="3648340" y="3013485"/>
            <a:ext cx="1847801" cy="2448753"/>
          </a:xfrm>
          <a:prstGeom prst="rect">
            <a:avLst/>
          </a:prstGeom>
          <a:noFill/>
          <a:ln>
            <a:noFill/>
          </a:ln>
          <a:effectLst>
            <a:outerShdw dist="35921" dir="2700000" algn="ctr" rotWithShape="0">
              <a:srgbClr val="001E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7816014">
            <a:off x="2443207" y="2555691"/>
            <a:ext cx="1847801" cy="2448753"/>
          </a:xfrm>
          <a:prstGeom prst="rect">
            <a:avLst/>
          </a:prstGeom>
          <a:noFill/>
          <a:ln>
            <a:noFill/>
          </a:ln>
          <a:effectLst>
            <a:outerShdw dist="35921" dir="2700000" algn="ctr" rotWithShape="0">
              <a:srgbClr val="001E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H="1">
            <a:off x="1907704" y="1347614"/>
            <a:ext cx="1847801" cy="2448753"/>
          </a:xfrm>
          <a:prstGeom prst="rect">
            <a:avLst/>
          </a:prstGeom>
          <a:noFill/>
          <a:ln>
            <a:noFill/>
          </a:ln>
          <a:effectLst>
            <a:outerShdw dist="35921" dir="2700000" algn="ctr" rotWithShape="0">
              <a:srgbClr val="001E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14 Rectángulo"/>
          <p:cNvSpPr/>
          <p:nvPr/>
        </p:nvSpPr>
        <p:spPr>
          <a:xfrm>
            <a:off x="-83602" y="-164554"/>
            <a:ext cx="9247620" cy="5472608"/>
          </a:xfrm>
          <a:prstGeom prst="rect">
            <a:avLst/>
          </a:prstGeom>
          <a:gradFill flip="none" rotWithShape="1">
            <a:gsLst>
              <a:gs pos="0">
                <a:schemeClr val="accent6">
                  <a:lumMod val="50000"/>
                </a:schemeClr>
              </a:gs>
              <a:gs pos="27000">
                <a:srgbClr val="FFC000"/>
              </a:gs>
              <a:gs pos="49000">
                <a:schemeClr val="accent6">
                  <a:lumMod val="50000"/>
                </a:schemeClr>
              </a:gs>
              <a:gs pos="76000">
                <a:srgbClr val="FFC000"/>
              </a:gs>
              <a:gs pos="100000">
                <a:schemeClr val="accent6">
                  <a:lumMod val="5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614114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ppt_x</p:attrName>
                                        </p:attrNameLst>
                                      </p:cBhvr>
                                      <p:tavLst>
                                        <p:tav tm="0">
                                          <p:val>
                                            <p:fltVal val="0.5"/>
                                          </p:val>
                                        </p:tav>
                                        <p:tav tm="100000">
                                          <p:val>
                                            <p:strVal val="#ppt_x"/>
                                          </p:val>
                                        </p:tav>
                                      </p:tavLst>
                                    </p:anim>
                                    <p:anim calcmode="lin" valueType="num">
                                      <p:cBhvr>
                                        <p:cTn id="10" dur="3000" fill="hold"/>
                                        <p:tgtEl>
                                          <p:spTgt spid="5"/>
                                        </p:tgtEl>
                                        <p:attrNameLst>
                                          <p:attrName>ppt_y</p:attrName>
                                        </p:attrNameLst>
                                      </p:cBhvr>
                                      <p:tavLst>
                                        <p:tav tm="0">
                                          <p:val>
                                            <p:fltVal val="0.5"/>
                                          </p:val>
                                        </p:tav>
                                        <p:tav tm="100000">
                                          <p:val>
                                            <p:strVal val="#ppt_y"/>
                                          </p:val>
                                        </p:tav>
                                      </p:tavLst>
                                    </p:anim>
                                  </p:childTnLst>
                                </p:cTn>
                              </p:par>
                              <p:par>
                                <p:cTn id="11" presetID="8" presetClass="emph" presetSubtype="0" fill="hold" nodeType="withEffect">
                                  <p:stCondLst>
                                    <p:cond delay="0"/>
                                  </p:stCondLst>
                                  <p:childTnLst>
                                    <p:animRot by="21600000">
                                      <p:cBhvr>
                                        <p:cTn id="12" dur="2500" fill="hold"/>
                                        <p:tgtEl>
                                          <p:spTgt spid="5"/>
                                        </p:tgtEl>
                                        <p:attrNameLst>
                                          <p:attrName>r</p:attrName>
                                        </p:attrNameLst>
                                      </p:cBhvr>
                                    </p:animRot>
                                  </p:childTnLst>
                                </p:cTn>
                              </p:par>
                              <p:par>
                                <p:cTn id="13" presetID="23" presetClass="exit" presetSubtype="544" fill="hold" nodeType="withEffect">
                                  <p:stCondLst>
                                    <p:cond delay="0"/>
                                  </p:stCondLst>
                                  <p:childTnLst>
                                    <p:anim calcmode="lin" valueType="num">
                                      <p:cBhvr>
                                        <p:cTn id="14" dur="5000"/>
                                        <p:tgtEl>
                                          <p:spTgt spid="5"/>
                                        </p:tgtEl>
                                        <p:attrNameLst>
                                          <p:attrName>ppt_w</p:attrName>
                                        </p:attrNameLst>
                                      </p:cBhvr>
                                      <p:tavLst>
                                        <p:tav tm="0">
                                          <p:val>
                                            <p:strVal val="ppt_w"/>
                                          </p:val>
                                        </p:tav>
                                        <p:tav tm="100000">
                                          <p:val>
                                            <p:fltVal val="0"/>
                                          </p:val>
                                        </p:tav>
                                      </p:tavLst>
                                    </p:anim>
                                    <p:anim calcmode="lin" valueType="num">
                                      <p:cBhvr>
                                        <p:cTn id="15" dur="5000"/>
                                        <p:tgtEl>
                                          <p:spTgt spid="5"/>
                                        </p:tgtEl>
                                        <p:attrNameLst>
                                          <p:attrName>ppt_h</p:attrName>
                                        </p:attrNameLst>
                                      </p:cBhvr>
                                      <p:tavLst>
                                        <p:tav tm="0">
                                          <p:val>
                                            <p:strVal val="ppt_h"/>
                                          </p:val>
                                        </p:tav>
                                        <p:tav tm="100000">
                                          <p:val>
                                            <p:fltVal val="0"/>
                                          </p:val>
                                        </p:tav>
                                      </p:tavLst>
                                    </p:anim>
                                    <p:anim calcmode="lin" valueType="num">
                                      <p:cBhvr>
                                        <p:cTn id="16" dur="5000"/>
                                        <p:tgtEl>
                                          <p:spTgt spid="5"/>
                                        </p:tgtEl>
                                        <p:attrNameLst>
                                          <p:attrName>ppt_x</p:attrName>
                                        </p:attrNameLst>
                                      </p:cBhvr>
                                      <p:tavLst>
                                        <p:tav tm="0">
                                          <p:val>
                                            <p:strVal val="ppt_x"/>
                                          </p:val>
                                        </p:tav>
                                        <p:tav tm="100000">
                                          <p:val>
                                            <p:fltVal val="0.5"/>
                                          </p:val>
                                        </p:tav>
                                      </p:tavLst>
                                    </p:anim>
                                    <p:anim calcmode="lin" valueType="num">
                                      <p:cBhvr>
                                        <p:cTn id="17" dur="5000"/>
                                        <p:tgtEl>
                                          <p:spTgt spid="5"/>
                                        </p:tgtEl>
                                        <p:attrNameLst>
                                          <p:attrName>ppt_y</p:attrName>
                                        </p:attrNameLst>
                                      </p:cBhvr>
                                      <p:tavLst>
                                        <p:tav tm="0">
                                          <p:val>
                                            <p:strVal val="ppt_y"/>
                                          </p:val>
                                        </p:tav>
                                        <p:tav tm="100000">
                                          <p:val>
                                            <p:fltVal val="0.5"/>
                                          </p:val>
                                        </p:tav>
                                      </p:tavLst>
                                    </p:anim>
                                    <p:set>
                                      <p:cBhvr>
                                        <p:cTn id="18" dur="1" fill="hold">
                                          <p:stCondLst>
                                            <p:cond delay="4999"/>
                                          </p:stCondLst>
                                        </p:cTn>
                                        <p:tgtEl>
                                          <p:spTgt spid="5"/>
                                        </p:tgtEl>
                                        <p:attrNameLst>
                                          <p:attrName>style.visibility</p:attrName>
                                        </p:attrNameLst>
                                      </p:cBhvr>
                                      <p:to>
                                        <p:strVal val="hidden"/>
                                      </p:to>
                                    </p:set>
                                  </p:childTnLst>
                                </p:cTn>
                              </p:par>
                              <p:par>
                                <p:cTn id="19" presetID="8" presetClass="emph" presetSubtype="0" fill="hold" nodeType="withEffect">
                                  <p:stCondLst>
                                    <p:cond delay="0"/>
                                  </p:stCondLst>
                                  <p:childTnLst>
                                    <p:animRot by="-21600000">
                                      <p:cBhvr>
                                        <p:cTn id="20" dur="5000" fill="hold"/>
                                        <p:tgtEl>
                                          <p:spTgt spid="5"/>
                                        </p:tgtEl>
                                        <p:attrNameLst>
                                          <p:attrName>r</p:attrName>
                                        </p:attrNameLst>
                                      </p:cBhvr>
                                    </p:animRot>
                                  </p:childTnLst>
                                </p:cTn>
                              </p:par>
                              <p:par>
                                <p:cTn id="21" presetID="23" presetClass="entr" presetSubtype="528"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3000" fill="hold"/>
                                        <p:tgtEl>
                                          <p:spTgt spid="7"/>
                                        </p:tgtEl>
                                        <p:attrNameLst>
                                          <p:attrName>ppt_w</p:attrName>
                                        </p:attrNameLst>
                                      </p:cBhvr>
                                      <p:tavLst>
                                        <p:tav tm="0">
                                          <p:val>
                                            <p:fltVal val="0"/>
                                          </p:val>
                                        </p:tav>
                                        <p:tav tm="100000">
                                          <p:val>
                                            <p:strVal val="#ppt_w"/>
                                          </p:val>
                                        </p:tav>
                                      </p:tavLst>
                                    </p:anim>
                                    <p:anim calcmode="lin" valueType="num">
                                      <p:cBhvr>
                                        <p:cTn id="24" dur="3000" fill="hold"/>
                                        <p:tgtEl>
                                          <p:spTgt spid="7"/>
                                        </p:tgtEl>
                                        <p:attrNameLst>
                                          <p:attrName>ppt_h</p:attrName>
                                        </p:attrNameLst>
                                      </p:cBhvr>
                                      <p:tavLst>
                                        <p:tav tm="0">
                                          <p:val>
                                            <p:fltVal val="0"/>
                                          </p:val>
                                        </p:tav>
                                        <p:tav tm="100000">
                                          <p:val>
                                            <p:strVal val="#ppt_h"/>
                                          </p:val>
                                        </p:tav>
                                      </p:tavLst>
                                    </p:anim>
                                    <p:anim calcmode="lin" valueType="num">
                                      <p:cBhvr>
                                        <p:cTn id="25" dur="3000" fill="hold"/>
                                        <p:tgtEl>
                                          <p:spTgt spid="7"/>
                                        </p:tgtEl>
                                        <p:attrNameLst>
                                          <p:attrName>ppt_x</p:attrName>
                                        </p:attrNameLst>
                                      </p:cBhvr>
                                      <p:tavLst>
                                        <p:tav tm="0">
                                          <p:val>
                                            <p:fltVal val="0.5"/>
                                          </p:val>
                                        </p:tav>
                                        <p:tav tm="100000">
                                          <p:val>
                                            <p:strVal val="#ppt_x"/>
                                          </p:val>
                                        </p:tav>
                                      </p:tavLst>
                                    </p:anim>
                                    <p:anim calcmode="lin" valueType="num">
                                      <p:cBhvr>
                                        <p:cTn id="26" dur="3000" fill="hold"/>
                                        <p:tgtEl>
                                          <p:spTgt spid="7"/>
                                        </p:tgtEl>
                                        <p:attrNameLst>
                                          <p:attrName>ppt_y</p:attrName>
                                        </p:attrNameLst>
                                      </p:cBhvr>
                                      <p:tavLst>
                                        <p:tav tm="0">
                                          <p:val>
                                            <p:fltVal val="0.5"/>
                                          </p:val>
                                        </p:tav>
                                        <p:tav tm="100000">
                                          <p:val>
                                            <p:strVal val="#ppt_y"/>
                                          </p:val>
                                        </p:tav>
                                      </p:tavLst>
                                    </p:anim>
                                  </p:childTnLst>
                                </p:cTn>
                              </p:par>
                              <p:par>
                                <p:cTn id="27" presetID="8" presetClass="emph" presetSubtype="0" fill="hold" nodeType="withEffect">
                                  <p:stCondLst>
                                    <p:cond delay="0"/>
                                  </p:stCondLst>
                                  <p:childTnLst>
                                    <p:animRot by="21600000">
                                      <p:cBhvr>
                                        <p:cTn id="28" dur="2500" fill="hold"/>
                                        <p:tgtEl>
                                          <p:spTgt spid="7"/>
                                        </p:tgtEl>
                                        <p:attrNameLst>
                                          <p:attrName>r</p:attrName>
                                        </p:attrNameLst>
                                      </p:cBhvr>
                                    </p:animRot>
                                  </p:childTnLst>
                                </p:cTn>
                              </p:par>
                              <p:par>
                                <p:cTn id="29" presetID="23" presetClass="exit" presetSubtype="544" fill="hold" nodeType="withEffect">
                                  <p:stCondLst>
                                    <p:cond delay="0"/>
                                  </p:stCondLst>
                                  <p:childTnLst>
                                    <p:anim calcmode="lin" valueType="num">
                                      <p:cBhvr>
                                        <p:cTn id="30" dur="5000"/>
                                        <p:tgtEl>
                                          <p:spTgt spid="7"/>
                                        </p:tgtEl>
                                        <p:attrNameLst>
                                          <p:attrName>ppt_w</p:attrName>
                                        </p:attrNameLst>
                                      </p:cBhvr>
                                      <p:tavLst>
                                        <p:tav tm="0">
                                          <p:val>
                                            <p:strVal val="ppt_w"/>
                                          </p:val>
                                        </p:tav>
                                        <p:tav tm="100000">
                                          <p:val>
                                            <p:fltVal val="0"/>
                                          </p:val>
                                        </p:tav>
                                      </p:tavLst>
                                    </p:anim>
                                    <p:anim calcmode="lin" valueType="num">
                                      <p:cBhvr>
                                        <p:cTn id="31" dur="5000"/>
                                        <p:tgtEl>
                                          <p:spTgt spid="7"/>
                                        </p:tgtEl>
                                        <p:attrNameLst>
                                          <p:attrName>ppt_h</p:attrName>
                                        </p:attrNameLst>
                                      </p:cBhvr>
                                      <p:tavLst>
                                        <p:tav tm="0">
                                          <p:val>
                                            <p:strVal val="ppt_h"/>
                                          </p:val>
                                        </p:tav>
                                        <p:tav tm="100000">
                                          <p:val>
                                            <p:fltVal val="0"/>
                                          </p:val>
                                        </p:tav>
                                      </p:tavLst>
                                    </p:anim>
                                    <p:anim calcmode="lin" valueType="num">
                                      <p:cBhvr>
                                        <p:cTn id="32" dur="5000"/>
                                        <p:tgtEl>
                                          <p:spTgt spid="7"/>
                                        </p:tgtEl>
                                        <p:attrNameLst>
                                          <p:attrName>ppt_x</p:attrName>
                                        </p:attrNameLst>
                                      </p:cBhvr>
                                      <p:tavLst>
                                        <p:tav tm="0">
                                          <p:val>
                                            <p:strVal val="ppt_x"/>
                                          </p:val>
                                        </p:tav>
                                        <p:tav tm="100000">
                                          <p:val>
                                            <p:fltVal val="0.5"/>
                                          </p:val>
                                        </p:tav>
                                      </p:tavLst>
                                    </p:anim>
                                    <p:anim calcmode="lin" valueType="num">
                                      <p:cBhvr>
                                        <p:cTn id="33" dur="5000"/>
                                        <p:tgtEl>
                                          <p:spTgt spid="7"/>
                                        </p:tgtEl>
                                        <p:attrNameLst>
                                          <p:attrName>ppt_y</p:attrName>
                                        </p:attrNameLst>
                                      </p:cBhvr>
                                      <p:tavLst>
                                        <p:tav tm="0">
                                          <p:val>
                                            <p:strVal val="ppt_y"/>
                                          </p:val>
                                        </p:tav>
                                        <p:tav tm="100000">
                                          <p:val>
                                            <p:fltVal val="0.5"/>
                                          </p:val>
                                        </p:tav>
                                      </p:tavLst>
                                    </p:anim>
                                    <p:set>
                                      <p:cBhvr>
                                        <p:cTn id="34" dur="1" fill="hold">
                                          <p:stCondLst>
                                            <p:cond delay="4999"/>
                                          </p:stCondLst>
                                        </p:cTn>
                                        <p:tgtEl>
                                          <p:spTgt spid="7"/>
                                        </p:tgtEl>
                                        <p:attrNameLst>
                                          <p:attrName>style.visibility</p:attrName>
                                        </p:attrNameLst>
                                      </p:cBhvr>
                                      <p:to>
                                        <p:strVal val="hidden"/>
                                      </p:to>
                                    </p:set>
                                  </p:childTnLst>
                                </p:cTn>
                              </p:par>
                              <p:par>
                                <p:cTn id="35" presetID="8" presetClass="emph" presetSubtype="0" fill="hold" nodeType="withEffect">
                                  <p:stCondLst>
                                    <p:cond delay="0"/>
                                  </p:stCondLst>
                                  <p:childTnLst>
                                    <p:animRot by="-21600000">
                                      <p:cBhvr>
                                        <p:cTn id="36" dur="5000" fill="hold"/>
                                        <p:tgtEl>
                                          <p:spTgt spid="7"/>
                                        </p:tgtEl>
                                        <p:attrNameLst>
                                          <p:attrName>r</p:attrName>
                                        </p:attrNameLst>
                                      </p:cBhvr>
                                    </p:animRot>
                                  </p:childTnLst>
                                </p:cTn>
                              </p:par>
                              <p:par>
                                <p:cTn id="37" presetID="23" presetClass="entr" presetSubtype="528" fill="hold" nodeType="withEffect">
                                  <p:stCondLst>
                                    <p:cond delay="0"/>
                                  </p:stCondLst>
                                  <p:childTnLst>
                                    <p:set>
                                      <p:cBhvr>
                                        <p:cTn id="38" dur="1" fill="hold">
                                          <p:stCondLst>
                                            <p:cond delay="0"/>
                                          </p:stCondLst>
                                        </p:cTn>
                                        <p:tgtEl>
                                          <p:spTgt spid="6147"/>
                                        </p:tgtEl>
                                        <p:attrNameLst>
                                          <p:attrName>style.visibility</p:attrName>
                                        </p:attrNameLst>
                                      </p:cBhvr>
                                      <p:to>
                                        <p:strVal val="visible"/>
                                      </p:to>
                                    </p:set>
                                    <p:anim calcmode="lin" valueType="num">
                                      <p:cBhvr>
                                        <p:cTn id="39" dur="3000" fill="hold"/>
                                        <p:tgtEl>
                                          <p:spTgt spid="6147"/>
                                        </p:tgtEl>
                                        <p:attrNameLst>
                                          <p:attrName>ppt_w</p:attrName>
                                        </p:attrNameLst>
                                      </p:cBhvr>
                                      <p:tavLst>
                                        <p:tav tm="0">
                                          <p:val>
                                            <p:fltVal val="0"/>
                                          </p:val>
                                        </p:tav>
                                        <p:tav tm="100000">
                                          <p:val>
                                            <p:strVal val="#ppt_w"/>
                                          </p:val>
                                        </p:tav>
                                      </p:tavLst>
                                    </p:anim>
                                    <p:anim calcmode="lin" valueType="num">
                                      <p:cBhvr>
                                        <p:cTn id="40" dur="3000" fill="hold"/>
                                        <p:tgtEl>
                                          <p:spTgt spid="6147"/>
                                        </p:tgtEl>
                                        <p:attrNameLst>
                                          <p:attrName>ppt_h</p:attrName>
                                        </p:attrNameLst>
                                      </p:cBhvr>
                                      <p:tavLst>
                                        <p:tav tm="0">
                                          <p:val>
                                            <p:fltVal val="0"/>
                                          </p:val>
                                        </p:tav>
                                        <p:tav tm="100000">
                                          <p:val>
                                            <p:strVal val="#ppt_h"/>
                                          </p:val>
                                        </p:tav>
                                      </p:tavLst>
                                    </p:anim>
                                    <p:anim calcmode="lin" valueType="num">
                                      <p:cBhvr>
                                        <p:cTn id="41" dur="3000" fill="hold"/>
                                        <p:tgtEl>
                                          <p:spTgt spid="6147"/>
                                        </p:tgtEl>
                                        <p:attrNameLst>
                                          <p:attrName>ppt_x</p:attrName>
                                        </p:attrNameLst>
                                      </p:cBhvr>
                                      <p:tavLst>
                                        <p:tav tm="0">
                                          <p:val>
                                            <p:fltVal val="0.5"/>
                                          </p:val>
                                        </p:tav>
                                        <p:tav tm="100000">
                                          <p:val>
                                            <p:strVal val="#ppt_x"/>
                                          </p:val>
                                        </p:tav>
                                      </p:tavLst>
                                    </p:anim>
                                    <p:anim calcmode="lin" valueType="num">
                                      <p:cBhvr>
                                        <p:cTn id="42" dur="3000" fill="hold"/>
                                        <p:tgtEl>
                                          <p:spTgt spid="6147"/>
                                        </p:tgtEl>
                                        <p:attrNameLst>
                                          <p:attrName>ppt_y</p:attrName>
                                        </p:attrNameLst>
                                      </p:cBhvr>
                                      <p:tavLst>
                                        <p:tav tm="0">
                                          <p:val>
                                            <p:fltVal val="0.5"/>
                                          </p:val>
                                        </p:tav>
                                        <p:tav tm="100000">
                                          <p:val>
                                            <p:strVal val="#ppt_y"/>
                                          </p:val>
                                        </p:tav>
                                      </p:tavLst>
                                    </p:anim>
                                  </p:childTnLst>
                                </p:cTn>
                              </p:par>
                              <p:par>
                                <p:cTn id="43" presetID="8" presetClass="emph" presetSubtype="0" fill="hold" nodeType="withEffect">
                                  <p:stCondLst>
                                    <p:cond delay="0"/>
                                  </p:stCondLst>
                                  <p:childTnLst>
                                    <p:animRot by="21600000">
                                      <p:cBhvr>
                                        <p:cTn id="44" dur="2500" fill="hold"/>
                                        <p:tgtEl>
                                          <p:spTgt spid="6147"/>
                                        </p:tgtEl>
                                        <p:attrNameLst>
                                          <p:attrName>r</p:attrName>
                                        </p:attrNameLst>
                                      </p:cBhvr>
                                    </p:animRot>
                                  </p:childTnLst>
                                </p:cTn>
                              </p:par>
                              <p:par>
                                <p:cTn id="45" presetID="23" presetClass="exit" presetSubtype="544" fill="hold" nodeType="withEffect">
                                  <p:stCondLst>
                                    <p:cond delay="0"/>
                                  </p:stCondLst>
                                  <p:childTnLst>
                                    <p:anim calcmode="lin" valueType="num">
                                      <p:cBhvr>
                                        <p:cTn id="46" dur="5000"/>
                                        <p:tgtEl>
                                          <p:spTgt spid="6147"/>
                                        </p:tgtEl>
                                        <p:attrNameLst>
                                          <p:attrName>ppt_w</p:attrName>
                                        </p:attrNameLst>
                                      </p:cBhvr>
                                      <p:tavLst>
                                        <p:tav tm="0">
                                          <p:val>
                                            <p:strVal val="ppt_w"/>
                                          </p:val>
                                        </p:tav>
                                        <p:tav tm="100000">
                                          <p:val>
                                            <p:fltVal val="0"/>
                                          </p:val>
                                        </p:tav>
                                      </p:tavLst>
                                    </p:anim>
                                    <p:anim calcmode="lin" valueType="num">
                                      <p:cBhvr>
                                        <p:cTn id="47" dur="5000"/>
                                        <p:tgtEl>
                                          <p:spTgt spid="6147"/>
                                        </p:tgtEl>
                                        <p:attrNameLst>
                                          <p:attrName>ppt_h</p:attrName>
                                        </p:attrNameLst>
                                      </p:cBhvr>
                                      <p:tavLst>
                                        <p:tav tm="0">
                                          <p:val>
                                            <p:strVal val="ppt_h"/>
                                          </p:val>
                                        </p:tav>
                                        <p:tav tm="100000">
                                          <p:val>
                                            <p:fltVal val="0"/>
                                          </p:val>
                                        </p:tav>
                                      </p:tavLst>
                                    </p:anim>
                                    <p:anim calcmode="lin" valueType="num">
                                      <p:cBhvr>
                                        <p:cTn id="48" dur="5000"/>
                                        <p:tgtEl>
                                          <p:spTgt spid="6147"/>
                                        </p:tgtEl>
                                        <p:attrNameLst>
                                          <p:attrName>ppt_x</p:attrName>
                                        </p:attrNameLst>
                                      </p:cBhvr>
                                      <p:tavLst>
                                        <p:tav tm="0">
                                          <p:val>
                                            <p:strVal val="ppt_x"/>
                                          </p:val>
                                        </p:tav>
                                        <p:tav tm="100000">
                                          <p:val>
                                            <p:fltVal val="0.5"/>
                                          </p:val>
                                        </p:tav>
                                      </p:tavLst>
                                    </p:anim>
                                    <p:anim calcmode="lin" valueType="num">
                                      <p:cBhvr>
                                        <p:cTn id="49" dur="5000"/>
                                        <p:tgtEl>
                                          <p:spTgt spid="6147"/>
                                        </p:tgtEl>
                                        <p:attrNameLst>
                                          <p:attrName>ppt_y</p:attrName>
                                        </p:attrNameLst>
                                      </p:cBhvr>
                                      <p:tavLst>
                                        <p:tav tm="0">
                                          <p:val>
                                            <p:strVal val="ppt_y"/>
                                          </p:val>
                                        </p:tav>
                                        <p:tav tm="100000">
                                          <p:val>
                                            <p:fltVal val="0.5"/>
                                          </p:val>
                                        </p:tav>
                                      </p:tavLst>
                                    </p:anim>
                                    <p:set>
                                      <p:cBhvr>
                                        <p:cTn id="50" dur="1" fill="hold">
                                          <p:stCondLst>
                                            <p:cond delay="4999"/>
                                          </p:stCondLst>
                                        </p:cTn>
                                        <p:tgtEl>
                                          <p:spTgt spid="6147"/>
                                        </p:tgtEl>
                                        <p:attrNameLst>
                                          <p:attrName>style.visibility</p:attrName>
                                        </p:attrNameLst>
                                      </p:cBhvr>
                                      <p:to>
                                        <p:strVal val="hidden"/>
                                      </p:to>
                                    </p:set>
                                  </p:childTnLst>
                                </p:cTn>
                              </p:par>
                              <p:par>
                                <p:cTn id="51" presetID="8" presetClass="emph" presetSubtype="0" fill="hold" nodeType="withEffect">
                                  <p:stCondLst>
                                    <p:cond delay="0"/>
                                  </p:stCondLst>
                                  <p:childTnLst>
                                    <p:animRot by="-21600000">
                                      <p:cBhvr>
                                        <p:cTn id="52" dur="5000" fill="hold"/>
                                        <p:tgtEl>
                                          <p:spTgt spid="6147"/>
                                        </p:tgtEl>
                                        <p:attrNameLst>
                                          <p:attrName>r</p:attrName>
                                        </p:attrNameLst>
                                      </p:cBhvr>
                                    </p:animRot>
                                  </p:childTnLst>
                                </p:cTn>
                              </p:par>
                              <p:par>
                                <p:cTn id="53" presetID="23" presetClass="entr" presetSubtype="528" fill="hold" nodeType="with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p:cTn id="55" dur="3000" fill="hold"/>
                                        <p:tgtEl>
                                          <p:spTgt spid="8"/>
                                        </p:tgtEl>
                                        <p:attrNameLst>
                                          <p:attrName>ppt_w</p:attrName>
                                        </p:attrNameLst>
                                      </p:cBhvr>
                                      <p:tavLst>
                                        <p:tav tm="0">
                                          <p:val>
                                            <p:fltVal val="0"/>
                                          </p:val>
                                        </p:tav>
                                        <p:tav tm="100000">
                                          <p:val>
                                            <p:strVal val="#ppt_w"/>
                                          </p:val>
                                        </p:tav>
                                      </p:tavLst>
                                    </p:anim>
                                    <p:anim calcmode="lin" valueType="num">
                                      <p:cBhvr>
                                        <p:cTn id="56" dur="3000" fill="hold"/>
                                        <p:tgtEl>
                                          <p:spTgt spid="8"/>
                                        </p:tgtEl>
                                        <p:attrNameLst>
                                          <p:attrName>ppt_h</p:attrName>
                                        </p:attrNameLst>
                                      </p:cBhvr>
                                      <p:tavLst>
                                        <p:tav tm="0">
                                          <p:val>
                                            <p:fltVal val="0"/>
                                          </p:val>
                                        </p:tav>
                                        <p:tav tm="100000">
                                          <p:val>
                                            <p:strVal val="#ppt_h"/>
                                          </p:val>
                                        </p:tav>
                                      </p:tavLst>
                                    </p:anim>
                                    <p:anim calcmode="lin" valueType="num">
                                      <p:cBhvr>
                                        <p:cTn id="57" dur="3000" fill="hold"/>
                                        <p:tgtEl>
                                          <p:spTgt spid="8"/>
                                        </p:tgtEl>
                                        <p:attrNameLst>
                                          <p:attrName>ppt_x</p:attrName>
                                        </p:attrNameLst>
                                      </p:cBhvr>
                                      <p:tavLst>
                                        <p:tav tm="0">
                                          <p:val>
                                            <p:fltVal val="0.5"/>
                                          </p:val>
                                        </p:tav>
                                        <p:tav tm="100000">
                                          <p:val>
                                            <p:strVal val="#ppt_x"/>
                                          </p:val>
                                        </p:tav>
                                      </p:tavLst>
                                    </p:anim>
                                    <p:anim calcmode="lin" valueType="num">
                                      <p:cBhvr>
                                        <p:cTn id="58" dur="3000" fill="hold"/>
                                        <p:tgtEl>
                                          <p:spTgt spid="8"/>
                                        </p:tgtEl>
                                        <p:attrNameLst>
                                          <p:attrName>ppt_y</p:attrName>
                                        </p:attrNameLst>
                                      </p:cBhvr>
                                      <p:tavLst>
                                        <p:tav tm="0">
                                          <p:val>
                                            <p:fltVal val="0.5"/>
                                          </p:val>
                                        </p:tav>
                                        <p:tav tm="100000">
                                          <p:val>
                                            <p:strVal val="#ppt_y"/>
                                          </p:val>
                                        </p:tav>
                                      </p:tavLst>
                                    </p:anim>
                                  </p:childTnLst>
                                </p:cTn>
                              </p:par>
                              <p:par>
                                <p:cTn id="59" presetID="8" presetClass="emph" presetSubtype="0" fill="hold" nodeType="withEffect">
                                  <p:stCondLst>
                                    <p:cond delay="0"/>
                                  </p:stCondLst>
                                  <p:childTnLst>
                                    <p:animRot by="21600000">
                                      <p:cBhvr>
                                        <p:cTn id="60" dur="2500" fill="hold"/>
                                        <p:tgtEl>
                                          <p:spTgt spid="8"/>
                                        </p:tgtEl>
                                        <p:attrNameLst>
                                          <p:attrName>r</p:attrName>
                                        </p:attrNameLst>
                                      </p:cBhvr>
                                    </p:animRot>
                                  </p:childTnLst>
                                </p:cTn>
                              </p:par>
                              <p:par>
                                <p:cTn id="61" presetID="23" presetClass="exit" presetSubtype="544" fill="hold" nodeType="withEffect">
                                  <p:stCondLst>
                                    <p:cond delay="0"/>
                                  </p:stCondLst>
                                  <p:childTnLst>
                                    <p:anim calcmode="lin" valueType="num">
                                      <p:cBhvr>
                                        <p:cTn id="62" dur="5000"/>
                                        <p:tgtEl>
                                          <p:spTgt spid="8"/>
                                        </p:tgtEl>
                                        <p:attrNameLst>
                                          <p:attrName>ppt_w</p:attrName>
                                        </p:attrNameLst>
                                      </p:cBhvr>
                                      <p:tavLst>
                                        <p:tav tm="0">
                                          <p:val>
                                            <p:strVal val="ppt_w"/>
                                          </p:val>
                                        </p:tav>
                                        <p:tav tm="100000">
                                          <p:val>
                                            <p:fltVal val="0"/>
                                          </p:val>
                                        </p:tav>
                                      </p:tavLst>
                                    </p:anim>
                                    <p:anim calcmode="lin" valueType="num">
                                      <p:cBhvr>
                                        <p:cTn id="63" dur="5000"/>
                                        <p:tgtEl>
                                          <p:spTgt spid="8"/>
                                        </p:tgtEl>
                                        <p:attrNameLst>
                                          <p:attrName>ppt_h</p:attrName>
                                        </p:attrNameLst>
                                      </p:cBhvr>
                                      <p:tavLst>
                                        <p:tav tm="0">
                                          <p:val>
                                            <p:strVal val="ppt_h"/>
                                          </p:val>
                                        </p:tav>
                                        <p:tav tm="100000">
                                          <p:val>
                                            <p:fltVal val="0"/>
                                          </p:val>
                                        </p:tav>
                                      </p:tavLst>
                                    </p:anim>
                                    <p:anim calcmode="lin" valueType="num">
                                      <p:cBhvr>
                                        <p:cTn id="64" dur="5000"/>
                                        <p:tgtEl>
                                          <p:spTgt spid="8"/>
                                        </p:tgtEl>
                                        <p:attrNameLst>
                                          <p:attrName>ppt_x</p:attrName>
                                        </p:attrNameLst>
                                      </p:cBhvr>
                                      <p:tavLst>
                                        <p:tav tm="0">
                                          <p:val>
                                            <p:strVal val="ppt_x"/>
                                          </p:val>
                                        </p:tav>
                                        <p:tav tm="100000">
                                          <p:val>
                                            <p:fltVal val="0.5"/>
                                          </p:val>
                                        </p:tav>
                                      </p:tavLst>
                                    </p:anim>
                                    <p:anim calcmode="lin" valueType="num">
                                      <p:cBhvr>
                                        <p:cTn id="65" dur="5000"/>
                                        <p:tgtEl>
                                          <p:spTgt spid="8"/>
                                        </p:tgtEl>
                                        <p:attrNameLst>
                                          <p:attrName>ppt_y</p:attrName>
                                        </p:attrNameLst>
                                      </p:cBhvr>
                                      <p:tavLst>
                                        <p:tav tm="0">
                                          <p:val>
                                            <p:strVal val="ppt_y"/>
                                          </p:val>
                                        </p:tav>
                                        <p:tav tm="100000">
                                          <p:val>
                                            <p:fltVal val="0.5"/>
                                          </p:val>
                                        </p:tav>
                                      </p:tavLst>
                                    </p:anim>
                                    <p:set>
                                      <p:cBhvr>
                                        <p:cTn id="66" dur="1" fill="hold">
                                          <p:stCondLst>
                                            <p:cond delay="4999"/>
                                          </p:stCondLst>
                                        </p:cTn>
                                        <p:tgtEl>
                                          <p:spTgt spid="8"/>
                                        </p:tgtEl>
                                        <p:attrNameLst>
                                          <p:attrName>style.visibility</p:attrName>
                                        </p:attrNameLst>
                                      </p:cBhvr>
                                      <p:to>
                                        <p:strVal val="hidden"/>
                                      </p:to>
                                    </p:set>
                                  </p:childTnLst>
                                </p:cTn>
                              </p:par>
                              <p:par>
                                <p:cTn id="67" presetID="8" presetClass="emph" presetSubtype="0" fill="hold" nodeType="withEffect">
                                  <p:stCondLst>
                                    <p:cond delay="0"/>
                                  </p:stCondLst>
                                  <p:childTnLst>
                                    <p:animRot by="-21600000">
                                      <p:cBhvr>
                                        <p:cTn id="68" dur="5000" fill="hold"/>
                                        <p:tgtEl>
                                          <p:spTgt spid="8"/>
                                        </p:tgtEl>
                                        <p:attrNameLst>
                                          <p:attrName>r</p:attrName>
                                        </p:attrNameLst>
                                      </p:cBhvr>
                                    </p:animRot>
                                  </p:childTnLst>
                                </p:cTn>
                              </p:par>
                              <p:par>
                                <p:cTn id="69" presetID="23" presetClass="entr" presetSubtype="528" fill="hold" nodeType="withEffect">
                                  <p:stCondLst>
                                    <p:cond delay="0"/>
                                  </p:stCondLst>
                                  <p:childTnLst>
                                    <p:set>
                                      <p:cBhvr>
                                        <p:cTn id="70" dur="1" fill="hold">
                                          <p:stCondLst>
                                            <p:cond delay="0"/>
                                          </p:stCondLst>
                                        </p:cTn>
                                        <p:tgtEl>
                                          <p:spTgt spid="6"/>
                                        </p:tgtEl>
                                        <p:attrNameLst>
                                          <p:attrName>style.visibility</p:attrName>
                                        </p:attrNameLst>
                                      </p:cBhvr>
                                      <p:to>
                                        <p:strVal val="visible"/>
                                      </p:to>
                                    </p:set>
                                    <p:anim calcmode="lin" valueType="num">
                                      <p:cBhvr>
                                        <p:cTn id="71" dur="3000" fill="hold"/>
                                        <p:tgtEl>
                                          <p:spTgt spid="6"/>
                                        </p:tgtEl>
                                        <p:attrNameLst>
                                          <p:attrName>ppt_w</p:attrName>
                                        </p:attrNameLst>
                                      </p:cBhvr>
                                      <p:tavLst>
                                        <p:tav tm="0">
                                          <p:val>
                                            <p:fltVal val="0"/>
                                          </p:val>
                                        </p:tav>
                                        <p:tav tm="100000">
                                          <p:val>
                                            <p:strVal val="#ppt_w"/>
                                          </p:val>
                                        </p:tav>
                                      </p:tavLst>
                                    </p:anim>
                                    <p:anim calcmode="lin" valueType="num">
                                      <p:cBhvr>
                                        <p:cTn id="72" dur="3000" fill="hold"/>
                                        <p:tgtEl>
                                          <p:spTgt spid="6"/>
                                        </p:tgtEl>
                                        <p:attrNameLst>
                                          <p:attrName>ppt_h</p:attrName>
                                        </p:attrNameLst>
                                      </p:cBhvr>
                                      <p:tavLst>
                                        <p:tav tm="0">
                                          <p:val>
                                            <p:fltVal val="0"/>
                                          </p:val>
                                        </p:tav>
                                        <p:tav tm="100000">
                                          <p:val>
                                            <p:strVal val="#ppt_h"/>
                                          </p:val>
                                        </p:tav>
                                      </p:tavLst>
                                    </p:anim>
                                    <p:anim calcmode="lin" valueType="num">
                                      <p:cBhvr>
                                        <p:cTn id="73" dur="3000" fill="hold"/>
                                        <p:tgtEl>
                                          <p:spTgt spid="6"/>
                                        </p:tgtEl>
                                        <p:attrNameLst>
                                          <p:attrName>ppt_x</p:attrName>
                                        </p:attrNameLst>
                                      </p:cBhvr>
                                      <p:tavLst>
                                        <p:tav tm="0">
                                          <p:val>
                                            <p:fltVal val="0.5"/>
                                          </p:val>
                                        </p:tav>
                                        <p:tav tm="100000">
                                          <p:val>
                                            <p:strVal val="#ppt_x"/>
                                          </p:val>
                                        </p:tav>
                                      </p:tavLst>
                                    </p:anim>
                                    <p:anim calcmode="lin" valueType="num">
                                      <p:cBhvr>
                                        <p:cTn id="74" dur="3000" fill="hold"/>
                                        <p:tgtEl>
                                          <p:spTgt spid="6"/>
                                        </p:tgtEl>
                                        <p:attrNameLst>
                                          <p:attrName>ppt_y</p:attrName>
                                        </p:attrNameLst>
                                      </p:cBhvr>
                                      <p:tavLst>
                                        <p:tav tm="0">
                                          <p:val>
                                            <p:fltVal val="0.5"/>
                                          </p:val>
                                        </p:tav>
                                        <p:tav tm="100000">
                                          <p:val>
                                            <p:strVal val="#ppt_y"/>
                                          </p:val>
                                        </p:tav>
                                      </p:tavLst>
                                    </p:anim>
                                  </p:childTnLst>
                                </p:cTn>
                              </p:par>
                              <p:par>
                                <p:cTn id="75" presetID="8" presetClass="emph" presetSubtype="0" fill="hold" nodeType="withEffect">
                                  <p:stCondLst>
                                    <p:cond delay="0"/>
                                  </p:stCondLst>
                                  <p:childTnLst>
                                    <p:animRot by="21600000">
                                      <p:cBhvr>
                                        <p:cTn id="76" dur="2500" fill="hold"/>
                                        <p:tgtEl>
                                          <p:spTgt spid="6"/>
                                        </p:tgtEl>
                                        <p:attrNameLst>
                                          <p:attrName>r</p:attrName>
                                        </p:attrNameLst>
                                      </p:cBhvr>
                                    </p:animRot>
                                  </p:childTnLst>
                                </p:cTn>
                              </p:par>
                              <p:par>
                                <p:cTn id="77" presetID="23" presetClass="exit" presetSubtype="544" fill="hold" nodeType="withEffect">
                                  <p:stCondLst>
                                    <p:cond delay="0"/>
                                  </p:stCondLst>
                                  <p:childTnLst>
                                    <p:anim calcmode="lin" valueType="num">
                                      <p:cBhvr>
                                        <p:cTn id="78" dur="5000"/>
                                        <p:tgtEl>
                                          <p:spTgt spid="6"/>
                                        </p:tgtEl>
                                        <p:attrNameLst>
                                          <p:attrName>ppt_w</p:attrName>
                                        </p:attrNameLst>
                                      </p:cBhvr>
                                      <p:tavLst>
                                        <p:tav tm="0">
                                          <p:val>
                                            <p:strVal val="ppt_w"/>
                                          </p:val>
                                        </p:tav>
                                        <p:tav tm="100000">
                                          <p:val>
                                            <p:fltVal val="0"/>
                                          </p:val>
                                        </p:tav>
                                      </p:tavLst>
                                    </p:anim>
                                    <p:anim calcmode="lin" valueType="num">
                                      <p:cBhvr>
                                        <p:cTn id="79" dur="5000"/>
                                        <p:tgtEl>
                                          <p:spTgt spid="6"/>
                                        </p:tgtEl>
                                        <p:attrNameLst>
                                          <p:attrName>ppt_h</p:attrName>
                                        </p:attrNameLst>
                                      </p:cBhvr>
                                      <p:tavLst>
                                        <p:tav tm="0">
                                          <p:val>
                                            <p:strVal val="ppt_h"/>
                                          </p:val>
                                        </p:tav>
                                        <p:tav tm="100000">
                                          <p:val>
                                            <p:fltVal val="0"/>
                                          </p:val>
                                        </p:tav>
                                      </p:tavLst>
                                    </p:anim>
                                    <p:anim calcmode="lin" valueType="num">
                                      <p:cBhvr>
                                        <p:cTn id="80" dur="5000"/>
                                        <p:tgtEl>
                                          <p:spTgt spid="6"/>
                                        </p:tgtEl>
                                        <p:attrNameLst>
                                          <p:attrName>ppt_x</p:attrName>
                                        </p:attrNameLst>
                                      </p:cBhvr>
                                      <p:tavLst>
                                        <p:tav tm="0">
                                          <p:val>
                                            <p:strVal val="ppt_x"/>
                                          </p:val>
                                        </p:tav>
                                        <p:tav tm="100000">
                                          <p:val>
                                            <p:fltVal val="0.5"/>
                                          </p:val>
                                        </p:tav>
                                      </p:tavLst>
                                    </p:anim>
                                    <p:anim calcmode="lin" valueType="num">
                                      <p:cBhvr>
                                        <p:cTn id="81" dur="5000"/>
                                        <p:tgtEl>
                                          <p:spTgt spid="6"/>
                                        </p:tgtEl>
                                        <p:attrNameLst>
                                          <p:attrName>ppt_y</p:attrName>
                                        </p:attrNameLst>
                                      </p:cBhvr>
                                      <p:tavLst>
                                        <p:tav tm="0">
                                          <p:val>
                                            <p:strVal val="ppt_y"/>
                                          </p:val>
                                        </p:tav>
                                        <p:tav tm="100000">
                                          <p:val>
                                            <p:fltVal val="0.5"/>
                                          </p:val>
                                        </p:tav>
                                      </p:tavLst>
                                    </p:anim>
                                    <p:set>
                                      <p:cBhvr>
                                        <p:cTn id="82" dur="1" fill="hold">
                                          <p:stCondLst>
                                            <p:cond delay="4999"/>
                                          </p:stCondLst>
                                        </p:cTn>
                                        <p:tgtEl>
                                          <p:spTgt spid="6"/>
                                        </p:tgtEl>
                                        <p:attrNameLst>
                                          <p:attrName>style.visibility</p:attrName>
                                        </p:attrNameLst>
                                      </p:cBhvr>
                                      <p:to>
                                        <p:strVal val="hidden"/>
                                      </p:to>
                                    </p:set>
                                  </p:childTnLst>
                                </p:cTn>
                              </p:par>
                              <p:par>
                                <p:cTn id="83" presetID="8" presetClass="emph" presetSubtype="0" fill="hold" nodeType="withEffect">
                                  <p:stCondLst>
                                    <p:cond delay="0"/>
                                  </p:stCondLst>
                                  <p:childTnLst>
                                    <p:animRot by="-21600000">
                                      <p:cBhvr>
                                        <p:cTn id="84" dur="5000" fill="hold"/>
                                        <p:tgtEl>
                                          <p:spTgt spid="6"/>
                                        </p:tgtEl>
                                        <p:attrNameLst>
                                          <p:attrName>r</p:attrName>
                                        </p:attrNameLst>
                                      </p:cBhvr>
                                    </p:animRot>
                                  </p:childTnLst>
                                </p:cTn>
                              </p:par>
                              <p:par>
                                <p:cTn id="85" presetID="23" presetClass="entr" presetSubtype="528" fill="hold" nodeType="withEffect">
                                  <p:stCondLst>
                                    <p:cond delay="0"/>
                                  </p:stCondLst>
                                  <p:childTnLst>
                                    <p:set>
                                      <p:cBhvr>
                                        <p:cTn id="86" dur="1" fill="hold">
                                          <p:stCondLst>
                                            <p:cond delay="0"/>
                                          </p:stCondLst>
                                        </p:cTn>
                                        <p:tgtEl>
                                          <p:spTgt spid="10"/>
                                        </p:tgtEl>
                                        <p:attrNameLst>
                                          <p:attrName>style.visibility</p:attrName>
                                        </p:attrNameLst>
                                      </p:cBhvr>
                                      <p:to>
                                        <p:strVal val="visible"/>
                                      </p:to>
                                    </p:set>
                                    <p:anim calcmode="lin" valueType="num">
                                      <p:cBhvr>
                                        <p:cTn id="87" dur="3000" fill="hold"/>
                                        <p:tgtEl>
                                          <p:spTgt spid="10"/>
                                        </p:tgtEl>
                                        <p:attrNameLst>
                                          <p:attrName>ppt_w</p:attrName>
                                        </p:attrNameLst>
                                      </p:cBhvr>
                                      <p:tavLst>
                                        <p:tav tm="0">
                                          <p:val>
                                            <p:fltVal val="0"/>
                                          </p:val>
                                        </p:tav>
                                        <p:tav tm="100000">
                                          <p:val>
                                            <p:strVal val="#ppt_w"/>
                                          </p:val>
                                        </p:tav>
                                      </p:tavLst>
                                    </p:anim>
                                    <p:anim calcmode="lin" valueType="num">
                                      <p:cBhvr>
                                        <p:cTn id="88" dur="3000" fill="hold"/>
                                        <p:tgtEl>
                                          <p:spTgt spid="10"/>
                                        </p:tgtEl>
                                        <p:attrNameLst>
                                          <p:attrName>ppt_h</p:attrName>
                                        </p:attrNameLst>
                                      </p:cBhvr>
                                      <p:tavLst>
                                        <p:tav tm="0">
                                          <p:val>
                                            <p:fltVal val="0"/>
                                          </p:val>
                                        </p:tav>
                                        <p:tav tm="100000">
                                          <p:val>
                                            <p:strVal val="#ppt_h"/>
                                          </p:val>
                                        </p:tav>
                                      </p:tavLst>
                                    </p:anim>
                                    <p:anim calcmode="lin" valueType="num">
                                      <p:cBhvr>
                                        <p:cTn id="89" dur="3000" fill="hold"/>
                                        <p:tgtEl>
                                          <p:spTgt spid="10"/>
                                        </p:tgtEl>
                                        <p:attrNameLst>
                                          <p:attrName>ppt_x</p:attrName>
                                        </p:attrNameLst>
                                      </p:cBhvr>
                                      <p:tavLst>
                                        <p:tav tm="0">
                                          <p:val>
                                            <p:fltVal val="0.5"/>
                                          </p:val>
                                        </p:tav>
                                        <p:tav tm="100000">
                                          <p:val>
                                            <p:strVal val="#ppt_x"/>
                                          </p:val>
                                        </p:tav>
                                      </p:tavLst>
                                    </p:anim>
                                    <p:anim calcmode="lin" valueType="num">
                                      <p:cBhvr>
                                        <p:cTn id="90" dur="3000" fill="hold"/>
                                        <p:tgtEl>
                                          <p:spTgt spid="10"/>
                                        </p:tgtEl>
                                        <p:attrNameLst>
                                          <p:attrName>ppt_y</p:attrName>
                                        </p:attrNameLst>
                                      </p:cBhvr>
                                      <p:tavLst>
                                        <p:tav tm="0">
                                          <p:val>
                                            <p:fltVal val="0.5"/>
                                          </p:val>
                                        </p:tav>
                                        <p:tav tm="100000">
                                          <p:val>
                                            <p:strVal val="#ppt_y"/>
                                          </p:val>
                                        </p:tav>
                                      </p:tavLst>
                                    </p:anim>
                                  </p:childTnLst>
                                </p:cTn>
                              </p:par>
                              <p:par>
                                <p:cTn id="91" presetID="8" presetClass="emph" presetSubtype="0" fill="hold" nodeType="withEffect">
                                  <p:stCondLst>
                                    <p:cond delay="0"/>
                                  </p:stCondLst>
                                  <p:childTnLst>
                                    <p:animRot by="21600000">
                                      <p:cBhvr>
                                        <p:cTn id="92" dur="2500" fill="hold"/>
                                        <p:tgtEl>
                                          <p:spTgt spid="10"/>
                                        </p:tgtEl>
                                        <p:attrNameLst>
                                          <p:attrName>r</p:attrName>
                                        </p:attrNameLst>
                                      </p:cBhvr>
                                    </p:animRot>
                                  </p:childTnLst>
                                </p:cTn>
                              </p:par>
                              <p:par>
                                <p:cTn id="93" presetID="23" presetClass="exit" presetSubtype="544" fill="hold" nodeType="withEffect">
                                  <p:stCondLst>
                                    <p:cond delay="0"/>
                                  </p:stCondLst>
                                  <p:childTnLst>
                                    <p:anim calcmode="lin" valueType="num">
                                      <p:cBhvr>
                                        <p:cTn id="94" dur="5000"/>
                                        <p:tgtEl>
                                          <p:spTgt spid="10"/>
                                        </p:tgtEl>
                                        <p:attrNameLst>
                                          <p:attrName>ppt_w</p:attrName>
                                        </p:attrNameLst>
                                      </p:cBhvr>
                                      <p:tavLst>
                                        <p:tav tm="0">
                                          <p:val>
                                            <p:strVal val="ppt_w"/>
                                          </p:val>
                                        </p:tav>
                                        <p:tav tm="100000">
                                          <p:val>
                                            <p:fltVal val="0"/>
                                          </p:val>
                                        </p:tav>
                                      </p:tavLst>
                                    </p:anim>
                                    <p:anim calcmode="lin" valueType="num">
                                      <p:cBhvr>
                                        <p:cTn id="95" dur="5000"/>
                                        <p:tgtEl>
                                          <p:spTgt spid="10"/>
                                        </p:tgtEl>
                                        <p:attrNameLst>
                                          <p:attrName>ppt_h</p:attrName>
                                        </p:attrNameLst>
                                      </p:cBhvr>
                                      <p:tavLst>
                                        <p:tav tm="0">
                                          <p:val>
                                            <p:strVal val="ppt_h"/>
                                          </p:val>
                                        </p:tav>
                                        <p:tav tm="100000">
                                          <p:val>
                                            <p:fltVal val="0"/>
                                          </p:val>
                                        </p:tav>
                                      </p:tavLst>
                                    </p:anim>
                                    <p:anim calcmode="lin" valueType="num">
                                      <p:cBhvr>
                                        <p:cTn id="96" dur="5000"/>
                                        <p:tgtEl>
                                          <p:spTgt spid="10"/>
                                        </p:tgtEl>
                                        <p:attrNameLst>
                                          <p:attrName>ppt_x</p:attrName>
                                        </p:attrNameLst>
                                      </p:cBhvr>
                                      <p:tavLst>
                                        <p:tav tm="0">
                                          <p:val>
                                            <p:strVal val="ppt_x"/>
                                          </p:val>
                                        </p:tav>
                                        <p:tav tm="100000">
                                          <p:val>
                                            <p:fltVal val="0.5"/>
                                          </p:val>
                                        </p:tav>
                                      </p:tavLst>
                                    </p:anim>
                                    <p:anim calcmode="lin" valueType="num">
                                      <p:cBhvr>
                                        <p:cTn id="97" dur="5000"/>
                                        <p:tgtEl>
                                          <p:spTgt spid="10"/>
                                        </p:tgtEl>
                                        <p:attrNameLst>
                                          <p:attrName>ppt_y</p:attrName>
                                        </p:attrNameLst>
                                      </p:cBhvr>
                                      <p:tavLst>
                                        <p:tav tm="0">
                                          <p:val>
                                            <p:strVal val="ppt_y"/>
                                          </p:val>
                                        </p:tav>
                                        <p:tav tm="100000">
                                          <p:val>
                                            <p:fltVal val="0.5"/>
                                          </p:val>
                                        </p:tav>
                                      </p:tavLst>
                                    </p:anim>
                                    <p:set>
                                      <p:cBhvr>
                                        <p:cTn id="98" dur="1" fill="hold">
                                          <p:stCondLst>
                                            <p:cond delay="4999"/>
                                          </p:stCondLst>
                                        </p:cTn>
                                        <p:tgtEl>
                                          <p:spTgt spid="10"/>
                                        </p:tgtEl>
                                        <p:attrNameLst>
                                          <p:attrName>style.visibility</p:attrName>
                                        </p:attrNameLst>
                                      </p:cBhvr>
                                      <p:to>
                                        <p:strVal val="hidden"/>
                                      </p:to>
                                    </p:set>
                                  </p:childTnLst>
                                </p:cTn>
                              </p:par>
                              <p:par>
                                <p:cTn id="99" presetID="8" presetClass="emph" presetSubtype="0" fill="hold" nodeType="withEffect">
                                  <p:stCondLst>
                                    <p:cond delay="0"/>
                                  </p:stCondLst>
                                  <p:childTnLst>
                                    <p:animRot by="-21600000">
                                      <p:cBhvr>
                                        <p:cTn id="100" dur="5000" fill="hold"/>
                                        <p:tgtEl>
                                          <p:spTgt spid="10"/>
                                        </p:tgtEl>
                                        <p:attrNameLst>
                                          <p:attrName>r</p:attrName>
                                        </p:attrNameLst>
                                      </p:cBhvr>
                                    </p:animRot>
                                  </p:childTnLst>
                                </p:cTn>
                              </p:par>
                              <p:par>
                                <p:cTn id="101" presetID="23" presetClass="entr" presetSubtype="528"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 calcmode="lin" valueType="num">
                                      <p:cBhvr>
                                        <p:cTn id="103" dur="3000" fill="hold"/>
                                        <p:tgtEl>
                                          <p:spTgt spid="4"/>
                                        </p:tgtEl>
                                        <p:attrNameLst>
                                          <p:attrName>ppt_w</p:attrName>
                                        </p:attrNameLst>
                                      </p:cBhvr>
                                      <p:tavLst>
                                        <p:tav tm="0">
                                          <p:val>
                                            <p:fltVal val="0"/>
                                          </p:val>
                                        </p:tav>
                                        <p:tav tm="100000">
                                          <p:val>
                                            <p:strVal val="#ppt_w"/>
                                          </p:val>
                                        </p:tav>
                                      </p:tavLst>
                                    </p:anim>
                                    <p:anim calcmode="lin" valueType="num">
                                      <p:cBhvr>
                                        <p:cTn id="104" dur="3000" fill="hold"/>
                                        <p:tgtEl>
                                          <p:spTgt spid="4"/>
                                        </p:tgtEl>
                                        <p:attrNameLst>
                                          <p:attrName>ppt_h</p:attrName>
                                        </p:attrNameLst>
                                      </p:cBhvr>
                                      <p:tavLst>
                                        <p:tav tm="0">
                                          <p:val>
                                            <p:fltVal val="0"/>
                                          </p:val>
                                        </p:tav>
                                        <p:tav tm="100000">
                                          <p:val>
                                            <p:strVal val="#ppt_h"/>
                                          </p:val>
                                        </p:tav>
                                      </p:tavLst>
                                    </p:anim>
                                    <p:anim calcmode="lin" valueType="num">
                                      <p:cBhvr>
                                        <p:cTn id="105" dur="3000" fill="hold"/>
                                        <p:tgtEl>
                                          <p:spTgt spid="4"/>
                                        </p:tgtEl>
                                        <p:attrNameLst>
                                          <p:attrName>ppt_x</p:attrName>
                                        </p:attrNameLst>
                                      </p:cBhvr>
                                      <p:tavLst>
                                        <p:tav tm="0">
                                          <p:val>
                                            <p:fltVal val="0.5"/>
                                          </p:val>
                                        </p:tav>
                                        <p:tav tm="100000">
                                          <p:val>
                                            <p:strVal val="#ppt_x"/>
                                          </p:val>
                                        </p:tav>
                                      </p:tavLst>
                                    </p:anim>
                                    <p:anim calcmode="lin" valueType="num">
                                      <p:cBhvr>
                                        <p:cTn id="106" dur="3000" fill="hold"/>
                                        <p:tgtEl>
                                          <p:spTgt spid="4"/>
                                        </p:tgtEl>
                                        <p:attrNameLst>
                                          <p:attrName>ppt_y</p:attrName>
                                        </p:attrNameLst>
                                      </p:cBhvr>
                                      <p:tavLst>
                                        <p:tav tm="0">
                                          <p:val>
                                            <p:fltVal val="0.5"/>
                                          </p:val>
                                        </p:tav>
                                        <p:tav tm="100000">
                                          <p:val>
                                            <p:strVal val="#ppt_y"/>
                                          </p:val>
                                        </p:tav>
                                      </p:tavLst>
                                    </p:anim>
                                  </p:childTnLst>
                                </p:cTn>
                              </p:par>
                              <p:par>
                                <p:cTn id="107" presetID="8" presetClass="emph" presetSubtype="0" fill="hold" nodeType="withEffect">
                                  <p:stCondLst>
                                    <p:cond delay="0"/>
                                  </p:stCondLst>
                                  <p:childTnLst>
                                    <p:animRot by="21600000">
                                      <p:cBhvr>
                                        <p:cTn id="108" dur="2500" fill="hold"/>
                                        <p:tgtEl>
                                          <p:spTgt spid="4"/>
                                        </p:tgtEl>
                                        <p:attrNameLst>
                                          <p:attrName>r</p:attrName>
                                        </p:attrNameLst>
                                      </p:cBhvr>
                                    </p:animRot>
                                  </p:childTnLst>
                                </p:cTn>
                              </p:par>
                              <p:par>
                                <p:cTn id="109" presetID="23" presetClass="exit" presetSubtype="544" fill="hold" nodeType="withEffect">
                                  <p:stCondLst>
                                    <p:cond delay="0"/>
                                  </p:stCondLst>
                                  <p:childTnLst>
                                    <p:anim calcmode="lin" valueType="num">
                                      <p:cBhvr>
                                        <p:cTn id="110" dur="5000"/>
                                        <p:tgtEl>
                                          <p:spTgt spid="4"/>
                                        </p:tgtEl>
                                        <p:attrNameLst>
                                          <p:attrName>ppt_w</p:attrName>
                                        </p:attrNameLst>
                                      </p:cBhvr>
                                      <p:tavLst>
                                        <p:tav tm="0">
                                          <p:val>
                                            <p:strVal val="ppt_w"/>
                                          </p:val>
                                        </p:tav>
                                        <p:tav tm="100000">
                                          <p:val>
                                            <p:fltVal val="0"/>
                                          </p:val>
                                        </p:tav>
                                      </p:tavLst>
                                    </p:anim>
                                    <p:anim calcmode="lin" valueType="num">
                                      <p:cBhvr>
                                        <p:cTn id="111" dur="5000"/>
                                        <p:tgtEl>
                                          <p:spTgt spid="4"/>
                                        </p:tgtEl>
                                        <p:attrNameLst>
                                          <p:attrName>ppt_h</p:attrName>
                                        </p:attrNameLst>
                                      </p:cBhvr>
                                      <p:tavLst>
                                        <p:tav tm="0">
                                          <p:val>
                                            <p:strVal val="ppt_h"/>
                                          </p:val>
                                        </p:tav>
                                        <p:tav tm="100000">
                                          <p:val>
                                            <p:fltVal val="0"/>
                                          </p:val>
                                        </p:tav>
                                      </p:tavLst>
                                    </p:anim>
                                    <p:anim calcmode="lin" valueType="num">
                                      <p:cBhvr>
                                        <p:cTn id="112" dur="5000"/>
                                        <p:tgtEl>
                                          <p:spTgt spid="4"/>
                                        </p:tgtEl>
                                        <p:attrNameLst>
                                          <p:attrName>ppt_x</p:attrName>
                                        </p:attrNameLst>
                                      </p:cBhvr>
                                      <p:tavLst>
                                        <p:tav tm="0">
                                          <p:val>
                                            <p:strVal val="ppt_x"/>
                                          </p:val>
                                        </p:tav>
                                        <p:tav tm="100000">
                                          <p:val>
                                            <p:fltVal val="0.5"/>
                                          </p:val>
                                        </p:tav>
                                      </p:tavLst>
                                    </p:anim>
                                    <p:anim calcmode="lin" valueType="num">
                                      <p:cBhvr>
                                        <p:cTn id="113" dur="5000"/>
                                        <p:tgtEl>
                                          <p:spTgt spid="4"/>
                                        </p:tgtEl>
                                        <p:attrNameLst>
                                          <p:attrName>ppt_y</p:attrName>
                                        </p:attrNameLst>
                                      </p:cBhvr>
                                      <p:tavLst>
                                        <p:tav tm="0">
                                          <p:val>
                                            <p:strVal val="ppt_y"/>
                                          </p:val>
                                        </p:tav>
                                        <p:tav tm="100000">
                                          <p:val>
                                            <p:fltVal val="0.5"/>
                                          </p:val>
                                        </p:tav>
                                      </p:tavLst>
                                    </p:anim>
                                    <p:set>
                                      <p:cBhvr>
                                        <p:cTn id="114" dur="1" fill="hold">
                                          <p:stCondLst>
                                            <p:cond delay="4999"/>
                                          </p:stCondLst>
                                        </p:cTn>
                                        <p:tgtEl>
                                          <p:spTgt spid="4"/>
                                        </p:tgtEl>
                                        <p:attrNameLst>
                                          <p:attrName>style.visibility</p:attrName>
                                        </p:attrNameLst>
                                      </p:cBhvr>
                                      <p:to>
                                        <p:strVal val="hidden"/>
                                      </p:to>
                                    </p:set>
                                  </p:childTnLst>
                                </p:cTn>
                              </p:par>
                              <p:par>
                                <p:cTn id="115" presetID="8" presetClass="emph" presetSubtype="0" fill="hold" nodeType="withEffect">
                                  <p:stCondLst>
                                    <p:cond delay="0"/>
                                  </p:stCondLst>
                                  <p:childTnLst>
                                    <p:animRot by="-21600000">
                                      <p:cBhvr>
                                        <p:cTn id="116" dur="5000" fill="hold"/>
                                        <p:tgtEl>
                                          <p:spTgt spid="4"/>
                                        </p:tgtEl>
                                        <p:attrNameLst>
                                          <p:attrName>r</p:attrName>
                                        </p:attrNameLst>
                                      </p:cBhvr>
                                    </p:animRot>
                                  </p:childTnLst>
                                </p:cTn>
                              </p:par>
                              <p:par>
                                <p:cTn id="117" presetID="23" presetClass="entr" presetSubtype="528" fill="hold" nodeType="withEffect">
                                  <p:stCondLst>
                                    <p:cond delay="0"/>
                                  </p:stCondLst>
                                  <p:childTnLst>
                                    <p:set>
                                      <p:cBhvr>
                                        <p:cTn id="118" dur="1" fill="hold">
                                          <p:stCondLst>
                                            <p:cond delay="0"/>
                                          </p:stCondLst>
                                        </p:cTn>
                                        <p:tgtEl>
                                          <p:spTgt spid="9"/>
                                        </p:tgtEl>
                                        <p:attrNameLst>
                                          <p:attrName>style.visibility</p:attrName>
                                        </p:attrNameLst>
                                      </p:cBhvr>
                                      <p:to>
                                        <p:strVal val="visible"/>
                                      </p:to>
                                    </p:set>
                                    <p:anim calcmode="lin" valueType="num">
                                      <p:cBhvr>
                                        <p:cTn id="119" dur="3000" fill="hold"/>
                                        <p:tgtEl>
                                          <p:spTgt spid="9"/>
                                        </p:tgtEl>
                                        <p:attrNameLst>
                                          <p:attrName>ppt_w</p:attrName>
                                        </p:attrNameLst>
                                      </p:cBhvr>
                                      <p:tavLst>
                                        <p:tav tm="0">
                                          <p:val>
                                            <p:fltVal val="0"/>
                                          </p:val>
                                        </p:tav>
                                        <p:tav tm="100000">
                                          <p:val>
                                            <p:strVal val="#ppt_w"/>
                                          </p:val>
                                        </p:tav>
                                      </p:tavLst>
                                    </p:anim>
                                    <p:anim calcmode="lin" valueType="num">
                                      <p:cBhvr>
                                        <p:cTn id="120" dur="3000" fill="hold"/>
                                        <p:tgtEl>
                                          <p:spTgt spid="9"/>
                                        </p:tgtEl>
                                        <p:attrNameLst>
                                          <p:attrName>ppt_h</p:attrName>
                                        </p:attrNameLst>
                                      </p:cBhvr>
                                      <p:tavLst>
                                        <p:tav tm="0">
                                          <p:val>
                                            <p:fltVal val="0"/>
                                          </p:val>
                                        </p:tav>
                                        <p:tav tm="100000">
                                          <p:val>
                                            <p:strVal val="#ppt_h"/>
                                          </p:val>
                                        </p:tav>
                                      </p:tavLst>
                                    </p:anim>
                                    <p:anim calcmode="lin" valueType="num">
                                      <p:cBhvr>
                                        <p:cTn id="121" dur="3000" fill="hold"/>
                                        <p:tgtEl>
                                          <p:spTgt spid="9"/>
                                        </p:tgtEl>
                                        <p:attrNameLst>
                                          <p:attrName>ppt_x</p:attrName>
                                        </p:attrNameLst>
                                      </p:cBhvr>
                                      <p:tavLst>
                                        <p:tav tm="0">
                                          <p:val>
                                            <p:fltVal val="0.5"/>
                                          </p:val>
                                        </p:tav>
                                        <p:tav tm="100000">
                                          <p:val>
                                            <p:strVal val="#ppt_x"/>
                                          </p:val>
                                        </p:tav>
                                      </p:tavLst>
                                    </p:anim>
                                    <p:anim calcmode="lin" valueType="num">
                                      <p:cBhvr>
                                        <p:cTn id="122" dur="3000" fill="hold"/>
                                        <p:tgtEl>
                                          <p:spTgt spid="9"/>
                                        </p:tgtEl>
                                        <p:attrNameLst>
                                          <p:attrName>ppt_y</p:attrName>
                                        </p:attrNameLst>
                                      </p:cBhvr>
                                      <p:tavLst>
                                        <p:tav tm="0">
                                          <p:val>
                                            <p:fltVal val="0.5"/>
                                          </p:val>
                                        </p:tav>
                                        <p:tav tm="100000">
                                          <p:val>
                                            <p:strVal val="#ppt_y"/>
                                          </p:val>
                                        </p:tav>
                                      </p:tavLst>
                                    </p:anim>
                                  </p:childTnLst>
                                </p:cTn>
                              </p:par>
                              <p:par>
                                <p:cTn id="123" presetID="8" presetClass="emph" presetSubtype="0" fill="hold" nodeType="withEffect">
                                  <p:stCondLst>
                                    <p:cond delay="0"/>
                                  </p:stCondLst>
                                  <p:childTnLst>
                                    <p:animRot by="21600000">
                                      <p:cBhvr>
                                        <p:cTn id="124" dur="2500" fill="hold"/>
                                        <p:tgtEl>
                                          <p:spTgt spid="9"/>
                                        </p:tgtEl>
                                        <p:attrNameLst>
                                          <p:attrName>r</p:attrName>
                                        </p:attrNameLst>
                                      </p:cBhvr>
                                    </p:animRot>
                                  </p:childTnLst>
                                </p:cTn>
                              </p:par>
                              <p:par>
                                <p:cTn id="125" presetID="23" presetClass="exit" presetSubtype="544" fill="hold" nodeType="withEffect">
                                  <p:stCondLst>
                                    <p:cond delay="0"/>
                                  </p:stCondLst>
                                  <p:childTnLst>
                                    <p:anim calcmode="lin" valueType="num">
                                      <p:cBhvr>
                                        <p:cTn id="126" dur="5000"/>
                                        <p:tgtEl>
                                          <p:spTgt spid="9"/>
                                        </p:tgtEl>
                                        <p:attrNameLst>
                                          <p:attrName>ppt_w</p:attrName>
                                        </p:attrNameLst>
                                      </p:cBhvr>
                                      <p:tavLst>
                                        <p:tav tm="0">
                                          <p:val>
                                            <p:strVal val="ppt_w"/>
                                          </p:val>
                                        </p:tav>
                                        <p:tav tm="100000">
                                          <p:val>
                                            <p:fltVal val="0"/>
                                          </p:val>
                                        </p:tav>
                                      </p:tavLst>
                                    </p:anim>
                                    <p:anim calcmode="lin" valueType="num">
                                      <p:cBhvr>
                                        <p:cTn id="127" dur="5000"/>
                                        <p:tgtEl>
                                          <p:spTgt spid="9"/>
                                        </p:tgtEl>
                                        <p:attrNameLst>
                                          <p:attrName>ppt_h</p:attrName>
                                        </p:attrNameLst>
                                      </p:cBhvr>
                                      <p:tavLst>
                                        <p:tav tm="0">
                                          <p:val>
                                            <p:strVal val="ppt_h"/>
                                          </p:val>
                                        </p:tav>
                                        <p:tav tm="100000">
                                          <p:val>
                                            <p:fltVal val="0"/>
                                          </p:val>
                                        </p:tav>
                                      </p:tavLst>
                                    </p:anim>
                                    <p:anim calcmode="lin" valueType="num">
                                      <p:cBhvr>
                                        <p:cTn id="128" dur="5000"/>
                                        <p:tgtEl>
                                          <p:spTgt spid="9"/>
                                        </p:tgtEl>
                                        <p:attrNameLst>
                                          <p:attrName>ppt_x</p:attrName>
                                        </p:attrNameLst>
                                      </p:cBhvr>
                                      <p:tavLst>
                                        <p:tav tm="0">
                                          <p:val>
                                            <p:strVal val="ppt_x"/>
                                          </p:val>
                                        </p:tav>
                                        <p:tav tm="100000">
                                          <p:val>
                                            <p:fltVal val="0.5"/>
                                          </p:val>
                                        </p:tav>
                                      </p:tavLst>
                                    </p:anim>
                                    <p:anim calcmode="lin" valueType="num">
                                      <p:cBhvr>
                                        <p:cTn id="129" dur="5000"/>
                                        <p:tgtEl>
                                          <p:spTgt spid="9"/>
                                        </p:tgtEl>
                                        <p:attrNameLst>
                                          <p:attrName>ppt_y</p:attrName>
                                        </p:attrNameLst>
                                      </p:cBhvr>
                                      <p:tavLst>
                                        <p:tav tm="0">
                                          <p:val>
                                            <p:strVal val="ppt_y"/>
                                          </p:val>
                                        </p:tav>
                                        <p:tav tm="100000">
                                          <p:val>
                                            <p:fltVal val="0.5"/>
                                          </p:val>
                                        </p:tav>
                                      </p:tavLst>
                                    </p:anim>
                                    <p:set>
                                      <p:cBhvr>
                                        <p:cTn id="130" dur="1" fill="hold">
                                          <p:stCondLst>
                                            <p:cond delay="4999"/>
                                          </p:stCondLst>
                                        </p:cTn>
                                        <p:tgtEl>
                                          <p:spTgt spid="9"/>
                                        </p:tgtEl>
                                        <p:attrNameLst>
                                          <p:attrName>style.visibility</p:attrName>
                                        </p:attrNameLst>
                                      </p:cBhvr>
                                      <p:to>
                                        <p:strVal val="hidden"/>
                                      </p:to>
                                    </p:set>
                                  </p:childTnLst>
                                </p:cTn>
                              </p:par>
                              <p:par>
                                <p:cTn id="131" presetID="8" presetClass="emph" presetSubtype="0" fill="hold" nodeType="withEffect">
                                  <p:stCondLst>
                                    <p:cond delay="0"/>
                                  </p:stCondLst>
                                  <p:childTnLst>
                                    <p:animRot by="-21600000">
                                      <p:cBhvr>
                                        <p:cTn id="132" dur="5000" fill="hold"/>
                                        <p:tgtEl>
                                          <p:spTgt spid="9"/>
                                        </p:tgtEl>
                                        <p:attrNameLst>
                                          <p:attrName>r</p:attrName>
                                        </p:attrNameLst>
                                      </p:cBhvr>
                                    </p:animRot>
                                  </p:childTnLst>
                                </p:cTn>
                              </p:par>
                              <p:par>
                                <p:cTn id="133" presetID="23" presetClass="entr" presetSubtype="288" fill="hold" nodeType="withEffect">
                                  <p:stCondLst>
                                    <p:cond delay="0"/>
                                  </p:stCondLst>
                                  <p:childTnLst>
                                    <p:set>
                                      <p:cBhvr>
                                        <p:cTn id="134" dur="1" fill="hold">
                                          <p:stCondLst>
                                            <p:cond delay="0"/>
                                          </p:stCondLst>
                                        </p:cTn>
                                        <p:tgtEl>
                                          <p:spTgt spid="13"/>
                                        </p:tgtEl>
                                        <p:attrNameLst>
                                          <p:attrName>style.visibility</p:attrName>
                                        </p:attrNameLst>
                                      </p:cBhvr>
                                      <p:to>
                                        <p:strVal val="visible"/>
                                      </p:to>
                                    </p:set>
                                    <p:anim calcmode="lin" valueType="num">
                                      <p:cBhvr>
                                        <p:cTn id="135" dur="5000" fill="hold"/>
                                        <p:tgtEl>
                                          <p:spTgt spid="13"/>
                                        </p:tgtEl>
                                        <p:attrNameLst>
                                          <p:attrName>ppt_w</p:attrName>
                                        </p:attrNameLst>
                                      </p:cBhvr>
                                      <p:tavLst>
                                        <p:tav tm="0">
                                          <p:val>
                                            <p:strVal val="4/3*#ppt_w"/>
                                          </p:val>
                                        </p:tav>
                                        <p:tav tm="100000">
                                          <p:val>
                                            <p:strVal val="#ppt_w"/>
                                          </p:val>
                                        </p:tav>
                                      </p:tavLst>
                                    </p:anim>
                                    <p:anim calcmode="lin" valueType="num">
                                      <p:cBhvr>
                                        <p:cTn id="136" dur="5000" fill="hold"/>
                                        <p:tgtEl>
                                          <p:spTgt spid="13"/>
                                        </p:tgtEl>
                                        <p:attrNameLst>
                                          <p:attrName>ppt_h</p:attrName>
                                        </p:attrNameLst>
                                      </p:cBhvr>
                                      <p:tavLst>
                                        <p:tav tm="0">
                                          <p:val>
                                            <p:strVal val="4/3*#ppt_h"/>
                                          </p:val>
                                        </p:tav>
                                        <p:tav tm="100000">
                                          <p:val>
                                            <p:strVal val="#ppt_h"/>
                                          </p:val>
                                        </p:tav>
                                      </p:tavLst>
                                    </p:anim>
                                  </p:childTnLst>
                                </p:cTn>
                              </p:par>
                              <p:par>
                                <p:cTn id="137" presetID="6" presetClass="entr" presetSubtype="32" fill="hold" nodeType="withEffect">
                                  <p:stCondLst>
                                    <p:cond delay="0"/>
                                  </p:stCondLst>
                                  <p:childTnLst>
                                    <p:set>
                                      <p:cBhvr>
                                        <p:cTn id="138" dur="1" fill="hold">
                                          <p:stCondLst>
                                            <p:cond delay="0"/>
                                          </p:stCondLst>
                                        </p:cTn>
                                        <p:tgtEl>
                                          <p:spTgt spid="13"/>
                                        </p:tgtEl>
                                        <p:attrNameLst>
                                          <p:attrName>style.visibility</p:attrName>
                                        </p:attrNameLst>
                                      </p:cBhvr>
                                      <p:to>
                                        <p:strVal val="visible"/>
                                      </p:to>
                                    </p:set>
                                    <p:animEffect transition="in" filter="circle(out)">
                                      <p:cBhvr>
                                        <p:cTn id="139" dur="5000"/>
                                        <p:tgtEl>
                                          <p:spTgt spid="13"/>
                                        </p:tgtEl>
                                      </p:cBhvr>
                                    </p:animEffect>
                                  </p:childTnLst>
                                </p:cTn>
                              </p:par>
                              <p:par>
                                <p:cTn id="140" presetID="23" presetClass="entr" presetSubtype="16" fill="hold" nodeType="withEffect">
                                  <p:stCondLst>
                                    <p:cond delay="0"/>
                                  </p:stCondLst>
                                  <p:childTnLst>
                                    <p:set>
                                      <p:cBhvr>
                                        <p:cTn id="141" dur="1" fill="hold">
                                          <p:stCondLst>
                                            <p:cond delay="0"/>
                                          </p:stCondLst>
                                        </p:cTn>
                                        <p:tgtEl>
                                          <p:spTgt spid="14"/>
                                        </p:tgtEl>
                                        <p:attrNameLst>
                                          <p:attrName>style.visibility</p:attrName>
                                        </p:attrNameLst>
                                      </p:cBhvr>
                                      <p:to>
                                        <p:strVal val="visible"/>
                                      </p:to>
                                    </p:set>
                                    <p:anim calcmode="lin" valueType="num">
                                      <p:cBhvr>
                                        <p:cTn id="142" dur="4000" fill="hold"/>
                                        <p:tgtEl>
                                          <p:spTgt spid="14"/>
                                        </p:tgtEl>
                                        <p:attrNameLst>
                                          <p:attrName>ppt_w</p:attrName>
                                        </p:attrNameLst>
                                      </p:cBhvr>
                                      <p:tavLst>
                                        <p:tav tm="0">
                                          <p:val>
                                            <p:fltVal val="0"/>
                                          </p:val>
                                        </p:tav>
                                        <p:tav tm="100000">
                                          <p:val>
                                            <p:strVal val="#ppt_w"/>
                                          </p:val>
                                        </p:tav>
                                      </p:tavLst>
                                    </p:anim>
                                    <p:anim calcmode="lin" valueType="num">
                                      <p:cBhvr>
                                        <p:cTn id="143" dur="4000" fill="hold"/>
                                        <p:tgtEl>
                                          <p:spTgt spid="14"/>
                                        </p:tgtEl>
                                        <p:attrNameLst>
                                          <p:attrName>ppt_h</p:attrName>
                                        </p:attrNameLst>
                                      </p:cBhvr>
                                      <p:tavLst>
                                        <p:tav tm="0">
                                          <p:val>
                                            <p:fltVal val="0"/>
                                          </p:val>
                                        </p:tav>
                                        <p:tav tm="100000">
                                          <p:val>
                                            <p:strVal val="#ppt_h"/>
                                          </p:val>
                                        </p:tav>
                                      </p:tavLst>
                                    </p:anim>
                                  </p:childTnLst>
                                </p:cTn>
                              </p:par>
                              <p:par>
                                <p:cTn id="144" presetID="23" presetClass="exit" presetSubtype="16" fill="hold" nodeType="withEffect">
                                  <p:stCondLst>
                                    <p:cond delay="0"/>
                                  </p:stCondLst>
                                  <p:childTnLst>
                                    <p:anim calcmode="lin" valueType="num">
                                      <p:cBhvr>
                                        <p:cTn id="145" dur="5000"/>
                                        <p:tgtEl>
                                          <p:spTgt spid="14"/>
                                        </p:tgtEl>
                                        <p:attrNameLst>
                                          <p:attrName>ppt_w</p:attrName>
                                        </p:attrNameLst>
                                      </p:cBhvr>
                                      <p:tavLst>
                                        <p:tav tm="0">
                                          <p:val>
                                            <p:strVal val="ppt_w"/>
                                          </p:val>
                                        </p:tav>
                                        <p:tav tm="100000">
                                          <p:val>
                                            <p:strVal val="4*ppt_w"/>
                                          </p:val>
                                        </p:tav>
                                      </p:tavLst>
                                    </p:anim>
                                    <p:anim calcmode="lin" valueType="num">
                                      <p:cBhvr>
                                        <p:cTn id="146" dur="5000"/>
                                        <p:tgtEl>
                                          <p:spTgt spid="14"/>
                                        </p:tgtEl>
                                        <p:attrNameLst>
                                          <p:attrName>ppt_h</p:attrName>
                                        </p:attrNameLst>
                                      </p:cBhvr>
                                      <p:tavLst>
                                        <p:tav tm="0">
                                          <p:val>
                                            <p:strVal val="ppt_h"/>
                                          </p:val>
                                        </p:tav>
                                        <p:tav tm="100000">
                                          <p:val>
                                            <p:strVal val="4*ppt_h"/>
                                          </p:val>
                                        </p:tav>
                                      </p:tavLst>
                                    </p:anim>
                                    <p:set>
                                      <p:cBhvr>
                                        <p:cTn id="147" dur="1" fill="hold">
                                          <p:stCondLst>
                                            <p:cond delay="4999"/>
                                          </p:stCondLst>
                                        </p:cTn>
                                        <p:tgtEl>
                                          <p:spTgt spid="14"/>
                                        </p:tgtEl>
                                        <p:attrNameLst>
                                          <p:attrName>style.visibility</p:attrName>
                                        </p:attrNameLst>
                                      </p:cBhvr>
                                      <p:to>
                                        <p:strVal val="hidden"/>
                                      </p:to>
                                    </p:set>
                                  </p:childTnLst>
                                </p:cTn>
                              </p:par>
                              <p:par>
                                <p:cTn id="148" presetID="23" presetClass="exit" presetSubtype="32" fill="hold" grpId="0" nodeType="withEffect">
                                  <p:stCondLst>
                                    <p:cond delay="0"/>
                                  </p:stCondLst>
                                  <p:childTnLst>
                                    <p:anim calcmode="lin" valueType="num">
                                      <p:cBhvr>
                                        <p:cTn id="149" dur="5000"/>
                                        <p:tgtEl>
                                          <p:spTgt spid="2"/>
                                        </p:tgtEl>
                                        <p:attrNameLst>
                                          <p:attrName>ppt_w</p:attrName>
                                        </p:attrNameLst>
                                      </p:cBhvr>
                                      <p:tavLst>
                                        <p:tav tm="0">
                                          <p:val>
                                            <p:strVal val="ppt_w"/>
                                          </p:val>
                                        </p:tav>
                                        <p:tav tm="100000">
                                          <p:val>
                                            <p:fltVal val="0"/>
                                          </p:val>
                                        </p:tav>
                                      </p:tavLst>
                                    </p:anim>
                                    <p:anim calcmode="lin" valueType="num">
                                      <p:cBhvr>
                                        <p:cTn id="150" dur="5000"/>
                                        <p:tgtEl>
                                          <p:spTgt spid="2"/>
                                        </p:tgtEl>
                                        <p:attrNameLst>
                                          <p:attrName>ppt_h</p:attrName>
                                        </p:attrNameLst>
                                      </p:cBhvr>
                                      <p:tavLst>
                                        <p:tav tm="0">
                                          <p:val>
                                            <p:strVal val="ppt_h"/>
                                          </p:val>
                                        </p:tav>
                                        <p:tav tm="100000">
                                          <p:val>
                                            <p:fltVal val="0"/>
                                          </p:val>
                                        </p:tav>
                                      </p:tavLst>
                                    </p:anim>
                                    <p:set>
                                      <p:cBhvr>
                                        <p:cTn id="151" dur="1" fill="hold">
                                          <p:stCondLst>
                                            <p:cond delay="4999"/>
                                          </p:stCondLst>
                                        </p:cTn>
                                        <p:tgtEl>
                                          <p:spTgt spid="2"/>
                                        </p:tgtEl>
                                        <p:attrNameLst>
                                          <p:attrName>style.visibility</p:attrName>
                                        </p:attrNameLst>
                                      </p:cBhvr>
                                      <p:to>
                                        <p:strVal val="hidden"/>
                                      </p:to>
                                    </p:set>
                                  </p:childTnLst>
                                </p:cTn>
                              </p:par>
                              <p:par>
                                <p:cTn id="152" presetID="9" presetClass="emph" presetSubtype="0" grpId="0" nodeType="withEffect">
                                  <p:stCondLst>
                                    <p:cond delay="0"/>
                                  </p:stCondLst>
                                  <p:childTnLst>
                                    <p:set>
                                      <p:cBhvr rctx="PPT">
                                        <p:cTn id="153" dur="indefinite"/>
                                        <p:tgtEl>
                                          <p:spTgt spid="15"/>
                                        </p:tgtEl>
                                        <p:attrNameLst>
                                          <p:attrName>style.opacity</p:attrName>
                                        </p:attrNameLst>
                                      </p:cBhvr>
                                      <p:to>
                                        <p:strVal val="0"/>
                                      </p:to>
                                    </p:set>
                                    <p:animEffect filter="image" prLst="opacity: 0">
                                      <p:cBhvr rctx="IE">
                                        <p:cTn id="154" dur="indefinite"/>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9168" y="0"/>
            <a:ext cx="9144000" cy="5143500"/>
          </a:xfrm>
          <a:prstGeom prst="rect">
            <a:avLst/>
          </a:prstGeom>
          <a:noFill/>
          <a:ln>
            <a:noFill/>
          </a:ln>
        </p:spPr>
      </p:pic>
      <p:sp>
        <p:nvSpPr>
          <p:cNvPr id="3" name="2 Rectángulo"/>
          <p:cNvSpPr/>
          <p:nvPr/>
        </p:nvSpPr>
        <p:spPr>
          <a:xfrm>
            <a:off x="2699792" y="987574"/>
            <a:ext cx="5760640" cy="3108543"/>
          </a:xfrm>
          <a:prstGeom prst="rect">
            <a:avLst/>
          </a:prstGeom>
        </p:spPr>
        <p:txBody>
          <a:bodyPr wrap="square">
            <a:spAutoFit/>
            <a:scene3d>
              <a:camera prst="obliqueBottomLeft"/>
              <a:lightRig rig="threePt" dir="t"/>
            </a:scene3d>
            <a:sp3d extrusionH="31750">
              <a:extrusionClr>
                <a:srgbClr val="FFFF00"/>
              </a:extrusionClr>
            </a:sp3d>
          </a:bodyPr>
          <a:lstStyle/>
          <a:p>
            <a:pPr algn="ctr"/>
            <a:r>
              <a:rPr lang="es-ES" sz="2000" b="1" dirty="0" smtClean="0">
                <a:solidFill>
                  <a:srgbClr val="482400"/>
                </a:solidFill>
                <a:latin typeface="Hobo Std" pitchFamily="34" charset="0"/>
              </a:rPr>
              <a:t>Ayudan </a:t>
            </a:r>
            <a:r>
              <a:rPr lang="es-ES" sz="2000" b="1" dirty="0">
                <a:solidFill>
                  <a:srgbClr val="482400"/>
                </a:solidFill>
                <a:latin typeface="Hobo Std" pitchFamily="34" charset="0"/>
              </a:rPr>
              <a:t>a dormir mejor</a:t>
            </a:r>
          </a:p>
          <a:p>
            <a:pPr algn="ctr"/>
            <a:endParaRPr lang="es-ES" sz="1600" dirty="0">
              <a:solidFill>
                <a:srgbClr val="482400"/>
              </a:solidFill>
              <a:latin typeface="Hobo Std" pitchFamily="34" charset="0"/>
            </a:endParaRPr>
          </a:p>
          <a:p>
            <a:pPr algn="ctr"/>
            <a:r>
              <a:rPr lang="es-ES" sz="1600" dirty="0">
                <a:solidFill>
                  <a:srgbClr val="482400"/>
                </a:solidFill>
                <a:latin typeface="Hobo Std" pitchFamily="34" charset="0"/>
              </a:rPr>
              <a:t>La dieta puede tener un efecto beneficioso sobre el estrés, </a:t>
            </a:r>
            <a:endParaRPr lang="es-ES" sz="1600" dirty="0" smtClean="0">
              <a:solidFill>
                <a:srgbClr val="482400"/>
              </a:solidFill>
              <a:latin typeface="Hobo Std" pitchFamily="34" charset="0"/>
            </a:endParaRPr>
          </a:p>
          <a:p>
            <a:pPr algn="ctr"/>
            <a:r>
              <a:rPr lang="es-ES" sz="1600" dirty="0" smtClean="0">
                <a:solidFill>
                  <a:srgbClr val="482400"/>
                </a:solidFill>
                <a:latin typeface="Hobo Std" pitchFamily="34" charset="0"/>
              </a:rPr>
              <a:t>y </a:t>
            </a:r>
            <a:r>
              <a:rPr lang="es-ES" sz="1600" dirty="0">
                <a:solidFill>
                  <a:srgbClr val="482400"/>
                </a:solidFill>
                <a:latin typeface="Hobo Std" pitchFamily="34" charset="0"/>
              </a:rPr>
              <a:t>lo mismo ocurre a la hora de conciliar el sueño. El triptófano, el aminoácido que participa en la síntesis de serotonina, también es esencial en la síntesis de melatonina, una hormona que regula el sueño.</a:t>
            </a:r>
          </a:p>
          <a:p>
            <a:pPr algn="ctr"/>
            <a:endParaRPr lang="es-ES" sz="1600" dirty="0">
              <a:solidFill>
                <a:srgbClr val="482400"/>
              </a:solidFill>
              <a:latin typeface="Hobo Std" pitchFamily="34" charset="0"/>
            </a:endParaRPr>
          </a:p>
          <a:p>
            <a:pPr algn="ctr"/>
            <a:r>
              <a:rPr lang="es-ES" sz="1600" dirty="0">
                <a:solidFill>
                  <a:srgbClr val="482400"/>
                </a:solidFill>
                <a:latin typeface="Hobo Std" pitchFamily="34" charset="0"/>
              </a:rPr>
              <a:t>Ahora bien, debes recordar que es necesario consumir las semillas de girasol con algunos carbohidratos para favorecer la absorción de este aminoácido y lograr así </a:t>
            </a:r>
            <a:endParaRPr lang="es-ES" sz="1600" dirty="0" smtClean="0">
              <a:solidFill>
                <a:srgbClr val="482400"/>
              </a:solidFill>
              <a:latin typeface="Hobo Std" pitchFamily="34" charset="0"/>
            </a:endParaRPr>
          </a:p>
          <a:p>
            <a:pPr algn="ctr"/>
            <a:r>
              <a:rPr lang="es-ES" sz="1600" dirty="0" smtClean="0">
                <a:solidFill>
                  <a:srgbClr val="482400"/>
                </a:solidFill>
                <a:latin typeface="Hobo Std" pitchFamily="34" charset="0"/>
              </a:rPr>
              <a:t>un </a:t>
            </a:r>
            <a:r>
              <a:rPr lang="es-ES" sz="1600" dirty="0">
                <a:solidFill>
                  <a:srgbClr val="482400"/>
                </a:solidFill>
                <a:latin typeface="Hobo Std" pitchFamily="34" charset="0"/>
              </a:rPr>
              <a:t>sueño reparador.</a:t>
            </a:r>
          </a:p>
        </p:txBody>
      </p:sp>
    </p:spTree>
    <p:extLst>
      <p:ext uri="{BB962C8B-B14F-4D97-AF65-F5344CB8AC3E}">
        <p14:creationId xmlns:p14="http://schemas.microsoft.com/office/powerpoint/2010/main" val="819318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4" name="63 Grupo"/>
          <p:cNvGrpSpPr/>
          <p:nvPr/>
        </p:nvGrpSpPr>
        <p:grpSpPr>
          <a:xfrm>
            <a:off x="0" y="-32080"/>
            <a:ext cx="9144000" cy="5143500"/>
            <a:chOff x="0" y="0"/>
            <a:chExt cx="9144000" cy="5143500"/>
          </a:xfrm>
        </p:grpSpPr>
        <p:sp>
          <p:nvSpPr>
            <p:cNvPr id="65" name="64 Rectángulo"/>
            <p:cNvSpPr/>
            <p:nvPr/>
          </p:nvSpPr>
          <p:spPr>
            <a:xfrm rot="10800000">
              <a:off x="0" y="0"/>
              <a:ext cx="4572000" cy="2571750"/>
            </a:xfrm>
            <a:prstGeom prst="rect">
              <a:avLst/>
            </a:prstGeom>
            <a:gradFill>
              <a:gsLst>
                <a:gs pos="67000">
                  <a:srgbClr val="062AA7">
                    <a:lumMod val="41000"/>
                  </a:srgbClr>
                </a:gs>
                <a:gs pos="26000">
                  <a:srgbClr val="0033CC"/>
                </a:gs>
                <a:gs pos="2000">
                  <a:srgbClr val="FFC000"/>
                </a:gs>
                <a:gs pos="2000">
                  <a:srgbClr val="66FF33"/>
                </a:gs>
                <a:gs pos="100000">
                  <a:srgbClr val="002060"/>
                </a:gs>
                <a:gs pos="80000">
                  <a:srgbClr val="FFC000"/>
                </a:gs>
                <a:gs pos="7000">
                  <a:srgbClr val="FFC000"/>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4572000" y="2571750"/>
              <a:ext cx="4572000" cy="2571750"/>
            </a:xfrm>
            <a:prstGeom prst="rect">
              <a:avLst/>
            </a:prstGeom>
            <a:gradFill>
              <a:gsLst>
                <a:gs pos="67000">
                  <a:srgbClr val="062AA7">
                    <a:lumMod val="41000"/>
                  </a:srgbClr>
                </a:gs>
                <a:gs pos="26000">
                  <a:srgbClr val="0033CC"/>
                </a:gs>
                <a:gs pos="2000">
                  <a:srgbClr val="FFC000"/>
                </a:gs>
                <a:gs pos="2000">
                  <a:srgbClr val="66FF33"/>
                </a:gs>
                <a:gs pos="100000">
                  <a:srgbClr val="002060"/>
                </a:gs>
                <a:gs pos="80000">
                  <a:srgbClr val="FFC000"/>
                </a:gs>
                <a:gs pos="7000">
                  <a:srgbClr val="FFC000"/>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10800000" flipH="1">
              <a:off x="4572000" y="0"/>
              <a:ext cx="4572000" cy="2571750"/>
            </a:xfrm>
            <a:prstGeom prst="rect">
              <a:avLst/>
            </a:prstGeom>
            <a:gradFill>
              <a:gsLst>
                <a:gs pos="67000">
                  <a:srgbClr val="062AA7">
                    <a:lumMod val="41000"/>
                  </a:srgbClr>
                </a:gs>
                <a:gs pos="26000">
                  <a:srgbClr val="0033CC"/>
                </a:gs>
                <a:gs pos="2000">
                  <a:srgbClr val="FFC000"/>
                </a:gs>
                <a:gs pos="2000">
                  <a:srgbClr val="66FF33"/>
                </a:gs>
                <a:gs pos="100000">
                  <a:srgbClr val="002060"/>
                </a:gs>
                <a:gs pos="80000">
                  <a:srgbClr val="FFC000"/>
                </a:gs>
                <a:gs pos="7000">
                  <a:srgbClr val="FFC000"/>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flipH="1">
              <a:off x="0" y="2571750"/>
              <a:ext cx="4572000" cy="2571750"/>
            </a:xfrm>
            <a:prstGeom prst="rect">
              <a:avLst/>
            </a:prstGeom>
            <a:gradFill>
              <a:gsLst>
                <a:gs pos="67000">
                  <a:srgbClr val="062AA7">
                    <a:lumMod val="41000"/>
                  </a:srgbClr>
                </a:gs>
                <a:gs pos="26000">
                  <a:srgbClr val="0033CC"/>
                </a:gs>
                <a:gs pos="2000">
                  <a:srgbClr val="FFC000"/>
                </a:gs>
                <a:gs pos="2000">
                  <a:srgbClr val="66FF33"/>
                </a:gs>
                <a:gs pos="100000">
                  <a:srgbClr val="002060"/>
                </a:gs>
                <a:gs pos="80000">
                  <a:srgbClr val="FFC000"/>
                </a:gs>
                <a:gs pos="7000">
                  <a:srgbClr val="FFC000"/>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2" name="1 Imagen" descr="Diapositiva2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3642"/>
            <a:ext cx="9144000" cy="5138926"/>
          </a:xfrm>
          <a:prstGeom prst="rect">
            <a:avLst/>
          </a:prstGeom>
          <a:noFill/>
          <a:ln>
            <a:noFill/>
          </a:ln>
        </p:spPr>
      </p:pic>
      <p:sp>
        <p:nvSpPr>
          <p:cNvPr id="8" name="7 Triángulo isósceles"/>
          <p:cNvSpPr/>
          <p:nvPr/>
        </p:nvSpPr>
        <p:spPr>
          <a:xfrm rot="5400000" flipH="1">
            <a:off x="5018217" y="1820129"/>
            <a:ext cx="403711" cy="1584176"/>
          </a:xfrm>
          <a:prstGeom prst="triangle">
            <a:avLst/>
          </a:prstGeom>
          <a:gradFill>
            <a:gsLst>
              <a:gs pos="0">
                <a:srgbClr val="3399FF">
                  <a:alpha val="58000"/>
                </a:srgbClr>
              </a:gs>
              <a:gs pos="16000">
                <a:srgbClr val="00CCCC">
                  <a:alpha val="66000"/>
                </a:srgbClr>
              </a:gs>
              <a:gs pos="38000">
                <a:srgbClr val="2E6792">
                  <a:alpha val="73000"/>
                </a:srgbClr>
              </a:gs>
              <a:gs pos="81000">
                <a:srgbClr val="FFC000"/>
              </a:gs>
            </a:gsLst>
            <a:lin ang="5400000" scaled="0"/>
          </a:gradFill>
          <a:ln>
            <a:solidFill>
              <a:srgbClr val="0033CC"/>
            </a:solidFill>
          </a:ln>
          <a:scene3d>
            <a:camera prst="orthographicFront"/>
            <a:lightRig rig="flood" dir="t">
              <a:rot lat="0" lon="0" rev="9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5400000" flipH="1">
            <a:off x="6008582" y="973780"/>
            <a:ext cx="403711" cy="1692698"/>
          </a:xfrm>
          <a:prstGeom prst="triangle">
            <a:avLst/>
          </a:prstGeom>
          <a:gradFill>
            <a:gsLst>
              <a:gs pos="0">
                <a:srgbClr val="3399FF">
                  <a:alpha val="58000"/>
                </a:srgbClr>
              </a:gs>
              <a:gs pos="16000">
                <a:srgbClr val="00CCCC">
                  <a:alpha val="66000"/>
                </a:srgbClr>
              </a:gs>
              <a:gs pos="38000">
                <a:srgbClr val="2E6792">
                  <a:alpha val="73000"/>
                </a:srgbClr>
              </a:gs>
              <a:gs pos="81000">
                <a:srgbClr val="FFC000"/>
              </a:gs>
            </a:gsLst>
            <a:lin ang="5400000" scaled="0"/>
          </a:gradFill>
          <a:ln>
            <a:solidFill>
              <a:srgbClr val="0033CC"/>
            </a:solidFill>
          </a:ln>
          <a:scene3d>
            <a:camera prst="orthographicFront"/>
            <a:lightRig rig="flood" dir="t">
              <a:rot lat="0" lon="0" rev="9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5400000" flipH="1">
            <a:off x="7160710" y="253700"/>
            <a:ext cx="403711" cy="1692698"/>
          </a:xfrm>
          <a:prstGeom prst="triangle">
            <a:avLst/>
          </a:prstGeom>
          <a:gradFill>
            <a:gsLst>
              <a:gs pos="0">
                <a:srgbClr val="3399FF">
                  <a:alpha val="58000"/>
                </a:srgbClr>
              </a:gs>
              <a:gs pos="16000">
                <a:srgbClr val="00CCCC">
                  <a:alpha val="66000"/>
                </a:srgbClr>
              </a:gs>
              <a:gs pos="38000">
                <a:srgbClr val="2E6792">
                  <a:alpha val="73000"/>
                </a:srgbClr>
              </a:gs>
              <a:gs pos="81000">
                <a:srgbClr val="FFC000"/>
              </a:gs>
            </a:gsLst>
            <a:lin ang="5400000" scaled="0"/>
          </a:gradFill>
          <a:ln>
            <a:solidFill>
              <a:srgbClr val="0033CC"/>
            </a:solidFill>
          </a:ln>
          <a:scene3d>
            <a:camera prst="orthographicFront"/>
            <a:lightRig rig="flood" dir="t">
              <a:rot lat="0" lon="0" rev="9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5400000" flipH="1">
            <a:off x="8204317" y="-423853"/>
            <a:ext cx="403711" cy="1692697"/>
          </a:xfrm>
          <a:prstGeom prst="triangle">
            <a:avLst/>
          </a:prstGeom>
          <a:gradFill>
            <a:gsLst>
              <a:gs pos="0">
                <a:srgbClr val="3399FF">
                  <a:alpha val="58000"/>
                </a:srgbClr>
              </a:gs>
              <a:gs pos="16000">
                <a:srgbClr val="00CCCC">
                  <a:alpha val="66000"/>
                </a:srgbClr>
              </a:gs>
              <a:gs pos="38000">
                <a:srgbClr val="2E6792">
                  <a:alpha val="73000"/>
                </a:srgbClr>
              </a:gs>
              <a:gs pos="81000">
                <a:srgbClr val="FFC000"/>
              </a:gs>
            </a:gsLst>
            <a:lin ang="5400000" scaled="0"/>
          </a:gradFill>
          <a:ln>
            <a:solidFill>
              <a:srgbClr val="0033CC"/>
            </a:solidFill>
          </a:ln>
          <a:scene3d>
            <a:camera prst="orthographicFront"/>
            <a:lightRig rig="flood" dir="t">
              <a:rot lat="0" lon="0" rev="9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5400000" flipH="1">
            <a:off x="6008582" y="2557956"/>
            <a:ext cx="403711" cy="1692698"/>
          </a:xfrm>
          <a:prstGeom prst="triangle">
            <a:avLst/>
          </a:prstGeom>
          <a:gradFill>
            <a:gsLst>
              <a:gs pos="0">
                <a:srgbClr val="3399FF">
                  <a:alpha val="58000"/>
                </a:srgbClr>
              </a:gs>
              <a:gs pos="16000">
                <a:srgbClr val="00CCCC">
                  <a:alpha val="66000"/>
                </a:srgbClr>
              </a:gs>
              <a:gs pos="38000">
                <a:srgbClr val="2E6792">
                  <a:alpha val="73000"/>
                </a:srgbClr>
              </a:gs>
              <a:gs pos="81000">
                <a:srgbClr val="FFC000"/>
              </a:gs>
            </a:gsLst>
            <a:lin ang="5400000" scaled="0"/>
          </a:gradFill>
          <a:ln>
            <a:solidFill>
              <a:srgbClr val="0033CC"/>
            </a:solidFill>
          </a:ln>
          <a:scene3d>
            <a:camera prst="orthographicFront"/>
            <a:lightRig rig="flood" dir="t">
              <a:rot lat="0" lon="0" rev="9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5400000" flipH="1">
            <a:off x="7160710" y="3225618"/>
            <a:ext cx="403711" cy="1692698"/>
          </a:xfrm>
          <a:prstGeom prst="triangle">
            <a:avLst/>
          </a:prstGeom>
          <a:gradFill>
            <a:gsLst>
              <a:gs pos="0">
                <a:srgbClr val="3399FF">
                  <a:alpha val="58000"/>
                </a:srgbClr>
              </a:gs>
              <a:gs pos="16000">
                <a:srgbClr val="00CCCC">
                  <a:alpha val="66000"/>
                </a:srgbClr>
              </a:gs>
              <a:gs pos="38000">
                <a:srgbClr val="2E6792">
                  <a:alpha val="73000"/>
                </a:srgbClr>
              </a:gs>
              <a:gs pos="81000">
                <a:srgbClr val="FFC000"/>
              </a:gs>
            </a:gsLst>
            <a:lin ang="5400000" scaled="0"/>
          </a:gradFill>
          <a:ln>
            <a:solidFill>
              <a:srgbClr val="0033CC"/>
            </a:solidFill>
          </a:ln>
          <a:scene3d>
            <a:camera prst="orthographicFront"/>
            <a:lightRig rig="flood" dir="t">
              <a:rot lat="0" lon="0" rev="9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5400000" flipH="1">
            <a:off x="8204318" y="3904426"/>
            <a:ext cx="403711" cy="1692698"/>
          </a:xfrm>
          <a:prstGeom prst="triangle">
            <a:avLst/>
          </a:prstGeom>
          <a:gradFill>
            <a:gsLst>
              <a:gs pos="0">
                <a:srgbClr val="3399FF">
                  <a:alpha val="58000"/>
                </a:srgbClr>
              </a:gs>
              <a:gs pos="16000">
                <a:srgbClr val="00CCCC">
                  <a:alpha val="66000"/>
                </a:srgbClr>
              </a:gs>
              <a:gs pos="38000">
                <a:srgbClr val="2E6792">
                  <a:alpha val="73000"/>
                </a:srgbClr>
              </a:gs>
              <a:gs pos="81000">
                <a:srgbClr val="FFC000"/>
              </a:gs>
            </a:gsLst>
            <a:lin ang="5400000" scaled="0"/>
          </a:gradFill>
          <a:ln>
            <a:solidFill>
              <a:srgbClr val="0033CC"/>
            </a:solidFill>
          </a:ln>
          <a:scene3d>
            <a:camera prst="orthographicFront"/>
            <a:lightRig rig="flood" dir="t">
              <a:rot lat="0" lon="0" rev="9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5400000" flipH="1">
            <a:off x="6500383" y="1981184"/>
            <a:ext cx="272455" cy="1096798"/>
          </a:xfrm>
          <a:prstGeom prst="triangle">
            <a:avLst/>
          </a:prstGeom>
          <a:gradFill>
            <a:gsLst>
              <a:gs pos="0">
                <a:srgbClr val="3399FF">
                  <a:alpha val="58000"/>
                </a:srgbClr>
              </a:gs>
              <a:gs pos="16000">
                <a:srgbClr val="00CCCC">
                  <a:alpha val="66000"/>
                </a:srgbClr>
              </a:gs>
              <a:gs pos="38000">
                <a:srgbClr val="2E6792">
                  <a:alpha val="73000"/>
                </a:srgbClr>
              </a:gs>
              <a:gs pos="81000">
                <a:srgbClr val="FFC000"/>
              </a:gs>
            </a:gsLst>
            <a:lin ang="5400000" scaled="0"/>
          </a:gradFill>
          <a:ln>
            <a:solidFill>
              <a:srgbClr val="0033CC"/>
            </a:solidFill>
          </a:ln>
          <a:scene3d>
            <a:camera prst="orthographicFront"/>
            <a:lightRig rig="flood" dir="t">
              <a:rot lat="0" lon="0" rev="9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5400000" flipH="1">
            <a:off x="7106941" y="1446623"/>
            <a:ext cx="272455" cy="1096798"/>
          </a:xfrm>
          <a:prstGeom prst="triangle">
            <a:avLst/>
          </a:prstGeom>
          <a:gradFill>
            <a:gsLst>
              <a:gs pos="0">
                <a:srgbClr val="3399FF">
                  <a:alpha val="58000"/>
                </a:srgbClr>
              </a:gs>
              <a:gs pos="16000">
                <a:srgbClr val="00CCCC">
                  <a:alpha val="66000"/>
                </a:srgbClr>
              </a:gs>
              <a:gs pos="38000">
                <a:srgbClr val="2E6792">
                  <a:alpha val="73000"/>
                </a:srgbClr>
              </a:gs>
              <a:gs pos="81000">
                <a:srgbClr val="FFC000"/>
              </a:gs>
            </a:gsLst>
            <a:lin ang="5400000" scaled="0"/>
          </a:gradFill>
          <a:ln>
            <a:solidFill>
              <a:srgbClr val="0033CC"/>
            </a:solidFill>
          </a:ln>
          <a:scene3d>
            <a:camera prst="orthographicFront"/>
            <a:lightRig rig="flood" dir="t">
              <a:rot lat="0" lon="0" rev="9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5400000" flipH="1">
            <a:off x="7853474" y="960658"/>
            <a:ext cx="272455" cy="1096798"/>
          </a:xfrm>
          <a:prstGeom prst="triangle">
            <a:avLst/>
          </a:prstGeom>
          <a:gradFill>
            <a:gsLst>
              <a:gs pos="0">
                <a:srgbClr val="3399FF">
                  <a:alpha val="58000"/>
                </a:srgbClr>
              </a:gs>
              <a:gs pos="16000">
                <a:srgbClr val="00CCCC">
                  <a:alpha val="66000"/>
                </a:srgbClr>
              </a:gs>
              <a:gs pos="38000">
                <a:srgbClr val="2E6792">
                  <a:alpha val="73000"/>
                </a:srgbClr>
              </a:gs>
              <a:gs pos="81000">
                <a:srgbClr val="FFC000"/>
              </a:gs>
            </a:gsLst>
            <a:lin ang="5400000" scaled="0"/>
          </a:gradFill>
          <a:ln>
            <a:solidFill>
              <a:srgbClr val="0033CC"/>
            </a:solidFill>
          </a:ln>
          <a:scene3d>
            <a:camera prst="orthographicFront"/>
            <a:lightRig rig="flood" dir="t">
              <a:rot lat="0" lon="0" rev="9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5400000" flipH="1">
            <a:off x="8529690" y="503394"/>
            <a:ext cx="272455" cy="1096798"/>
          </a:xfrm>
          <a:prstGeom prst="triangle">
            <a:avLst/>
          </a:prstGeom>
          <a:gradFill>
            <a:gsLst>
              <a:gs pos="0">
                <a:srgbClr val="3399FF">
                  <a:alpha val="58000"/>
                </a:srgbClr>
              </a:gs>
              <a:gs pos="16000">
                <a:srgbClr val="00CCCC">
                  <a:alpha val="66000"/>
                </a:srgbClr>
              </a:gs>
              <a:gs pos="38000">
                <a:srgbClr val="2E6792">
                  <a:alpha val="73000"/>
                </a:srgbClr>
              </a:gs>
              <a:gs pos="81000">
                <a:srgbClr val="FFC000"/>
              </a:gs>
            </a:gsLst>
            <a:lin ang="5400000" scaled="0"/>
          </a:gradFill>
          <a:ln>
            <a:solidFill>
              <a:srgbClr val="0033CC"/>
            </a:solidFill>
          </a:ln>
          <a:scene3d>
            <a:camera prst="orthographicFront"/>
            <a:lightRig rig="flood" dir="t">
              <a:rot lat="0" lon="0" rev="9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5400000" flipH="1">
            <a:off x="7106941" y="2515745"/>
            <a:ext cx="272455" cy="1096798"/>
          </a:xfrm>
          <a:prstGeom prst="triangle">
            <a:avLst/>
          </a:prstGeom>
          <a:gradFill>
            <a:gsLst>
              <a:gs pos="0">
                <a:srgbClr val="3399FF">
                  <a:alpha val="58000"/>
                </a:srgbClr>
              </a:gs>
              <a:gs pos="16000">
                <a:srgbClr val="00CCCC">
                  <a:alpha val="66000"/>
                </a:srgbClr>
              </a:gs>
              <a:gs pos="38000">
                <a:srgbClr val="2E6792">
                  <a:alpha val="73000"/>
                </a:srgbClr>
              </a:gs>
              <a:gs pos="81000">
                <a:srgbClr val="FFC000"/>
              </a:gs>
            </a:gsLst>
            <a:lin ang="5400000" scaled="0"/>
          </a:gradFill>
          <a:ln>
            <a:solidFill>
              <a:srgbClr val="0033CC"/>
            </a:solidFill>
          </a:ln>
          <a:scene3d>
            <a:camera prst="orthographicFront"/>
            <a:lightRig rig="flood" dir="t">
              <a:rot lat="0" lon="0" rev="9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rot="5400000" flipH="1">
            <a:off x="7853474" y="2966333"/>
            <a:ext cx="272455" cy="1096798"/>
          </a:xfrm>
          <a:prstGeom prst="triangle">
            <a:avLst/>
          </a:prstGeom>
          <a:gradFill>
            <a:gsLst>
              <a:gs pos="0">
                <a:srgbClr val="3399FF">
                  <a:alpha val="58000"/>
                </a:srgbClr>
              </a:gs>
              <a:gs pos="16000">
                <a:srgbClr val="00CCCC">
                  <a:alpha val="66000"/>
                </a:srgbClr>
              </a:gs>
              <a:gs pos="38000">
                <a:srgbClr val="2E6792">
                  <a:alpha val="73000"/>
                </a:srgbClr>
              </a:gs>
              <a:gs pos="81000">
                <a:srgbClr val="FFC000"/>
              </a:gs>
            </a:gsLst>
            <a:lin ang="5400000" scaled="0"/>
          </a:gradFill>
          <a:ln>
            <a:solidFill>
              <a:srgbClr val="0033CC"/>
            </a:solidFill>
          </a:ln>
          <a:scene3d>
            <a:camera prst="orthographicFront"/>
            <a:lightRig rig="flood" dir="t">
              <a:rot lat="0" lon="0" rev="9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isósceles"/>
          <p:cNvSpPr/>
          <p:nvPr/>
        </p:nvSpPr>
        <p:spPr>
          <a:xfrm rot="5400000" flipH="1">
            <a:off x="8529690" y="3424444"/>
            <a:ext cx="272455" cy="1096798"/>
          </a:xfrm>
          <a:prstGeom prst="triangle">
            <a:avLst/>
          </a:prstGeom>
          <a:gradFill>
            <a:gsLst>
              <a:gs pos="0">
                <a:srgbClr val="3399FF">
                  <a:alpha val="58000"/>
                </a:srgbClr>
              </a:gs>
              <a:gs pos="16000">
                <a:srgbClr val="00CCCC">
                  <a:alpha val="66000"/>
                </a:srgbClr>
              </a:gs>
              <a:gs pos="38000">
                <a:srgbClr val="2E6792">
                  <a:alpha val="73000"/>
                </a:srgbClr>
              </a:gs>
              <a:gs pos="81000">
                <a:srgbClr val="FFC000"/>
              </a:gs>
            </a:gsLst>
            <a:lin ang="5400000" scaled="0"/>
          </a:gradFill>
          <a:ln>
            <a:solidFill>
              <a:srgbClr val="0033CC"/>
            </a:solidFill>
          </a:ln>
          <a:scene3d>
            <a:camera prst="orthographicFront"/>
            <a:lightRig rig="flood" dir="t">
              <a:rot lat="0" lon="0" rev="9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isósceles"/>
          <p:cNvSpPr/>
          <p:nvPr/>
        </p:nvSpPr>
        <p:spPr>
          <a:xfrm rot="5400000" flipH="1">
            <a:off x="7671959" y="2185360"/>
            <a:ext cx="192989" cy="601704"/>
          </a:xfrm>
          <a:prstGeom prst="triangle">
            <a:avLst/>
          </a:prstGeom>
          <a:gradFill>
            <a:gsLst>
              <a:gs pos="0">
                <a:srgbClr val="3399FF">
                  <a:alpha val="58000"/>
                </a:srgbClr>
              </a:gs>
              <a:gs pos="16000">
                <a:srgbClr val="00CCCC">
                  <a:alpha val="66000"/>
                </a:srgbClr>
              </a:gs>
              <a:gs pos="38000">
                <a:srgbClr val="2E6792">
                  <a:alpha val="73000"/>
                </a:srgbClr>
              </a:gs>
              <a:gs pos="81000">
                <a:srgbClr val="FFC000"/>
              </a:gs>
            </a:gsLst>
            <a:lin ang="5400000" scaled="0"/>
          </a:gradFill>
          <a:ln>
            <a:solidFill>
              <a:srgbClr val="0033CC"/>
            </a:solidFill>
          </a:ln>
          <a:scene3d>
            <a:camera prst="orthographicFront"/>
            <a:lightRig rig="flood" dir="t">
              <a:rot lat="0" lon="0" rev="9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isósceles"/>
          <p:cNvSpPr/>
          <p:nvPr/>
        </p:nvSpPr>
        <p:spPr>
          <a:xfrm rot="5400000" flipH="1">
            <a:off x="8004715" y="1806712"/>
            <a:ext cx="192989" cy="601704"/>
          </a:xfrm>
          <a:prstGeom prst="triangle">
            <a:avLst/>
          </a:prstGeom>
          <a:gradFill>
            <a:gsLst>
              <a:gs pos="0">
                <a:srgbClr val="3399FF">
                  <a:alpha val="58000"/>
                </a:srgbClr>
              </a:gs>
              <a:gs pos="16000">
                <a:srgbClr val="00CCCC">
                  <a:alpha val="66000"/>
                </a:srgbClr>
              </a:gs>
              <a:gs pos="38000">
                <a:srgbClr val="2E6792">
                  <a:alpha val="73000"/>
                </a:srgbClr>
              </a:gs>
              <a:gs pos="81000">
                <a:srgbClr val="FFC000"/>
              </a:gs>
            </a:gsLst>
            <a:lin ang="5400000" scaled="0"/>
          </a:gradFill>
          <a:ln>
            <a:solidFill>
              <a:srgbClr val="0033CC"/>
            </a:solidFill>
          </a:ln>
          <a:scene3d>
            <a:camera prst="orthographicFront"/>
            <a:lightRig rig="flood" dir="t">
              <a:rot lat="0" lon="0" rev="9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isósceles"/>
          <p:cNvSpPr/>
          <p:nvPr/>
        </p:nvSpPr>
        <p:spPr>
          <a:xfrm rot="5400000" flipH="1">
            <a:off x="8414261" y="1462488"/>
            <a:ext cx="192989" cy="601704"/>
          </a:xfrm>
          <a:prstGeom prst="triangle">
            <a:avLst/>
          </a:prstGeom>
          <a:gradFill>
            <a:gsLst>
              <a:gs pos="0">
                <a:srgbClr val="3399FF">
                  <a:alpha val="58000"/>
                </a:srgbClr>
              </a:gs>
              <a:gs pos="16000">
                <a:srgbClr val="00CCCC">
                  <a:alpha val="66000"/>
                </a:srgbClr>
              </a:gs>
              <a:gs pos="38000">
                <a:srgbClr val="2E6792">
                  <a:alpha val="73000"/>
                </a:srgbClr>
              </a:gs>
              <a:gs pos="81000">
                <a:srgbClr val="FFC000"/>
              </a:gs>
            </a:gsLst>
            <a:lin ang="5400000" scaled="0"/>
          </a:gradFill>
          <a:ln>
            <a:solidFill>
              <a:srgbClr val="0033CC"/>
            </a:solidFill>
          </a:ln>
          <a:scene3d>
            <a:camera prst="orthographicFront"/>
            <a:lightRig rig="flood" dir="t">
              <a:rot lat="0" lon="0" rev="9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isósceles"/>
          <p:cNvSpPr/>
          <p:nvPr/>
        </p:nvSpPr>
        <p:spPr>
          <a:xfrm rot="5400000" flipH="1">
            <a:off x="8785232" y="1138592"/>
            <a:ext cx="192989" cy="601704"/>
          </a:xfrm>
          <a:prstGeom prst="triangle">
            <a:avLst/>
          </a:prstGeom>
          <a:gradFill>
            <a:gsLst>
              <a:gs pos="0">
                <a:srgbClr val="3399FF">
                  <a:alpha val="58000"/>
                </a:srgbClr>
              </a:gs>
              <a:gs pos="16000">
                <a:srgbClr val="00CCCC">
                  <a:alpha val="66000"/>
                </a:srgbClr>
              </a:gs>
              <a:gs pos="38000">
                <a:srgbClr val="2E6792">
                  <a:alpha val="73000"/>
                </a:srgbClr>
              </a:gs>
              <a:gs pos="81000">
                <a:srgbClr val="FFC000"/>
              </a:gs>
            </a:gsLst>
            <a:lin ang="5400000" scaled="0"/>
          </a:gradFill>
          <a:ln>
            <a:solidFill>
              <a:srgbClr val="0033CC"/>
            </a:solidFill>
          </a:ln>
          <a:scene3d>
            <a:camera prst="orthographicFront"/>
            <a:lightRig rig="flood" dir="t">
              <a:rot lat="0" lon="0" rev="9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isósceles"/>
          <p:cNvSpPr/>
          <p:nvPr/>
        </p:nvSpPr>
        <p:spPr>
          <a:xfrm rot="5400000" flipH="1">
            <a:off x="8004715" y="2564007"/>
            <a:ext cx="192989" cy="601704"/>
          </a:xfrm>
          <a:prstGeom prst="triangle">
            <a:avLst/>
          </a:prstGeom>
          <a:gradFill>
            <a:gsLst>
              <a:gs pos="0">
                <a:srgbClr val="3399FF">
                  <a:alpha val="58000"/>
                </a:srgbClr>
              </a:gs>
              <a:gs pos="16000">
                <a:srgbClr val="00CCCC">
                  <a:alpha val="66000"/>
                </a:srgbClr>
              </a:gs>
              <a:gs pos="38000">
                <a:srgbClr val="2E6792">
                  <a:alpha val="73000"/>
                </a:srgbClr>
              </a:gs>
              <a:gs pos="81000">
                <a:srgbClr val="FFC000"/>
              </a:gs>
            </a:gsLst>
            <a:lin ang="5400000" scaled="0"/>
          </a:gradFill>
          <a:ln>
            <a:solidFill>
              <a:srgbClr val="0033CC"/>
            </a:solidFill>
          </a:ln>
          <a:scene3d>
            <a:camera prst="orthographicFront"/>
            <a:lightRig rig="flood" dir="t">
              <a:rot lat="0" lon="0" rev="9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isósceles"/>
          <p:cNvSpPr/>
          <p:nvPr/>
        </p:nvSpPr>
        <p:spPr>
          <a:xfrm rot="5400000" flipH="1">
            <a:off x="8414261" y="2883174"/>
            <a:ext cx="192989" cy="601704"/>
          </a:xfrm>
          <a:prstGeom prst="triangle">
            <a:avLst/>
          </a:prstGeom>
          <a:gradFill>
            <a:gsLst>
              <a:gs pos="0">
                <a:srgbClr val="3399FF">
                  <a:alpha val="58000"/>
                </a:srgbClr>
              </a:gs>
              <a:gs pos="16000">
                <a:srgbClr val="00CCCC">
                  <a:alpha val="66000"/>
                </a:srgbClr>
              </a:gs>
              <a:gs pos="38000">
                <a:srgbClr val="2E6792">
                  <a:alpha val="73000"/>
                </a:srgbClr>
              </a:gs>
              <a:gs pos="81000">
                <a:srgbClr val="FFC000"/>
              </a:gs>
            </a:gsLst>
            <a:lin ang="5400000" scaled="0"/>
          </a:gradFill>
          <a:ln>
            <a:solidFill>
              <a:srgbClr val="0033CC"/>
            </a:solidFill>
          </a:ln>
          <a:scene3d>
            <a:camera prst="orthographicFront"/>
            <a:lightRig rig="flood" dir="t">
              <a:rot lat="0" lon="0" rev="9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isósceles"/>
          <p:cNvSpPr/>
          <p:nvPr/>
        </p:nvSpPr>
        <p:spPr>
          <a:xfrm rot="5400000" flipH="1">
            <a:off x="8785232" y="3207670"/>
            <a:ext cx="192989" cy="601704"/>
          </a:xfrm>
          <a:prstGeom prst="triangle">
            <a:avLst/>
          </a:prstGeom>
          <a:gradFill>
            <a:gsLst>
              <a:gs pos="0">
                <a:srgbClr val="3399FF">
                  <a:alpha val="58000"/>
                </a:srgbClr>
              </a:gs>
              <a:gs pos="16000">
                <a:srgbClr val="00CCCC">
                  <a:alpha val="66000"/>
                </a:srgbClr>
              </a:gs>
              <a:gs pos="38000">
                <a:srgbClr val="2E6792">
                  <a:alpha val="73000"/>
                </a:srgbClr>
              </a:gs>
              <a:gs pos="81000">
                <a:srgbClr val="FFC000"/>
              </a:gs>
            </a:gsLst>
            <a:lin ang="5400000" scaled="0"/>
          </a:gradFill>
          <a:ln>
            <a:solidFill>
              <a:srgbClr val="0033CC"/>
            </a:solidFill>
          </a:ln>
          <a:scene3d>
            <a:camera prst="orthographicFront"/>
            <a:lightRig rig="flood" dir="t">
              <a:rot lat="0" lon="0" rev="9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isósceles"/>
          <p:cNvSpPr/>
          <p:nvPr/>
        </p:nvSpPr>
        <p:spPr>
          <a:xfrm rot="5400000" flipH="1">
            <a:off x="8319199" y="2282297"/>
            <a:ext cx="124875" cy="333476"/>
          </a:xfrm>
          <a:prstGeom prst="triangle">
            <a:avLst/>
          </a:prstGeom>
          <a:gradFill>
            <a:gsLst>
              <a:gs pos="0">
                <a:srgbClr val="3399FF">
                  <a:alpha val="58000"/>
                </a:srgbClr>
              </a:gs>
              <a:gs pos="16000">
                <a:srgbClr val="00CCCC">
                  <a:alpha val="66000"/>
                </a:srgbClr>
              </a:gs>
              <a:gs pos="38000">
                <a:srgbClr val="2E6792">
                  <a:alpha val="73000"/>
                </a:srgbClr>
              </a:gs>
              <a:gs pos="81000">
                <a:srgbClr val="FFC000"/>
              </a:gs>
            </a:gsLst>
            <a:lin ang="5400000" scaled="0"/>
          </a:gradFill>
          <a:ln>
            <a:solidFill>
              <a:srgbClr val="0033CC"/>
            </a:solidFill>
          </a:ln>
          <a:scene3d>
            <a:camera prst="orthographicFront"/>
            <a:lightRig rig="flood" dir="t">
              <a:rot lat="0" lon="0" rev="9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isósceles"/>
          <p:cNvSpPr/>
          <p:nvPr/>
        </p:nvSpPr>
        <p:spPr>
          <a:xfrm rot="5400000" flipH="1">
            <a:off x="8503621" y="2037290"/>
            <a:ext cx="124875" cy="333476"/>
          </a:xfrm>
          <a:prstGeom prst="triangle">
            <a:avLst/>
          </a:prstGeom>
          <a:gradFill>
            <a:gsLst>
              <a:gs pos="0">
                <a:srgbClr val="3399FF">
                  <a:alpha val="58000"/>
                </a:srgbClr>
              </a:gs>
              <a:gs pos="16000">
                <a:srgbClr val="00CCCC">
                  <a:alpha val="66000"/>
                </a:srgbClr>
              </a:gs>
              <a:gs pos="38000">
                <a:srgbClr val="2E6792">
                  <a:alpha val="73000"/>
                </a:srgbClr>
              </a:gs>
              <a:gs pos="81000">
                <a:srgbClr val="FFC000"/>
              </a:gs>
            </a:gsLst>
            <a:lin ang="5400000" scaled="0"/>
          </a:gradFill>
          <a:ln>
            <a:solidFill>
              <a:srgbClr val="0033CC"/>
            </a:solidFill>
          </a:ln>
          <a:scene3d>
            <a:camera prst="orthographicFront"/>
            <a:lightRig rig="flood" dir="t">
              <a:rot lat="0" lon="0" rev="9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isósceles"/>
          <p:cNvSpPr/>
          <p:nvPr/>
        </p:nvSpPr>
        <p:spPr>
          <a:xfrm rot="5400000" flipH="1">
            <a:off x="8730602" y="1814556"/>
            <a:ext cx="124875" cy="333476"/>
          </a:xfrm>
          <a:prstGeom prst="triangle">
            <a:avLst/>
          </a:prstGeom>
          <a:gradFill>
            <a:gsLst>
              <a:gs pos="0">
                <a:srgbClr val="3399FF">
                  <a:alpha val="58000"/>
                </a:srgbClr>
              </a:gs>
              <a:gs pos="16000">
                <a:srgbClr val="00CCCC">
                  <a:alpha val="66000"/>
                </a:srgbClr>
              </a:gs>
              <a:gs pos="38000">
                <a:srgbClr val="2E6792">
                  <a:alpha val="73000"/>
                </a:srgbClr>
              </a:gs>
              <a:gs pos="81000">
                <a:srgbClr val="FFC000"/>
              </a:gs>
            </a:gsLst>
            <a:lin ang="5400000" scaled="0"/>
          </a:gradFill>
          <a:ln>
            <a:solidFill>
              <a:srgbClr val="0033CC"/>
            </a:solidFill>
          </a:ln>
          <a:scene3d>
            <a:camera prst="orthographicFront"/>
            <a:lightRig rig="flood" dir="t">
              <a:rot lat="0" lon="0" rev="9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isósceles"/>
          <p:cNvSpPr/>
          <p:nvPr/>
        </p:nvSpPr>
        <p:spPr>
          <a:xfrm rot="5400000" flipH="1">
            <a:off x="8936204" y="1604977"/>
            <a:ext cx="124875" cy="333476"/>
          </a:xfrm>
          <a:prstGeom prst="triangle">
            <a:avLst/>
          </a:prstGeom>
          <a:gradFill>
            <a:gsLst>
              <a:gs pos="0">
                <a:srgbClr val="3399FF">
                  <a:alpha val="58000"/>
                </a:srgbClr>
              </a:gs>
              <a:gs pos="16000">
                <a:srgbClr val="00CCCC">
                  <a:alpha val="66000"/>
                </a:srgbClr>
              </a:gs>
              <a:gs pos="38000">
                <a:srgbClr val="2E6792">
                  <a:alpha val="73000"/>
                </a:srgbClr>
              </a:gs>
              <a:gs pos="81000">
                <a:srgbClr val="FFC000"/>
              </a:gs>
            </a:gsLst>
            <a:lin ang="5400000" scaled="0"/>
          </a:gradFill>
          <a:ln>
            <a:solidFill>
              <a:srgbClr val="0033CC"/>
            </a:solidFill>
          </a:ln>
          <a:scene3d>
            <a:camera prst="orthographicFront"/>
            <a:lightRig rig="flood" dir="t">
              <a:rot lat="0" lon="0" rev="9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isósceles"/>
          <p:cNvSpPr/>
          <p:nvPr/>
        </p:nvSpPr>
        <p:spPr>
          <a:xfrm rot="5400000" flipH="1">
            <a:off x="8503621" y="2527304"/>
            <a:ext cx="124875" cy="333476"/>
          </a:xfrm>
          <a:prstGeom prst="triangle">
            <a:avLst/>
          </a:prstGeom>
          <a:gradFill>
            <a:gsLst>
              <a:gs pos="0">
                <a:srgbClr val="3399FF">
                  <a:alpha val="58000"/>
                </a:srgbClr>
              </a:gs>
              <a:gs pos="16000">
                <a:srgbClr val="00CCCC">
                  <a:alpha val="66000"/>
                </a:srgbClr>
              </a:gs>
              <a:gs pos="38000">
                <a:srgbClr val="2E6792">
                  <a:alpha val="73000"/>
                </a:srgbClr>
              </a:gs>
              <a:gs pos="81000">
                <a:srgbClr val="FFC000"/>
              </a:gs>
            </a:gsLst>
            <a:lin ang="5400000" scaled="0"/>
          </a:gradFill>
          <a:ln>
            <a:solidFill>
              <a:srgbClr val="0033CC"/>
            </a:solidFill>
          </a:ln>
          <a:scene3d>
            <a:camera prst="orthographicFront"/>
            <a:lightRig rig="flood" dir="t">
              <a:rot lat="0" lon="0" rev="9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isósceles"/>
          <p:cNvSpPr/>
          <p:nvPr/>
        </p:nvSpPr>
        <p:spPr>
          <a:xfrm rot="5400000" flipH="1">
            <a:off x="8730602" y="2733824"/>
            <a:ext cx="124875" cy="333476"/>
          </a:xfrm>
          <a:prstGeom prst="triangle">
            <a:avLst/>
          </a:prstGeom>
          <a:gradFill>
            <a:gsLst>
              <a:gs pos="0">
                <a:srgbClr val="3399FF">
                  <a:alpha val="58000"/>
                </a:srgbClr>
              </a:gs>
              <a:gs pos="16000">
                <a:srgbClr val="00CCCC">
                  <a:alpha val="66000"/>
                </a:srgbClr>
              </a:gs>
              <a:gs pos="38000">
                <a:srgbClr val="2E6792">
                  <a:alpha val="73000"/>
                </a:srgbClr>
              </a:gs>
              <a:gs pos="81000">
                <a:srgbClr val="FFC000"/>
              </a:gs>
            </a:gsLst>
            <a:lin ang="5400000" scaled="0"/>
          </a:gradFill>
          <a:ln>
            <a:solidFill>
              <a:srgbClr val="0033CC"/>
            </a:solidFill>
          </a:ln>
          <a:scene3d>
            <a:camera prst="orthographicFront"/>
            <a:lightRig rig="flood" dir="t">
              <a:rot lat="0" lon="0" rev="9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isósceles"/>
          <p:cNvSpPr/>
          <p:nvPr/>
        </p:nvSpPr>
        <p:spPr>
          <a:xfrm rot="5400000" flipH="1">
            <a:off x="8936204" y="2943792"/>
            <a:ext cx="124875" cy="333476"/>
          </a:xfrm>
          <a:prstGeom prst="triangle">
            <a:avLst/>
          </a:prstGeom>
          <a:gradFill>
            <a:gsLst>
              <a:gs pos="0">
                <a:srgbClr val="3399FF">
                  <a:alpha val="58000"/>
                </a:srgbClr>
              </a:gs>
              <a:gs pos="16000">
                <a:srgbClr val="00CCCC">
                  <a:alpha val="66000"/>
                </a:srgbClr>
              </a:gs>
              <a:gs pos="38000">
                <a:srgbClr val="2E6792">
                  <a:alpha val="73000"/>
                </a:srgbClr>
              </a:gs>
              <a:gs pos="81000">
                <a:srgbClr val="FFC000"/>
              </a:gs>
            </a:gsLst>
            <a:lin ang="5400000" scaled="0"/>
          </a:gradFill>
          <a:ln>
            <a:solidFill>
              <a:srgbClr val="0033CC"/>
            </a:solidFill>
          </a:ln>
          <a:scene3d>
            <a:camera prst="orthographicFront"/>
            <a:lightRig rig="flood" dir="t">
              <a:rot lat="0" lon="0" rev="9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isósceles"/>
          <p:cNvSpPr/>
          <p:nvPr/>
        </p:nvSpPr>
        <p:spPr>
          <a:xfrm rot="16200000">
            <a:off x="3722074" y="1798140"/>
            <a:ext cx="403711" cy="1584176"/>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FFC000"/>
              </a:gs>
            </a:gsLst>
            <a:lin ang="5400000" scaled="0"/>
            <a:tileRect/>
          </a:gradFill>
          <a:ln>
            <a:solidFill>
              <a:srgbClr val="0033CC"/>
            </a:solidFill>
          </a:ln>
          <a:scene3d>
            <a:camera prst="orthographicFront"/>
            <a:lightRig rig="flood" dir="t">
              <a:rot lat="0" lon="0" rev="18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isósceles"/>
          <p:cNvSpPr/>
          <p:nvPr/>
        </p:nvSpPr>
        <p:spPr>
          <a:xfrm rot="16200000">
            <a:off x="2785970" y="1006052"/>
            <a:ext cx="403711" cy="1584176"/>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FFC000"/>
              </a:gs>
            </a:gsLst>
            <a:lin ang="5400000" scaled="0"/>
            <a:tileRect/>
          </a:gradFill>
          <a:ln>
            <a:solidFill>
              <a:srgbClr val="0033CC"/>
            </a:solidFill>
          </a:ln>
          <a:scene3d>
            <a:camera prst="orthographicFront"/>
            <a:lightRig rig="flood" dir="t">
              <a:rot lat="0" lon="0" rev="18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isósceles"/>
          <p:cNvSpPr/>
          <p:nvPr/>
        </p:nvSpPr>
        <p:spPr>
          <a:xfrm rot="16200000">
            <a:off x="1633842" y="285972"/>
            <a:ext cx="403711" cy="1584176"/>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FFC000"/>
              </a:gs>
            </a:gsLst>
            <a:lin ang="5400000" scaled="0"/>
            <a:tileRect/>
          </a:gradFill>
          <a:ln>
            <a:solidFill>
              <a:srgbClr val="0033CC"/>
            </a:solidFill>
          </a:ln>
          <a:scene3d>
            <a:camera prst="orthographicFront"/>
            <a:lightRig rig="flood" dir="t">
              <a:rot lat="0" lon="0" rev="18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riángulo isósceles"/>
          <p:cNvSpPr/>
          <p:nvPr/>
        </p:nvSpPr>
        <p:spPr>
          <a:xfrm rot="16200000">
            <a:off x="590234" y="-391581"/>
            <a:ext cx="403711" cy="1584176"/>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FFC000"/>
              </a:gs>
            </a:gsLst>
            <a:lin ang="5400000" scaled="0"/>
            <a:tileRect/>
          </a:gradFill>
          <a:ln>
            <a:solidFill>
              <a:srgbClr val="0033CC"/>
            </a:solidFill>
          </a:ln>
          <a:scene3d>
            <a:camera prst="orthographicFront"/>
            <a:lightRig rig="flood" dir="t">
              <a:rot lat="0" lon="0" rev="18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riángulo isósceles"/>
          <p:cNvSpPr/>
          <p:nvPr/>
        </p:nvSpPr>
        <p:spPr>
          <a:xfrm rot="16200000">
            <a:off x="2785970" y="2590228"/>
            <a:ext cx="403711" cy="1584176"/>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FFC000"/>
              </a:gs>
            </a:gsLst>
            <a:lin ang="5400000" scaled="0"/>
            <a:tileRect/>
          </a:gradFill>
          <a:ln>
            <a:solidFill>
              <a:srgbClr val="0033CC"/>
            </a:solidFill>
          </a:ln>
          <a:scene3d>
            <a:camera prst="orthographicFront"/>
            <a:lightRig rig="flood" dir="t">
              <a:rot lat="0" lon="0" rev="18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riángulo isósceles"/>
          <p:cNvSpPr/>
          <p:nvPr/>
        </p:nvSpPr>
        <p:spPr>
          <a:xfrm rot="16200000">
            <a:off x="1633842" y="3257890"/>
            <a:ext cx="403711" cy="1584176"/>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FFC000"/>
              </a:gs>
            </a:gsLst>
            <a:lin ang="5400000" scaled="0"/>
            <a:tileRect/>
          </a:gradFill>
          <a:ln>
            <a:solidFill>
              <a:srgbClr val="0033CC"/>
            </a:solidFill>
          </a:ln>
          <a:scene3d>
            <a:camera prst="orthographicFront"/>
            <a:lightRig rig="flood" dir="t">
              <a:rot lat="0" lon="0" rev="18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riángulo isósceles"/>
          <p:cNvSpPr/>
          <p:nvPr/>
        </p:nvSpPr>
        <p:spPr>
          <a:xfrm rot="16200000">
            <a:off x="590234" y="3936698"/>
            <a:ext cx="403711" cy="1584176"/>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FFC000"/>
              </a:gs>
            </a:gsLst>
            <a:lin ang="5400000" scaled="0"/>
            <a:tileRect/>
          </a:gradFill>
          <a:ln>
            <a:solidFill>
              <a:srgbClr val="0033CC"/>
            </a:solidFill>
          </a:ln>
          <a:scene3d>
            <a:camera prst="orthographicFront"/>
            <a:lightRig rig="flood" dir="t">
              <a:rot lat="0" lon="0" rev="18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riángulo isósceles"/>
          <p:cNvSpPr/>
          <p:nvPr/>
        </p:nvSpPr>
        <p:spPr>
          <a:xfrm rot="16200000">
            <a:off x="2406322" y="1994354"/>
            <a:ext cx="272455" cy="1026481"/>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FFC000"/>
              </a:gs>
            </a:gsLst>
            <a:lin ang="5400000" scaled="0"/>
            <a:tileRect/>
          </a:gradFill>
          <a:ln>
            <a:solidFill>
              <a:srgbClr val="0033CC"/>
            </a:solidFill>
          </a:ln>
          <a:scene3d>
            <a:camera prst="orthographicFront"/>
            <a:lightRig rig="flood" dir="t">
              <a:rot lat="0" lon="0" rev="18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riángulo isósceles"/>
          <p:cNvSpPr/>
          <p:nvPr/>
        </p:nvSpPr>
        <p:spPr>
          <a:xfrm rot="16200000">
            <a:off x="1799764" y="1459793"/>
            <a:ext cx="272455" cy="1026481"/>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FFC000"/>
              </a:gs>
            </a:gsLst>
            <a:lin ang="5400000" scaled="0"/>
            <a:tileRect/>
          </a:gradFill>
          <a:ln>
            <a:solidFill>
              <a:srgbClr val="0033CC"/>
            </a:solidFill>
          </a:ln>
          <a:scene3d>
            <a:camera prst="orthographicFront"/>
            <a:lightRig rig="flood" dir="t">
              <a:rot lat="0" lon="0" rev="18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riángulo isósceles"/>
          <p:cNvSpPr/>
          <p:nvPr/>
        </p:nvSpPr>
        <p:spPr>
          <a:xfrm rot="16200000">
            <a:off x="1053231" y="973828"/>
            <a:ext cx="272455" cy="1026481"/>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FFC000"/>
              </a:gs>
            </a:gsLst>
            <a:lin ang="5400000" scaled="0"/>
            <a:tileRect/>
          </a:gradFill>
          <a:ln>
            <a:solidFill>
              <a:srgbClr val="0033CC"/>
            </a:solidFill>
          </a:ln>
          <a:scene3d>
            <a:camera prst="orthographicFront"/>
            <a:lightRig rig="flood" dir="t">
              <a:rot lat="0" lon="0" rev="18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riángulo isósceles"/>
          <p:cNvSpPr/>
          <p:nvPr/>
        </p:nvSpPr>
        <p:spPr>
          <a:xfrm rot="16200000">
            <a:off x="377015" y="516564"/>
            <a:ext cx="272455" cy="1026481"/>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FFC000"/>
              </a:gs>
            </a:gsLst>
            <a:lin ang="5400000" scaled="0"/>
            <a:tileRect/>
          </a:gradFill>
          <a:ln>
            <a:solidFill>
              <a:srgbClr val="0033CC"/>
            </a:solidFill>
          </a:ln>
          <a:scene3d>
            <a:camera prst="orthographicFront"/>
            <a:lightRig rig="flood" dir="t">
              <a:rot lat="0" lon="0" rev="18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riángulo isósceles"/>
          <p:cNvSpPr/>
          <p:nvPr/>
        </p:nvSpPr>
        <p:spPr>
          <a:xfrm rot="16200000">
            <a:off x="1799764" y="2528915"/>
            <a:ext cx="272455" cy="1026481"/>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FFC000"/>
              </a:gs>
            </a:gsLst>
            <a:lin ang="5400000" scaled="0"/>
            <a:tileRect/>
          </a:gradFill>
          <a:ln>
            <a:solidFill>
              <a:srgbClr val="0033CC"/>
            </a:solidFill>
          </a:ln>
          <a:scene3d>
            <a:camera prst="orthographicFront"/>
            <a:lightRig rig="flood" dir="t">
              <a:rot lat="0" lon="0" rev="18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riángulo isósceles"/>
          <p:cNvSpPr/>
          <p:nvPr/>
        </p:nvSpPr>
        <p:spPr>
          <a:xfrm rot="16200000">
            <a:off x="1053231" y="2979503"/>
            <a:ext cx="272455" cy="1026481"/>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FFC000"/>
              </a:gs>
            </a:gsLst>
            <a:lin ang="5400000" scaled="0"/>
            <a:tileRect/>
          </a:gradFill>
          <a:ln>
            <a:solidFill>
              <a:srgbClr val="0033CC"/>
            </a:solidFill>
          </a:ln>
          <a:scene3d>
            <a:camera prst="orthographicFront"/>
            <a:lightRig rig="flood" dir="t">
              <a:rot lat="0" lon="0" rev="18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Triángulo isósceles"/>
          <p:cNvSpPr/>
          <p:nvPr/>
        </p:nvSpPr>
        <p:spPr>
          <a:xfrm rot="16200000">
            <a:off x="377015" y="3437614"/>
            <a:ext cx="272455" cy="1026481"/>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FFC000"/>
              </a:gs>
            </a:gsLst>
            <a:lin ang="5400000" scaled="0"/>
            <a:tileRect/>
          </a:gradFill>
          <a:ln>
            <a:solidFill>
              <a:srgbClr val="0033CC"/>
            </a:solidFill>
          </a:ln>
          <a:scene3d>
            <a:camera prst="orthographicFront"/>
            <a:lightRig rig="flood" dir="t">
              <a:rot lat="0" lon="0" rev="18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Triángulo isósceles"/>
          <p:cNvSpPr/>
          <p:nvPr/>
        </p:nvSpPr>
        <p:spPr>
          <a:xfrm rot="16200000">
            <a:off x="1298343" y="2182660"/>
            <a:ext cx="192989" cy="563126"/>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FFC000"/>
              </a:gs>
            </a:gsLst>
            <a:lin ang="5400000" scaled="0"/>
            <a:tileRect/>
          </a:gradFill>
          <a:ln>
            <a:solidFill>
              <a:srgbClr val="0033CC"/>
            </a:solidFill>
          </a:ln>
          <a:scene3d>
            <a:camera prst="orthographicFront"/>
            <a:lightRig rig="flood" dir="t">
              <a:rot lat="0" lon="0" rev="18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Triángulo isósceles"/>
          <p:cNvSpPr/>
          <p:nvPr/>
        </p:nvSpPr>
        <p:spPr>
          <a:xfrm rot="16200000">
            <a:off x="965587" y="1804012"/>
            <a:ext cx="192989" cy="563126"/>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FFC000"/>
              </a:gs>
            </a:gsLst>
            <a:lin ang="5400000" scaled="0"/>
            <a:tileRect/>
          </a:gradFill>
          <a:ln>
            <a:solidFill>
              <a:srgbClr val="0033CC"/>
            </a:solidFill>
          </a:ln>
          <a:scene3d>
            <a:camera prst="orthographicFront"/>
            <a:lightRig rig="flood" dir="t">
              <a:rot lat="0" lon="0" rev="18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Triángulo isósceles"/>
          <p:cNvSpPr/>
          <p:nvPr/>
        </p:nvSpPr>
        <p:spPr>
          <a:xfrm rot="16200000">
            <a:off x="556041" y="1459788"/>
            <a:ext cx="192989" cy="563126"/>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FFC000"/>
              </a:gs>
            </a:gsLst>
            <a:lin ang="5400000" scaled="0"/>
            <a:tileRect/>
          </a:gradFill>
          <a:ln>
            <a:solidFill>
              <a:srgbClr val="0033CC"/>
            </a:solidFill>
          </a:ln>
          <a:scene3d>
            <a:camera prst="orthographicFront"/>
            <a:lightRig rig="flood" dir="t">
              <a:rot lat="0" lon="0" rev="18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Triángulo isósceles"/>
          <p:cNvSpPr/>
          <p:nvPr/>
        </p:nvSpPr>
        <p:spPr>
          <a:xfrm rot="16200000">
            <a:off x="185070" y="1135892"/>
            <a:ext cx="192989" cy="563126"/>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FFC000"/>
              </a:gs>
            </a:gsLst>
            <a:lin ang="5400000" scaled="0"/>
            <a:tileRect/>
          </a:gradFill>
          <a:ln>
            <a:solidFill>
              <a:srgbClr val="0033CC"/>
            </a:solidFill>
          </a:ln>
          <a:scene3d>
            <a:camera prst="orthographicFront"/>
            <a:lightRig rig="flood" dir="t">
              <a:rot lat="0" lon="0" rev="18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Triángulo isósceles"/>
          <p:cNvSpPr/>
          <p:nvPr/>
        </p:nvSpPr>
        <p:spPr>
          <a:xfrm rot="16200000">
            <a:off x="965587" y="2561307"/>
            <a:ext cx="192989" cy="563126"/>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FFC000"/>
              </a:gs>
            </a:gsLst>
            <a:lin ang="5400000" scaled="0"/>
            <a:tileRect/>
          </a:gradFill>
          <a:ln>
            <a:solidFill>
              <a:srgbClr val="0033CC"/>
            </a:solidFill>
          </a:ln>
          <a:scene3d>
            <a:camera prst="orthographicFront"/>
            <a:lightRig rig="flood" dir="t">
              <a:rot lat="0" lon="0" rev="18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Triángulo isósceles"/>
          <p:cNvSpPr/>
          <p:nvPr/>
        </p:nvSpPr>
        <p:spPr>
          <a:xfrm rot="16200000">
            <a:off x="556041" y="2880474"/>
            <a:ext cx="192989" cy="563126"/>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FFC000"/>
              </a:gs>
            </a:gsLst>
            <a:lin ang="5400000" scaled="0"/>
            <a:tileRect/>
          </a:gradFill>
          <a:ln>
            <a:solidFill>
              <a:srgbClr val="0033CC"/>
            </a:solidFill>
          </a:ln>
          <a:scene3d>
            <a:camera prst="orthographicFront"/>
            <a:lightRig rig="flood" dir="t">
              <a:rot lat="0" lon="0" rev="18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Triángulo isósceles"/>
          <p:cNvSpPr/>
          <p:nvPr/>
        </p:nvSpPr>
        <p:spPr>
          <a:xfrm rot="16200000">
            <a:off x="185070" y="3204970"/>
            <a:ext cx="192989" cy="563126"/>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FFC000"/>
              </a:gs>
            </a:gsLst>
            <a:lin ang="5400000" scaled="0"/>
            <a:tileRect/>
          </a:gradFill>
          <a:ln>
            <a:solidFill>
              <a:srgbClr val="0033CC"/>
            </a:solidFill>
          </a:ln>
          <a:scene3d>
            <a:camera prst="orthographicFront"/>
            <a:lightRig rig="flood" dir="t">
              <a:rot lat="0" lon="0" rev="18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Triángulo isósceles"/>
          <p:cNvSpPr/>
          <p:nvPr/>
        </p:nvSpPr>
        <p:spPr>
          <a:xfrm rot="16200000">
            <a:off x="710617" y="2270998"/>
            <a:ext cx="124875" cy="312097"/>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FFC000"/>
              </a:gs>
            </a:gsLst>
            <a:lin ang="5400000" scaled="0"/>
            <a:tileRect/>
          </a:gradFill>
          <a:ln>
            <a:solidFill>
              <a:srgbClr val="0033CC"/>
            </a:solidFill>
          </a:ln>
          <a:scene3d>
            <a:camera prst="orthographicFront"/>
            <a:lightRig rig="flood" dir="t">
              <a:rot lat="0" lon="0" rev="18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Triángulo isósceles"/>
          <p:cNvSpPr/>
          <p:nvPr/>
        </p:nvSpPr>
        <p:spPr>
          <a:xfrm rot="16200000">
            <a:off x="526195" y="2025991"/>
            <a:ext cx="124875" cy="312097"/>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FFC000"/>
              </a:gs>
            </a:gsLst>
            <a:lin ang="5400000" scaled="0"/>
            <a:tileRect/>
          </a:gradFill>
          <a:ln>
            <a:solidFill>
              <a:srgbClr val="0033CC"/>
            </a:solidFill>
          </a:ln>
          <a:scene3d>
            <a:camera prst="orthographicFront"/>
            <a:lightRig rig="flood" dir="t">
              <a:rot lat="0" lon="0" rev="18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Triángulo isósceles"/>
          <p:cNvSpPr/>
          <p:nvPr/>
        </p:nvSpPr>
        <p:spPr>
          <a:xfrm rot="16200000">
            <a:off x="299214" y="1803257"/>
            <a:ext cx="124875" cy="312097"/>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FFC000"/>
              </a:gs>
            </a:gsLst>
            <a:lin ang="5400000" scaled="0"/>
            <a:tileRect/>
          </a:gradFill>
          <a:ln>
            <a:solidFill>
              <a:srgbClr val="0033CC"/>
            </a:solidFill>
          </a:ln>
          <a:scene3d>
            <a:camera prst="orthographicFront"/>
            <a:lightRig rig="flood" dir="t">
              <a:rot lat="0" lon="0" rev="18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Triángulo isósceles"/>
          <p:cNvSpPr/>
          <p:nvPr/>
        </p:nvSpPr>
        <p:spPr>
          <a:xfrm rot="16200000">
            <a:off x="93612" y="1593678"/>
            <a:ext cx="124875" cy="312097"/>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FFC000"/>
              </a:gs>
            </a:gsLst>
            <a:lin ang="5400000" scaled="0"/>
            <a:tileRect/>
          </a:gradFill>
          <a:ln>
            <a:solidFill>
              <a:srgbClr val="0033CC"/>
            </a:solidFill>
          </a:ln>
          <a:scene3d>
            <a:camera prst="orthographicFront"/>
            <a:lightRig rig="flood" dir="t">
              <a:rot lat="0" lon="0" rev="18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Triángulo isósceles"/>
          <p:cNvSpPr/>
          <p:nvPr/>
        </p:nvSpPr>
        <p:spPr>
          <a:xfrm rot="16200000">
            <a:off x="526195" y="2516005"/>
            <a:ext cx="124875" cy="312097"/>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FFC000"/>
              </a:gs>
            </a:gsLst>
            <a:lin ang="5400000" scaled="0"/>
            <a:tileRect/>
          </a:gradFill>
          <a:ln>
            <a:solidFill>
              <a:srgbClr val="0033CC"/>
            </a:solidFill>
          </a:ln>
          <a:scene3d>
            <a:camera prst="orthographicFront"/>
            <a:lightRig rig="flood" dir="t">
              <a:rot lat="0" lon="0" rev="18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Triángulo isósceles"/>
          <p:cNvSpPr/>
          <p:nvPr/>
        </p:nvSpPr>
        <p:spPr>
          <a:xfrm rot="16200000">
            <a:off x="299214" y="2722525"/>
            <a:ext cx="124875" cy="312097"/>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FFC000"/>
              </a:gs>
            </a:gsLst>
            <a:lin ang="5400000" scaled="0"/>
            <a:tileRect/>
          </a:gradFill>
          <a:ln>
            <a:solidFill>
              <a:srgbClr val="0033CC"/>
            </a:solidFill>
          </a:ln>
          <a:scene3d>
            <a:camera prst="orthographicFront"/>
            <a:lightRig rig="flood" dir="t">
              <a:rot lat="0" lon="0" rev="18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Triángulo isósceles"/>
          <p:cNvSpPr/>
          <p:nvPr/>
        </p:nvSpPr>
        <p:spPr>
          <a:xfrm rot="16200000">
            <a:off x="93612" y="2932493"/>
            <a:ext cx="124875" cy="312097"/>
          </a:xfrm>
          <a:prstGeom prst="triangle">
            <a:avLst/>
          </a:prstGeom>
          <a:gradFill flip="none" rotWithShape="1">
            <a:gsLst>
              <a:gs pos="0">
                <a:srgbClr val="3399FF">
                  <a:alpha val="58000"/>
                </a:srgbClr>
              </a:gs>
              <a:gs pos="16000">
                <a:srgbClr val="00CCCC">
                  <a:alpha val="66000"/>
                </a:srgbClr>
              </a:gs>
              <a:gs pos="38000">
                <a:srgbClr val="2E6792">
                  <a:alpha val="73000"/>
                </a:srgbClr>
              </a:gs>
              <a:gs pos="81000">
                <a:srgbClr val="FFC000"/>
              </a:gs>
            </a:gsLst>
            <a:lin ang="5400000" scaled="0"/>
            <a:tileRect/>
          </a:gradFill>
          <a:ln>
            <a:solidFill>
              <a:srgbClr val="0033CC"/>
            </a:solidFill>
          </a:ln>
          <a:scene3d>
            <a:camera prst="orthographicFront"/>
            <a:lightRig rig="flood" dir="t">
              <a:rot lat="0" lon="0" rev="18600000"/>
            </a:lightRig>
          </a:scene3d>
          <a:sp3d prstMaterial="powder">
            <a:bevelT w="2286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83602" y="-164554"/>
            <a:ext cx="9480138" cy="5472608"/>
          </a:xfrm>
          <a:prstGeom prst="rect">
            <a:avLst/>
          </a:prstGeom>
          <a:gradFill flip="none" rotWithShape="1">
            <a:gsLst>
              <a:gs pos="0">
                <a:schemeClr val="accent6">
                  <a:lumMod val="50000"/>
                </a:schemeClr>
              </a:gs>
              <a:gs pos="27000">
                <a:srgbClr val="FFC000"/>
              </a:gs>
              <a:gs pos="49000">
                <a:schemeClr val="accent6">
                  <a:lumMod val="50000"/>
                </a:schemeClr>
              </a:gs>
              <a:gs pos="76000">
                <a:srgbClr val="FFC000"/>
              </a:gs>
              <a:gs pos="100000">
                <a:schemeClr val="accent6">
                  <a:lumMod val="5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754996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1250"/>
                                  </p:stCondLst>
                                  <p:childTnLst>
                                    <p:set>
                                      <p:cBhvr>
                                        <p:cTn id="6" dur="1" fill="hold">
                                          <p:stCondLst>
                                            <p:cond delay="0"/>
                                          </p:stCondLst>
                                        </p:cTn>
                                        <p:tgtEl>
                                          <p:spTgt spid="2"/>
                                        </p:tgtEl>
                                        <p:attrNameLst>
                                          <p:attrName>style.visibility</p:attrName>
                                        </p:attrNameLst>
                                      </p:cBhvr>
                                      <p:to>
                                        <p:strVal val="visible"/>
                                      </p:to>
                                    </p:set>
                                    <p:anim calcmode="lin" valueType="num">
                                      <p:cBhvr>
                                        <p:cTn id="7" dur="2150" fill="hold"/>
                                        <p:tgtEl>
                                          <p:spTgt spid="2"/>
                                        </p:tgtEl>
                                        <p:attrNameLst>
                                          <p:attrName>ppt_w</p:attrName>
                                        </p:attrNameLst>
                                      </p:cBhvr>
                                      <p:tavLst>
                                        <p:tav tm="0">
                                          <p:val>
                                            <p:fltVal val="0"/>
                                          </p:val>
                                        </p:tav>
                                        <p:tav tm="100000">
                                          <p:val>
                                            <p:strVal val="#ppt_w"/>
                                          </p:val>
                                        </p:tav>
                                      </p:tavLst>
                                    </p:anim>
                                    <p:anim calcmode="lin" valueType="num">
                                      <p:cBhvr>
                                        <p:cTn id="8" dur="2150" fill="hold"/>
                                        <p:tgtEl>
                                          <p:spTgt spid="2"/>
                                        </p:tgtEl>
                                        <p:attrNameLst>
                                          <p:attrName>ppt_h</p:attrName>
                                        </p:attrNameLst>
                                      </p:cBhvr>
                                      <p:tavLst>
                                        <p:tav tm="0">
                                          <p:val>
                                            <p:strVal val="#ppt_h"/>
                                          </p:val>
                                        </p:tav>
                                        <p:tav tm="100000">
                                          <p:val>
                                            <p:strVal val="#ppt_h"/>
                                          </p:val>
                                        </p:tav>
                                      </p:tavLst>
                                    </p:anim>
                                  </p:childTnLst>
                                </p:cTn>
                              </p:par>
                              <p:par>
                                <p:cTn id="9" presetID="23" presetClass="entr" presetSubtype="272" fill="hold" nodeType="withEffect">
                                  <p:stCondLst>
                                    <p:cond delay="1250"/>
                                  </p:stCondLst>
                                  <p:childTnLst>
                                    <p:set>
                                      <p:cBhvr>
                                        <p:cTn id="10" dur="1" fill="hold">
                                          <p:stCondLst>
                                            <p:cond delay="0"/>
                                          </p:stCondLst>
                                        </p:cTn>
                                        <p:tgtEl>
                                          <p:spTgt spid="2"/>
                                        </p:tgtEl>
                                        <p:attrNameLst>
                                          <p:attrName>style.visibility</p:attrName>
                                        </p:attrNameLst>
                                      </p:cBhvr>
                                      <p:to>
                                        <p:strVal val="visible"/>
                                      </p:to>
                                    </p:set>
                                    <p:anim calcmode="lin" valueType="num">
                                      <p:cBhvr>
                                        <p:cTn id="11" dur="2150" fill="hold"/>
                                        <p:tgtEl>
                                          <p:spTgt spid="2"/>
                                        </p:tgtEl>
                                        <p:attrNameLst>
                                          <p:attrName>ppt_w</p:attrName>
                                        </p:attrNameLst>
                                      </p:cBhvr>
                                      <p:tavLst>
                                        <p:tav tm="0">
                                          <p:val>
                                            <p:strVal val="2/3*#ppt_w"/>
                                          </p:val>
                                        </p:tav>
                                        <p:tav tm="100000">
                                          <p:val>
                                            <p:strVal val="#ppt_w"/>
                                          </p:val>
                                        </p:tav>
                                      </p:tavLst>
                                    </p:anim>
                                    <p:anim calcmode="lin" valueType="num">
                                      <p:cBhvr>
                                        <p:cTn id="12" dur="2150" fill="hold"/>
                                        <p:tgtEl>
                                          <p:spTgt spid="2"/>
                                        </p:tgtEl>
                                        <p:attrNameLst>
                                          <p:attrName>ppt_h</p:attrName>
                                        </p:attrNameLst>
                                      </p:cBhvr>
                                      <p:tavLst>
                                        <p:tav tm="0">
                                          <p:val>
                                            <p:strVal val="2/3*#ppt_h"/>
                                          </p:val>
                                        </p:tav>
                                        <p:tav tm="100000">
                                          <p:val>
                                            <p:strVal val="#ppt_h"/>
                                          </p:val>
                                        </p:tav>
                                      </p:tavLst>
                                    </p:anim>
                                  </p:childTnLst>
                                </p:cTn>
                              </p:par>
                              <p:par>
                                <p:cTn id="13" presetID="16" presetClass="entr" presetSubtype="37" fill="hold" nodeType="withEffect">
                                  <p:stCondLst>
                                    <p:cond delay="1250"/>
                                  </p:stCondLst>
                                  <p:childTnLst>
                                    <p:set>
                                      <p:cBhvr>
                                        <p:cTn id="14" dur="1" fill="hold">
                                          <p:stCondLst>
                                            <p:cond delay="0"/>
                                          </p:stCondLst>
                                        </p:cTn>
                                        <p:tgtEl>
                                          <p:spTgt spid="2"/>
                                        </p:tgtEl>
                                        <p:attrNameLst>
                                          <p:attrName>style.visibility</p:attrName>
                                        </p:attrNameLst>
                                      </p:cBhvr>
                                      <p:to>
                                        <p:strVal val="visible"/>
                                      </p:to>
                                    </p:set>
                                    <p:animEffect transition="in" filter="barn(outVertical)">
                                      <p:cBhvr>
                                        <p:cTn id="15" dur="2250"/>
                                        <p:tgtEl>
                                          <p:spTgt spid="2"/>
                                        </p:tgtEl>
                                      </p:cBhvr>
                                    </p:animEffect>
                                  </p:childTnLst>
                                </p:cTn>
                              </p:par>
                              <p:par>
                                <p:cTn id="16" presetID="2" presetClass="entr" presetSubtype="9"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500" fill="hold"/>
                                        <p:tgtEl>
                                          <p:spTgt spid="8"/>
                                        </p:tgtEl>
                                        <p:attrNameLst>
                                          <p:attrName>ppt_x</p:attrName>
                                        </p:attrNameLst>
                                      </p:cBhvr>
                                      <p:tavLst>
                                        <p:tav tm="0">
                                          <p:val>
                                            <p:strVal val="0-#ppt_w/2"/>
                                          </p:val>
                                        </p:tav>
                                        <p:tav tm="100000">
                                          <p:val>
                                            <p:strVal val="#ppt_x"/>
                                          </p:val>
                                        </p:tav>
                                      </p:tavLst>
                                    </p:anim>
                                    <p:anim calcmode="lin" valueType="num">
                                      <p:cBhvr additive="base">
                                        <p:cTn id="19" dur="3500" fill="hold"/>
                                        <p:tgtEl>
                                          <p:spTgt spid="8"/>
                                        </p:tgtEl>
                                        <p:attrNameLst>
                                          <p:attrName>ppt_y</p:attrName>
                                        </p:attrNameLst>
                                      </p:cBhvr>
                                      <p:tavLst>
                                        <p:tav tm="0">
                                          <p:val>
                                            <p:strVal val="0-#ppt_h/2"/>
                                          </p:val>
                                        </p:tav>
                                        <p:tav tm="100000">
                                          <p:val>
                                            <p:strVal val="#ppt_y"/>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500" fill="hold"/>
                                        <p:tgtEl>
                                          <p:spTgt spid="8"/>
                                        </p:tgtEl>
                                        <p:attrNameLst>
                                          <p:attrName>ppt_w</p:attrName>
                                        </p:attrNameLst>
                                      </p:cBhvr>
                                      <p:tavLst>
                                        <p:tav tm="0" fmla="#ppt_w*sin(2.5*pi*$)">
                                          <p:val>
                                            <p:fltVal val="0"/>
                                          </p:val>
                                        </p:tav>
                                        <p:tav tm="100000">
                                          <p:val>
                                            <p:fltVal val="1"/>
                                          </p:val>
                                        </p:tav>
                                      </p:tavLst>
                                    </p:anim>
                                    <p:anim calcmode="lin" valueType="num">
                                      <p:cBhvr>
                                        <p:cTn id="23" dur="3500" fill="hold"/>
                                        <p:tgtEl>
                                          <p:spTgt spid="8"/>
                                        </p:tgtEl>
                                        <p:attrNameLst>
                                          <p:attrName>ppt_h</p:attrName>
                                        </p:attrNameLst>
                                      </p:cBhvr>
                                      <p:tavLst>
                                        <p:tav tm="0">
                                          <p:val>
                                            <p:strVal val="#ppt_h"/>
                                          </p:val>
                                        </p:tav>
                                        <p:tav tm="100000">
                                          <p:val>
                                            <p:strVal val="#ppt_h"/>
                                          </p:val>
                                        </p:tav>
                                      </p:tavLst>
                                    </p:anim>
                                  </p:childTnLst>
                                </p:cTn>
                              </p:par>
                              <p:par>
                                <p:cTn id="24" presetID="2" presetClass="exit" presetSubtype="8" fill="hold" grpId="2" nodeType="withEffect">
                                  <p:stCondLst>
                                    <p:cond delay="0"/>
                                  </p:stCondLst>
                                  <p:childTnLst>
                                    <p:anim calcmode="lin" valueType="num">
                                      <p:cBhvr additive="base">
                                        <p:cTn id="25" dur="3500"/>
                                        <p:tgtEl>
                                          <p:spTgt spid="8"/>
                                        </p:tgtEl>
                                        <p:attrNameLst>
                                          <p:attrName>ppt_x</p:attrName>
                                        </p:attrNameLst>
                                      </p:cBhvr>
                                      <p:tavLst>
                                        <p:tav tm="0">
                                          <p:val>
                                            <p:strVal val="ppt_x"/>
                                          </p:val>
                                        </p:tav>
                                        <p:tav tm="100000">
                                          <p:val>
                                            <p:strVal val="0-ppt_w/2"/>
                                          </p:val>
                                        </p:tav>
                                      </p:tavLst>
                                    </p:anim>
                                    <p:anim calcmode="lin" valueType="num">
                                      <p:cBhvr additive="base">
                                        <p:cTn id="26" dur="3500"/>
                                        <p:tgtEl>
                                          <p:spTgt spid="8"/>
                                        </p:tgtEl>
                                        <p:attrNameLst>
                                          <p:attrName>ppt_y</p:attrName>
                                        </p:attrNameLst>
                                      </p:cBhvr>
                                      <p:tavLst>
                                        <p:tav tm="0">
                                          <p:val>
                                            <p:strVal val="ppt_y"/>
                                          </p:val>
                                        </p:tav>
                                        <p:tav tm="100000">
                                          <p:val>
                                            <p:strVal val="ppt_y"/>
                                          </p:val>
                                        </p:tav>
                                      </p:tavLst>
                                    </p:anim>
                                    <p:set>
                                      <p:cBhvr>
                                        <p:cTn id="27" dur="1" fill="hold">
                                          <p:stCondLst>
                                            <p:cond delay="3499"/>
                                          </p:stCondLst>
                                        </p:cTn>
                                        <p:tgtEl>
                                          <p:spTgt spid="8"/>
                                        </p:tgtEl>
                                        <p:attrNameLst>
                                          <p:attrName>style.visibility</p:attrName>
                                        </p:attrNameLst>
                                      </p:cBhvr>
                                      <p:to>
                                        <p:strVal val="hidden"/>
                                      </p:to>
                                    </p:set>
                                  </p:childTnLst>
                                </p:cTn>
                              </p:par>
                              <p:par>
                                <p:cTn id="28" presetID="8" presetClass="entr" presetSubtype="16" fill="hold" grpId="3"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diamond(in)">
                                      <p:cBhvr>
                                        <p:cTn id="30" dur="3500"/>
                                        <p:tgtEl>
                                          <p:spTgt spid="8"/>
                                        </p:tgtEl>
                                      </p:cBhvr>
                                    </p:animEffect>
                                  </p:childTnLst>
                                </p:cTn>
                              </p:par>
                              <p:par>
                                <p:cTn id="31" presetID="2" presetClass="entr" presetSubtype="9"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500" fill="hold"/>
                                        <p:tgtEl>
                                          <p:spTgt spid="9"/>
                                        </p:tgtEl>
                                        <p:attrNameLst>
                                          <p:attrName>ppt_x</p:attrName>
                                        </p:attrNameLst>
                                      </p:cBhvr>
                                      <p:tavLst>
                                        <p:tav tm="0">
                                          <p:val>
                                            <p:strVal val="0-#ppt_w/2"/>
                                          </p:val>
                                        </p:tav>
                                        <p:tav tm="100000">
                                          <p:val>
                                            <p:strVal val="#ppt_x"/>
                                          </p:val>
                                        </p:tav>
                                      </p:tavLst>
                                    </p:anim>
                                    <p:anim calcmode="lin" valueType="num">
                                      <p:cBhvr additive="base">
                                        <p:cTn id="34" dur="3500" fill="hold"/>
                                        <p:tgtEl>
                                          <p:spTgt spid="9"/>
                                        </p:tgtEl>
                                        <p:attrNameLst>
                                          <p:attrName>ppt_y</p:attrName>
                                        </p:attrNameLst>
                                      </p:cBhvr>
                                      <p:tavLst>
                                        <p:tav tm="0">
                                          <p:val>
                                            <p:strVal val="0-#ppt_h/2"/>
                                          </p:val>
                                        </p:tav>
                                        <p:tav tm="100000">
                                          <p:val>
                                            <p:strVal val="#ppt_y"/>
                                          </p:val>
                                        </p:tav>
                                      </p:tavLst>
                                    </p:anim>
                                  </p:childTnLst>
                                </p:cTn>
                              </p:par>
                              <p:par>
                                <p:cTn id="35" presetID="19" presetClass="entr" presetSubtype="10" fill="hold" grpId="1"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3500" fill="hold"/>
                                        <p:tgtEl>
                                          <p:spTgt spid="9"/>
                                        </p:tgtEl>
                                        <p:attrNameLst>
                                          <p:attrName>ppt_w</p:attrName>
                                        </p:attrNameLst>
                                      </p:cBhvr>
                                      <p:tavLst>
                                        <p:tav tm="0" fmla="#ppt_w*sin(2.5*pi*$)">
                                          <p:val>
                                            <p:fltVal val="0"/>
                                          </p:val>
                                        </p:tav>
                                        <p:tav tm="100000">
                                          <p:val>
                                            <p:fltVal val="1"/>
                                          </p:val>
                                        </p:tav>
                                      </p:tavLst>
                                    </p:anim>
                                    <p:anim calcmode="lin" valueType="num">
                                      <p:cBhvr>
                                        <p:cTn id="38" dur="3500" fill="hold"/>
                                        <p:tgtEl>
                                          <p:spTgt spid="9"/>
                                        </p:tgtEl>
                                        <p:attrNameLst>
                                          <p:attrName>ppt_h</p:attrName>
                                        </p:attrNameLst>
                                      </p:cBhvr>
                                      <p:tavLst>
                                        <p:tav tm="0">
                                          <p:val>
                                            <p:strVal val="#ppt_h"/>
                                          </p:val>
                                        </p:tav>
                                        <p:tav tm="100000">
                                          <p:val>
                                            <p:strVal val="#ppt_h"/>
                                          </p:val>
                                        </p:tav>
                                      </p:tavLst>
                                    </p:anim>
                                  </p:childTnLst>
                                </p:cTn>
                              </p:par>
                              <p:par>
                                <p:cTn id="39" presetID="2" presetClass="exit" presetSubtype="8" fill="hold" grpId="2" nodeType="withEffect">
                                  <p:stCondLst>
                                    <p:cond delay="0"/>
                                  </p:stCondLst>
                                  <p:childTnLst>
                                    <p:anim calcmode="lin" valueType="num">
                                      <p:cBhvr additive="base">
                                        <p:cTn id="40" dur="3500"/>
                                        <p:tgtEl>
                                          <p:spTgt spid="9"/>
                                        </p:tgtEl>
                                        <p:attrNameLst>
                                          <p:attrName>ppt_x</p:attrName>
                                        </p:attrNameLst>
                                      </p:cBhvr>
                                      <p:tavLst>
                                        <p:tav tm="0">
                                          <p:val>
                                            <p:strVal val="ppt_x"/>
                                          </p:val>
                                        </p:tav>
                                        <p:tav tm="100000">
                                          <p:val>
                                            <p:strVal val="0-ppt_w/2"/>
                                          </p:val>
                                        </p:tav>
                                      </p:tavLst>
                                    </p:anim>
                                    <p:anim calcmode="lin" valueType="num">
                                      <p:cBhvr additive="base">
                                        <p:cTn id="41" dur="3500"/>
                                        <p:tgtEl>
                                          <p:spTgt spid="9"/>
                                        </p:tgtEl>
                                        <p:attrNameLst>
                                          <p:attrName>ppt_y</p:attrName>
                                        </p:attrNameLst>
                                      </p:cBhvr>
                                      <p:tavLst>
                                        <p:tav tm="0">
                                          <p:val>
                                            <p:strVal val="ppt_y"/>
                                          </p:val>
                                        </p:tav>
                                        <p:tav tm="100000">
                                          <p:val>
                                            <p:strVal val="ppt_y"/>
                                          </p:val>
                                        </p:tav>
                                      </p:tavLst>
                                    </p:anim>
                                    <p:set>
                                      <p:cBhvr>
                                        <p:cTn id="42" dur="1" fill="hold">
                                          <p:stCondLst>
                                            <p:cond delay="3499"/>
                                          </p:stCondLst>
                                        </p:cTn>
                                        <p:tgtEl>
                                          <p:spTgt spid="9"/>
                                        </p:tgtEl>
                                        <p:attrNameLst>
                                          <p:attrName>style.visibility</p:attrName>
                                        </p:attrNameLst>
                                      </p:cBhvr>
                                      <p:to>
                                        <p:strVal val="hidden"/>
                                      </p:to>
                                    </p:set>
                                  </p:childTnLst>
                                </p:cTn>
                              </p:par>
                              <p:par>
                                <p:cTn id="43" presetID="8" presetClass="entr" presetSubtype="16" fill="hold" grpId="3"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diamond(in)">
                                      <p:cBhvr>
                                        <p:cTn id="45" dur="3500"/>
                                        <p:tgtEl>
                                          <p:spTgt spid="9"/>
                                        </p:tgtEl>
                                      </p:cBhvr>
                                    </p:animEffect>
                                  </p:childTnLst>
                                </p:cTn>
                              </p:par>
                              <p:par>
                                <p:cTn id="46" presetID="2" presetClass="entr" presetSubtype="9" fill="hold" grpId="0"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3500" fill="hold"/>
                                        <p:tgtEl>
                                          <p:spTgt spid="10"/>
                                        </p:tgtEl>
                                        <p:attrNameLst>
                                          <p:attrName>ppt_x</p:attrName>
                                        </p:attrNameLst>
                                      </p:cBhvr>
                                      <p:tavLst>
                                        <p:tav tm="0">
                                          <p:val>
                                            <p:strVal val="0-#ppt_w/2"/>
                                          </p:val>
                                        </p:tav>
                                        <p:tav tm="100000">
                                          <p:val>
                                            <p:strVal val="#ppt_x"/>
                                          </p:val>
                                        </p:tav>
                                      </p:tavLst>
                                    </p:anim>
                                    <p:anim calcmode="lin" valueType="num">
                                      <p:cBhvr additive="base">
                                        <p:cTn id="49" dur="3500" fill="hold"/>
                                        <p:tgtEl>
                                          <p:spTgt spid="10"/>
                                        </p:tgtEl>
                                        <p:attrNameLst>
                                          <p:attrName>ppt_y</p:attrName>
                                        </p:attrNameLst>
                                      </p:cBhvr>
                                      <p:tavLst>
                                        <p:tav tm="0">
                                          <p:val>
                                            <p:strVal val="0-#ppt_h/2"/>
                                          </p:val>
                                        </p:tav>
                                        <p:tav tm="100000">
                                          <p:val>
                                            <p:strVal val="#ppt_y"/>
                                          </p:val>
                                        </p:tav>
                                      </p:tavLst>
                                    </p:anim>
                                  </p:childTnLst>
                                </p:cTn>
                              </p:par>
                              <p:par>
                                <p:cTn id="50" presetID="19" presetClass="entr" presetSubtype="10" fill="hold" grpId="1"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500" fill="hold"/>
                                        <p:tgtEl>
                                          <p:spTgt spid="10"/>
                                        </p:tgtEl>
                                        <p:attrNameLst>
                                          <p:attrName>ppt_w</p:attrName>
                                        </p:attrNameLst>
                                      </p:cBhvr>
                                      <p:tavLst>
                                        <p:tav tm="0" fmla="#ppt_w*sin(2.5*pi*$)">
                                          <p:val>
                                            <p:fltVal val="0"/>
                                          </p:val>
                                        </p:tav>
                                        <p:tav tm="100000">
                                          <p:val>
                                            <p:fltVal val="1"/>
                                          </p:val>
                                        </p:tav>
                                      </p:tavLst>
                                    </p:anim>
                                    <p:anim calcmode="lin" valueType="num">
                                      <p:cBhvr>
                                        <p:cTn id="53" dur="3500" fill="hold"/>
                                        <p:tgtEl>
                                          <p:spTgt spid="10"/>
                                        </p:tgtEl>
                                        <p:attrNameLst>
                                          <p:attrName>ppt_h</p:attrName>
                                        </p:attrNameLst>
                                      </p:cBhvr>
                                      <p:tavLst>
                                        <p:tav tm="0">
                                          <p:val>
                                            <p:strVal val="#ppt_h"/>
                                          </p:val>
                                        </p:tav>
                                        <p:tav tm="100000">
                                          <p:val>
                                            <p:strVal val="#ppt_h"/>
                                          </p:val>
                                        </p:tav>
                                      </p:tavLst>
                                    </p:anim>
                                  </p:childTnLst>
                                </p:cTn>
                              </p:par>
                              <p:par>
                                <p:cTn id="54" presetID="2" presetClass="exit" presetSubtype="8" fill="hold" grpId="2" nodeType="withEffect">
                                  <p:stCondLst>
                                    <p:cond delay="0"/>
                                  </p:stCondLst>
                                  <p:childTnLst>
                                    <p:anim calcmode="lin" valueType="num">
                                      <p:cBhvr additive="base">
                                        <p:cTn id="55" dur="3500"/>
                                        <p:tgtEl>
                                          <p:spTgt spid="10"/>
                                        </p:tgtEl>
                                        <p:attrNameLst>
                                          <p:attrName>ppt_x</p:attrName>
                                        </p:attrNameLst>
                                      </p:cBhvr>
                                      <p:tavLst>
                                        <p:tav tm="0">
                                          <p:val>
                                            <p:strVal val="ppt_x"/>
                                          </p:val>
                                        </p:tav>
                                        <p:tav tm="100000">
                                          <p:val>
                                            <p:strVal val="0-ppt_w/2"/>
                                          </p:val>
                                        </p:tav>
                                      </p:tavLst>
                                    </p:anim>
                                    <p:anim calcmode="lin" valueType="num">
                                      <p:cBhvr additive="base">
                                        <p:cTn id="56" dur="3500"/>
                                        <p:tgtEl>
                                          <p:spTgt spid="10"/>
                                        </p:tgtEl>
                                        <p:attrNameLst>
                                          <p:attrName>ppt_y</p:attrName>
                                        </p:attrNameLst>
                                      </p:cBhvr>
                                      <p:tavLst>
                                        <p:tav tm="0">
                                          <p:val>
                                            <p:strVal val="ppt_y"/>
                                          </p:val>
                                        </p:tav>
                                        <p:tav tm="100000">
                                          <p:val>
                                            <p:strVal val="ppt_y"/>
                                          </p:val>
                                        </p:tav>
                                      </p:tavLst>
                                    </p:anim>
                                    <p:set>
                                      <p:cBhvr>
                                        <p:cTn id="57" dur="1" fill="hold">
                                          <p:stCondLst>
                                            <p:cond delay="3499"/>
                                          </p:stCondLst>
                                        </p:cTn>
                                        <p:tgtEl>
                                          <p:spTgt spid="10"/>
                                        </p:tgtEl>
                                        <p:attrNameLst>
                                          <p:attrName>style.visibility</p:attrName>
                                        </p:attrNameLst>
                                      </p:cBhvr>
                                      <p:to>
                                        <p:strVal val="hidden"/>
                                      </p:to>
                                    </p:set>
                                  </p:childTnLst>
                                </p:cTn>
                              </p:par>
                              <p:par>
                                <p:cTn id="58" presetID="8" presetClass="entr" presetSubtype="16" fill="hold" grpId="3"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diamond(in)">
                                      <p:cBhvr>
                                        <p:cTn id="60" dur="3500"/>
                                        <p:tgtEl>
                                          <p:spTgt spid="10"/>
                                        </p:tgtEl>
                                      </p:cBhvr>
                                    </p:animEffect>
                                  </p:childTnLst>
                                </p:cTn>
                              </p:par>
                              <p:par>
                                <p:cTn id="61" presetID="2" presetClass="entr" presetSubtype="9" fill="hold" grpId="0" nodeType="withEffect">
                                  <p:stCondLst>
                                    <p:cond delay="0"/>
                                  </p:stCondLst>
                                  <p:childTnLst>
                                    <p:set>
                                      <p:cBhvr>
                                        <p:cTn id="62" dur="1" fill="hold">
                                          <p:stCondLst>
                                            <p:cond delay="0"/>
                                          </p:stCondLst>
                                        </p:cTn>
                                        <p:tgtEl>
                                          <p:spTgt spid="11"/>
                                        </p:tgtEl>
                                        <p:attrNameLst>
                                          <p:attrName>style.visibility</p:attrName>
                                        </p:attrNameLst>
                                      </p:cBhvr>
                                      <p:to>
                                        <p:strVal val="visible"/>
                                      </p:to>
                                    </p:set>
                                    <p:anim calcmode="lin" valueType="num">
                                      <p:cBhvr additive="base">
                                        <p:cTn id="63" dur="3500" fill="hold"/>
                                        <p:tgtEl>
                                          <p:spTgt spid="11"/>
                                        </p:tgtEl>
                                        <p:attrNameLst>
                                          <p:attrName>ppt_x</p:attrName>
                                        </p:attrNameLst>
                                      </p:cBhvr>
                                      <p:tavLst>
                                        <p:tav tm="0">
                                          <p:val>
                                            <p:strVal val="0-#ppt_w/2"/>
                                          </p:val>
                                        </p:tav>
                                        <p:tav tm="100000">
                                          <p:val>
                                            <p:strVal val="#ppt_x"/>
                                          </p:val>
                                        </p:tav>
                                      </p:tavLst>
                                    </p:anim>
                                    <p:anim calcmode="lin" valueType="num">
                                      <p:cBhvr additive="base">
                                        <p:cTn id="64" dur="3500" fill="hold"/>
                                        <p:tgtEl>
                                          <p:spTgt spid="11"/>
                                        </p:tgtEl>
                                        <p:attrNameLst>
                                          <p:attrName>ppt_y</p:attrName>
                                        </p:attrNameLst>
                                      </p:cBhvr>
                                      <p:tavLst>
                                        <p:tav tm="0">
                                          <p:val>
                                            <p:strVal val="0-#ppt_h/2"/>
                                          </p:val>
                                        </p:tav>
                                        <p:tav tm="100000">
                                          <p:val>
                                            <p:strVal val="#ppt_y"/>
                                          </p:val>
                                        </p:tav>
                                      </p:tavLst>
                                    </p:anim>
                                  </p:childTnLst>
                                </p:cTn>
                              </p:par>
                              <p:par>
                                <p:cTn id="65" presetID="19" presetClass="entr" presetSubtype="10" fill="hold" grpId="1"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p:cTn id="67" dur="3500" fill="hold"/>
                                        <p:tgtEl>
                                          <p:spTgt spid="11"/>
                                        </p:tgtEl>
                                        <p:attrNameLst>
                                          <p:attrName>ppt_w</p:attrName>
                                        </p:attrNameLst>
                                      </p:cBhvr>
                                      <p:tavLst>
                                        <p:tav tm="0" fmla="#ppt_w*sin(2.5*pi*$)">
                                          <p:val>
                                            <p:fltVal val="0"/>
                                          </p:val>
                                        </p:tav>
                                        <p:tav tm="100000">
                                          <p:val>
                                            <p:fltVal val="1"/>
                                          </p:val>
                                        </p:tav>
                                      </p:tavLst>
                                    </p:anim>
                                    <p:anim calcmode="lin" valueType="num">
                                      <p:cBhvr>
                                        <p:cTn id="68" dur="3500" fill="hold"/>
                                        <p:tgtEl>
                                          <p:spTgt spid="11"/>
                                        </p:tgtEl>
                                        <p:attrNameLst>
                                          <p:attrName>ppt_h</p:attrName>
                                        </p:attrNameLst>
                                      </p:cBhvr>
                                      <p:tavLst>
                                        <p:tav tm="0">
                                          <p:val>
                                            <p:strVal val="#ppt_h"/>
                                          </p:val>
                                        </p:tav>
                                        <p:tav tm="100000">
                                          <p:val>
                                            <p:strVal val="#ppt_h"/>
                                          </p:val>
                                        </p:tav>
                                      </p:tavLst>
                                    </p:anim>
                                  </p:childTnLst>
                                </p:cTn>
                              </p:par>
                              <p:par>
                                <p:cTn id="69" presetID="2" presetClass="exit" presetSubtype="8" fill="hold" grpId="2" nodeType="withEffect">
                                  <p:stCondLst>
                                    <p:cond delay="0"/>
                                  </p:stCondLst>
                                  <p:childTnLst>
                                    <p:anim calcmode="lin" valueType="num">
                                      <p:cBhvr additive="base">
                                        <p:cTn id="70" dur="3500"/>
                                        <p:tgtEl>
                                          <p:spTgt spid="11"/>
                                        </p:tgtEl>
                                        <p:attrNameLst>
                                          <p:attrName>ppt_x</p:attrName>
                                        </p:attrNameLst>
                                      </p:cBhvr>
                                      <p:tavLst>
                                        <p:tav tm="0">
                                          <p:val>
                                            <p:strVal val="ppt_x"/>
                                          </p:val>
                                        </p:tav>
                                        <p:tav tm="100000">
                                          <p:val>
                                            <p:strVal val="0-ppt_w/2"/>
                                          </p:val>
                                        </p:tav>
                                      </p:tavLst>
                                    </p:anim>
                                    <p:anim calcmode="lin" valueType="num">
                                      <p:cBhvr additive="base">
                                        <p:cTn id="71" dur="3500"/>
                                        <p:tgtEl>
                                          <p:spTgt spid="11"/>
                                        </p:tgtEl>
                                        <p:attrNameLst>
                                          <p:attrName>ppt_y</p:attrName>
                                        </p:attrNameLst>
                                      </p:cBhvr>
                                      <p:tavLst>
                                        <p:tav tm="0">
                                          <p:val>
                                            <p:strVal val="ppt_y"/>
                                          </p:val>
                                        </p:tav>
                                        <p:tav tm="100000">
                                          <p:val>
                                            <p:strVal val="ppt_y"/>
                                          </p:val>
                                        </p:tav>
                                      </p:tavLst>
                                    </p:anim>
                                    <p:set>
                                      <p:cBhvr>
                                        <p:cTn id="72" dur="1" fill="hold">
                                          <p:stCondLst>
                                            <p:cond delay="3499"/>
                                          </p:stCondLst>
                                        </p:cTn>
                                        <p:tgtEl>
                                          <p:spTgt spid="11"/>
                                        </p:tgtEl>
                                        <p:attrNameLst>
                                          <p:attrName>style.visibility</p:attrName>
                                        </p:attrNameLst>
                                      </p:cBhvr>
                                      <p:to>
                                        <p:strVal val="hidden"/>
                                      </p:to>
                                    </p:set>
                                  </p:childTnLst>
                                </p:cTn>
                              </p:par>
                              <p:par>
                                <p:cTn id="73" presetID="8" presetClass="entr" presetSubtype="16" fill="hold" grpId="3" nodeType="with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diamond(in)">
                                      <p:cBhvr>
                                        <p:cTn id="75" dur="3500"/>
                                        <p:tgtEl>
                                          <p:spTgt spid="11"/>
                                        </p:tgtEl>
                                      </p:cBhvr>
                                    </p:animEffect>
                                  </p:childTnLst>
                                </p:cTn>
                              </p:par>
                              <p:par>
                                <p:cTn id="76" presetID="2" presetClass="entr" presetSubtype="9" fill="hold" grpId="0"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additive="base">
                                        <p:cTn id="78" dur="3500" fill="hold"/>
                                        <p:tgtEl>
                                          <p:spTgt spid="12"/>
                                        </p:tgtEl>
                                        <p:attrNameLst>
                                          <p:attrName>ppt_x</p:attrName>
                                        </p:attrNameLst>
                                      </p:cBhvr>
                                      <p:tavLst>
                                        <p:tav tm="0">
                                          <p:val>
                                            <p:strVal val="0-#ppt_w/2"/>
                                          </p:val>
                                        </p:tav>
                                        <p:tav tm="100000">
                                          <p:val>
                                            <p:strVal val="#ppt_x"/>
                                          </p:val>
                                        </p:tav>
                                      </p:tavLst>
                                    </p:anim>
                                    <p:anim calcmode="lin" valueType="num">
                                      <p:cBhvr additive="base">
                                        <p:cTn id="79" dur="3500" fill="hold"/>
                                        <p:tgtEl>
                                          <p:spTgt spid="12"/>
                                        </p:tgtEl>
                                        <p:attrNameLst>
                                          <p:attrName>ppt_y</p:attrName>
                                        </p:attrNameLst>
                                      </p:cBhvr>
                                      <p:tavLst>
                                        <p:tav tm="0">
                                          <p:val>
                                            <p:strVal val="0-#ppt_h/2"/>
                                          </p:val>
                                        </p:tav>
                                        <p:tav tm="100000">
                                          <p:val>
                                            <p:strVal val="#ppt_y"/>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p:cTn id="82" dur="3500" fill="hold"/>
                                        <p:tgtEl>
                                          <p:spTgt spid="12"/>
                                        </p:tgtEl>
                                        <p:attrNameLst>
                                          <p:attrName>ppt_w</p:attrName>
                                        </p:attrNameLst>
                                      </p:cBhvr>
                                      <p:tavLst>
                                        <p:tav tm="0" fmla="#ppt_w*sin(2.5*pi*$)">
                                          <p:val>
                                            <p:fltVal val="0"/>
                                          </p:val>
                                        </p:tav>
                                        <p:tav tm="100000">
                                          <p:val>
                                            <p:fltVal val="1"/>
                                          </p:val>
                                        </p:tav>
                                      </p:tavLst>
                                    </p:anim>
                                    <p:anim calcmode="lin" valueType="num">
                                      <p:cBhvr>
                                        <p:cTn id="83" dur="3500" fill="hold"/>
                                        <p:tgtEl>
                                          <p:spTgt spid="12"/>
                                        </p:tgtEl>
                                        <p:attrNameLst>
                                          <p:attrName>ppt_h</p:attrName>
                                        </p:attrNameLst>
                                      </p:cBhvr>
                                      <p:tavLst>
                                        <p:tav tm="0">
                                          <p:val>
                                            <p:strVal val="#ppt_h"/>
                                          </p:val>
                                        </p:tav>
                                        <p:tav tm="100000">
                                          <p:val>
                                            <p:strVal val="#ppt_h"/>
                                          </p:val>
                                        </p:tav>
                                      </p:tavLst>
                                    </p:anim>
                                  </p:childTnLst>
                                </p:cTn>
                              </p:par>
                              <p:par>
                                <p:cTn id="84" presetID="2" presetClass="exit" presetSubtype="8" fill="hold" grpId="2" nodeType="withEffect">
                                  <p:stCondLst>
                                    <p:cond delay="0"/>
                                  </p:stCondLst>
                                  <p:childTnLst>
                                    <p:anim calcmode="lin" valueType="num">
                                      <p:cBhvr additive="base">
                                        <p:cTn id="85" dur="3500"/>
                                        <p:tgtEl>
                                          <p:spTgt spid="12"/>
                                        </p:tgtEl>
                                        <p:attrNameLst>
                                          <p:attrName>ppt_x</p:attrName>
                                        </p:attrNameLst>
                                      </p:cBhvr>
                                      <p:tavLst>
                                        <p:tav tm="0">
                                          <p:val>
                                            <p:strVal val="ppt_x"/>
                                          </p:val>
                                        </p:tav>
                                        <p:tav tm="100000">
                                          <p:val>
                                            <p:strVal val="0-ppt_w/2"/>
                                          </p:val>
                                        </p:tav>
                                      </p:tavLst>
                                    </p:anim>
                                    <p:anim calcmode="lin" valueType="num">
                                      <p:cBhvr additive="base">
                                        <p:cTn id="86" dur="3500"/>
                                        <p:tgtEl>
                                          <p:spTgt spid="12"/>
                                        </p:tgtEl>
                                        <p:attrNameLst>
                                          <p:attrName>ppt_y</p:attrName>
                                        </p:attrNameLst>
                                      </p:cBhvr>
                                      <p:tavLst>
                                        <p:tav tm="0">
                                          <p:val>
                                            <p:strVal val="ppt_y"/>
                                          </p:val>
                                        </p:tav>
                                        <p:tav tm="100000">
                                          <p:val>
                                            <p:strVal val="ppt_y"/>
                                          </p:val>
                                        </p:tav>
                                      </p:tavLst>
                                    </p:anim>
                                    <p:set>
                                      <p:cBhvr>
                                        <p:cTn id="87" dur="1" fill="hold">
                                          <p:stCondLst>
                                            <p:cond delay="3499"/>
                                          </p:stCondLst>
                                        </p:cTn>
                                        <p:tgtEl>
                                          <p:spTgt spid="12"/>
                                        </p:tgtEl>
                                        <p:attrNameLst>
                                          <p:attrName>style.visibility</p:attrName>
                                        </p:attrNameLst>
                                      </p:cBhvr>
                                      <p:to>
                                        <p:strVal val="hidden"/>
                                      </p:to>
                                    </p:set>
                                  </p:childTnLst>
                                </p:cTn>
                              </p:par>
                              <p:par>
                                <p:cTn id="88" presetID="8" presetClass="entr" presetSubtype="16" fill="hold" grpId="3" nodeType="withEffect">
                                  <p:stCondLst>
                                    <p:cond delay="0"/>
                                  </p:stCondLst>
                                  <p:childTnLst>
                                    <p:set>
                                      <p:cBhvr>
                                        <p:cTn id="89" dur="1" fill="hold">
                                          <p:stCondLst>
                                            <p:cond delay="0"/>
                                          </p:stCondLst>
                                        </p:cTn>
                                        <p:tgtEl>
                                          <p:spTgt spid="12"/>
                                        </p:tgtEl>
                                        <p:attrNameLst>
                                          <p:attrName>style.visibility</p:attrName>
                                        </p:attrNameLst>
                                      </p:cBhvr>
                                      <p:to>
                                        <p:strVal val="visible"/>
                                      </p:to>
                                    </p:set>
                                    <p:animEffect transition="in" filter="diamond(in)">
                                      <p:cBhvr>
                                        <p:cTn id="90" dur="3500"/>
                                        <p:tgtEl>
                                          <p:spTgt spid="12"/>
                                        </p:tgtEl>
                                      </p:cBhvr>
                                    </p:animEffect>
                                  </p:childTnLst>
                                </p:cTn>
                              </p:par>
                              <p:par>
                                <p:cTn id="91" presetID="2" presetClass="entr" presetSubtype="9" fill="hold" grpId="0" nodeType="withEffect">
                                  <p:stCondLst>
                                    <p:cond delay="0"/>
                                  </p:stCondLst>
                                  <p:childTnLst>
                                    <p:set>
                                      <p:cBhvr>
                                        <p:cTn id="92" dur="1" fill="hold">
                                          <p:stCondLst>
                                            <p:cond delay="0"/>
                                          </p:stCondLst>
                                        </p:cTn>
                                        <p:tgtEl>
                                          <p:spTgt spid="13"/>
                                        </p:tgtEl>
                                        <p:attrNameLst>
                                          <p:attrName>style.visibility</p:attrName>
                                        </p:attrNameLst>
                                      </p:cBhvr>
                                      <p:to>
                                        <p:strVal val="visible"/>
                                      </p:to>
                                    </p:set>
                                    <p:anim calcmode="lin" valueType="num">
                                      <p:cBhvr additive="base">
                                        <p:cTn id="93" dur="3500" fill="hold"/>
                                        <p:tgtEl>
                                          <p:spTgt spid="13"/>
                                        </p:tgtEl>
                                        <p:attrNameLst>
                                          <p:attrName>ppt_x</p:attrName>
                                        </p:attrNameLst>
                                      </p:cBhvr>
                                      <p:tavLst>
                                        <p:tav tm="0">
                                          <p:val>
                                            <p:strVal val="0-#ppt_w/2"/>
                                          </p:val>
                                        </p:tav>
                                        <p:tav tm="100000">
                                          <p:val>
                                            <p:strVal val="#ppt_x"/>
                                          </p:val>
                                        </p:tav>
                                      </p:tavLst>
                                    </p:anim>
                                    <p:anim calcmode="lin" valueType="num">
                                      <p:cBhvr additive="base">
                                        <p:cTn id="94" dur="3500" fill="hold"/>
                                        <p:tgtEl>
                                          <p:spTgt spid="13"/>
                                        </p:tgtEl>
                                        <p:attrNameLst>
                                          <p:attrName>ppt_y</p:attrName>
                                        </p:attrNameLst>
                                      </p:cBhvr>
                                      <p:tavLst>
                                        <p:tav tm="0">
                                          <p:val>
                                            <p:strVal val="0-#ppt_h/2"/>
                                          </p:val>
                                        </p:tav>
                                        <p:tav tm="100000">
                                          <p:val>
                                            <p:strVal val="#ppt_y"/>
                                          </p:val>
                                        </p:tav>
                                      </p:tavLst>
                                    </p:anim>
                                  </p:childTnLst>
                                </p:cTn>
                              </p:par>
                              <p:par>
                                <p:cTn id="95" presetID="19" presetClass="entr" presetSubtype="10" fill="hold" grpId="1" nodeType="withEffect">
                                  <p:stCondLst>
                                    <p:cond delay="0"/>
                                  </p:stCondLst>
                                  <p:childTnLst>
                                    <p:set>
                                      <p:cBhvr>
                                        <p:cTn id="96" dur="1" fill="hold">
                                          <p:stCondLst>
                                            <p:cond delay="0"/>
                                          </p:stCondLst>
                                        </p:cTn>
                                        <p:tgtEl>
                                          <p:spTgt spid="13"/>
                                        </p:tgtEl>
                                        <p:attrNameLst>
                                          <p:attrName>style.visibility</p:attrName>
                                        </p:attrNameLst>
                                      </p:cBhvr>
                                      <p:to>
                                        <p:strVal val="visible"/>
                                      </p:to>
                                    </p:set>
                                    <p:anim calcmode="lin" valueType="num">
                                      <p:cBhvr>
                                        <p:cTn id="97" dur="3500" fill="hold"/>
                                        <p:tgtEl>
                                          <p:spTgt spid="13"/>
                                        </p:tgtEl>
                                        <p:attrNameLst>
                                          <p:attrName>ppt_w</p:attrName>
                                        </p:attrNameLst>
                                      </p:cBhvr>
                                      <p:tavLst>
                                        <p:tav tm="0" fmla="#ppt_w*sin(2.5*pi*$)">
                                          <p:val>
                                            <p:fltVal val="0"/>
                                          </p:val>
                                        </p:tav>
                                        <p:tav tm="100000">
                                          <p:val>
                                            <p:fltVal val="1"/>
                                          </p:val>
                                        </p:tav>
                                      </p:tavLst>
                                    </p:anim>
                                    <p:anim calcmode="lin" valueType="num">
                                      <p:cBhvr>
                                        <p:cTn id="98" dur="3500" fill="hold"/>
                                        <p:tgtEl>
                                          <p:spTgt spid="13"/>
                                        </p:tgtEl>
                                        <p:attrNameLst>
                                          <p:attrName>ppt_h</p:attrName>
                                        </p:attrNameLst>
                                      </p:cBhvr>
                                      <p:tavLst>
                                        <p:tav tm="0">
                                          <p:val>
                                            <p:strVal val="#ppt_h"/>
                                          </p:val>
                                        </p:tav>
                                        <p:tav tm="100000">
                                          <p:val>
                                            <p:strVal val="#ppt_h"/>
                                          </p:val>
                                        </p:tav>
                                      </p:tavLst>
                                    </p:anim>
                                  </p:childTnLst>
                                </p:cTn>
                              </p:par>
                              <p:par>
                                <p:cTn id="99" presetID="2" presetClass="exit" presetSubtype="8" fill="hold" grpId="2" nodeType="withEffect">
                                  <p:stCondLst>
                                    <p:cond delay="0"/>
                                  </p:stCondLst>
                                  <p:childTnLst>
                                    <p:anim calcmode="lin" valueType="num">
                                      <p:cBhvr additive="base">
                                        <p:cTn id="100" dur="3500"/>
                                        <p:tgtEl>
                                          <p:spTgt spid="13"/>
                                        </p:tgtEl>
                                        <p:attrNameLst>
                                          <p:attrName>ppt_x</p:attrName>
                                        </p:attrNameLst>
                                      </p:cBhvr>
                                      <p:tavLst>
                                        <p:tav tm="0">
                                          <p:val>
                                            <p:strVal val="ppt_x"/>
                                          </p:val>
                                        </p:tav>
                                        <p:tav tm="100000">
                                          <p:val>
                                            <p:strVal val="0-ppt_w/2"/>
                                          </p:val>
                                        </p:tav>
                                      </p:tavLst>
                                    </p:anim>
                                    <p:anim calcmode="lin" valueType="num">
                                      <p:cBhvr additive="base">
                                        <p:cTn id="101" dur="3500"/>
                                        <p:tgtEl>
                                          <p:spTgt spid="13"/>
                                        </p:tgtEl>
                                        <p:attrNameLst>
                                          <p:attrName>ppt_y</p:attrName>
                                        </p:attrNameLst>
                                      </p:cBhvr>
                                      <p:tavLst>
                                        <p:tav tm="0">
                                          <p:val>
                                            <p:strVal val="ppt_y"/>
                                          </p:val>
                                        </p:tav>
                                        <p:tav tm="100000">
                                          <p:val>
                                            <p:strVal val="ppt_y"/>
                                          </p:val>
                                        </p:tav>
                                      </p:tavLst>
                                    </p:anim>
                                    <p:set>
                                      <p:cBhvr>
                                        <p:cTn id="102" dur="1" fill="hold">
                                          <p:stCondLst>
                                            <p:cond delay="3499"/>
                                          </p:stCondLst>
                                        </p:cTn>
                                        <p:tgtEl>
                                          <p:spTgt spid="13"/>
                                        </p:tgtEl>
                                        <p:attrNameLst>
                                          <p:attrName>style.visibility</p:attrName>
                                        </p:attrNameLst>
                                      </p:cBhvr>
                                      <p:to>
                                        <p:strVal val="hidden"/>
                                      </p:to>
                                    </p:set>
                                  </p:childTnLst>
                                </p:cTn>
                              </p:par>
                              <p:par>
                                <p:cTn id="103" presetID="8" presetClass="entr" presetSubtype="16" fill="hold" grpId="3" nodeType="withEffect">
                                  <p:stCondLst>
                                    <p:cond delay="0"/>
                                  </p:stCondLst>
                                  <p:childTnLst>
                                    <p:set>
                                      <p:cBhvr>
                                        <p:cTn id="104" dur="1" fill="hold">
                                          <p:stCondLst>
                                            <p:cond delay="0"/>
                                          </p:stCondLst>
                                        </p:cTn>
                                        <p:tgtEl>
                                          <p:spTgt spid="13"/>
                                        </p:tgtEl>
                                        <p:attrNameLst>
                                          <p:attrName>style.visibility</p:attrName>
                                        </p:attrNameLst>
                                      </p:cBhvr>
                                      <p:to>
                                        <p:strVal val="visible"/>
                                      </p:to>
                                    </p:set>
                                    <p:animEffect transition="in" filter="diamond(in)">
                                      <p:cBhvr>
                                        <p:cTn id="105" dur="3500"/>
                                        <p:tgtEl>
                                          <p:spTgt spid="13"/>
                                        </p:tgtEl>
                                      </p:cBhvr>
                                    </p:animEffect>
                                  </p:childTnLst>
                                </p:cTn>
                              </p:par>
                              <p:par>
                                <p:cTn id="106" presetID="2" presetClass="entr" presetSubtype="9" fill="hold" grpId="0" nodeType="withEffect">
                                  <p:stCondLst>
                                    <p:cond delay="0"/>
                                  </p:stCondLst>
                                  <p:childTnLst>
                                    <p:set>
                                      <p:cBhvr>
                                        <p:cTn id="107" dur="1" fill="hold">
                                          <p:stCondLst>
                                            <p:cond delay="0"/>
                                          </p:stCondLst>
                                        </p:cTn>
                                        <p:tgtEl>
                                          <p:spTgt spid="14"/>
                                        </p:tgtEl>
                                        <p:attrNameLst>
                                          <p:attrName>style.visibility</p:attrName>
                                        </p:attrNameLst>
                                      </p:cBhvr>
                                      <p:to>
                                        <p:strVal val="visible"/>
                                      </p:to>
                                    </p:set>
                                    <p:anim calcmode="lin" valueType="num">
                                      <p:cBhvr additive="base">
                                        <p:cTn id="108" dur="3500" fill="hold"/>
                                        <p:tgtEl>
                                          <p:spTgt spid="14"/>
                                        </p:tgtEl>
                                        <p:attrNameLst>
                                          <p:attrName>ppt_x</p:attrName>
                                        </p:attrNameLst>
                                      </p:cBhvr>
                                      <p:tavLst>
                                        <p:tav tm="0">
                                          <p:val>
                                            <p:strVal val="0-#ppt_w/2"/>
                                          </p:val>
                                        </p:tav>
                                        <p:tav tm="100000">
                                          <p:val>
                                            <p:strVal val="#ppt_x"/>
                                          </p:val>
                                        </p:tav>
                                      </p:tavLst>
                                    </p:anim>
                                    <p:anim calcmode="lin" valueType="num">
                                      <p:cBhvr additive="base">
                                        <p:cTn id="109" dur="3500" fill="hold"/>
                                        <p:tgtEl>
                                          <p:spTgt spid="14"/>
                                        </p:tgtEl>
                                        <p:attrNameLst>
                                          <p:attrName>ppt_y</p:attrName>
                                        </p:attrNameLst>
                                      </p:cBhvr>
                                      <p:tavLst>
                                        <p:tav tm="0">
                                          <p:val>
                                            <p:strVal val="0-#ppt_h/2"/>
                                          </p:val>
                                        </p:tav>
                                        <p:tav tm="100000">
                                          <p:val>
                                            <p:strVal val="#ppt_y"/>
                                          </p:val>
                                        </p:tav>
                                      </p:tavLst>
                                    </p:anim>
                                  </p:childTnLst>
                                </p:cTn>
                              </p:par>
                              <p:par>
                                <p:cTn id="110" presetID="19" presetClass="entr" presetSubtype="10" fill="hold" grpId="1" nodeType="withEffect">
                                  <p:stCondLst>
                                    <p:cond delay="0"/>
                                  </p:stCondLst>
                                  <p:childTnLst>
                                    <p:set>
                                      <p:cBhvr>
                                        <p:cTn id="111" dur="1" fill="hold">
                                          <p:stCondLst>
                                            <p:cond delay="0"/>
                                          </p:stCondLst>
                                        </p:cTn>
                                        <p:tgtEl>
                                          <p:spTgt spid="14"/>
                                        </p:tgtEl>
                                        <p:attrNameLst>
                                          <p:attrName>style.visibility</p:attrName>
                                        </p:attrNameLst>
                                      </p:cBhvr>
                                      <p:to>
                                        <p:strVal val="visible"/>
                                      </p:to>
                                    </p:set>
                                    <p:anim calcmode="lin" valueType="num">
                                      <p:cBhvr>
                                        <p:cTn id="112" dur="3500" fill="hold"/>
                                        <p:tgtEl>
                                          <p:spTgt spid="14"/>
                                        </p:tgtEl>
                                        <p:attrNameLst>
                                          <p:attrName>ppt_w</p:attrName>
                                        </p:attrNameLst>
                                      </p:cBhvr>
                                      <p:tavLst>
                                        <p:tav tm="0" fmla="#ppt_w*sin(2.5*pi*$)">
                                          <p:val>
                                            <p:fltVal val="0"/>
                                          </p:val>
                                        </p:tav>
                                        <p:tav tm="100000">
                                          <p:val>
                                            <p:fltVal val="1"/>
                                          </p:val>
                                        </p:tav>
                                      </p:tavLst>
                                    </p:anim>
                                    <p:anim calcmode="lin" valueType="num">
                                      <p:cBhvr>
                                        <p:cTn id="113" dur="3500" fill="hold"/>
                                        <p:tgtEl>
                                          <p:spTgt spid="14"/>
                                        </p:tgtEl>
                                        <p:attrNameLst>
                                          <p:attrName>ppt_h</p:attrName>
                                        </p:attrNameLst>
                                      </p:cBhvr>
                                      <p:tavLst>
                                        <p:tav tm="0">
                                          <p:val>
                                            <p:strVal val="#ppt_h"/>
                                          </p:val>
                                        </p:tav>
                                        <p:tav tm="100000">
                                          <p:val>
                                            <p:strVal val="#ppt_h"/>
                                          </p:val>
                                        </p:tav>
                                      </p:tavLst>
                                    </p:anim>
                                  </p:childTnLst>
                                </p:cTn>
                              </p:par>
                              <p:par>
                                <p:cTn id="114" presetID="2" presetClass="exit" presetSubtype="8" fill="hold" grpId="2" nodeType="withEffect">
                                  <p:stCondLst>
                                    <p:cond delay="0"/>
                                  </p:stCondLst>
                                  <p:childTnLst>
                                    <p:anim calcmode="lin" valueType="num">
                                      <p:cBhvr additive="base">
                                        <p:cTn id="115" dur="3500"/>
                                        <p:tgtEl>
                                          <p:spTgt spid="14"/>
                                        </p:tgtEl>
                                        <p:attrNameLst>
                                          <p:attrName>ppt_x</p:attrName>
                                        </p:attrNameLst>
                                      </p:cBhvr>
                                      <p:tavLst>
                                        <p:tav tm="0">
                                          <p:val>
                                            <p:strVal val="ppt_x"/>
                                          </p:val>
                                        </p:tav>
                                        <p:tav tm="100000">
                                          <p:val>
                                            <p:strVal val="0-ppt_w/2"/>
                                          </p:val>
                                        </p:tav>
                                      </p:tavLst>
                                    </p:anim>
                                    <p:anim calcmode="lin" valueType="num">
                                      <p:cBhvr additive="base">
                                        <p:cTn id="116" dur="3500"/>
                                        <p:tgtEl>
                                          <p:spTgt spid="14"/>
                                        </p:tgtEl>
                                        <p:attrNameLst>
                                          <p:attrName>ppt_y</p:attrName>
                                        </p:attrNameLst>
                                      </p:cBhvr>
                                      <p:tavLst>
                                        <p:tav tm="0">
                                          <p:val>
                                            <p:strVal val="ppt_y"/>
                                          </p:val>
                                        </p:tav>
                                        <p:tav tm="100000">
                                          <p:val>
                                            <p:strVal val="ppt_y"/>
                                          </p:val>
                                        </p:tav>
                                      </p:tavLst>
                                    </p:anim>
                                    <p:set>
                                      <p:cBhvr>
                                        <p:cTn id="117" dur="1" fill="hold">
                                          <p:stCondLst>
                                            <p:cond delay="3499"/>
                                          </p:stCondLst>
                                        </p:cTn>
                                        <p:tgtEl>
                                          <p:spTgt spid="14"/>
                                        </p:tgtEl>
                                        <p:attrNameLst>
                                          <p:attrName>style.visibility</p:attrName>
                                        </p:attrNameLst>
                                      </p:cBhvr>
                                      <p:to>
                                        <p:strVal val="hidden"/>
                                      </p:to>
                                    </p:set>
                                  </p:childTnLst>
                                </p:cTn>
                              </p:par>
                              <p:par>
                                <p:cTn id="118" presetID="8" presetClass="entr" presetSubtype="16" fill="hold" grpId="3" nodeType="withEffect">
                                  <p:stCondLst>
                                    <p:cond delay="0"/>
                                  </p:stCondLst>
                                  <p:childTnLst>
                                    <p:set>
                                      <p:cBhvr>
                                        <p:cTn id="119" dur="1" fill="hold">
                                          <p:stCondLst>
                                            <p:cond delay="0"/>
                                          </p:stCondLst>
                                        </p:cTn>
                                        <p:tgtEl>
                                          <p:spTgt spid="14"/>
                                        </p:tgtEl>
                                        <p:attrNameLst>
                                          <p:attrName>style.visibility</p:attrName>
                                        </p:attrNameLst>
                                      </p:cBhvr>
                                      <p:to>
                                        <p:strVal val="visible"/>
                                      </p:to>
                                    </p:set>
                                    <p:animEffect transition="in" filter="diamond(in)">
                                      <p:cBhvr>
                                        <p:cTn id="120" dur="3500"/>
                                        <p:tgtEl>
                                          <p:spTgt spid="14"/>
                                        </p:tgtEl>
                                      </p:cBhvr>
                                    </p:animEffect>
                                  </p:childTnLst>
                                </p:cTn>
                              </p:par>
                              <p:par>
                                <p:cTn id="121" presetID="2" presetClass="entr" presetSubtype="9" fill="hold" grpId="0" nodeType="withEffect">
                                  <p:stCondLst>
                                    <p:cond delay="0"/>
                                  </p:stCondLst>
                                  <p:childTnLst>
                                    <p:set>
                                      <p:cBhvr>
                                        <p:cTn id="122" dur="1" fill="hold">
                                          <p:stCondLst>
                                            <p:cond delay="0"/>
                                          </p:stCondLst>
                                        </p:cTn>
                                        <p:tgtEl>
                                          <p:spTgt spid="16"/>
                                        </p:tgtEl>
                                        <p:attrNameLst>
                                          <p:attrName>style.visibility</p:attrName>
                                        </p:attrNameLst>
                                      </p:cBhvr>
                                      <p:to>
                                        <p:strVal val="visible"/>
                                      </p:to>
                                    </p:set>
                                    <p:anim calcmode="lin" valueType="num">
                                      <p:cBhvr additive="base">
                                        <p:cTn id="123" dur="3500" fill="hold"/>
                                        <p:tgtEl>
                                          <p:spTgt spid="16"/>
                                        </p:tgtEl>
                                        <p:attrNameLst>
                                          <p:attrName>ppt_x</p:attrName>
                                        </p:attrNameLst>
                                      </p:cBhvr>
                                      <p:tavLst>
                                        <p:tav tm="0">
                                          <p:val>
                                            <p:strVal val="0-#ppt_w/2"/>
                                          </p:val>
                                        </p:tav>
                                        <p:tav tm="100000">
                                          <p:val>
                                            <p:strVal val="#ppt_x"/>
                                          </p:val>
                                        </p:tav>
                                      </p:tavLst>
                                    </p:anim>
                                    <p:anim calcmode="lin" valueType="num">
                                      <p:cBhvr additive="base">
                                        <p:cTn id="124" dur="3500" fill="hold"/>
                                        <p:tgtEl>
                                          <p:spTgt spid="16"/>
                                        </p:tgtEl>
                                        <p:attrNameLst>
                                          <p:attrName>ppt_y</p:attrName>
                                        </p:attrNameLst>
                                      </p:cBhvr>
                                      <p:tavLst>
                                        <p:tav tm="0">
                                          <p:val>
                                            <p:strVal val="0-#ppt_h/2"/>
                                          </p:val>
                                        </p:tav>
                                        <p:tav tm="100000">
                                          <p:val>
                                            <p:strVal val="#ppt_y"/>
                                          </p:val>
                                        </p:tav>
                                      </p:tavLst>
                                    </p:anim>
                                  </p:childTnLst>
                                </p:cTn>
                              </p:par>
                              <p:par>
                                <p:cTn id="125" presetID="19" presetClass="entr" presetSubtype="10" fill="hold" grpId="1" nodeType="withEffect">
                                  <p:stCondLst>
                                    <p:cond delay="0"/>
                                  </p:stCondLst>
                                  <p:childTnLst>
                                    <p:set>
                                      <p:cBhvr>
                                        <p:cTn id="126" dur="1" fill="hold">
                                          <p:stCondLst>
                                            <p:cond delay="0"/>
                                          </p:stCondLst>
                                        </p:cTn>
                                        <p:tgtEl>
                                          <p:spTgt spid="16"/>
                                        </p:tgtEl>
                                        <p:attrNameLst>
                                          <p:attrName>style.visibility</p:attrName>
                                        </p:attrNameLst>
                                      </p:cBhvr>
                                      <p:to>
                                        <p:strVal val="visible"/>
                                      </p:to>
                                    </p:set>
                                    <p:anim calcmode="lin" valueType="num">
                                      <p:cBhvr>
                                        <p:cTn id="127" dur="3500" fill="hold"/>
                                        <p:tgtEl>
                                          <p:spTgt spid="16"/>
                                        </p:tgtEl>
                                        <p:attrNameLst>
                                          <p:attrName>ppt_w</p:attrName>
                                        </p:attrNameLst>
                                      </p:cBhvr>
                                      <p:tavLst>
                                        <p:tav tm="0" fmla="#ppt_w*sin(2.5*pi*$)">
                                          <p:val>
                                            <p:fltVal val="0"/>
                                          </p:val>
                                        </p:tav>
                                        <p:tav tm="100000">
                                          <p:val>
                                            <p:fltVal val="1"/>
                                          </p:val>
                                        </p:tav>
                                      </p:tavLst>
                                    </p:anim>
                                    <p:anim calcmode="lin" valueType="num">
                                      <p:cBhvr>
                                        <p:cTn id="128" dur="3500" fill="hold"/>
                                        <p:tgtEl>
                                          <p:spTgt spid="16"/>
                                        </p:tgtEl>
                                        <p:attrNameLst>
                                          <p:attrName>ppt_h</p:attrName>
                                        </p:attrNameLst>
                                      </p:cBhvr>
                                      <p:tavLst>
                                        <p:tav tm="0">
                                          <p:val>
                                            <p:strVal val="#ppt_h"/>
                                          </p:val>
                                        </p:tav>
                                        <p:tav tm="100000">
                                          <p:val>
                                            <p:strVal val="#ppt_h"/>
                                          </p:val>
                                        </p:tav>
                                      </p:tavLst>
                                    </p:anim>
                                  </p:childTnLst>
                                </p:cTn>
                              </p:par>
                              <p:par>
                                <p:cTn id="129" presetID="2" presetClass="exit" presetSubtype="8" fill="hold" grpId="2" nodeType="withEffect">
                                  <p:stCondLst>
                                    <p:cond delay="0"/>
                                  </p:stCondLst>
                                  <p:childTnLst>
                                    <p:anim calcmode="lin" valueType="num">
                                      <p:cBhvr additive="base">
                                        <p:cTn id="130" dur="3500"/>
                                        <p:tgtEl>
                                          <p:spTgt spid="16"/>
                                        </p:tgtEl>
                                        <p:attrNameLst>
                                          <p:attrName>ppt_x</p:attrName>
                                        </p:attrNameLst>
                                      </p:cBhvr>
                                      <p:tavLst>
                                        <p:tav tm="0">
                                          <p:val>
                                            <p:strVal val="ppt_x"/>
                                          </p:val>
                                        </p:tav>
                                        <p:tav tm="100000">
                                          <p:val>
                                            <p:strVal val="0-ppt_w/2"/>
                                          </p:val>
                                        </p:tav>
                                      </p:tavLst>
                                    </p:anim>
                                    <p:anim calcmode="lin" valueType="num">
                                      <p:cBhvr additive="base">
                                        <p:cTn id="131" dur="3500"/>
                                        <p:tgtEl>
                                          <p:spTgt spid="16"/>
                                        </p:tgtEl>
                                        <p:attrNameLst>
                                          <p:attrName>ppt_y</p:attrName>
                                        </p:attrNameLst>
                                      </p:cBhvr>
                                      <p:tavLst>
                                        <p:tav tm="0">
                                          <p:val>
                                            <p:strVal val="ppt_y"/>
                                          </p:val>
                                        </p:tav>
                                        <p:tav tm="100000">
                                          <p:val>
                                            <p:strVal val="ppt_y"/>
                                          </p:val>
                                        </p:tav>
                                      </p:tavLst>
                                    </p:anim>
                                    <p:set>
                                      <p:cBhvr>
                                        <p:cTn id="132" dur="1" fill="hold">
                                          <p:stCondLst>
                                            <p:cond delay="3499"/>
                                          </p:stCondLst>
                                        </p:cTn>
                                        <p:tgtEl>
                                          <p:spTgt spid="16"/>
                                        </p:tgtEl>
                                        <p:attrNameLst>
                                          <p:attrName>style.visibility</p:attrName>
                                        </p:attrNameLst>
                                      </p:cBhvr>
                                      <p:to>
                                        <p:strVal val="hidden"/>
                                      </p:to>
                                    </p:set>
                                  </p:childTnLst>
                                </p:cTn>
                              </p:par>
                              <p:par>
                                <p:cTn id="133" presetID="8" presetClass="entr" presetSubtype="16" fill="hold" grpId="3" nodeType="withEffect">
                                  <p:stCondLst>
                                    <p:cond delay="0"/>
                                  </p:stCondLst>
                                  <p:childTnLst>
                                    <p:set>
                                      <p:cBhvr>
                                        <p:cTn id="134" dur="1" fill="hold">
                                          <p:stCondLst>
                                            <p:cond delay="0"/>
                                          </p:stCondLst>
                                        </p:cTn>
                                        <p:tgtEl>
                                          <p:spTgt spid="16"/>
                                        </p:tgtEl>
                                        <p:attrNameLst>
                                          <p:attrName>style.visibility</p:attrName>
                                        </p:attrNameLst>
                                      </p:cBhvr>
                                      <p:to>
                                        <p:strVal val="visible"/>
                                      </p:to>
                                    </p:set>
                                    <p:animEffect transition="in" filter="diamond(in)">
                                      <p:cBhvr>
                                        <p:cTn id="135" dur="3500"/>
                                        <p:tgtEl>
                                          <p:spTgt spid="16"/>
                                        </p:tgtEl>
                                      </p:cBhvr>
                                    </p:animEffect>
                                  </p:childTnLst>
                                </p:cTn>
                              </p:par>
                              <p:par>
                                <p:cTn id="136" presetID="2" presetClass="entr" presetSubtype="9" fill="hold" grpId="0" nodeType="withEffect">
                                  <p:stCondLst>
                                    <p:cond delay="0"/>
                                  </p:stCondLst>
                                  <p:childTnLst>
                                    <p:set>
                                      <p:cBhvr>
                                        <p:cTn id="137" dur="1" fill="hold">
                                          <p:stCondLst>
                                            <p:cond delay="0"/>
                                          </p:stCondLst>
                                        </p:cTn>
                                        <p:tgtEl>
                                          <p:spTgt spid="15"/>
                                        </p:tgtEl>
                                        <p:attrNameLst>
                                          <p:attrName>style.visibility</p:attrName>
                                        </p:attrNameLst>
                                      </p:cBhvr>
                                      <p:to>
                                        <p:strVal val="visible"/>
                                      </p:to>
                                    </p:set>
                                    <p:anim calcmode="lin" valueType="num">
                                      <p:cBhvr additive="base">
                                        <p:cTn id="138" dur="3500" fill="hold"/>
                                        <p:tgtEl>
                                          <p:spTgt spid="15"/>
                                        </p:tgtEl>
                                        <p:attrNameLst>
                                          <p:attrName>ppt_x</p:attrName>
                                        </p:attrNameLst>
                                      </p:cBhvr>
                                      <p:tavLst>
                                        <p:tav tm="0">
                                          <p:val>
                                            <p:strVal val="0-#ppt_w/2"/>
                                          </p:val>
                                        </p:tav>
                                        <p:tav tm="100000">
                                          <p:val>
                                            <p:strVal val="#ppt_x"/>
                                          </p:val>
                                        </p:tav>
                                      </p:tavLst>
                                    </p:anim>
                                    <p:anim calcmode="lin" valueType="num">
                                      <p:cBhvr additive="base">
                                        <p:cTn id="139" dur="3500" fill="hold"/>
                                        <p:tgtEl>
                                          <p:spTgt spid="15"/>
                                        </p:tgtEl>
                                        <p:attrNameLst>
                                          <p:attrName>ppt_y</p:attrName>
                                        </p:attrNameLst>
                                      </p:cBhvr>
                                      <p:tavLst>
                                        <p:tav tm="0">
                                          <p:val>
                                            <p:strVal val="0-#ppt_h/2"/>
                                          </p:val>
                                        </p:tav>
                                        <p:tav tm="100000">
                                          <p:val>
                                            <p:strVal val="#ppt_y"/>
                                          </p:val>
                                        </p:tav>
                                      </p:tavLst>
                                    </p:anim>
                                  </p:childTnLst>
                                </p:cTn>
                              </p:par>
                              <p:par>
                                <p:cTn id="140" presetID="19" presetClass="entr" presetSubtype="10" fill="hold" grpId="1" nodeType="withEffect">
                                  <p:stCondLst>
                                    <p:cond delay="0"/>
                                  </p:stCondLst>
                                  <p:childTnLst>
                                    <p:set>
                                      <p:cBhvr>
                                        <p:cTn id="141" dur="1" fill="hold">
                                          <p:stCondLst>
                                            <p:cond delay="0"/>
                                          </p:stCondLst>
                                        </p:cTn>
                                        <p:tgtEl>
                                          <p:spTgt spid="15"/>
                                        </p:tgtEl>
                                        <p:attrNameLst>
                                          <p:attrName>style.visibility</p:attrName>
                                        </p:attrNameLst>
                                      </p:cBhvr>
                                      <p:to>
                                        <p:strVal val="visible"/>
                                      </p:to>
                                    </p:set>
                                    <p:anim calcmode="lin" valueType="num">
                                      <p:cBhvr>
                                        <p:cTn id="142" dur="3500" fill="hold"/>
                                        <p:tgtEl>
                                          <p:spTgt spid="15"/>
                                        </p:tgtEl>
                                        <p:attrNameLst>
                                          <p:attrName>ppt_w</p:attrName>
                                        </p:attrNameLst>
                                      </p:cBhvr>
                                      <p:tavLst>
                                        <p:tav tm="0" fmla="#ppt_w*sin(2.5*pi*$)">
                                          <p:val>
                                            <p:fltVal val="0"/>
                                          </p:val>
                                        </p:tav>
                                        <p:tav tm="100000">
                                          <p:val>
                                            <p:fltVal val="1"/>
                                          </p:val>
                                        </p:tav>
                                      </p:tavLst>
                                    </p:anim>
                                    <p:anim calcmode="lin" valueType="num">
                                      <p:cBhvr>
                                        <p:cTn id="143" dur="3500" fill="hold"/>
                                        <p:tgtEl>
                                          <p:spTgt spid="15"/>
                                        </p:tgtEl>
                                        <p:attrNameLst>
                                          <p:attrName>ppt_h</p:attrName>
                                        </p:attrNameLst>
                                      </p:cBhvr>
                                      <p:tavLst>
                                        <p:tav tm="0">
                                          <p:val>
                                            <p:strVal val="#ppt_h"/>
                                          </p:val>
                                        </p:tav>
                                        <p:tav tm="100000">
                                          <p:val>
                                            <p:strVal val="#ppt_h"/>
                                          </p:val>
                                        </p:tav>
                                      </p:tavLst>
                                    </p:anim>
                                  </p:childTnLst>
                                </p:cTn>
                              </p:par>
                              <p:par>
                                <p:cTn id="144" presetID="2" presetClass="exit" presetSubtype="8" fill="hold" grpId="2" nodeType="withEffect">
                                  <p:stCondLst>
                                    <p:cond delay="0"/>
                                  </p:stCondLst>
                                  <p:childTnLst>
                                    <p:anim calcmode="lin" valueType="num">
                                      <p:cBhvr additive="base">
                                        <p:cTn id="145" dur="3500"/>
                                        <p:tgtEl>
                                          <p:spTgt spid="15"/>
                                        </p:tgtEl>
                                        <p:attrNameLst>
                                          <p:attrName>ppt_x</p:attrName>
                                        </p:attrNameLst>
                                      </p:cBhvr>
                                      <p:tavLst>
                                        <p:tav tm="0">
                                          <p:val>
                                            <p:strVal val="ppt_x"/>
                                          </p:val>
                                        </p:tav>
                                        <p:tav tm="100000">
                                          <p:val>
                                            <p:strVal val="0-ppt_w/2"/>
                                          </p:val>
                                        </p:tav>
                                      </p:tavLst>
                                    </p:anim>
                                    <p:anim calcmode="lin" valueType="num">
                                      <p:cBhvr additive="base">
                                        <p:cTn id="146" dur="3500"/>
                                        <p:tgtEl>
                                          <p:spTgt spid="15"/>
                                        </p:tgtEl>
                                        <p:attrNameLst>
                                          <p:attrName>ppt_y</p:attrName>
                                        </p:attrNameLst>
                                      </p:cBhvr>
                                      <p:tavLst>
                                        <p:tav tm="0">
                                          <p:val>
                                            <p:strVal val="ppt_y"/>
                                          </p:val>
                                        </p:tav>
                                        <p:tav tm="100000">
                                          <p:val>
                                            <p:strVal val="ppt_y"/>
                                          </p:val>
                                        </p:tav>
                                      </p:tavLst>
                                    </p:anim>
                                    <p:set>
                                      <p:cBhvr>
                                        <p:cTn id="147" dur="1" fill="hold">
                                          <p:stCondLst>
                                            <p:cond delay="3499"/>
                                          </p:stCondLst>
                                        </p:cTn>
                                        <p:tgtEl>
                                          <p:spTgt spid="15"/>
                                        </p:tgtEl>
                                        <p:attrNameLst>
                                          <p:attrName>style.visibility</p:attrName>
                                        </p:attrNameLst>
                                      </p:cBhvr>
                                      <p:to>
                                        <p:strVal val="hidden"/>
                                      </p:to>
                                    </p:set>
                                  </p:childTnLst>
                                </p:cTn>
                              </p:par>
                              <p:par>
                                <p:cTn id="148" presetID="8" presetClass="entr" presetSubtype="16" fill="hold" grpId="3" nodeType="withEffect">
                                  <p:stCondLst>
                                    <p:cond delay="0"/>
                                  </p:stCondLst>
                                  <p:childTnLst>
                                    <p:set>
                                      <p:cBhvr>
                                        <p:cTn id="149" dur="1" fill="hold">
                                          <p:stCondLst>
                                            <p:cond delay="0"/>
                                          </p:stCondLst>
                                        </p:cTn>
                                        <p:tgtEl>
                                          <p:spTgt spid="15"/>
                                        </p:tgtEl>
                                        <p:attrNameLst>
                                          <p:attrName>style.visibility</p:attrName>
                                        </p:attrNameLst>
                                      </p:cBhvr>
                                      <p:to>
                                        <p:strVal val="visible"/>
                                      </p:to>
                                    </p:set>
                                    <p:animEffect transition="in" filter="diamond(in)">
                                      <p:cBhvr>
                                        <p:cTn id="150" dur="3500"/>
                                        <p:tgtEl>
                                          <p:spTgt spid="15"/>
                                        </p:tgtEl>
                                      </p:cBhvr>
                                    </p:animEffect>
                                  </p:childTnLst>
                                </p:cTn>
                              </p:par>
                              <p:par>
                                <p:cTn id="151" presetID="2" presetClass="entr" presetSubtype="9" fill="hold" grpId="0" nodeType="withEffect">
                                  <p:stCondLst>
                                    <p:cond delay="0"/>
                                  </p:stCondLst>
                                  <p:childTnLst>
                                    <p:set>
                                      <p:cBhvr>
                                        <p:cTn id="152" dur="1" fill="hold">
                                          <p:stCondLst>
                                            <p:cond delay="0"/>
                                          </p:stCondLst>
                                        </p:cTn>
                                        <p:tgtEl>
                                          <p:spTgt spid="19"/>
                                        </p:tgtEl>
                                        <p:attrNameLst>
                                          <p:attrName>style.visibility</p:attrName>
                                        </p:attrNameLst>
                                      </p:cBhvr>
                                      <p:to>
                                        <p:strVal val="visible"/>
                                      </p:to>
                                    </p:set>
                                    <p:anim calcmode="lin" valueType="num">
                                      <p:cBhvr additive="base">
                                        <p:cTn id="153" dur="3500" fill="hold"/>
                                        <p:tgtEl>
                                          <p:spTgt spid="19"/>
                                        </p:tgtEl>
                                        <p:attrNameLst>
                                          <p:attrName>ppt_x</p:attrName>
                                        </p:attrNameLst>
                                      </p:cBhvr>
                                      <p:tavLst>
                                        <p:tav tm="0">
                                          <p:val>
                                            <p:strVal val="0-#ppt_w/2"/>
                                          </p:val>
                                        </p:tav>
                                        <p:tav tm="100000">
                                          <p:val>
                                            <p:strVal val="#ppt_x"/>
                                          </p:val>
                                        </p:tav>
                                      </p:tavLst>
                                    </p:anim>
                                    <p:anim calcmode="lin" valueType="num">
                                      <p:cBhvr additive="base">
                                        <p:cTn id="154" dur="3500" fill="hold"/>
                                        <p:tgtEl>
                                          <p:spTgt spid="19"/>
                                        </p:tgtEl>
                                        <p:attrNameLst>
                                          <p:attrName>ppt_y</p:attrName>
                                        </p:attrNameLst>
                                      </p:cBhvr>
                                      <p:tavLst>
                                        <p:tav tm="0">
                                          <p:val>
                                            <p:strVal val="0-#ppt_h/2"/>
                                          </p:val>
                                        </p:tav>
                                        <p:tav tm="100000">
                                          <p:val>
                                            <p:strVal val="#ppt_y"/>
                                          </p:val>
                                        </p:tav>
                                      </p:tavLst>
                                    </p:anim>
                                  </p:childTnLst>
                                </p:cTn>
                              </p:par>
                              <p:par>
                                <p:cTn id="155" presetID="19" presetClass="entr" presetSubtype="10" fill="hold" grpId="1" nodeType="withEffect">
                                  <p:stCondLst>
                                    <p:cond delay="0"/>
                                  </p:stCondLst>
                                  <p:childTnLst>
                                    <p:set>
                                      <p:cBhvr>
                                        <p:cTn id="156" dur="1" fill="hold">
                                          <p:stCondLst>
                                            <p:cond delay="0"/>
                                          </p:stCondLst>
                                        </p:cTn>
                                        <p:tgtEl>
                                          <p:spTgt spid="19"/>
                                        </p:tgtEl>
                                        <p:attrNameLst>
                                          <p:attrName>style.visibility</p:attrName>
                                        </p:attrNameLst>
                                      </p:cBhvr>
                                      <p:to>
                                        <p:strVal val="visible"/>
                                      </p:to>
                                    </p:set>
                                    <p:anim calcmode="lin" valueType="num">
                                      <p:cBhvr>
                                        <p:cTn id="157" dur="3500" fill="hold"/>
                                        <p:tgtEl>
                                          <p:spTgt spid="19"/>
                                        </p:tgtEl>
                                        <p:attrNameLst>
                                          <p:attrName>ppt_w</p:attrName>
                                        </p:attrNameLst>
                                      </p:cBhvr>
                                      <p:tavLst>
                                        <p:tav tm="0" fmla="#ppt_w*sin(2.5*pi*$)">
                                          <p:val>
                                            <p:fltVal val="0"/>
                                          </p:val>
                                        </p:tav>
                                        <p:tav tm="100000">
                                          <p:val>
                                            <p:fltVal val="1"/>
                                          </p:val>
                                        </p:tav>
                                      </p:tavLst>
                                    </p:anim>
                                    <p:anim calcmode="lin" valueType="num">
                                      <p:cBhvr>
                                        <p:cTn id="158" dur="3500" fill="hold"/>
                                        <p:tgtEl>
                                          <p:spTgt spid="19"/>
                                        </p:tgtEl>
                                        <p:attrNameLst>
                                          <p:attrName>ppt_h</p:attrName>
                                        </p:attrNameLst>
                                      </p:cBhvr>
                                      <p:tavLst>
                                        <p:tav tm="0">
                                          <p:val>
                                            <p:strVal val="#ppt_h"/>
                                          </p:val>
                                        </p:tav>
                                        <p:tav tm="100000">
                                          <p:val>
                                            <p:strVal val="#ppt_h"/>
                                          </p:val>
                                        </p:tav>
                                      </p:tavLst>
                                    </p:anim>
                                  </p:childTnLst>
                                </p:cTn>
                              </p:par>
                              <p:par>
                                <p:cTn id="159" presetID="2" presetClass="exit" presetSubtype="8" fill="hold" grpId="2" nodeType="withEffect">
                                  <p:stCondLst>
                                    <p:cond delay="0"/>
                                  </p:stCondLst>
                                  <p:childTnLst>
                                    <p:anim calcmode="lin" valueType="num">
                                      <p:cBhvr additive="base">
                                        <p:cTn id="160" dur="3500"/>
                                        <p:tgtEl>
                                          <p:spTgt spid="19"/>
                                        </p:tgtEl>
                                        <p:attrNameLst>
                                          <p:attrName>ppt_x</p:attrName>
                                        </p:attrNameLst>
                                      </p:cBhvr>
                                      <p:tavLst>
                                        <p:tav tm="0">
                                          <p:val>
                                            <p:strVal val="ppt_x"/>
                                          </p:val>
                                        </p:tav>
                                        <p:tav tm="100000">
                                          <p:val>
                                            <p:strVal val="0-ppt_w/2"/>
                                          </p:val>
                                        </p:tav>
                                      </p:tavLst>
                                    </p:anim>
                                    <p:anim calcmode="lin" valueType="num">
                                      <p:cBhvr additive="base">
                                        <p:cTn id="161" dur="3500"/>
                                        <p:tgtEl>
                                          <p:spTgt spid="19"/>
                                        </p:tgtEl>
                                        <p:attrNameLst>
                                          <p:attrName>ppt_y</p:attrName>
                                        </p:attrNameLst>
                                      </p:cBhvr>
                                      <p:tavLst>
                                        <p:tav tm="0">
                                          <p:val>
                                            <p:strVal val="ppt_y"/>
                                          </p:val>
                                        </p:tav>
                                        <p:tav tm="100000">
                                          <p:val>
                                            <p:strVal val="ppt_y"/>
                                          </p:val>
                                        </p:tav>
                                      </p:tavLst>
                                    </p:anim>
                                    <p:set>
                                      <p:cBhvr>
                                        <p:cTn id="162" dur="1" fill="hold">
                                          <p:stCondLst>
                                            <p:cond delay="3499"/>
                                          </p:stCondLst>
                                        </p:cTn>
                                        <p:tgtEl>
                                          <p:spTgt spid="19"/>
                                        </p:tgtEl>
                                        <p:attrNameLst>
                                          <p:attrName>style.visibility</p:attrName>
                                        </p:attrNameLst>
                                      </p:cBhvr>
                                      <p:to>
                                        <p:strVal val="hidden"/>
                                      </p:to>
                                    </p:set>
                                  </p:childTnLst>
                                </p:cTn>
                              </p:par>
                              <p:par>
                                <p:cTn id="163" presetID="8" presetClass="entr" presetSubtype="16" fill="hold" grpId="3" nodeType="withEffect">
                                  <p:stCondLst>
                                    <p:cond delay="0"/>
                                  </p:stCondLst>
                                  <p:childTnLst>
                                    <p:set>
                                      <p:cBhvr>
                                        <p:cTn id="164" dur="1" fill="hold">
                                          <p:stCondLst>
                                            <p:cond delay="0"/>
                                          </p:stCondLst>
                                        </p:cTn>
                                        <p:tgtEl>
                                          <p:spTgt spid="19"/>
                                        </p:tgtEl>
                                        <p:attrNameLst>
                                          <p:attrName>style.visibility</p:attrName>
                                        </p:attrNameLst>
                                      </p:cBhvr>
                                      <p:to>
                                        <p:strVal val="visible"/>
                                      </p:to>
                                    </p:set>
                                    <p:animEffect transition="in" filter="diamond(in)">
                                      <p:cBhvr>
                                        <p:cTn id="165" dur="3500"/>
                                        <p:tgtEl>
                                          <p:spTgt spid="19"/>
                                        </p:tgtEl>
                                      </p:cBhvr>
                                    </p:animEffect>
                                  </p:childTnLst>
                                </p:cTn>
                              </p:par>
                              <p:par>
                                <p:cTn id="166" presetID="2" presetClass="entr" presetSubtype="9" fill="hold" grpId="0" nodeType="withEffect">
                                  <p:stCondLst>
                                    <p:cond delay="0"/>
                                  </p:stCondLst>
                                  <p:childTnLst>
                                    <p:set>
                                      <p:cBhvr>
                                        <p:cTn id="167" dur="1" fill="hold">
                                          <p:stCondLst>
                                            <p:cond delay="0"/>
                                          </p:stCondLst>
                                        </p:cTn>
                                        <p:tgtEl>
                                          <p:spTgt spid="23"/>
                                        </p:tgtEl>
                                        <p:attrNameLst>
                                          <p:attrName>style.visibility</p:attrName>
                                        </p:attrNameLst>
                                      </p:cBhvr>
                                      <p:to>
                                        <p:strVal val="visible"/>
                                      </p:to>
                                    </p:set>
                                    <p:anim calcmode="lin" valueType="num">
                                      <p:cBhvr additive="base">
                                        <p:cTn id="168" dur="3500" fill="hold"/>
                                        <p:tgtEl>
                                          <p:spTgt spid="23"/>
                                        </p:tgtEl>
                                        <p:attrNameLst>
                                          <p:attrName>ppt_x</p:attrName>
                                        </p:attrNameLst>
                                      </p:cBhvr>
                                      <p:tavLst>
                                        <p:tav tm="0">
                                          <p:val>
                                            <p:strVal val="0-#ppt_w/2"/>
                                          </p:val>
                                        </p:tav>
                                        <p:tav tm="100000">
                                          <p:val>
                                            <p:strVal val="#ppt_x"/>
                                          </p:val>
                                        </p:tav>
                                      </p:tavLst>
                                    </p:anim>
                                    <p:anim calcmode="lin" valueType="num">
                                      <p:cBhvr additive="base">
                                        <p:cTn id="169" dur="3500" fill="hold"/>
                                        <p:tgtEl>
                                          <p:spTgt spid="23"/>
                                        </p:tgtEl>
                                        <p:attrNameLst>
                                          <p:attrName>ppt_y</p:attrName>
                                        </p:attrNameLst>
                                      </p:cBhvr>
                                      <p:tavLst>
                                        <p:tav tm="0">
                                          <p:val>
                                            <p:strVal val="0-#ppt_h/2"/>
                                          </p:val>
                                        </p:tav>
                                        <p:tav tm="100000">
                                          <p:val>
                                            <p:strVal val="#ppt_y"/>
                                          </p:val>
                                        </p:tav>
                                      </p:tavLst>
                                    </p:anim>
                                  </p:childTnLst>
                                </p:cTn>
                              </p:par>
                              <p:par>
                                <p:cTn id="170" presetID="19" presetClass="entr" presetSubtype="10" fill="hold" grpId="1" nodeType="withEffect">
                                  <p:stCondLst>
                                    <p:cond delay="0"/>
                                  </p:stCondLst>
                                  <p:childTnLst>
                                    <p:set>
                                      <p:cBhvr>
                                        <p:cTn id="171" dur="1" fill="hold">
                                          <p:stCondLst>
                                            <p:cond delay="0"/>
                                          </p:stCondLst>
                                        </p:cTn>
                                        <p:tgtEl>
                                          <p:spTgt spid="23"/>
                                        </p:tgtEl>
                                        <p:attrNameLst>
                                          <p:attrName>style.visibility</p:attrName>
                                        </p:attrNameLst>
                                      </p:cBhvr>
                                      <p:to>
                                        <p:strVal val="visible"/>
                                      </p:to>
                                    </p:set>
                                    <p:anim calcmode="lin" valueType="num">
                                      <p:cBhvr>
                                        <p:cTn id="172" dur="3500" fill="hold"/>
                                        <p:tgtEl>
                                          <p:spTgt spid="23"/>
                                        </p:tgtEl>
                                        <p:attrNameLst>
                                          <p:attrName>ppt_w</p:attrName>
                                        </p:attrNameLst>
                                      </p:cBhvr>
                                      <p:tavLst>
                                        <p:tav tm="0" fmla="#ppt_w*sin(2.5*pi*$)">
                                          <p:val>
                                            <p:fltVal val="0"/>
                                          </p:val>
                                        </p:tav>
                                        <p:tav tm="100000">
                                          <p:val>
                                            <p:fltVal val="1"/>
                                          </p:val>
                                        </p:tav>
                                      </p:tavLst>
                                    </p:anim>
                                    <p:anim calcmode="lin" valueType="num">
                                      <p:cBhvr>
                                        <p:cTn id="173" dur="3500" fill="hold"/>
                                        <p:tgtEl>
                                          <p:spTgt spid="23"/>
                                        </p:tgtEl>
                                        <p:attrNameLst>
                                          <p:attrName>ppt_h</p:attrName>
                                        </p:attrNameLst>
                                      </p:cBhvr>
                                      <p:tavLst>
                                        <p:tav tm="0">
                                          <p:val>
                                            <p:strVal val="#ppt_h"/>
                                          </p:val>
                                        </p:tav>
                                        <p:tav tm="100000">
                                          <p:val>
                                            <p:strVal val="#ppt_h"/>
                                          </p:val>
                                        </p:tav>
                                      </p:tavLst>
                                    </p:anim>
                                  </p:childTnLst>
                                </p:cTn>
                              </p:par>
                              <p:par>
                                <p:cTn id="174" presetID="2" presetClass="exit" presetSubtype="8" fill="hold" grpId="2" nodeType="withEffect">
                                  <p:stCondLst>
                                    <p:cond delay="0"/>
                                  </p:stCondLst>
                                  <p:childTnLst>
                                    <p:anim calcmode="lin" valueType="num">
                                      <p:cBhvr additive="base">
                                        <p:cTn id="175" dur="3500"/>
                                        <p:tgtEl>
                                          <p:spTgt spid="23"/>
                                        </p:tgtEl>
                                        <p:attrNameLst>
                                          <p:attrName>ppt_x</p:attrName>
                                        </p:attrNameLst>
                                      </p:cBhvr>
                                      <p:tavLst>
                                        <p:tav tm="0">
                                          <p:val>
                                            <p:strVal val="ppt_x"/>
                                          </p:val>
                                        </p:tav>
                                        <p:tav tm="100000">
                                          <p:val>
                                            <p:strVal val="0-ppt_w/2"/>
                                          </p:val>
                                        </p:tav>
                                      </p:tavLst>
                                    </p:anim>
                                    <p:anim calcmode="lin" valueType="num">
                                      <p:cBhvr additive="base">
                                        <p:cTn id="176" dur="3500"/>
                                        <p:tgtEl>
                                          <p:spTgt spid="23"/>
                                        </p:tgtEl>
                                        <p:attrNameLst>
                                          <p:attrName>ppt_y</p:attrName>
                                        </p:attrNameLst>
                                      </p:cBhvr>
                                      <p:tavLst>
                                        <p:tav tm="0">
                                          <p:val>
                                            <p:strVal val="ppt_y"/>
                                          </p:val>
                                        </p:tav>
                                        <p:tav tm="100000">
                                          <p:val>
                                            <p:strVal val="ppt_y"/>
                                          </p:val>
                                        </p:tav>
                                      </p:tavLst>
                                    </p:anim>
                                    <p:set>
                                      <p:cBhvr>
                                        <p:cTn id="177" dur="1" fill="hold">
                                          <p:stCondLst>
                                            <p:cond delay="3499"/>
                                          </p:stCondLst>
                                        </p:cTn>
                                        <p:tgtEl>
                                          <p:spTgt spid="23"/>
                                        </p:tgtEl>
                                        <p:attrNameLst>
                                          <p:attrName>style.visibility</p:attrName>
                                        </p:attrNameLst>
                                      </p:cBhvr>
                                      <p:to>
                                        <p:strVal val="hidden"/>
                                      </p:to>
                                    </p:set>
                                  </p:childTnLst>
                                </p:cTn>
                              </p:par>
                              <p:par>
                                <p:cTn id="178" presetID="8" presetClass="entr" presetSubtype="16" fill="hold" grpId="3" nodeType="withEffect">
                                  <p:stCondLst>
                                    <p:cond delay="0"/>
                                  </p:stCondLst>
                                  <p:childTnLst>
                                    <p:set>
                                      <p:cBhvr>
                                        <p:cTn id="179" dur="1" fill="hold">
                                          <p:stCondLst>
                                            <p:cond delay="0"/>
                                          </p:stCondLst>
                                        </p:cTn>
                                        <p:tgtEl>
                                          <p:spTgt spid="23"/>
                                        </p:tgtEl>
                                        <p:attrNameLst>
                                          <p:attrName>style.visibility</p:attrName>
                                        </p:attrNameLst>
                                      </p:cBhvr>
                                      <p:to>
                                        <p:strVal val="visible"/>
                                      </p:to>
                                    </p:set>
                                    <p:animEffect transition="in" filter="diamond(in)">
                                      <p:cBhvr>
                                        <p:cTn id="180" dur="3500"/>
                                        <p:tgtEl>
                                          <p:spTgt spid="23"/>
                                        </p:tgtEl>
                                      </p:cBhvr>
                                    </p:animEffect>
                                  </p:childTnLst>
                                </p:cTn>
                              </p:par>
                              <p:par>
                                <p:cTn id="181" presetID="2" presetClass="entr" presetSubtype="9" fill="hold" grpId="0" nodeType="withEffect">
                                  <p:stCondLst>
                                    <p:cond delay="0"/>
                                  </p:stCondLst>
                                  <p:childTnLst>
                                    <p:set>
                                      <p:cBhvr>
                                        <p:cTn id="182" dur="1" fill="hold">
                                          <p:stCondLst>
                                            <p:cond delay="0"/>
                                          </p:stCondLst>
                                        </p:cTn>
                                        <p:tgtEl>
                                          <p:spTgt spid="22"/>
                                        </p:tgtEl>
                                        <p:attrNameLst>
                                          <p:attrName>style.visibility</p:attrName>
                                        </p:attrNameLst>
                                      </p:cBhvr>
                                      <p:to>
                                        <p:strVal val="visible"/>
                                      </p:to>
                                    </p:set>
                                    <p:anim calcmode="lin" valueType="num">
                                      <p:cBhvr additive="base">
                                        <p:cTn id="183" dur="3500" fill="hold"/>
                                        <p:tgtEl>
                                          <p:spTgt spid="22"/>
                                        </p:tgtEl>
                                        <p:attrNameLst>
                                          <p:attrName>ppt_x</p:attrName>
                                        </p:attrNameLst>
                                      </p:cBhvr>
                                      <p:tavLst>
                                        <p:tav tm="0">
                                          <p:val>
                                            <p:strVal val="0-#ppt_w/2"/>
                                          </p:val>
                                        </p:tav>
                                        <p:tav tm="100000">
                                          <p:val>
                                            <p:strVal val="#ppt_x"/>
                                          </p:val>
                                        </p:tav>
                                      </p:tavLst>
                                    </p:anim>
                                    <p:anim calcmode="lin" valueType="num">
                                      <p:cBhvr additive="base">
                                        <p:cTn id="184" dur="3500" fill="hold"/>
                                        <p:tgtEl>
                                          <p:spTgt spid="22"/>
                                        </p:tgtEl>
                                        <p:attrNameLst>
                                          <p:attrName>ppt_y</p:attrName>
                                        </p:attrNameLst>
                                      </p:cBhvr>
                                      <p:tavLst>
                                        <p:tav tm="0">
                                          <p:val>
                                            <p:strVal val="0-#ppt_h/2"/>
                                          </p:val>
                                        </p:tav>
                                        <p:tav tm="100000">
                                          <p:val>
                                            <p:strVal val="#ppt_y"/>
                                          </p:val>
                                        </p:tav>
                                      </p:tavLst>
                                    </p:anim>
                                  </p:childTnLst>
                                </p:cTn>
                              </p:par>
                              <p:par>
                                <p:cTn id="185" presetID="19" presetClass="entr" presetSubtype="10" fill="hold" grpId="1" nodeType="withEffect">
                                  <p:stCondLst>
                                    <p:cond delay="0"/>
                                  </p:stCondLst>
                                  <p:childTnLst>
                                    <p:set>
                                      <p:cBhvr>
                                        <p:cTn id="186" dur="1" fill="hold">
                                          <p:stCondLst>
                                            <p:cond delay="0"/>
                                          </p:stCondLst>
                                        </p:cTn>
                                        <p:tgtEl>
                                          <p:spTgt spid="22"/>
                                        </p:tgtEl>
                                        <p:attrNameLst>
                                          <p:attrName>style.visibility</p:attrName>
                                        </p:attrNameLst>
                                      </p:cBhvr>
                                      <p:to>
                                        <p:strVal val="visible"/>
                                      </p:to>
                                    </p:set>
                                    <p:anim calcmode="lin" valueType="num">
                                      <p:cBhvr>
                                        <p:cTn id="187" dur="3500" fill="hold"/>
                                        <p:tgtEl>
                                          <p:spTgt spid="22"/>
                                        </p:tgtEl>
                                        <p:attrNameLst>
                                          <p:attrName>ppt_w</p:attrName>
                                        </p:attrNameLst>
                                      </p:cBhvr>
                                      <p:tavLst>
                                        <p:tav tm="0" fmla="#ppt_w*sin(2.5*pi*$)">
                                          <p:val>
                                            <p:fltVal val="0"/>
                                          </p:val>
                                        </p:tav>
                                        <p:tav tm="100000">
                                          <p:val>
                                            <p:fltVal val="1"/>
                                          </p:val>
                                        </p:tav>
                                      </p:tavLst>
                                    </p:anim>
                                    <p:anim calcmode="lin" valueType="num">
                                      <p:cBhvr>
                                        <p:cTn id="188" dur="3500" fill="hold"/>
                                        <p:tgtEl>
                                          <p:spTgt spid="22"/>
                                        </p:tgtEl>
                                        <p:attrNameLst>
                                          <p:attrName>ppt_h</p:attrName>
                                        </p:attrNameLst>
                                      </p:cBhvr>
                                      <p:tavLst>
                                        <p:tav tm="0">
                                          <p:val>
                                            <p:strVal val="#ppt_h"/>
                                          </p:val>
                                        </p:tav>
                                        <p:tav tm="100000">
                                          <p:val>
                                            <p:strVal val="#ppt_h"/>
                                          </p:val>
                                        </p:tav>
                                      </p:tavLst>
                                    </p:anim>
                                  </p:childTnLst>
                                </p:cTn>
                              </p:par>
                              <p:par>
                                <p:cTn id="189" presetID="2" presetClass="exit" presetSubtype="8" fill="hold" grpId="2" nodeType="withEffect">
                                  <p:stCondLst>
                                    <p:cond delay="0"/>
                                  </p:stCondLst>
                                  <p:childTnLst>
                                    <p:anim calcmode="lin" valueType="num">
                                      <p:cBhvr additive="base">
                                        <p:cTn id="190" dur="3500"/>
                                        <p:tgtEl>
                                          <p:spTgt spid="22"/>
                                        </p:tgtEl>
                                        <p:attrNameLst>
                                          <p:attrName>ppt_x</p:attrName>
                                        </p:attrNameLst>
                                      </p:cBhvr>
                                      <p:tavLst>
                                        <p:tav tm="0">
                                          <p:val>
                                            <p:strVal val="ppt_x"/>
                                          </p:val>
                                        </p:tav>
                                        <p:tav tm="100000">
                                          <p:val>
                                            <p:strVal val="0-ppt_w/2"/>
                                          </p:val>
                                        </p:tav>
                                      </p:tavLst>
                                    </p:anim>
                                    <p:anim calcmode="lin" valueType="num">
                                      <p:cBhvr additive="base">
                                        <p:cTn id="191" dur="3500"/>
                                        <p:tgtEl>
                                          <p:spTgt spid="22"/>
                                        </p:tgtEl>
                                        <p:attrNameLst>
                                          <p:attrName>ppt_y</p:attrName>
                                        </p:attrNameLst>
                                      </p:cBhvr>
                                      <p:tavLst>
                                        <p:tav tm="0">
                                          <p:val>
                                            <p:strVal val="ppt_y"/>
                                          </p:val>
                                        </p:tav>
                                        <p:tav tm="100000">
                                          <p:val>
                                            <p:strVal val="ppt_y"/>
                                          </p:val>
                                        </p:tav>
                                      </p:tavLst>
                                    </p:anim>
                                    <p:set>
                                      <p:cBhvr>
                                        <p:cTn id="192" dur="1" fill="hold">
                                          <p:stCondLst>
                                            <p:cond delay="3499"/>
                                          </p:stCondLst>
                                        </p:cTn>
                                        <p:tgtEl>
                                          <p:spTgt spid="22"/>
                                        </p:tgtEl>
                                        <p:attrNameLst>
                                          <p:attrName>style.visibility</p:attrName>
                                        </p:attrNameLst>
                                      </p:cBhvr>
                                      <p:to>
                                        <p:strVal val="hidden"/>
                                      </p:to>
                                    </p:set>
                                  </p:childTnLst>
                                </p:cTn>
                              </p:par>
                              <p:par>
                                <p:cTn id="193" presetID="8" presetClass="entr" presetSubtype="16" fill="hold" grpId="3" nodeType="withEffect">
                                  <p:stCondLst>
                                    <p:cond delay="0"/>
                                  </p:stCondLst>
                                  <p:childTnLst>
                                    <p:set>
                                      <p:cBhvr>
                                        <p:cTn id="194" dur="1" fill="hold">
                                          <p:stCondLst>
                                            <p:cond delay="0"/>
                                          </p:stCondLst>
                                        </p:cTn>
                                        <p:tgtEl>
                                          <p:spTgt spid="22"/>
                                        </p:tgtEl>
                                        <p:attrNameLst>
                                          <p:attrName>style.visibility</p:attrName>
                                        </p:attrNameLst>
                                      </p:cBhvr>
                                      <p:to>
                                        <p:strVal val="visible"/>
                                      </p:to>
                                    </p:set>
                                    <p:animEffect transition="in" filter="diamond(in)">
                                      <p:cBhvr>
                                        <p:cTn id="195" dur="3500"/>
                                        <p:tgtEl>
                                          <p:spTgt spid="22"/>
                                        </p:tgtEl>
                                      </p:cBhvr>
                                    </p:animEffect>
                                  </p:childTnLst>
                                </p:cTn>
                              </p:par>
                              <p:par>
                                <p:cTn id="196" presetID="2" presetClass="entr" presetSubtype="9" fill="hold" grpId="0" nodeType="withEffect">
                                  <p:stCondLst>
                                    <p:cond delay="0"/>
                                  </p:stCondLst>
                                  <p:childTnLst>
                                    <p:set>
                                      <p:cBhvr>
                                        <p:cTn id="197" dur="1" fill="hold">
                                          <p:stCondLst>
                                            <p:cond delay="0"/>
                                          </p:stCondLst>
                                        </p:cTn>
                                        <p:tgtEl>
                                          <p:spTgt spid="26"/>
                                        </p:tgtEl>
                                        <p:attrNameLst>
                                          <p:attrName>style.visibility</p:attrName>
                                        </p:attrNameLst>
                                      </p:cBhvr>
                                      <p:to>
                                        <p:strVal val="visible"/>
                                      </p:to>
                                    </p:set>
                                    <p:anim calcmode="lin" valueType="num">
                                      <p:cBhvr additive="base">
                                        <p:cTn id="198" dur="3500" fill="hold"/>
                                        <p:tgtEl>
                                          <p:spTgt spid="26"/>
                                        </p:tgtEl>
                                        <p:attrNameLst>
                                          <p:attrName>ppt_x</p:attrName>
                                        </p:attrNameLst>
                                      </p:cBhvr>
                                      <p:tavLst>
                                        <p:tav tm="0">
                                          <p:val>
                                            <p:strVal val="0-#ppt_w/2"/>
                                          </p:val>
                                        </p:tav>
                                        <p:tav tm="100000">
                                          <p:val>
                                            <p:strVal val="#ppt_x"/>
                                          </p:val>
                                        </p:tav>
                                      </p:tavLst>
                                    </p:anim>
                                    <p:anim calcmode="lin" valueType="num">
                                      <p:cBhvr additive="base">
                                        <p:cTn id="199" dur="3500" fill="hold"/>
                                        <p:tgtEl>
                                          <p:spTgt spid="26"/>
                                        </p:tgtEl>
                                        <p:attrNameLst>
                                          <p:attrName>ppt_y</p:attrName>
                                        </p:attrNameLst>
                                      </p:cBhvr>
                                      <p:tavLst>
                                        <p:tav tm="0">
                                          <p:val>
                                            <p:strVal val="0-#ppt_h/2"/>
                                          </p:val>
                                        </p:tav>
                                        <p:tav tm="100000">
                                          <p:val>
                                            <p:strVal val="#ppt_y"/>
                                          </p:val>
                                        </p:tav>
                                      </p:tavLst>
                                    </p:anim>
                                  </p:childTnLst>
                                </p:cTn>
                              </p:par>
                              <p:par>
                                <p:cTn id="200" presetID="19" presetClass="entr" presetSubtype="10" fill="hold" grpId="1" nodeType="withEffect">
                                  <p:stCondLst>
                                    <p:cond delay="0"/>
                                  </p:stCondLst>
                                  <p:childTnLst>
                                    <p:set>
                                      <p:cBhvr>
                                        <p:cTn id="201" dur="1" fill="hold">
                                          <p:stCondLst>
                                            <p:cond delay="0"/>
                                          </p:stCondLst>
                                        </p:cTn>
                                        <p:tgtEl>
                                          <p:spTgt spid="26"/>
                                        </p:tgtEl>
                                        <p:attrNameLst>
                                          <p:attrName>style.visibility</p:attrName>
                                        </p:attrNameLst>
                                      </p:cBhvr>
                                      <p:to>
                                        <p:strVal val="visible"/>
                                      </p:to>
                                    </p:set>
                                    <p:anim calcmode="lin" valueType="num">
                                      <p:cBhvr>
                                        <p:cTn id="202" dur="3500" fill="hold"/>
                                        <p:tgtEl>
                                          <p:spTgt spid="26"/>
                                        </p:tgtEl>
                                        <p:attrNameLst>
                                          <p:attrName>ppt_w</p:attrName>
                                        </p:attrNameLst>
                                      </p:cBhvr>
                                      <p:tavLst>
                                        <p:tav tm="0" fmla="#ppt_w*sin(2.5*pi*$)">
                                          <p:val>
                                            <p:fltVal val="0"/>
                                          </p:val>
                                        </p:tav>
                                        <p:tav tm="100000">
                                          <p:val>
                                            <p:fltVal val="1"/>
                                          </p:val>
                                        </p:tav>
                                      </p:tavLst>
                                    </p:anim>
                                    <p:anim calcmode="lin" valueType="num">
                                      <p:cBhvr>
                                        <p:cTn id="203" dur="3500" fill="hold"/>
                                        <p:tgtEl>
                                          <p:spTgt spid="26"/>
                                        </p:tgtEl>
                                        <p:attrNameLst>
                                          <p:attrName>ppt_h</p:attrName>
                                        </p:attrNameLst>
                                      </p:cBhvr>
                                      <p:tavLst>
                                        <p:tav tm="0">
                                          <p:val>
                                            <p:strVal val="#ppt_h"/>
                                          </p:val>
                                        </p:tav>
                                        <p:tav tm="100000">
                                          <p:val>
                                            <p:strVal val="#ppt_h"/>
                                          </p:val>
                                        </p:tav>
                                      </p:tavLst>
                                    </p:anim>
                                  </p:childTnLst>
                                </p:cTn>
                              </p:par>
                              <p:par>
                                <p:cTn id="204" presetID="2" presetClass="exit" presetSubtype="8" fill="hold" grpId="2" nodeType="withEffect">
                                  <p:stCondLst>
                                    <p:cond delay="0"/>
                                  </p:stCondLst>
                                  <p:childTnLst>
                                    <p:anim calcmode="lin" valueType="num">
                                      <p:cBhvr additive="base">
                                        <p:cTn id="205" dur="3500"/>
                                        <p:tgtEl>
                                          <p:spTgt spid="26"/>
                                        </p:tgtEl>
                                        <p:attrNameLst>
                                          <p:attrName>ppt_x</p:attrName>
                                        </p:attrNameLst>
                                      </p:cBhvr>
                                      <p:tavLst>
                                        <p:tav tm="0">
                                          <p:val>
                                            <p:strVal val="ppt_x"/>
                                          </p:val>
                                        </p:tav>
                                        <p:tav tm="100000">
                                          <p:val>
                                            <p:strVal val="0-ppt_w/2"/>
                                          </p:val>
                                        </p:tav>
                                      </p:tavLst>
                                    </p:anim>
                                    <p:anim calcmode="lin" valueType="num">
                                      <p:cBhvr additive="base">
                                        <p:cTn id="206" dur="3500"/>
                                        <p:tgtEl>
                                          <p:spTgt spid="26"/>
                                        </p:tgtEl>
                                        <p:attrNameLst>
                                          <p:attrName>ppt_y</p:attrName>
                                        </p:attrNameLst>
                                      </p:cBhvr>
                                      <p:tavLst>
                                        <p:tav tm="0">
                                          <p:val>
                                            <p:strVal val="ppt_y"/>
                                          </p:val>
                                        </p:tav>
                                        <p:tav tm="100000">
                                          <p:val>
                                            <p:strVal val="ppt_y"/>
                                          </p:val>
                                        </p:tav>
                                      </p:tavLst>
                                    </p:anim>
                                    <p:set>
                                      <p:cBhvr>
                                        <p:cTn id="207" dur="1" fill="hold">
                                          <p:stCondLst>
                                            <p:cond delay="3499"/>
                                          </p:stCondLst>
                                        </p:cTn>
                                        <p:tgtEl>
                                          <p:spTgt spid="26"/>
                                        </p:tgtEl>
                                        <p:attrNameLst>
                                          <p:attrName>style.visibility</p:attrName>
                                        </p:attrNameLst>
                                      </p:cBhvr>
                                      <p:to>
                                        <p:strVal val="hidden"/>
                                      </p:to>
                                    </p:set>
                                  </p:childTnLst>
                                </p:cTn>
                              </p:par>
                              <p:par>
                                <p:cTn id="208" presetID="8" presetClass="entr" presetSubtype="16" fill="hold" grpId="3" nodeType="withEffect">
                                  <p:stCondLst>
                                    <p:cond delay="0"/>
                                  </p:stCondLst>
                                  <p:childTnLst>
                                    <p:set>
                                      <p:cBhvr>
                                        <p:cTn id="209" dur="1" fill="hold">
                                          <p:stCondLst>
                                            <p:cond delay="0"/>
                                          </p:stCondLst>
                                        </p:cTn>
                                        <p:tgtEl>
                                          <p:spTgt spid="26"/>
                                        </p:tgtEl>
                                        <p:attrNameLst>
                                          <p:attrName>style.visibility</p:attrName>
                                        </p:attrNameLst>
                                      </p:cBhvr>
                                      <p:to>
                                        <p:strVal val="visible"/>
                                      </p:to>
                                    </p:set>
                                    <p:animEffect transition="in" filter="diamond(in)">
                                      <p:cBhvr>
                                        <p:cTn id="210" dur="3500"/>
                                        <p:tgtEl>
                                          <p:spTgt spid="26"/>
                                        </p:tgtEl>
                                      </p:cBhvr>
                                    </p:animEffect>
                                  </p:childTnLst>
                                </p:cTn>
                              </p:par>
                              <p:par>
                                <p:cTn id="211" presetID="2" presetClass="entr" presetSubtype="9" fill="hold" grpId="0" nodeType="withEffect">
                                  <p:stCondLst>
                                    <p:cond delay="0"/>
                                  </p:stCondLst>
                                  <p:childTnLst>
                                    <p:set>
                                      <p:cBhvr>
                                        <p:cTn id="212" dur="1" fill="hold">
                                          <p:stCondLst>
                                            <p:cond delay="0"/>
                                          </p:stCondLst>
                                        </p:cTn>
                                        <p:tgtEl>
                                          <p:spTgt spid="27"/>
                                        </p:tgtEl>
                                        <p:attrNameLst>
                                          <p:attrName>style.visibility</p:attrName>
                                        </p:attrNameLst>
                                      </p:cBhvr>
                                      <p:to>
                                        <p:strVal val="visible"/>
                                      </p:to>
                                    </p:set>
                                    <p:anim calcmode="lin" valueType="num">
                                      <p:cBhvr additive="base">
                                        <p:cTn id="213" dur="3500" fill="hold"/>
                                        <p:tgtEl>
                                          <p:spTgt spid="27"/>
                                        </p:tgtEl>
                                        <p:attrNameLst>
                                          <p:attrName>ppt_x</p:attrName>
                                        </p:attrNameLst>
                                      </p:cBhvr>
                                      <p:tavLst>
                                        <p:tav tm="0">
                                          <p:val>
                                            <p:strVal val="0-#ppt_w/2"/>
                                          </p:val>
                                        </p:tav>
                                        <p:tav tm="100000">
                                          <p:val>
                                            <p:strVal val="#ppt_x"/>
                                          </p:val>
                                        </p:tav>
                                      </p:tavLst>
                                    </p:anim>
                                    <p:anim calcmode="lin" valueType="num">
                                      <p:cBhvr additive="base">
                                        <p:cTn id="214" dur="3500" fill="hold"/>
                                        <p:tgtEl>
                                          <p:spTgt spid="27"/>
                                        </p:tgtEl>
                                        <p:attrNameLst>
                                          <p:attrName>ppt_y</p:attrName>
                                        </p:attrNameLst>
                                      </p:cBhvr>
                                      <p:tavLst>
                                        <p:tav tm="0">
                                          <p:val>
                                            <p:strVal val="0-#ppt_h/2"/>
                                          </p:val>
                                        </p:tav>
                                        <p:tav tm="100000">
                                          <p:val>
                                            <p:strVal val="#ppt_y"/>
                                          </p:val>
                                        </p:tav>
                                      </p:tavLst>
                                    </p:anim>
                                  </p:childTnLst>
                                </p:cTn>
                              </p:par>
                              <p:par>
                                <p:cTn id="215" presetID="19" presetClass="entr" presetSubtype="10" fill="hold" grpId="1" nodeType="withEffect">
                                  <p:stCondLst>
                                    <p:cond delay="0"/>
                                  </p:stCondLst>
                                  <p:childTnLst>
                                    <p:set>
                                      <p:cBhvr>
                                        <p:cTn id="216" dur="1" fill="hold">
                                          <p:stCondLst>
                                            <p:cond delay="0"/>
                                          </p:stCondLst>
                                        </p:cTn>
                                        <p:tgtEl>
                                          <p:spTgt spid="27"/>
                                        </p:tgtEl>
                                        <p:attrNameLst>
                                          <p:attrName>style.visibility</p:attrName>
                                        </p:attrNameLst>
                                      </p:cBhvr>
                                      <p:to>
                                        <p:strVal val="visible"/>
                                      </p:to>
                                    </p:set>
                                    <p:anim calcmode="lin" valueType="num">
                                      <p:cBhvr>
                                        <p:cTn id="217" dur="3500" fill="hold"/>
                                        <p:tgtEl>
                                          <p:spTgt spid="27"/>
                                        </p:tgtEl>
                                        <p:attrNameLst>
                                          <p:attrName>ppt_w</p:attrName>
                                        </p:attrNameLst>
                                      </p:cBhvr>
                                      <p:tavLst>
                                        <p:tav tm="0" fmla="#ppt_w*sin(2.5*pi*$)">
                                          <p:val>
                                            <p:fltVal val="0"/>
                                          </p:val>
                                        </p:tav>
                                        <p:tav tm="100000">
                                          <p:val>
                                            <p:fltVal val="1"/>
                                          </p:val>
                                        </p:tav>
                                      </p:tavLst>
                                    </p:anim>
                                    <p:anim calcmode="lin" valueType="num">
                                      <p:cBhvr>
                                        <p:cTn id="218" dur="3500" fill="hold"/>
                                        <p:tgtEl>
                                          <p:spTgt spid="27"/>
                                        </p:tgtEl>
                                        <p:attrNameLst>
                                          <p:attrName>ppt_h</p:attrName>
                                        </p:attrNameLst>
                                      </p:cBhvr>
                                      <p:tavLst>
                                        <p:tav tm="0">
                                          <p:val>
                                            <p:strVal val="#ppt_h"/>
                                          </p:val>
                                        </p:tav>
                                        <p:tav tm="100000">
                                          <p:val>
                                            <p:strVal val="#ppt_h"/>
                                          </p:val>
                                        </p:tav>
                                      </p:tavLst>
                                    </p:anim>
                                  </p:childTnLst>
                                </p:cTn>
                              </p:par>
                              <p:par>
                                <p:cTn id="219" presetID="2" presetClass="exit" presetSubtype="8" fill="hold" grpId="2" nodeType="withEffect">
                                  <p:stCondLst>
                                    <p:cond delay="0"/>
                                  </p:stCondLst>
                                  <p:childTnLst>
                                    <p:anim calcmode="lin" valueType="num">
                                      <p:cBhvr additive="base">
                                        <p:cTn id="220" dur="3500"/>
                                        <p:tgtEl>
                                          <p:spTgt spid="27"/>
                                        </p:tgtEl>
                                        <p:attrNameLst>
                                          <p:attrName>ppt_x</p:attrName>
                                        </p:attrNameLst>
                                      </p:cBhvr>
                                      <p:tavLst>
                                        <p:tav tm="0">
                                          <p:val>
                                            <p:strVal val="ppt_x"/>
                                          </p:val>
                                        </p:tav>
                                        <p:tav tm="100000">
                                          <p:val>
                                            <p:strVal val="0-ppt_w/2"/>
                                          </p:val>
                                        </p:tav>
                                      </p:tavLst>
                                    </p:anim>
                                    <p:anim calcmode="lin" valueType="num">
                                      <p:cBhvr additive="base">
                                        <p:cTn id="221" dur="3500"/>
                                        <p:tgtEl>
                                          <p:spTgt spid="27"/>
                                        </p:tgtEl>
                                        <p:attrNameLst>
                                          <p:attrName>ppt_y</p:attrName>
                                        </p:attrNameLst>
                                      </p:cBhvr>
                                      <p:tavLst>
                                        <p:tav tm="0">
                                          <p:val>
                                            <p:strVal val="ppt_y"/>
                                          </p:val>
                                        </p:tav>
                                        <p:tav tm="100000">
                                          <p:val>
                                            <p:strVal val="ppt_y"/>
                                          </p:val>
                                        </p:tav>
                                      </p:tavLst>
                                    </p:anim>
                                    <p:set>
                                      <p:cBhvr>
                                        <p:cTn id="222" dur="1" fill="hold">
                                          <p:stCondLst>
                                            <p:cond delay="3499"/>
                                          </p:stCondLst>
                                        </p:cTn>
                                        <p:tgtEl>
                                          <p:spTgt spid="27"/>
                                        </p:tgtEl>
                                        <p:attrNameLst>
                                          <p:attrName>style.visibility</p:attrName>
                                        </p:attrNameLst>
                                      </p:cBhvr>
                                      <p:to>
                                        <p:strVal val="hidden"/>
                                      </p:to>
                                    </p:set>
                                  </p:childTnLst>
                                </p:cTn>
                              </p:par>
                              <p:par>
                                <p:cTn id="223" presetID="8" presetClass="entr" presetSubtype="16" fill="hold" grpId="3" nodeType="withEffect">
                                  <p:stCondLst>
                                    <p:cond delay="0"/>
                                  </p:stCondLst>
                                  <p:childTnLst>
                                    <p:set>
                                      <p:cBhvr>
                                        <p:cTn id="224" dur="1" fill="hold">
                                          <p:stCondLst>
                                            <p:cond delay="0"/>
                                          </p:stCondLst>
                                        </p:cTn>
                                        <p:tgtEl>
                                          <p:spTgt spid="27"/>
                                        </p:tgtEl>
                                        <p:attrNameLst>
                                          <p:attrName>style.visibility</p:attrName>
                                        </p:attrNameLst>
                                      </p:cBhvr>
                                      <p:to>
                                        <p:strVal val="visible"/>
                                      </p:to>
                                    </p:set>
                                    <p:animEffect transition="in" filter="diamond(in)">
                                      <p:cBhvr>
                                        <p:cTn id="225" dur="3500"/>
                                        <p:tgtEl>
                                          <p:spTgt spid="27"/>
                                        </p:tgtEl>
                                      </p:cBhvr>
                                    </p:animEffect>
                                  </p:childTnLst>
                                </p:cTn>
                              </p:par>
                              <p:par>
                                <p:cTn id="226" presetID="2" presetClass="entr" presetSubtype="9" fill="hold" grpId="0" nodeType="withEffect">
                                  <p:stCondLst>
                                    <p:cond delay="0"/>
                                  </p:stCondLst>
                                  <p:childTnLst>
                                    <p:set>
                                      <p:cBhvr>
                                        <p:cTn id="227" dur="1" fill="hold">
                                          <p:stCondLst>
                                            <p:cond delay="0"/>
                                          </p:stCondLst>
                                        </p:cTn>
                                        <p:tgtEl>
                                          <p:spTgt spid="18"/>
                                        </p:tgtEl>
                                        <p:attrNameLst>
                                          <p:attrName>style.visibility</p:attrName>
                                        </p:attrNameLst>
                                      </p:cBhvr>
                                      <p:to>
                                        <p:strVal val="visible"/>
                                      </p:to>
                                    </p:set>
                                    <p:anim calcmode="lin" valueType="num">
                                      <p:cBhvr additive="base">
                                        <p:cTn id="228" dur="3500" fill="hold"/>
                                        <p:tgtEl>
                                          <p:spTgt spid="18"/>
                                        </p:tgtEl>
                                        <p:attrNameLst>
                                          <p:attrName>ppt_x</p:attrName>
                                        </p:attrNameLst>
                                      </p:cBhvr>
                                      <p:tavLst>
                                        <p:tav tm="0">
                                          <p:val>
                                            <p:strVal val="0-#ppt_w/2"/>
                                          </p:val>
                                        </p:tav>
                                        <p:tav tm="100000">
                                          <p:val>
                                            <p:strVal val="#ppt_x"/>
                                          </p:val>
                                        </p:tav>
                                      </p:tavLst>
                                    </p:anim>
                                    <p:anim calcmode="lin" valueType="num">
                                      <p:cBhvr additive="base">
                                        <p:cTn id="229" dur="3500" fill="hold"/>
                                        <p:tgtEl>
                                          <p:spTgt spid="18"/>
                                        </p:tgtEl>
                                        <p:attrNameLst>
                                          <p:attrName>ppt_y</p:attrName>
                                        </p:attrNameLst>
                                      </p:cBhvr>
                                      <p:tavLst>
                                        <p:tav tm="0">
                                          <p:val>
                                            <p:strVal val="0-#ppt_h/2"/>
                                          </p:val>
                                        </p:tav>
                                        <p:tav tm="100000">
                                          <p:val>
                                            <p:strVal val="#ppt_y"/>
                                          </p:val>
                                        </p:tav>
                                      </p:tavLst>
                                    </p:anim>
                                  </p:childTnLst>
                                </p:cTn>
                              </p:par>
                              <p:par>
                                <p:cTn id="230" presetID="19" presetClass="entr" presetSubtype="10" fill="hold" grpId="1" nodeType="withEffect">
                                  <p:stCondLst>
                                    <p:cond delay="0"/>
                                  </p:stCondLst>
                                  <p:childTnLst>
                                    <p:set>
                                      <p:cBhvr>
                                        <p:cTn id="231" dur="1" fill="hold">
                                          <p:stCondLst>
                                            <p:cond delay="0"/>
                                          </p:stCondLst>
                                        </p:cTn>
                                        <p:tgtEl>
                                          <p:spTgt spid="18"/>
                                        </p:tgtEl>
                                        <p:attrNameLst>
                                          <p:attrName>style.visibility</p:attrName>
                                        </p:attrNameLst>
                                      </p:cBhvr>
                                      <p:to>
                                        <p:strVal val="visible"/>
                                      </p:to>
                                    </p:set>
                                    <p:anim calcmode="lin" valueType="num">
                                      <p:cBhvr>
                                        <p:cTn id="232" dur="3500" fill="hold"/>
                                        <p:tgtEl>
                                          <p:spTgt spid="18"/>
                                        </p:tgtEl>
                                        <p:attrNameLst>
                                          <p:attrName>ppt_w</p:attrName>
                                        </p:attrNameLst>
                                      </p:cBhvr>
                                      <p:tavLst>
                                        <p:tav tm="0" fmla="#ppt_w*sin(2.5*pi*$)">
                                          <p:val>
                                            <p:fltVal val="0"/>
                                          </p:val>
                                        </p:tav>
                                        <p:tav tm="100000">
                                          <p:val>
                                            <p:fltVal val="1"/>
                                          </p:val>
                                        </p:tav>
                                      </p:tavLst>
                                    </p:anim>
                                    <p:anim calcmode="lin" valueType="num">
                                      <p:cBhvr>
                                        <p:cTn id="233" dur="3500" fill="hold"/>
                                        <p:tgtEl>
                                          <p:spTgt spid="18"/>
                                        </p:tgtEl>
                                        <p:attrNameLst>
                                          <p:attrName>ppt_h</p:attrName>
                                        </p:attrNameLst>
                                      </p:cBhvr>
                                      <p:tavLst>
                                        <p:tav tm="0">
                                          <p:val>
                                            <p:strVal val="#ppt_h"/>
                                          </p:val>
                                        </p:tav>
                                        <p:tav tm="100000">
                                          <p:val>
                                            <p:strVal val="#ppt_h"/>
                                          </p:val>
                                        </p:tav>
                                      </p:tavLst>
                                    </p:anim>
                                  </p:childTnLst>
                                </p:cTn>
                              </p:par>
                              <p:par>
                                <p:cTn id="234" presetID="2" presetClass="exit" presetSubtype="8" fill="hold" grpId="2" nodeType="withEffect">
                                  <p:stCondLst>
                                    <p:cond delay="0"/>
                                  </p:stCondLst>
                                  <p:childTnLst>
                                    <p:anim calcmode="lin" valueType="num">
                                      <p:cBhvr additive="base">
                                        <p:cTn id="235" dur="3500"/>
                                        <p:tgtEl>
                                          <p:spTgt spid="18"/>
                                        </p:tgtEl>
                                        <p:attrNameLst>
                                          <p:attrName>ppt_x</p:attrName>
                                        </p:attrNameLst>
                                      </p:cBhvr>
                                      <p:tavLst>
                                        <p:tav tm="0">
                                          <p:val>
                                            <p:strVal val="ppt_x"/>
                                          </p:val>
                                        </p:tav>
                                        <p:tav tm="100000">
                                          <p:val>
                                            <p:strVal val="0-ppt_w/2"/>
                                          </p:val>
                                        </p:tav>
                                      </p:tavLst>
                                    </p:anim>
                                    <p:anim calcmode="lin" valueType="num">
                                      <p:cBhvr additive="base">
                                        <p:cTn id="236" dur="3500"/>
                                        <p:tgtEl>
                                          <p:spTgt spid="18"/>
                                        </p:tgtEl>
                                        <p:attrNameLst>
                                          <p:attrName>ppt_y</p:attrName>
                                        </p:attrNameLst>
                                      </p:cBhvr>
                                      <p:tavLst>
                                        <p:tav tm="0">
                                          <p:val>
                                            <p:strVal val="ppt_y"/>
                                          </p:val>
                                        </p:tav>
                                        <p:tav tm="100000">
                                          <p:val>
                                            <p:strVal val="ppt_y"/>
                                          </p:val>
                                        </p:tav>
                                      </p:tavLst>
                                    </p:anim>
                                    <p:set>
                                      <p:cBhvr>
                                        <p:cTn id="237" dur="1" fill="hold">
                                          <p:stCondLst>
                                            <p:cond delay="3499"/>
                                          </p:stCondLst>
                                        </p:cTn>
                                        <p:tgtEl>
                                          <p:spTgt spid="18"/>
                                        </p:tgtEl>
                                        <p:attrNameLst>
                                          <p:attrName>style.visibility</p:attrName>
                                        </p:attrNameLst>
                                      </p:cBhvr>
                                      <p:to>
                                        <p:strVal val="hidden"/>
                                      </p:to>
                                    </p:set>
                                  </p:childTnLst>
                                </p:cTn>
                              </p:par>
                              <p:par>
                                <p:cTn id="238" presetID="8" presetClass="entr" presetSubtype="16" fill="hold" grpId="3" nodeType="withEffect">
                                  <p:stCondLst>
                                    <p:cond delay="0"/>
                                  </p:stCondLst>
                                  <p:childTnLst>
                                    <p:set>
                                      <p:cBhvr>
                                        <p:cTn id="239" dur="1" fill="hold">
                                          <p:stCondLst>
                                            <p:cond delay="0"/>
                                          </p:stCondLst>
                                        </p:cTn>
                                        <p:tgtEl>
                                          <p:spTgt spid="18"/>
                                        </p:tgtEl>
                                        <p:attrNameLst>
                                          <p:attrName>style.visibility</p:attrName>
                                        </p:attrNameLst>
                                      </p:cBhvr>
                                      <p:to>
                                        <p:strVal val="visible"/>
                                      </p:to>
                                    </p:set>
                                    <p:animEffect transition="in" filter="diamond(in)">
                                      <p:cBhvr>
                                        <p:cTn id="240" dur="3500"/>
                                        <p:tgtEl>
                                          <p:spTgt spid="18"/>
                                        </p:tgtEl>
                                      </p:cBhvr>
                                    </p:animEffect>
                                  </p:childTnLst>
                                </p:cTn>
                              </p:par>
                              <p:par>
                                <p:cTn id="241" presetID="2" presetClass="entr" presetSubtype="9" fill="hold" grpId="0" nodeType="withEffect">
                                  <p:stCondLst>
                                    <p:cond delay="0"/>
                                  </p:stCondLst>
                                  <p:childTnLst>
                                    <p:set>
                                      <p:cBhvr>
                                        <p:cTn id="242" dur="1" fill="hold">
                                          <p:stCondLst>
                                            <p:cond delay="0"/>
                                          </p:stCondLst>
                                        </p:cTn>
                                        <p:tgtEl>
                                          <p:spTgt spid="25"/>
                                        </p:tgtEl>
                                        <p:attrNameLst>
                                          <p:attrName>style.visibility</p:attrName>
                                        </p:attrNameLst>
                                      </p:cBhvr>
                                      <p:to>
                                        <p:strVal val="visible"/>
                                      </p:to>
                                    </p:set>
                                    <p:anim calcmode="lin" valueType="num">
                                      <p:cBhvr additive="base">
                                        <p:cTn id="243" dur="3500" fill="hold"/>
                                        <p:tgtEl>
                                          <p:spTgt spid="25"/>
                                        </p:tgtEl>
                                        <p:attrNameLst>
                                          <p:attrName>ppt_x</p:attrName>
                                        </p:attrNameLst>
                                      </p:cBhvr>
                                      <p:tavLst>
                                        <p:tav tm="0">
                                          <p:val>
                                            <p:strVal val="0-#ppt_w/2"/>
                                          </p:val>
                                        </p:tav>
                                        <p:tav tm="100000">
                                          <p:val>
                                            <p:strVal val="#ppt_x"/>
                                          </p:val>
                                        </p:tav>
                                      </p:tavLst>
                                    </p:anim>
                                    <p:anim calcmode="lin" valueType="num">
                                      <p:cBhvr additive="base">
                                        <p:cTn id="244" dur="3500" fill="hold"/>
                                        <p:tgtEl>
                                          <p:spTgt spid="25"/>
                                        </p:tgtEl>
                                        <p:attrNameLst>
                                          <p:attrName>ppt_y</p:attrName>
                                        </p:attrNameLst>
                                      </p:cBhvr>
                                      <p:tavLst>
                                        <p:tav tm="0">
                                          <p:val>
                                            <p:strVal val="0-#ppt_h/2"/>
                                          </p:val>
                                        </p:tav>
                                        <p:tav tm="100000">
                                          <p:val>
                                            <p:strVal val="#ppt_y"/>
                                          </p:val>
                                        </p:tav>
                                      </p:tavLst>
                                    </p:anim>
                                  </p:childTnLst>
                                </p:cTn>
                              </p:par>
                              <p:par>
                                <p:cTn id="245" presetID="19" presetClass="entr" presetSubtype="10" fill="hold" grpId="1" nodeType="withEffect">
                                  <p:stCondLst>
                                    <p:cond delay="0"/>
                                  </p:stCondLst>
                                  <p:childTnLst>
                                    <p:set>
                                      <p:cBhvr>
                                        <p:cTn id="246" dur="1" fill="hold">
                                          <p:stCondLst>
                                            <p:cond delay="0"/>
                                          </p:stCondLst>
                                        </p:cTn>
                                        <p:tgtEl>
                                          <p:spTgt spid="25"/>
                                        </p:tgtEl>
                                        <p:attrNameLst>
                                          <p:attrName>style.visibility</p:attrName>
                                        </p:attrNameLst>
                                      </p:cBhvr>
                                      <p:to>
                                        <p:strVal val="visible"/>
                                      </p:to>
                                    </p:set>
                                    <p:anim calcmode="lin" valueType="num">
                                      <p:cBhvr>
                                        <p:cTn id="247" dur="3500" fill="hold"/>
                                        <p:tgtEl>
                                          <p:spTgt spid="25"/>
                                        </p:tgtEl>
                                        <p:attrNameLst>
                                          <p:attrName>ppt_w</p:attrName>
                                        </p:attrNameLst>
                                      </p:cBhvr>
                                      <p:tavLst>
                                        <p:tav tm="0" fmla="#ppt_w*sin(2.5*pi*$)">
                                          <p:val>
                                            <p:fltVal val="0"/>
                                          </p:val>
                                        </p:tav>
                                        <p:tav tm="100000">
                                          <p:val>
                                            <p:fltVal val="1"/>
                                          </p:val>
                                        </p:tav>
                                      </p:tavLst>
                                    </p:anim>
                                    <p:anim calcmode="lin" valueType="num">
                                      <p:cBhvr>
                                        <p:cTn id="248" dur="3500" fill="hold"/>
                                        <p:tgtEl>
                                          <p:spTgt spid="25"/>
                                        </p:tgtEl>
                                        <p:attrNameLst>
                                          <p:attrName>ppt_h</p:attrName>
                                        </p:attrNameLst>
                                      </p:cBhvr>
                                      <p:tavLst>
                                        <p:tav tm="0">
                                          <p:val>
                                            <p:strVal val="#ppt_h"/>
                                          </p:val>
                                        </p:tav>
                                        <p:tav tm="100000">
                                          <p:val>
                                            <p:strVal val="#ppt_h"/>
                                          </p:val>
                                        </p:tav>
                                      </p:tavLst>
                                    </p:anim>
                                  </p:childTnLst>
                                </p:cTn>
                              </p:par>
                              <p:par>
                                <p:cTn id="249" presetID="2" presetClass="exit" presetSubtype="8" fill="hold" grpId="2" nodeType="withEffect">
                                  <p:stCondLst>
                                    <p:cond delay="0"/>
                                  </p:stCondLst>
                                  <p:childTnLst>
                                    <p:anim calcmode="lin" valueType="num">
                                      <p:cBhvr additive="base">
                                        <p:cTn id="250" dur="3500"/>
                                        <p:tgtEl>
                                          <p:spTgt spid="25"/>
                                        </p:tgtEl>
                                        <p:attrNameLst>
                                          <p:attrName>ppt_x</p:attrName>
                                        </p:attrNameLst>
                                      </p:cBhvr>
                                      <p:tavLst>
                                        <p:tav tm="0">
                                          <p:val>
                                            <p:strVal val="ppt_x"/>
                                          </p:val>
                                        </p:tav>
                                        <p:tav tm="100000">
                                          <p:val>
                                            <p:strVal val="0-ppt_w/2"/>
                                          </p:val>
                                        </p:tav>
                                      </p:tavLst>
                                    </p:anim>
                                    <p:anim calcmode="lin" valueType="num">
                                      <p:cBhvr additive="base">
                                        <p:cTn id="251" dur="3500"/>
                                        <p:tgtEl>
                                          <p:spTgt spid="25"/>
                                        </p:tgtEl>
                                        <p:attrNameLst>
                                          <p:attrName>ppt_y</p:attrName>
                                        </p:attrNameLst>
                                      </p:cBhvr>
                                      <p:tavLst>
                                        <p:tav tm="0">
                                          <p:val>
                                            <p:strVal val="ppt_y"/>
                                          </p:val>
                                        </p:tav>
                                        <p:tav tm="100000">
                                          <p:val>
                                            <p:strVal val="ppt_y"/>
                                          </p:val>
                                        </p:tav>
                                      </p:tavLst>
                                    </p:anim>
                                    <p:set>
                                      <p:cBhvr>
                                        <p:cTn id="252" dur="1" fill="hold">
                                          <p:stCondLst>
                                            <p:cond delay="3499"/>
                                          </p:stCondLst>
                                        </p:cTn>
                                        <p:tgtEl>
                                          <p:spTgt spid="25"/>
                                        </p:tgtEl>
                                        <p:attrNameLst>
                                          <p:attrName>style.visibility</p:attrName>
                                        </p:attrNameLst>
                                      </p:cBhvr>
                                      <p:to>
                                        <p:strVal val="hidden"/>
                                      </p:to>
                                    </p:set>
                                  </p:childTnLst>
                                </p:cTn>
                              </p:par>
                              <p:par>
                                <p:cTn id="253" presetID="8" presetClass="entr" presetSubtype="16" fill="hold" grpId="3" nodeType="withEffect">
                                  <p:stCondLst>
                                    <p:cond delay="0"/>
                                  </p:stCondLst>
                                  <p:childTnLst>
                                    <p:set>
                                      <p:cBhvr>
                                        <p:cTn id="254" dur="1" fill="hold">
                                          <p:stCondLst>
                                            <p:cond delay="0"/>
                                          </p:stCondLst>
                                        </p:cTn>
                                        <p:tgtEl>
                                          <p:spTgt spid="25"/>
                                        </p:tgtEl>
                                        <p:attrNameLst>
                                          <p:attrName>style.visibility</p:attrName>
                                        </p:attrNameLst>
                                      </p:cBhvr>
                                      <p:to>
                                        <p:strVal val="visible"/>
                                      </p:to>
                                    </p:set>
                                    <p:animEffect transition="in" filter="diamond(in)">
                                      <p:cBhvr>
                                        <p:cTn id="255" dur="3500"/>
                                        <p:tgtEl>
                                          <p:spTgt spid="25"/>
                                        </p:tgtEl>
                                      </p:cBhvr>
                                    </p:animEffect>
                                  </p:childTnLst>
                                </p:cTn>
                              </p:par>
                              <p:par>
                                <p:cTn id="256" presetID="2" presetClass="entr" presetSubtype="9" fill="hold" grpId="0" nodeType="withEffect">
                                  <p:stCondLst>
                                    <p:cond delay="0"/>
                                  </p:stCondLst>
                                  <p:childTnLst>
                                    <p:set>
                                      <p:cBhvr>
                                        <p:cTn id="257" dur="1" fill="hold">
                                          <p:stCondLst>
                                            <p:cond delay="0"/>
                                          </p:stCondLst>
                                        </p:cTn>
                                        <p:tgtEl>
                                          <p:spTgt spid="24"/>
                                        </p:tgtEl>
                                        <p:attrNameLst>
                                          <p:attrName>style.visibility</p:attrName>
                                        </p:attrNameLst>
                                      </p:cBhvr>
                                      <p:to>
                                        <p:strVal val="visible"/>
                                      </p:to>
                                    </p:set>
                                    <p:anim calcmode="lin" valueType="num">
                                      <p:cBhvr additive="base">
                                        <p:cTn id="258" dur="3500" fill="hold"/>
                                        <p:tgtEl>
                                          <p:spTgt spid="24"/>
                                        </p:tgtEl>
                                        <p:attrNameLst>
                                          <p:attrName>ppt_x</p:attrName>
                                        </p:attrNameLst>
                                      </p:cBhvr>
                                      <p:tavLst>
                                        <p:tav tm="0">
                                          <p:val>
                                            <p:strVal val="0-#ppt_w/2"/>
                                          </p:val>
                                        </p:tav>
                                        <p:tav tm="100000">
                                          <p:val>
                                            <p:strVal val="#ppt_x"/>
                                          </p:val>
                                        </p:tav>
                                      </p:tavLst>
                                    </p:anim>
                                    <p:anim calcmode="lin" valueType="num">
                                      <p:cBhvr additive="base">
                                        <p:cTn id="259" dur="3500" fill="hold"/>
                                        <p:tgtEl>
                                          <p:spTgt spid="24"/>
                                        </p:tgtEl>
                                        <p:attrNameLst>
                                          <p:attrName>ppt_y</p:attrName>
                                        </p:attrNameLst>
                                      </p:cBhvr>
                                      <p:tavLst>
                                        <p:tav tm="0">
                                          <p:val>
                                            <p:strVal val="0-#ppt_h/2"/>
                                          </p:val>
                                        </p:tav>
                                        <p:tav tm="100000">
                                          <p:val>
                                            <p:strVal val="#ppt_y"/>
                                          </p:val>
                                        </p:tav>
                                      </p:tavLst>
                                    </p:anim>
                                  </p:childTnLst>
                                </p:cTn>
                              </p:par>
                              <p:par>
                                <p:cTn id="260" presetID="19" presetClass="entr" presetSubtype="10" fill="hold" grpId="1" nodeType="withEffect">
                                  <p:stCondLst>
                                    <p:cond delay="0"/>
                                  </p:stCondLst>
                                  <p:childTnLst>
                                    <p:set>
                                      <p:cBhvr>
                                        <p:cTn id="261" dur="1" fill="hold">
                                          <p:stCondLst>
                                            <p:cond delay="0"/>
                                          </p:stCondLst>
                                        </p:cTn>
                                        <p:tgtEl>
                                          <p:spTgt spid="24"/>
                                        </p:tgtEl>
                                        <p:attrNameLst>
                                          <p:attrName>style.visibility</p:attrName>
                                        </p:attrNameLst>
                                      </p:cBhvr>
                                      <p:to>
                                        <p:strVal val="visible"/>
                                      </p:to>
                                    </p:set>
                                    <p:anim calcmode="lin" valueType="num">
                                      <p:cBhvr>
                                        <p:cTn id="262" dur="3500" fill="hold"/>
                                        <p:tgtEl>
                                          <p:spTgt spid="24"/>
                                        </p:tgtEl>
                                        <p:attrNameLst>
                                          <p:attrName>ppt_w</p:attrName>
                                        </p:attrNameLst>
                                      </p:cBhvr>
                                      <p:tavLst>
                                        <p:tav tm="0" fmla="#ppt_w*sin(2.5*pi*$)">
                                          <p:val>
                                            <p:fltVal val="0"/>
                                          </p:val>
                                        </p:tav>
                                        <p:tav tm="100000">
                                          <p:val>
                                            <p:fltVal val="1"/>
                                          </p:val>
                                        </p:tav>
                                      </p:tavLst>
                                    </p:anim>
                                    <p:anim calcmode="lin" valueType="num">
                                      <p:cBhvr>
                                        <p:cTn id="263" dur="3500" fill="hold"/>
                                        <p:tgtEl>
                                          <p:spTgt spid="24"/>
                                        </p:tgtEl>
                                        <p:attrNameLst>
                                          <p:attrName>ppt_h</p:attrName>
                                        </p:attrNameLst>
                                      </p:cBhvr>
                                      <p:tavLst>
                                        <p:tav tm="0">
                                          <p:val>
                                            <p:strVal val="#ppt_h"/>
                                          </p:val>
                                        </p:tav>
                                        <p:tav tm="100000">
                                          <p:val>
                                            <p:strVal val="#ppt_h"/>
                                          </p:val>
                                        </p:tav>
                                      </p:tavLst>
                                    </p:anim>
                                  </p:childTnLst>
                                </p:cTn>
                              </p:par>
                              <p:par>
                                <p:cTn id="264" presetID="2" presetClass="exit" presetSubtype="8" fill="hold" grpId="2" nodeType="withEffect">
                                  <p:stCondLst>
                                    <p:cond delay="0"/>
                                  </p:stCondLst>
                                  <p:childTnLst>
                                    <p:anim calcmode="lin" valueType="num">
                                      <p:cBhvr additive="base">
                                        <p:cTn id="265" dur="3500"/>
                                        <p:tgtEl>
                                          <p:spTgt spid="24"/>
                                        </p:tgtEl>
                                        <p:attrNameLst>
                                          <p:attrName>ppt_x</p:attrName>
                                        </p:attrNameLst>
                                      </p:cBhvr>
                                      <p:tavLst>
                                        <p:tav tm="0">
                                          <p:val>
                                            <p:strVal val="ppt_x"/>
                                          </p:val>
                                        </p:tav>
                                        <p:tav tm="100000">
                                          <p:val>
                                            <p:strVal val="0-ppt_w/2"/>
                                          </p:val>
                                        </p:tav>
                                      </p:tavLst>
                                    </p:anim>
                                    <p:anim calcmode="lin" valueType="num">
                                      <p:cBhvr additive="base">
                                        <p:cTn id="266" dur="3500"/>
                                        <p:tgtEl>
                                          <p:spTgt spid="24"/>
                                        </p:tgtEl>
                                        <p:attrNameLst>
                                          <p:attrName>ppt_y</p:attrName>
                                        </p:attrNameLst>
                                      </p:cBhvr>
                                      <p:tavLst>
                                        <p:tav tm="0">
                                          <p:val>
                                            <p:strVal val="ppt_y"/>
                                          </p:val>
                                        </p:tav>
                                        <p:tav tm="100000">
                                          <p:val>
                                            <p:strVal val="ppt_y"/>
                                          </p:val>
                                        </p:tav>
                                      </p:tavLst>
                                    </p:anim>
                                    <p:set>
                                      <p:cBhvr>
                                        <p:cTn id="267" dur="1" fill="hold">
                                          <p:stCondLst>
                                            <p:cond delay="3499"/>
                                          </p:stCondLst>
                                        </p:cTn>
                                        <p:tgtEl>
                                          <p:spTgt spid="24"/>
                                        </p:tgtEl>
                                        <p:attrNameLst>
                                          <p:attrName>style.visibility</p:attrName>
                                        </p:attrNameLst>
                                      </p:cBhvr>
                                      <p:to>
                                        <p:strVal val="hidden"/>
                                      </p:to>
                                    </p:set>
                                  </p:childTnLst>
                                </p:cTn>
                              </p:par>
                              <p:par>
                                <p:cTn id="268" presetID="8" presetClass="entr" presetSubtype="16" fill="hold" grpId="3" nodeType="withEffect">
                                  <p:stCondLst>
                                    <p:cond delay="0"/>
                                  </p:stCondLst>
                                  <p:childTnLst>
                                    <p:set>
                                      <p:cBhvr>
                                        <p:cTn id="269" dur="1" fill="hold">
                                          <p:stCondLst>
                                            <p:cond delay="0"/>
                                          </p:stCondLst>
                                        </p:cTn>
                                        <p:tgtEl>
                                          <p:spTgt spid="24"/>
                                        </p:tgtEl>
                                        <p:attrNameLst>
                                          <p:attrName>style.visibility</p:attrName>
                                        </p:attrNameLst>
                                      </p:cBhvr>
                                      <p:to>
                                        <p:strVal val="visible"/>
                                      </p:to>
                                    </p:set>
                                    <p:animEffect transition="in" filter="diamond(in)">
                                      <p:cBhvr>
                                        <p:cTn id="270" dur="3500"/>
                                        <p:tgtEl>
                                          <p:spTgt spid="24"/>
                                        </p:tgtEl>
                                      </p:cBhvr>
                                    </p:animEffect>
                                  </p:childTnLst>
                                </p:cTn>
                              </p:par>
                              <p:par>
                                <p:cTn id="271" presetID="2" presetClass="entr" presetSubtype="9" fill="hold" grpId="0" nodeType="withEffect">
                                  <p:stCondLst>
                                    <p:cond delay="0"/>
                                  </p:stCondLst>
                                  <p:childTnLst>
                                    <p:set>
                                      <p:cBhvr>
                                        <p:cTn id="272" dur="1" fill="hold">
                                          <p:stCondLst>
                                            <p:cond delay="0"/>
                                          </p:stCondLst>
                                        </p:cTn>
                                        <p:tgtEl>
                                          <p:spTgt spid="32"/>
                                        </p:tgtEl>
                                        <p:attrNameLst>
                                          <p:attrName>style.visibility</p:attrName>
                                        </p:attrNameLst>
                                      </p:cBhvr>
                                      <p:to>
                                        <p:strVal val="visible"/>
                                      </p:to>
                                    </p:set>
                                    <p:anim calcmode="lin" valueType="num">
                                      <p:cBhvr additive="base">
                                        <p:cTn id="273" dur="3500" fill="hold"/>
                                        <p:tgtEl>
                                          <p:spTgt spid="32"/>
                                        </p:tgtEl>
                                        <p:attrNameLst>
                                          <p:attrName>ppt_x</p:attrName>
                                        </p:attrNameLst>
                                      </p:cBhvr>
                                      <p:tavLst>
                                        <p:tav tm="0">
                                          <p:val>
                                            <p:strVal val="0-#ppt_w/2"/>
                                          </p:val>
                                        </p:tav>
                                        <p:tav tm="100000">
                                          <p:val>
                                            <p:strVal val="#ppt_x"/>
                                          </p:val>
                                        </p:tav>
                                      </p:tavLst>
                                    </p:anim>
                                    <p:anim calcmode="lin" valueType="num">
                                      <p:cBhvr additive="base">
                                        <p:cTn id="274" dur="3500" fill="hold"/>
                                        <p:tgtEl>
                                          <p:spTgt spid="32"/>
                                        </p:tgtEl>
                                        <p:attrNameLst>
                                          <p:attrName>ppt_y</p:attrName>
                                        </p:attrNameLst>
                                      </p:cBhvr>
                                      <p:tavLst>
                                        <p:tav tm="0">
                                          <p:val>
                                            <p:strVal val="0-#ppt_h/2"/>
                                          </p:val>
                                        </p:tav>
                                        <p:tav tm="100000">
                                          <p:val>
                                            <p:strVal val="#ppt_y"/>
                                          </p:val>
                                        </p:tav>
                                      </p:tavLst>
                                    </p:anim>
                                  </p:childTnLst>
                                </p:cTn>
                              </p:par>
                              <p:par>
                                <p:cTn id="275" presetID="19" presetClass="entr" presetSubtype="10" fill="hold" grpId="1" nodeType="withEffect">
                                  <p:stCondLst>
                                    <p:cond delay="0"/>
                                  </p:stCondLst>
                                  <p:childTnLst>
                                    <p:set>
                                      <p:cBhvr>
                                        <p:cTn id="276" dur="1" fill="hold">
                                          <p:stCondLst>
                                            <p:cond delay="0"/>
                                          </p:stCondLst>
                                        </p:cTn>
                                        <p:tgtEl>
                                          <p:spTgt spid="32"/>
                                        </p:tgtEl>
                                        <p:attrNameLst>
                                          <p:attrName>style.visibility</p:attrName>
                                        </p:attrNameLst>
                                      </p:cBhvr>
                                      <p:to>
                                        <p:strVal val="visible"/>
                                      </p:to>
                                    </p:set>
                                    <p:anim calcmode="lin" valueType="num">
                                      <p:cBhvr>
                                        <p:cTn id="277" dur="3500" fill="hold"/>
                                        <p:tgtEl>
                                          <p:spTgt spid="32"/>
                                        </p:tgtEl>
                                        <p:attrNameLst>
                                          <p:attrName>ppt_w</p:attrName>
                                        </p:attrNameLst>
                                      </p:cBhvr>
                                      <p:tavLst>
                                        <p:tav tm="0" fmla="#ppt_w*sin(2.5*pi*$)">
                                          <p:val>
                                            <p:fltVal val="0"/>
                                          </p:val>
                                        </p:tav>
                                        <p:tav tm="100000">
                                          <p:val>
                                            <p:fltVal val="1"/>
                                          </p:val>
                                        </p:tav>
                                      </p:tavLst>
                                    </p:anim>
                                    <p:anim calcmode="lin" valueType="num">
                                      <p:cBhvr>
                                        <p:cTn id="278" dur="3500" fill="hold"/>
                                        <p:tgtEl>
                                          <p:spTgt spid="32"/>
                                        </p:tgtEl>
                                        <p:attrNameLst>
                                          <p:attrName>ppt_h</p:attrName>
                                        </p:attrNameLst>
                                      </p:cBhvr>
                                      <p:tavLst>
                                        <p:tav tm="0">
                                          <p:val>
                                            <p:strVal val="#ppt_h"/>
                                          </p:val>
                                        </p:tav>
                                        <p:tav tm="100000">
                                          <p:val>
                                            <p:strVal val="#ppt_h"/>
                                          </p:val>
                                        </p:tav>
                                      </p:tavLst>
                                    </p:anim>
                                  </p:childTnLst>
                                </p:cTn>
                              </p:par>
                              <p:par>
                                <p:cTn id="279" presetID="2" presetClass="exit" presetSubtype="8" fill="hold" grpId="2" nodeType="withEffect">
                                  <p:stCondLst>
                                    <p:cond delay="0"/>
                                  </p:stCondLst>
                                  <p:childTnLst>
                                    <p:anim calcmode="lin" valueType="num">
                                      <p:cBhvr additive="base">
                                        <p:cTn id="280" dur="3500"/>
                                        <p:tgtEl>
                                          <p:spTgt spid="32"/>
                                        </p:tgtEl>
                                        <p:attrNameLst>
                                          <p:attrName>ppt_x</p:attrName>
                                        </p:attrNameLst>
                                      </p:cBhvr>
                                      <p:tavLst>
                                        <p:tav tm="0">
                                          <p:val>
                                            <p:strVal val="ppt_x"/>
                                          </p:val>
                                        </p:tav>
                                        <p:tav tm="100000">
                                          <p:val>
                                            <p:strVal val="0-ppt_w/2"/>
                                          </p:val>
                                        </p:tav>
                                      </p:tavLst>
                                    </p:anim>
                                    <p:anim calcmode="lin" valueType="num">
                                      <p:cBhvr additive="base">
                                        <p:cTn id="281" dur="3500"/>
                                        <p:tgtEl>
                                          <p:spTgt spid="32"/>
                                        </p:tgtEl>
                                        <p:attrNameLst>
                                          <p:attrName>ppt_y</p:attrName>
                                        </p:attrNameLst>
                                      </p:cBhvr>
                                      <p:tavLst>
                                        <p:tav tm="0">
                                          <p:val>
                                            <p:strVal val="ppt_y"/>
                                          </p:val>
                                        </p:tav>
                                        <p:tav tm="100000">
                                          <p:val>
                                            <p:strVal val="ppt_y"/>
                                          </p:val>
                                        </p:tav>
                                      </p:tavLst>
                                    </p:anim>
                                    <p:set>
                                      <p:cBhvr>
                                        <p:cTn id="282" dur="1" fill="hold">
                                          <p:stCondLst>
                                            <p:cond delay="3499"/>
                                          </p:stCondLst>
                                        </p:cTn>
                                        <p:tgtEl>
                                          <p:spTgt spid="32"/>
                                        </p:tgtEl>
                                        <p:attrNameLst>
                                          <p:attrName>style.visibility</p:attrName>
                                        </p:attrNameLst>
                                      </p:cBhvr>
                                      <p:to>
                                        <p:strVal val="hidden"/>
                                      </p:to>
                                    </p:set>
                                  </p:childTnLst>
                                </p:cTn>
                              </p:par>
                              <p:par>
                                <p:cTn id="283" presetID="8" presetClass="entr" presetSubtype="16" fill="hold" grpId="3" nodeType="withEffect">
                                  <p:stCondLst>
                                    <p:cond delay="0"/>
                                  </p:stCondLst>
                                  <p:childTnLst>
                                    <p:set>
                                      <p:cBhvr>
                                        <p:cTn id="284" dur="1" fill="hold">
                                          <p:stCondLst>
                                            <p:cond delay="0"/>
                                          </p:stCondLst>
                                        </p:cTn>
                                        <p:tgtEl>
                                          <p:spTgt spid="32"/>
                                        </p:tgtEl>
                                        <p:attrNameLst>
                                          <p:attrName>style.visibility</p:attrName>
                                        </p:attrNameLst>
                                      </p:cBhvr>
                                      <p:to>
                                        <p:strVal val="visible"/>
                                      </p:to>
                                    </p:set>
                                    <p:animEffect transition="in" filter="diamond(in)">
                                      <p:cBhvr>
                                        <p:cTn id="285" dur="3500"/>
                                        <p:tgtEl>
                                          <p:spTgt spid="32"/>
                                        </p:tgtEl>
                                      </p:cBhvr>
                                    </p:animEffect>
                                  </p:childTnLst>
                                </p:cTn>
                              </p:par>
                              <p:par>
                                <p:cTn id="286" presetID="2" presetClass="entr" presetSubtype="9" fill="hold" grpId="0" nodeType="withEffect">
                                  <p:stCondLst>
                                    <p:cond delay="0"/>
                                  </p:stCondLst>
                                  <p:childTnLst>
                                    <p:set>
                                      <p:cBhvr>
                                        <p:cTn id="287" dur="1" fill="hold">
                                          <p:stCondLst>
                                            <p:cond delay="0"/>
                                          </p:stCondLst>
                                        </p:cTn>
                                        <p:tgtEl>
                                          <p:spTgt spid="31"/>
                                        </p:tgtEl>
                                        <p:attrNameLst>
                                          <p:attrName>style.visibility</p:attrName>
                                        </p:attrNameLst>
                                      </p:cBhvr>
                                      <p:to>
                                        <p:strVal val="visible"/>
                                      </p:to>
                                    </p:set>
                                    <p:anim calcmode="lin" valueType="num">
                                      <p:cBhvr additive="base">
                                        <p:cTn id="288" dur="3500" fill="hold"/>
                                        <p:tgtEl>
                                          <p:spTgt spid="31"/>
                                        </p:tgtEl>
                                        <p:attrNameLst>
                                          <p:attrName>ppt_x</p:attrName>
                                        </p:attrNameLst>
                                      </p:cBhvr>
                                      <p:tavLst>
                                        <p:tav tm="0">
                                          <p:val>
                                            <p:strVal val="0-#ppt_w/2"/>
                                          </p:val>
                                        </p:tav>
                                        <p:tav tm="100000">
                                          <p:val>
                                            <p:strVal val="#ppt_x"/>
                                          </p:val>
                                        </p:tav>
                                      </p:tavLst>
                                    </p:anim>
                                    <p:anim calcmode="lin" valueType="num">
                                      <p:cBhvr additive="base">
                                        <p:cTn id="289" dur="3500" fill="hold"/>
                                        <p:tgtEl>
                                          <p:spTgt spid="31"/>
                                        </p:tgtEl>
                                        <p:attrNameLst>
                                          <p:attrName>ppt_y</p:attrName>
                                        </p:attrNameLst>
                                      </p:cBhvr>
                                      <p:tavLst>
                                        <p:tav tm="0">
                                          <p:val>
                                            <p:strVal val="0-#ppt_h/2"/>
                                          </p:val>
                                        </p:tav>
                                        <p:tav tm="100000">
                                          <p:val>
                                            <p:strVal val="#ppt_y"/>
                                          </p:val>
                                        </p:tav>
                                      </p:tavLst>
                                    </p:anim>
                                  </p:childTnLst>
                                </p:cTn>
                              </p:par>
                              <p:par>
                                <p:cTn id="290" presetID="19" presetClass="entr" presetSubtype="10" fill="hold" grpId="1" nodeType="withEffect">
                                  <p:stCondLst>
                                    <p:cond delay="0"/>
                                  </p:stCondLst>
                                  <p:childTnLst>
                                    <p:set>
                                      <p:cBhvr>
                                        <p:cTn id="291" dur="1" fill="hold">
                                          <p:stCondLst>
                                            <p:cond delay="0"/>
                                          </p:stCondLst>
                                        </p:cTn>
                                        <p:tgtEl>
                                          <p:spTgt spid="31"/>
                                        </p:tgtEl>
                                        <p:attrNameLst>
                                          <p:attrName>style.visibility</p:attrName>
                                        </p:attrNameLst>
                                      </p:cBhvr>
                                      <p:to>
                                        <p:strVal val="visible"/>
                                      </p:to>
                                    </p:set>
                                    <p:anim calcmode="lin" valueType="num">
                                      <p:cBhvr>
                                        <p:cTn id="292" dur="3500" fill="hold"/>
                                        <p:tgtEl>
                                          <p:spTgt spid="31"/>
                                        </p:tgtEl>
                                        <p:attrNameLst>
                                          <p:attrName>ppt_w</p:attrName>
                                        </p:attrNameLst>
                                      </p:cBhvr>
                                      <p:tavLst>
                                        <p:tav tm="0" fmla="#ppt_w*sin(2.5*pi*$)">
                                          <p:val>
                                            <p:fltVal val="0"/>
                                          </p:val>
                                        </p:tav>
                                        <p:tav tm="100000">
                                          <p:val>
                                            <p:fltVal val="1"/>
                                          </p:val>
                                        </p:tav>
                                      </p:tavLst>
                                    </p:anim>
                                    <p:anim calcmode="lin" valueType="num">
                                      <p:cBhvr>
                                        <p:cTn id="293" dur="3500" fill="hold"/>
                                        <p:tgtEl>
                                          <p:spTgt spid="31"/>
                                        </p:tgtEl>
                                        <p:attrNameLst>
                                          <p:attrName>ppt_h</p:attrName>
                                        </p:attrNameLst>
                                      </p:cBhvr>
                                      <p:tavLst>
                                        <p:tav tm="0">
                                          <p:val>
                                            <p:strVal val="#ppt_h"/>
                                          </p:val>
                                        </p:tav>
                                        <p:tav tm="100000">
                                          <p:val>
                                            <p:strVal val="#ppt_h"/>
                                          </p:val>
                                        </p:tav>
                                      </p:tavLst>
                                    </p:anim>
                                  </p:childTnLst>
                                </p:cTn>
                              </p:par>
                              <p:par>
                                <p:cTn id="294" presetID="2" presetClass="exit" presetSubtype="8" fill="hold" grpId="2" nodeType="withEffect">
                                  <p:stCondLst>
                                    <p:cond delay="0"/>
                                  </p:stCondLst>
                                  <p:childTnLst>
                                    <p:anim calcmode="lin" valueType="num">
                                      <p:cBhvr additive="base">
                                        <p:cTn id="295" dur="3500"/>
                                        <p:tgtEl>
                                          <p:spTgt spid="31"/>
                                        </p:tgtEl>
                                        <p:attrNameLst>
                                          <p:attrName>ppt_x</p:attrName>
                                        </p:attrNameLst>
                                      </p:cBhvr>
                                      <p:tavLst>
                                        <p:tav tm="0">
                                          <p:val>
                                            <p:strVal val="ppt_x"/>
                                          </p:val>
                                        </p:tav>
                                        <p:tav tm="100000">
                                          <p:val>
                                            <p:strVal val="0-ppt_w/2"/>
                                          </p:val>
                                        </p:tav>
                                      </p:tavLst>
                                    </p:anim>
                                    <p:anim calcmode="lin" valueType="num">
                                      <p:cBhvr additive="base">
                                        <p:cTn id="296" dur="3500"/>
                                        <p:tgtEl>
                                          <p:spTgt spid="31"/>
                                        </p:tgtEl>
                                        <p:attrNameLst>
                                          <p:attrName>ppt_y</p:attrName>
                                        </p:attrNameLst>
                                      </p:cBhvr>
                                      <p:tavLst>
                                        <p:tav tm="0">
                                          <p:val>
                                            <p:strVal val="ppt_y"/>
                                          </p:val>
                                        </p:tav>
                                        <p:tav tm="100000">
                                          <p:val>
                                            <p:strVal val="ppt_y"/>
                                          </p:val>
                                        </p:tav>
                                      </p:tavLst>
                                    </p:anim>
                                    <p:set>
                                      <p:cBhvr>
                                        <p:cTn id="297" dur="1" fill="hold">
                                          <p:stCondLst>
                                            <p:cond delay="3499"/>
                                          </p:stCondLst>
                                        </p:cTn>
                                        <p:tgtEl>
                                          <p:spTgt spid="31"/>
                                        </p:tgtEl>
                                        <p:attrNameLst>
                                          <p:attrName>style.visibility</p:attrName>
                                        </p:attrNameLst>
                                      </p:cBhvr>
                                      <p:to>
                                        <p:strVal val="hidden"/>
                                      </p:to>
                                    </p:set>
                                  </p:childTnLst>
                                </p:cTn>
                              </p:par>
                              <p:par>
                                <p:cTn id="298" presetID="8" presetClass="entr" presetSubtype="16" fill="hold" grpId="3" nodeType="withEffect">
                                  <p:stCondLst>
                                    <p:cond delay="0"/>
                                  </p:stCondLst>
                                  <p:childTnLst>
                                    <p:set>
                                      <p:cBhvr>
                                        <p:cTn id="299" dur="1" fill="hold">
                                          <p:stCondLst>
                                            <p:cond delay="0"/>
                                          </p:stCondLst>
                                        </p:cTn>
                                        <p:tgtEl>
                                          <p:spTgt spid="31"/>
                                        </p:tgtEl>
                                        <p:attrNameLst>
                                          <p:attrName>style.visibility</p:attrName>
                                        </p:attrNameLst>
                                      </p:cBhvr>
                                      <p:to>
                                        <p:strVal val="visible"/>
                                      </p:to>
                                    </p:set>
                                    <p:animEffect transition="in" filter="diamond(in)">
                                      <p:cBhvr>
                                        <p:cTn id="300" dur="3500"/>
                                        <p:tgtEl>
                                          <p:spTgt spid="31"/>
                                        </p:tgtEl>
                                      </p:cBhvr>
                                    </p:animEffect>
                                  </p:childTnLst>
                                </p:cTn>
                              </p:par>
                              <p:par>
                                <p:cTn id="301" presetID="2" presetClass="entr" presetSubtype="9" fill="hold" grpId="0" nodeType="withEffect">
                                  <p:stCondLst>
                                    <p:cond delay="0"/>
                                  </p:stCondLst>
                                  <p:childTnLst>
                                    <p:set>
                                      <p:cBhvr>
                                        <p:cTn id="302" dur="1" fill="hold">
                                          <p:stCondLst>
                                            <p:cond delay="0"/>
                                          </p:stCondLst>
                                        </p:cTn>
                                        <p:tgtEl>
                                          <p:spTgt spid="30"/>
                                        </p:tgtEl>
                                        <p:attrNameLst>
                                          <p:attrName>style.visibility</p:attrName>
                                        </p:attrNameLst>
                                      </p:cBhvr>
                                      <p:to>
                                        <p:strVal val="visible"/>
                                      </p:to>
                                    </p:set>
                                    <p:anim calcmode="lin" valueType="num">
                                      <p:cBhvr additive="base">
                                        <p:cTn id="303" dur="3500" fill="hold"/>
                                        <p:tgtEl>
                                          <p:spTgt spid="30"/>
                                        </p:tgtEl>
                                        <p:attrNameLst>
                                          <p:attrName>ppt_x</p:attrName>
                                        </p:attrNameLst>
                                      </p:cBhvr>
                                      <p:tavLst>
                                        <p:tav tm="0">
                                          <p:val>
                                            <p:strVal val="0-#ppt_w/2"/>
                                          </p:val>
                                        </p:tav>
                                        <p:tav tm="100000">
                                          <p:val>
                                            <p:strVal val="#ppt_x"/>
                                          </p:val>
                                        </p:tav>
                                      </p:tavLst>
                                    </p:anim>
                                    <p:anim calcmode="lin" valueType="num">
                                      <p:cBhvr additive="base">
                                        <p:cTn id="304" dur="3500" fill="hold"/>
                                        <p:tgtEl>
                                          <p:spTgt spid="30"/>
                                        </p:tgtEl>
                                        <p:attrNameLst>
                                          <p:attrName>ppt_y</p:attrName>
                                        </p:attrNameLst>
                                      </p:cBhvr>
                                      <p:tavLst>
                                        <p:tav tm="0">
                                          <p:val>
                                            <p:strVal val="0-#ppt_h/2"/>
                                          </p:val>
                                        </p:tav>
                                        <p:tav tm="100000">
                                          <p:val>
                                            <p:strVal val="#ppt_y"/>
                                          </p:val>
                                        </p:tav>
                                      </p:tavLst>
                                    </p:anim>
                                  </p:childTnLst>
                                </p:cTn>
                              </p:par>
                              <p:par>
                                <p:cTn id="305" presetID="19" presetClass="entr" presetSubtype="10" fill="hold" grpId="1" nodeType="withEffect">
                                  <p:stCondLst>
                                    <p:cond delay="0"/>
                                  </p:stCondLst>
                                  <p:childTnLst>
                                    <p:set>
                                      <p:cBhvr>
                                        <p:cTn id="306" dur="1" fill="hold">
                                          <p:stCondLst>
                                            <p:cond delay="0"/>
                                          </p:stCondLst>
                                        </p:cTn>
                                        <p:tgtEl>
                                          <p:spTgt spid="30"/>
                                        </p:tgtEl>
                                        <p:attrNameLst>
                                          <p:attrName>style.visibility</p:attrName>
                                        </p:attrNameLst>
                                      </p:cBhvr>
                                      <p:to>
                                        <p:strVal val="visible"/>
                                      </p:to>
                                    </p:set>
                                    <p:anim calcmode="lin" valueType="num">
                                      <p:cBhvr>
                                        <p:cTn id="307" dur="3500" fill="hold"/>
                                        <p:tgtEl>
                                          <p:spTgt spid="30"/>
                                        </p:tgtEl>
                                        <p:attrNameLst>
                                          <p:attrName>ppt_w</p:attrName>
                                        </p:attrNameLst>
                                      </p:cBhvr>
                                      <p:tavLst>
                                        <p:tav tm="0" fmla="#ppt_w*sin(2.5*pi*$)">
                                          <p:val>
                                            <p:fltVal val="0"/>
                                          </p:val>
                                        </p:tav>
                                        <p:tav tm="100000">
                                          <p:val>
                                            <p:fltVal val="1"/>
                                          </p:val>
                                        </p:tav>
                                      </p:tavLst>
                                    </p:anim>
                                    <p:anim calcmode="lin" valueType="num">
                                      <p:cBhvr>
                                        <p:cTn id="308" dur="3500" fill="hold"/>
                                        <p:tgtEl>
                                          <p:spTgt spid="30"/>
                                        </p:tgtEl>
                                        <p:attrNameLst>
                                          <p:attrName>ppt_h</p:attrName>
                                        </p:attrNameLst>
                                      </p:cBhvr>
                                      <p:tavLst>
                                        <p:tav tm="0">
                                          <p:val>
                                            <p:strVal val="#ppt_h"/>
                                          </p:val>
                                        </p:tav>
                                        <p:tav tm="100000">
                                          <p:val>
                                            <p:strVal val="#ppt_h"/>
                                          </p:val>
                                        </p:tav>
                                      </p:tavLst>
                                    </p:anim>
                                  </p:childTnLst>
                                </p:cTn>
                              </p:par>
                              <p:par>
                                <p:cTn id="309" presetID="2" presetClass="exit" presetSubtype="8" fill="hold" grpId="2" nodeType="withEffect">
                                  <p:stCondLst>
                                    <p:cond delay="0"/>
                                  </p:stCondLst>
                                  <p:childTnLst>
                                    <p:anim calcmode="lin" valueType="num">
                                      <p:cBhvr additive="base">
                                        <p:cTn id="310" dur="3500"/>
                                        <p:tgtEl>
                                          <p:spTgt spid="30"/>
                                        </p:tgtEl>
                                        <p:attrNameLst>
                                          <p:attrName>ppt_x</p:attrName>
                                        </p:attrNameLst>
                                      </p:cBhvr>
                                      <p:tavLst>
                                        <p:tav tm="0">
                                          <p:val>
                                            <p:strVal val="ppt_x"/>
                                          </p:val>
                                        </p:tav>
                                        <p:tav tm="100000">
                                          <p:val>
                                            <p:strVal val="0-ppt_w/2"/>
                                          </p:val>
                                        </p:tav>
                                      </p:tavLst>
                                    </p:anim>
                                    <p:anim calcmode="lin" valueType="num">
                                      <p:cBhvr additive="base">
                                        <p:cTn id="311" dur="3500"/>
                                        <p:tgtEl>
                                          <p:spTgt spid="30"/>
                                        </p:tgtEl>
                                        <p:attrNameLst>
                                          <p:attrName>ppt_y</p:attrName>
                                        </p:attrNameLst>
                                      </p:cBhvr>
                                      <p:tavLst>
                                        <p:tav tm="0">
                                          <p:val>
                                            <p:strVal val="ppt_y"/>
                                          </p:val>
                                        </p:tav>
                                        <p:tav tm="100000">
                                          <p:val>
                                            <p:strVal val="ppt_y"/>
                                          </p:val>
                                        </p:tav>
                                      </p:tavLst>
                                    </p:anim>
                                    <p:set>
                                      <p:cBhvr>
                                        <p:cTn id="312" dur="1" fill="hold">
                                          <p:stCondLst>
                                            <p:cond delay="3499"/>
                                          </p:stCondLst>
                                        </p:cTn>
                                        <p:tgtEl>
                                          <p:spTgt spid="30"/>
                                        </p:tgtEl>
                                        <p:attrNameLst>
                                          <p:attrName>style.visibility</p:attrName>
                                        </p:attrNameLst>
                                      </p:cBhvr>
                                      <p:to>
                                        <p:strVal val="hidden"/>
                                      </p:to>
                                    </p:set>
                                  </p:childTnLst>
                                </p:cTn>
                              </p:par>
                              <p:par>
                                <p:cTn id="313" presetID="8" presetClass="entr" presetSubtype="16" fill="hold" grpId="3" nodeType="withEffect">
                                  <p:stCondLst>
                                    <p:cond delay="0"/>
                                  </p:stCondLst>
                                  <p:childTnLst>
                                    <p:set>
                                      <p:cBhvr>
                                        <p:cTn id="314" dur="1" fill="hold">
                                          <p:stCondLst>
                                            <p:cond delay="0"/>
                                          </p:stCondLst>
                                        </p:cTn>
                                        <p:tgtEl>
                                          <p:spTgt spid="30"/>
                                        </p:tgtEl>
                                        <p:attrNameLst>
                                          <p:attrName>style.visibility</p:attrName>
                                        </p:attrNameLst>
                                      </p:cBhvr>
                                      <p:to>
                                        <p:strVal val="visible"/>
                                      </p:to>
                                    </p:set>
                                    <p:animEffect transition="in" filter="diamond(in)">
                                      <p:cBhvr>
                                        <p:cTn id="315" dur="3500"/>
                                        <p:tgtEl>
                                          <p:spTgt spid="30"/>
                                        </p:tgtEl>
                                      </p:cBhvr>
                                    </p:animEffect>
                                  </p:childTnLst>
                                </p:cTn>
                              </p:par>
                              <p:par>
                                <p:cTn id="316" presetID="2" presetClass="entr" presetSubtype="9" fill="hold" grpId="0" nodeType="withEffect">
                                  <p:stCondLst>
                                    <p:cond delay="0"/>
                                  </p:stCondLst>
                                  <p:childTnLst>
                                    <p:set>
                                      <p:cBhvr>
                                        <p:cTn id="317" dur="1" fill="hold">
                                          <p:stCondLst>
                                            <p:cond delay="0"/>
                                          </p:stCondLst>
                                        </p:cTn>
                                        <p:tgtEl>
                                          <p:spTgt spid="29"/>
                                        </p:tgtEl>
                                        <p:attrNameLst>
                                          <p:attrName>style.visibility</p:attrName>
                                        </p:attrNameLst>
                                      </p:cBhvr>
                                      <p:to>
                                        <p:strVal val="visible"/>
                                      </p:to>
                                    </p:set>
                                    <p:anim calcmode="lin" valueType="num">
                                      <p:cBhvr additive="base">
                                        <p:cTn id="318" dur="3500" fill="hold"/>
                                        <p:tgtEl>
                                          <p:spTgt spid="29"/>
                                        </p:tgtEl>
                                        <p:attrNameLst>
                                          <p:attrName>ppt_x</p:attrName>
                                        </p:attrNameLst>
                                      </p:cBhvr>
                                      <p:tavLst>
                                        <p:tav tm="0">
                                          <p:val>
                                            <p:strVal val="0-#ppt_w/2"/>
                                          </p:val>
                                        </p:tav>
                                        <p:tav tm="100000">
                                          <p:val>
                                            <p:strVal val="#ppt_x"/>
                                          </p:val>
                                        </p:tav>
                                      </p:tavLst>
                                    </p:anim>
                                    <p:anim calcmode="lin" valueType="num">
                                      <p:cBhvr additive="base">
                                        <p:cTn id="319" dur="3500" fill="hold"/>
                                        <p:tgtEl>
                                          <p:spTgt spid="29"/>
                                        </p:tgtEl>
                                        <p:attrNameLst>
                                          <p:attrName>ppt_y</p:attrName>
                                        </p:attrNameLst>
                                      </p:cBhvr>
                                      <p:tavLst>
                                        <p:tav tm="0">
                                          <p:val>
                                            <p:strVal val="0-#ppt_h/2"/>
                                          </p:val>
                                        </p:tav>
                                        <p:tav tm="100000">
                                          <p:val>
                                            <p:strVal val="#ppt_y"/>
                                          </p:val>
                                        </p:tav>
                                      </p:tavLst>
                                    </p:anim>
                                  </p:childTnLst>
                                </p:cTn>
                              </p:par>
                              <p:par>
                                <p:cTn id="320" presetID="19" presetClass="entr" presetSubtype="10" fill="hold" grpId="1" nodeType="withEffect">
                                  <p:stCondLst>
                                    <p:cond delay="0"/>
                                  </p:stCondLst>
                                  <p:childTnLst>
                                    <p:set>
                                      <p:cBhvr>
                                        <p:cTn id="321" dur="1" fill="hold">
                                          <p:stCondLst>
                                            <p:cond delay="0"/>
                                          </p:stCondLst>
                                        </p:cTn>
                                        <p:tgtEl>
                                          <p:spTgt spid="29"/>
                                        </p:tgtEl>
                                        <p:attrNameLst>
                                          <p:attrName>style.visibility</p:attrName>
                                        </p:attrNameLst>
                                      </p:cBhvr>
                                      <p:to>
                                        <p:strVal val="visible"/>
                                      </p:to>
                                    </p:set>
                                    <p:anim calcmode="lin" valueType="num">
                                      <p:cBhvr>
                                        <p:cTn id="322" dur="3500" fill="hold"/>
                                        <p:tgtEl>
                                          <p:spTgt spid="29"/>
                                        </p:tgtEl>
                                        <p:attrNameLst>
                                          <p:attrName>ppt_w</p:attrName>
                                        </p:attrNameLst>
                                      </p:cBhvr>
                                      <p:tavLst>
                                        <p:tav tm="0" fmla="#ppt_w*sin(2.5*pi*$)">
                                          <p:val>
                                            <p:fltVal val="0"/>
                                          </p:val>
                                        </p:tav>
                                        <p:tav tm="100000">
                                          <p:val>
                                            <p:fltVal val="1"/>
                                          </p:val>
                                        </p:tav>
                                      </p:tavLst>
                                    </p:anim>
                                    <p:anim calcmode="lin" valueType="num">
                                      <p:cBhvr>
                                        <p:cTn id="323" dur="3500" fill="hold"/>
                                        <p:tgtEl>
                                          <p:spTgt spid="29"/>
                                        </p:tgtEl>
                                        <p:attrNameLst>
                                          <p:attrName>ppt_h</p:attrName>
                                        </p:attrNameLst>
                                      </p:cBhvr>
                                      <p:tavLst>
                                        <p:tav tm="0">
                                          <p:val>
                                            <p:strVal val="#ppt_h"/>
                                          </p:val>
                                        </p:tav>
                                        <p:tav tm="100000">
                                          <p:val>
                                            <p:strVal val="#ppt_h"/>
                                          </p:val>
                                        </p:tav>
                                      </p:tavLst>
                                    </p:anim>
                                  </p:childTnLst>
                                </p:cTn>
                              </p:par>
                              <p:par>
                                <p:cTn id="324" presetID="2" presetClass="exit" presetSubtype="8" fill="hold" grpId="2" nodeType="withEffect">
                                  <p:stCondLst>
                                    <p:cond delay="0"/>
                                  </p:stCondLst>
                                  <p:childTnLst>
                                    <p:anim calcmode="lin" valueType="num">
                                      <p:cBhvr additive="base">
                                        <p:cTn id="325" dur="3500"/>
                                        <p:tgtEl>
                                          <p:spTgt spid="29"/>
                                        </p:tgtEl>
                                        <p:attrNameLst>
                                          <p:attrName>ppt_x</p:attrName>
                                        </p:attrNameLst>
                                      </p:cBhvr>
                                      <p:tavLst>
                                        <p:tav tm="0">
                                          <p:val>
                                            <p:strVal val="ppt_x"/>
                                          </p:val>
                                        </p:tav>
                                        <p:tav tm="100000">
                                          <p:val>
                                            <p:strVal val="0-ppt_w/2"/>
                                          </p:val>
                                        </p:tav>
                                      </p:tavLst>
                                    </p:anim>
                                    <p:anim calcmode="lin" valueType="num">
                                      <p:cBhvr additive="base">
                                        <p:cTn id="326" dur="3500"/>
                                        <p:tgtEl>
                                          <p:spTgt spid="29"/>
                                        </p:tgtEl>
                                        <p:attrNameLst>
                                          <p:attrName>ppt_y</p:attrName>
                                        </p:attrNameLst>
                                      </p:cBhvr>
                                      <p:tavLst>
                                        <p:tav tm="0">
                                          <p:val>
                                            <p:strVal val="ppt_y"/>
                                          </p:val>
                                        </p:tav>
                                        <p:tav tm="100000">
                                          <p:val>
                                            <p:strVal val="ppt_y"/>
                                          </p:val>
                                        </p:tav>
                                      </p:tavLst>
                                    </p:anim>
                                    <p:set>
                                      <p:cBhvr>
                                        <p:cTn id="327" dur="1" fill="hold">
                                          <p:stCondLst>
                                            <p:cond delay="3499"/>
                                          </p:stCondLst>
                                        </p:cTn>
                                        <p:tgtEl>
                                          <p:spTgt spid="29"/>
                                        </p:tgtEl>
                                        <p:attrNameLst>
                                          <p:attrName>style.visibility</p:attrName>
                                        </p:attrNameLst>
                                      </p:cBhvr>
                                      <p:to>
                                        <p:strVal val="hidden"/>
                                      </p:to>
                                    </p:set>
                                  </p:childTnLst>
                                </p:cTn>
                              </p:par>
                              <p:par>
                                <p:cTn id="328" presetID="8" presetClass="entr" presetSubtype="16" fill="hold" grpId="3" nodeType="withEffect">
                                  <p:stCondLst>
                                    <p:cond delay="0"/>
                                  </p:stCondLst>
                                  <p:childTnLst>
                                    <p:set>
                                      <p:cBhvr>
                                        <p:cTn id="329" dur="1" fill="hold">
                                          <p:stCondLst>
                                            <p:cond delay="0"/>
                                          </p:stCondLst>
                                        </p:cTn>
                                        <p:tgtEl>
                                          <p:spTgt spid="29"/>
                                        </p:tgtEl>
                                        <p:attrNameLst>
                                          <p:attrName>style.visibility</p:attrName>
                                        </p:attrNameLst>
                                      </p:cBhvr>
                                      <p:to>
                                        <p:strVal val="visible"/>
                                      </p:to>
                                    </p:set>
                                    <p:animEffect transition="in" filter="diamond(in)">
                                      <p:cBhvr>
                                        <p:cTn id="330" dur="3500"/>
                                        <p:tgtEl>
                                          <p:spTgt spid="29"/>
                                        </p:tgtEl>
                                      </p:cBhvr>
                                    </p:animEffect>
                                  </p:childTnLst>
                                </p:cTn>
                              </p:par>
                              <p:par>
                                <p:cTn id="331" presetID="2" presetClass="entr" presetSubtype="9" fill="hold" grpId="0" nodeType="withEffect">
                                  <p:stCondLst>
                                    <p:cond delay="0"/>
                                  </p:stCondLst>
                                  <p:childTnLst>
                                    <p:set>
                                      <p:cBhvr>
                                        <p:cTn id="332" dur="1" fill="hold">
                                          <p:stCondLst>
                                            <p:cond delay="0"/>
                                          </p:stCondLst>
                                        </p:cTn>
                                        <p:tgtEl>
                                          <p:spTgt spid="33"/>
                                        </p:tgtEl>
                                        <p:attrNameLst>
                                          <p:attrName>style.visibility</p:attrName>
                                        </p:attrNameLst>
                                      </p:cBhvr>
                                      <p:to>
                                        <p:strVal val="visible"/>
                                      </p:to>
                                    </p:set>
                                    <p:anim calcmode="lin" valueType="num">
                                      <p:cBhvr additive="base">
                                        <p:cTn id="333" dur="3500" fill="hold"/>
                                        <p:tgtEl>
                                          <p:spTgt spid="33"/>
                                        </p:tgtEl>
                                        <p:attrNameLst>
                                          <p:attrName>ppt_x</p:attrName>
                                        </p:attrNameLst>
                                      </p:cBhvr>
                                      <p:tavLst>
                                        <p:tav tm="0">
                                          <p:val>
                                            <p:strVal val="0-#ppt_w/2"/>
                                          </p:val>
                                        </p:tav>
                                        <p:tav tm="100000">
                                          <p:val>
                                            <p:strVal val="#ppt_x"/>
                                          </p:val>
                                        </p:tav>
                                      </p:tavLst>
                                    </p:anim>
                                    <p:anim calcmode="lin" valueType="num">
                                      <p:cBhvr additive="base">
                                        <p:cTn id="334" dur="3500" fill="hold"/>
                                        <p:tgtEl>
                                          <p:spTgt spid="33"/>
                                        </p:tgtEl>
                                        <p:attrNameLst>
                                          <p:attrName>ppt_y</p:attrName>
                                        </p:attrNameLst>
                                      </p:cBhvr>
                                      <p:tavLst>
                                        <p:tav tm="0">
                                          <p:val>
                                            <p:strVal val="0-#ppt_h/2"/>
                                          </p:val>
                                        </p:tav>
                                        <p:tav tm="100000">
                                          <p:val>
                                            <p:strVal val="#ppt_y"/>
                                          </p:val>
                                        </p:tav>
                                      </p:tavLst>
                                    </p:anim>
                                  </p:childTnLst>
                                </p:cTn>
                              </p:par>
                              <p:par>
                                <p:cTn id="335" presetID="19" presetClass="entr" presetSubtype="10" fill="hold" grpId="1" nodeType="withEffect">
                                  <p:stCondLst>
                                    <p:cond delay="0"/>
                                  </p:stCondLst>
                                  <p:childTnLst>
                                    <p:set>
                                      <p:cBhvr>
                                        <p:cTn id="336" dur="1" fill="hold">
                                          <p:stCondLst>
                                            <p:cond delay="0"/>
                                          </p:stCondLst>
                                        </p:cTn>
                                        <p:tgtEl>
                                          <p:spTgt spid="33"/>
                                        </p:tgtEl>
                                        <p:attrNameLst>
                                          <p:attrName>style.visibility</p:attrName>
                                        </p:attrNameLst>
                                      </p:cBhvr>
                                      <p:to>
                                        <p:strVal val="visible"/>
                                      </p:to>
                                    </p:set>
                                    <p:anim calcmode="lin" valueType="num">
                                      <p:cBhvr>
                                        <p:cTn id="337" dur="3500" fill="hold"/>
                                        <p:tgtEl>
                                          <p:spTgt spid="33"/>
                                        </p:tgtEl>
                                        <p:attrNameLst>
                                          <p:attrName>ppt_w</p:attrName>
                                        </p:attrNameLst>
                                      </p:cBhvr>
                                      <p:tavLst>
                                        <p:tav tm="0" fmla="#ppt_w*sin(2.5*pi*$)">
                                          <p:val>
                                            <p:fltVal val="0"/>
                                          </p:val>
                                        </p:tav>
                                        <p:tav tm="100000">
                                          <p:val>
                                            <p:fltVal val="1"/>
                                          </p:val>
                                        </p:tav>
                                      </p:tavLst>
                                    </p:anim>
                                    <p:anim calcmode="lin" valueType="num">
                                      <p:cBhvr>
                                        <p:cTn id="338" dur="3500" fill="hold"/>
                                        <p:tgtEl>
                                          <p:spTgt spid="33"/>
                                        </p:tgtEl>
                                        <p:attrNameLst>
                                          <p:attrName>ppt_h</p:attrName>
                                        </p:attrNameLst>
                                      </p:cBhvr>
                                      <p:tavLst>
                                        <p:tav tm="0">
                                          <p:val>
                                            <p:strVal val="#ppt_h"/>
                                          </p:val>
                                        </p:tav>
                                        <p:tav tm="100000">
                                          <p:val>
                                            <p:strVal val="#ppt_h"/>
                                          </p:val>
                                        </p:tav>
                                      </p:tavLst>
                                    </p:anim>
                                  </p:childTnLst>
                                </p:cTn>
                              </p:par>
                              <p:par>
                                <p:cTn id="339" presetID="2" presetClass="exit" presetSubtype="8" fill="hold" grpId="2" nodeType="withEffect">
                                  <p:stCondLst>
                                    <p:cond delay="0"/>
                                  </p:stCondLst>
                                  <p:childTnLst>
                                    <p:anim calcmode="lin" valueType="num">
                                      <p:cBhvr additive="base">
                                        <p:cTn id="340" dur="3500"/>
                                        <p:tgtEl>
                                          <p:spTgt spid="33"/>
                                        </p:tgtEl>
                                        <p:attrNameLst>
                                          <p:attrName>ppt_x</p:attrName>
                                        </p:attrNameLst>
                                      </p:cBhvr>
                                      <p:tavLst>
                                        <p:tav tm="0">
                                          <p:val>
                                            <p:strVal val="ppt_x"/>
                                          </p:val>
                                        </p:tav>
                                        <p:tav tm="100000">
                                          <p:val>
                                            <p:strVal val="0-ppt_w/2"/>
                                          </p:val>
                                        </p:tav>
                                      </p:tavLst>
                                    </p:anim>
                                    <p:anim calcmode="lin" valueType="num">
                                      <p:cBhvr additive="base">
                                        <p:cTn id="341" dur="3500"/>
                                        <p:tgtEl>
                                          <p:spTgt spid="33"/>
                                        </p:tgtEl>
                                        <p:attrNameLst>
                                          <p:attrName>ppt_y</p:attrName>
                                        </p:attrNameLst>
                                      </p:cBhvr>
                                      <p:tavLst>
                                        <p:tav tm="0">
                                          <p:val>
                                            <p:strVal val="ppt_y"/>
                                          </p:val>
                                        </p:tav>
                                        <p:tav tm="100000">
                                          <p:val>
                                            <p:strVal val="ppt_y"/>
                                          </p:val>
                                        </p:tav>
                                      </p:tavLst>
                                    </p:anim>
                                    <p:set>
                                      <p:cBhvr>
                                        <p:cTn id="342" dur="1" fill="hold">
                                          <p:stCondLst>
                                            <p:cond delay="3499"/>
                                          </p:stCondLst>
                                        </p:cTn>
                                        <p:tgtEl>
                                          <p:spTgt spid="33"/>
                                        </p:tgtEl>
                                        <p:attrNameLst>
                                          <p:attrName>style.visibility</p:attrName>
                                        </p:attrNameLst>
                                      </p:cBhvr>
                                      <p:to>
                                        <p:strVal val="hidden"/>
                                      </p:to>
                                    </p:set>
                                  </p:childTnLst>
                                </p:cTn>
                              </p:par>
                              <p:par>
                                <p:cTn id="343" presetID="8" presetClass="entr" presetSubtype="16" fill="hold" grpId="3" nodeType="withEffect">
                                  <p:stCondLst>
                                    <p:cond delay="0"/>
                                  </p:stCondLst>
                                  <p:childTnLst>
                                    <p:set>
                                      <p:cBhvr>
                                        <p:cTn id="344" dur="1" fill="hold">
                                          <p:stCondLst>
                                            <p:cond delay="0"/>
                                          </p:stCondLst>
                                        </p:cTn>
                                        <p:tgtEl>
                                          <p:spTgt spid="33"/>
                                        </p:tgtEl>
                                        <p:attrNameLst>
                                          <p:attrName>style.visibility</p:attrName>
                                        </p:attrNameLst>
                                      </p:cBhvr>
                                      <p:to>
                                        <p:strVal val="visible"/>
                                      </p:to>
                                    </p:set>
                                    <p:animEffect transition="in" filter="diamond(in)">
                                      <p:cBhvr>
                                        <p:cTn id="345" dur="3500"/>
                                        <p:tgtEl>
                                          <p:spTgt spid="33"/>
                                        </p:tgtEl>
                                      </p:cBhvr>
                                    </p:animEffect>
                                  </p:childTnLst>
                                </p:cTn>
                              </p:par>
                              <p:par>
                                <p:cTn id="346" presetID="2" presetClass="entr" presetSubtype="9" fill="hold" grpId="0" nodeType="withEffect">
                                  <p:stCondLst>
                                    <p:cond delay="0"/>
                                  </p:stCondLst>
                                  <p:childTnLst>
                                    <p:set>
                                      <p:cBhvr>
                                        <p:cTn id="347" dur="1" fill="hold">
                                          <p:stCondLst>
                                            <p:cond delay="0"/>
                                          </p:stCondLst>
                                        </p:cTn>
                                        <p:tgtEl>
                                          <p:spTgt spid="34"/>
                                        </p:tgtEl>
                                        <p:attrNameLst>
                                          <p:attrName>style.visibility</p:attrName>
                                        </p:attrNameLst>
                                      </p:cBhvr>
                                      <p:to>
                                        <p:strVal val="visible"/>
                                      </p:to>
                                    </p:set>
                                    <p:anim calcmode="lin" valueType="num">
                                      <p:cBhvr additive="base">
                                        <p:cTn id="348" dur="3500" fill="hold"/>
                                        <p:tgtEl>
                                          <p:spTgt spid="34"/>
                                        </p:tgtEl>
                                        <p:attrNameLst>
                                          <p:attrName>ppt_x</p:attrName>
                                        </p:attrNameLst>
                                      </p:cBhvr>
                                      <p:tavLst>
                                        <p:tav tm="0">
                                          <p:val>
                                            <p:strVal val="0-#ppt_w/2"/>
                                          </p:val>
                                        </p:tav>
                                        <p:tav tm="100000">
                                          <p:val>
                                            <p:strVal val="#ppt_x"/>
                                          </p:val>
                                        </p:tav>
                                      </p:tavLst>
                                    </p:anim>
                                    <p:anim calcmode="lin" valueType="num">
                                      <p:cBhvr additive="base">
                                        <p:cTn id="349" dur="3500" fill="hold"/>
                                        <p:tgtEl>
                                          <p:spTgt spid="34"/>
                                        </p:tgtEl>
                                        <p:attrNameLst>
                                          <p:attrName>ppt_y</p:attrName>
                                        </p:attrNameLst>
                                      </p:cBhvr>
                                      <p:tavLst>
                                        <p:tav tm="0">
                                          <p:val>
                                            <p:strVal val="0-#ppt_h/2"/>
                                          </p:val>
                                        </p:tav>
                                        <p:tav tm="100000">
                                          <p:val>
                                            <p:strVal val="#ppt_y"/>
                                          </p:val>
                                        </p:tav>
                                      </p:tavLst>
                                    </p:anim>
                                  </p:childTnLst>
                                </p:cTn>
                              </p:par>
                              <p:par>
                                <p:cTn id="350" presetID="19" presetClass="entr" presetSubtype="10" fill="hold" grpId="1" nodeType="withEffect">
                                  <p:stCondLst>
                                    <p:cond delay="0"/>
                                  </p:stCondLst>
                                  <p:childTnLst>
                                    <p:set>
                                      <p:cBhvr>
                                        <p:cTn id="351" dur="1" fill="hold">
                                          <p:stCondLst>
                                            <p:cond delay="0"/>
                                          </p:stCondLst>
                                        </p:cTn>
                                        <p:tgtEl>
                                          <p:spTgt spid="34"/>
                                        </p:tgtEl>
                                        <p:attrNameLst>
                                          <p:attrName>style.visibility</p:attrName>
                                        </p:attrNameLst>
                                      </p:cBhvr>
                                      <p:to>
                                        <p:strVal val="visible"/>
                                      </p:to>
                                    </p:set>
                                    <p:anim calcmode="lin" valueType="num">
                                      <p:cBhvr>
                                        <p:cTn id="352" dur="3500" fill="hold"/>
                                        <p:tgtEl>
                                          <p:spTgt spid="34"/>
                                        </p:tgtEl>
                                        <p:attrNameLst>
                                          <p:attrName>ppt_w</p:attrName>
                                        </p:attrNameLst>
                                      </p:cBhvr>
                                      <p:tavLst>
                                        <p:tav tm="0" fmla="#ppt_w*sin(2.5*pi*$)">
                                          <p:val>
                                            <p:fltVal val="0"/>
                                          </p:val>
                                        </p:tav>
                                        <p:tav tm="100000">
                                          <p:val>
                                            <p:fltVal val="1"/>
                                          </p:val>
                                        </p:tav>
                                      </p:tavLst>
                                    </p:anim>
                                    <p:anim calcmode="lin" valueType="num">
                                      <p:cBhvr>
                                        <p:cTn id="353" dur="3500" fill="hold"/>
                                        <p:tgtEl>
                                          <p:spTgt spid="34"/>
                                        </p:tgtEl>
                                        <p:attrNameLst>
                                          <p:attrName>ppt_h</p:attrName>
                                        </p:attrNameLst>
                                      </p:cBhvr>
                                      <p:tavLst>
                                        <p:tav tm="0">
                                          <p:val>
                                            <p:strVal val="#ppt_h"/>
                                          </p:val>
                                        </p:tav>
                                        <p:tav tm="100000">
                                          <p:val>
                                            <p:strVal val="#ppt_h"/>
                                          </p:val>
                                        </p:tav>
                                      </p:tavLst>
                                    </p:anim>
                                  </p:childTnLst>
                                </p:cTn>
                              </p:par>
                              <p:par>
                                <p:cTn id="354" presetID="2" presetClass="exit" presetSubtype="8" fill="hold" grpId="2" nodeType="withEffect">
                                  <p:stCondLst>
                                    <p:cond delay="0"/>
                                  </p:stCondLst>
                                  <p:childTnLst>
                                    <p:anim calcmode="lin" valueType="num">
                                      <p:cBhvr additive="base">
                                        <p:cTn id="355" dur="3500"/>
                                        <p:tgtEl>
                                          <p:spTgt spid="34"/>
                                        </p:tgtEl>
                                        <p:attrNameLst>
                                          <p:attrName>ppt_x</p:attrName>
                                        </p:attrNameLst>
                                      </p:cBhvr>
                                      <p:tavLst>
                                        <p:tav tm="0">
                                          <p:val>
                                            <p:strVal val="ppt_x"/>
                                          </p:val>
                                        </p:tav>
                                        <p:tav tm="100000">
                                          <p:val>
                                            <p:strVal val="0-ppt_w/2"/>
                                          </p:val>
                                        </p:tav>
                                      </p:tavLst>
                                    </p:anim>
                                    <p:anim calcmode="lin" valueType="num">
                                      <p:cBhvr additive="base">
                                        <p:cTn id="356" dur="3500"/>
                                        <p:tgtEl>
                                          <p:spTgt spid="34"/>
                                        </p:tgtEl>
                                        <p:attrNameLst>
                                          <p:attrName>ppt_y</p:attrName>
                                        </p:attrNameLst>
                                      </p:cBhvr>
                                      <p:tavLst>
                                        <p:tav tm="0">
                                          <p:val>
                                            <p:strVal val="ppt_y"/>
                                          </p:val>
                                        </p:tav>
                                        <p:tav tm="100000">
                                          <p:val>
                                            <p:strVal val="ppt_y"/>
                                          </p:val>
                                        </p:tav>
                                      </p:tavLst>
                                    </p:anim>
                                    <p:set>
                                      <p:cBhvr>
                                        <p:cTn id="357" dur="1" fill="hold">
                                          <p:stCondLst>
                                            <p:cond delay="3499"/>
                                          </p:stCondLst>
                                        </p:cTn>
                                        <p:tgtEl>
                                          <p:spTgt spid="34"/>
                                        </p:tgtEl>
                                        <p:attrNameLst>
                                          <p:attrName>style.visibility</p:attrName>
                                        </p:attrNameLst>
                                      </p:cBhvr>
                                      <p:to>
                                        <p:strVal val="hidden"/>
                                      </p:to>
                                    </p:set>
                                  </p:childTnLst>
                                </p:cTn>
                              </p:par>
                              <p:par>
                                <p:cTn id="358" presetID="8" presetClass="entr" presetSubtype="16" fill="hold" grpId="3" nodeType="withEffect">
                                  <p:stCondLst>
                                    <p:cond delay="0"/>
                                  </p:stCondLst>
                                  <p:childTnLst>
                                    <p:set>
                                      <p:cBhvr>
                                        <p:cTn id="359" dur="1" fill="hold">
                                          <p:stCondLst>
                                            <p:cond delay="0"/>
                                          </p:stCondLst>
                                        </p:cTn>
                                        <p:tgtEl>
                                          <p:spTgt spid="34"/>
                                        </p:tgtEl>
                                        <p:attrNameLst>
                                          <p:attrName>style.visibility</p:attrName>
                                        </p:attrNameLst>
                                      </p:cBhvr>
                                      <p:to>
                                        <p:strVal val="visible"/>
                                      </p:to>
                                    </p:set>
                                    <p:animEffect transition="in" filter="diamond(in)">
                                      <p:cBhvr>
                                        <p:cTn id="360" dur="3500"/>
                                        <p:tgtEl>
                                          <p:spTgt spid="34"/>
                                        </p:tgtEl>
                                      </p:cBhvr>
                                    </p:animEffect>
                                  </p:childTnLst>
                                </p:cTn>
                              </p:par>
                              <p:par>
                                <p:cTn id="361" presetID="2" presetClass="entr" presetSubtype="9" fill="hold" grpId="0" nodeType="withEffect">
                                  <p:stCondLst>
                                    <p:cond delay="0"/>
                                  </p:stCondLst>
                                  <p:childTnLst>
                                    <p:set>
                                      <p:cBhvr>
                                        <p:cTn id="362" dur="1" fill="hold">
                                          <p:stCondLst>
                                            <p:cond delay="0"/>
                                          </p:stCondLst>
                                        </p:cTn>
                                        <p:tgtEl>
                                          <p:spTgt spid="35"/>
                                        </p:tgtEl>
                                        <p:attrNameLst>
                                          <p:attrName>style.visibility</p:attrName>
                                        </p:attrNameLst>
                                      </p:cBhvr>
                                      <p:to>
                                        <p:strVal val="visible"/>
                                      </p:to>
                                    </p:set>
                                    <p:anim calcmode="lin" valueType="num">
                                      <p:cBhvr additive="base">
                                        <p:cTn id="363" dur="3500" fill="hold"/>
                                        <p:tgtEl>
                                          <p:spTgt spid="35"/>
                                        </p:tgtEl>
                                        <p:attrNameLst>
                                          <p:attrName>ppt_x</p:attrName>
                                        </p:attrNameLst>
                                      </p:cBhvr>
                                      <p:tavLst>
                                        <p:tav tm="0">
                                          <p:val>
                                            <p:strVal val="0-#ppt_w/2"/>
                                          </p:val>
                                        </p:tav>
                                        <p:tav tm="100000">
                                          <p:val>
                                            <p:strVal val="#ppt_x"/>
                                          </p:val>
                                        </p:tav>
                                      </p:tavLst>
                                    </p:anim>
                                    <p:anim calcmode="lin" valueType="num">
                                      <p:cBhvr additive="base">
                                        <p:cTn id="364" dur="3500" fill="hold"/>
                                        <p:tgtEl>
                                          <p:spTgt spid="35"/>
                                        </p:tgtEl>
                                        <p:attrNameLst>
                                          <p:attrName>ppt_y</p:attrName>
                                        </p:attrNameLst>
                                      </p:cBhvr>
                                      <p:tavLst>
                                        <p:tav tm="0">
                                          <p:val>
                                            <p:strVal val="0-#ppt_h/2"/>
                                          </p:val>
                                        </p:tav>
                                        <p:tav tm="100000">
                                          <p:val>
                                            <p:strVal val="#ppt_y"/>
                                          </p:val>
                                        </p:tav>
                                      </p:tavLst>
                                    </p:anim>
                                  </p:childTnLst>
                                </p:cTn>
                              </p:par>
                              <p:par>
                                <p:cTn id="365" presetID="19" presetClass="entr" presetSubtype="10" fill="hold" grpId="1" nodeType="withEffect">
                                  <p:stCondLst>
                                    <p:cond delay="0"/>
                                  </p:stCondLst>
                                  <p:childTnLst>
                                    <p:set>
                                      <p:cBhvr>
                                        <p:cTn id="366" dur="1" fill="hold">
                                          <p:stCondLst>
                                            <p:cond delay="0"/>
                                          </p:stCondLst>
                                        </p:cTn>
                                        <p:tgtEl>
                                          <p:spTgt spid="35"/>
                                        </p:tgtEl>
                                        <p:attrNameLst>
                                          <p:attrName>style.visibility</p:attrName>
                                        </p:attrNameLst>
                                      </p:cBhvr>
                                      <p:to>
                                        <p:strVal val="visible"/>
                                      </p:to>
                                    </p:set>
                                    <p:anim calcmode="lin" valueType="num">
                                      <p:cBhvr>
                                        <p:cTn id="367" dur="3500" fill="hold"/>
                                        <p:tgtEl>
                                          <p:spTgt spid="35"/>
                                        </p:tgtEl>
                                        <p:attrNameLst>
                                          <p:attrName>ppt_w</p:attrName>
                                        </p:attrNameLst>
                                      </p:cBhvr>
                                      <p:tavLst>
                                        <p:tav tm="0" fmla="#ppt_w*sin(2.5*pi*$)">
                                          <p:val>
                                            <p:fltVal val="0"/>
                                          </p:val>
                                        </p:tav>
                                        <p:tav tm="100000">
                                          <p:val>
                                            <p:fltVal val="1"/>
                                          </p:val>
                                        </p:tav>
                                      </p:tavLst>
                                    </p:anim>
                                    <p:anim calcmode="lin" valueType="num">
                                      <p:cBhvr>
                                        <p:cTn id="368" dur="3500" fill="hold"/>
                                        <p:tgtEl>
                                          <p:spTgt spid="35"/>
                                        </p:tgtEl>
                                        <p:attrNameLst>
                                          <p:attrName>ppt_h</p:attrName>
                                        </p:attrNameLst>
                                      </p:cBhvr>
                                      <p:tavLst>
                                        <p:tav tm="0">
                                          <p:val>
                                            <p:strVal val="#ppt_h"/>
                                          </p:val>
                                        </p:tav>
                                        <p:tav tm="100000">
                                          <p:val>
                                            <p:strVal val="#ppt_h"/>
                                          </p:val>
                                        </p:tav>
                                      </p:tavLst>
                                    </p:anim>
                                  </p:childTnLst>
                                </p:cTn>
                              </p:par>
                              <p:par>
                                <p:cTn id="369" presetID="2" presetClass="exit" presetSubtype="8" fill="hold" grpId="2" nodeType="withEffect">
                                  <p:stCondLst>
                                    <p:cond delay="0"/>
                                  </p:stCondLst>
                                  <p:childTnLst>
                                    <p:anim calcmode="lin" valueType="num">
                                      <p:cBhvr additive="base">
                                        <p:cTn id="370" dur="3500"/>
                                        <p:tgtEl>
                                          <p:spTgt spid="35"/>
                                        </p:tgtEl>
                                        <p:attrNameLst>
                                          <p:attrName>ppt_x</p:attrName>
                                        </p:attrNameLst>
                                      </p:cBhvr>
                                      <p:tavLst>
                                        <p:tav tm="0">
                                          <p:val>
                                            <p:strVal val="ppt_x"/>
                                          </p:val>
                                        </p:tav>
                                        <p:tav tm="100000">
                                          <p:val>
                                            <p:strVal val="0-ppt_w/2"/>
                                          </p:val>
                                        </p:tav>
                                      </p:tavLst>
                                    </p:anim>
                                    <p:anim calcmode="lin" valueType="num">
                                      <p:cBhvr additive="base">
                                        <p:cTn id="371" dur="3500"/>
                                        <p:tgtEl>
                                          <p:spTgt spid="35"/>
                                        </p:tgtEl>
                                        <p:attrNameLst>
                                          <p:attrName>ppt_y</p:attrName>
                                        </p:attrNameLst>
                                      </p:cBhvr>
                                      <p:tavLst>
                                        <p:tav tm="0">
                                          <p:val>
                                            <p:strVal val="ppt_y"/>
                                          </p:val>
                                        </p:tav>
                                        <p:tav tm="100000">
                                          <p:val>
                                            <p:strVal val="ppt_y"/>
                                          </p:val>
                                        </p:tav>
                                      </p:tavLst>
                                    </p:anim>
                                    <p:set>
                                      <p:cBhvr>
                                        <p:cTn id="372" dur="1" fill="hold">
                                          <p:stCondLst>
                                            <p:cond delay="3499"/>
                                          </p:stCondLst>
                                        </p:cTn>
                                        <p:tgtEl>
                                          <p:spTgt spid="35"/>
                                        </p:tgtEl>
                                        <p:attrNameLst>
                                          <p:attrName>style.visibility</p:attrName>
                                        </p:attrNameLst>
                                      </p:cBhvr>
                                      <p:to>
                                        <p:strVal val="hidden"/>
                                      </p:to>
                                    </p:set>
                                  </p:childTnLst>
                                </p:cTn>
                              </p:par>
                              <p:par>
                                <p:cTn id="373" presetID="8" presetClass="entr" presetSubtype="16" fill="hold" grpId="3" nodeType="withEffect">
                                  <p:stCondLst>
                                    <p:cond delay="0"/>
                                  </p:stCondLst>
                                  <p:childTnLst>
                                    <p:set>
                                      <p:cBhvr>
                                        <p:cTn id="374" dur="1" fill="hold">
                                          <p:stCondLst>
                                            <p:cond delay="0"/>
                                          </p:stCondLst>
                                        </p:cTn>
                                        <p:tgtEl>
                                          <p:spTgt spid="35"/>
                                        </p:tgtEl>
                                        <p:attrNameLst>
                                          <p:attrName>style.visibility</p:attrName>
                                        </p:attrNameLst>
                                      </p:cBhvr>
                                      <p:to>
                                        <p:strVal val="visible"/>
                                      </p:to>
                                    </p:set>
                                    <p:animEffect transition="in" filter="diamond(in)">
                                      <p:cBhvr>
                                        <p:cTn id="375" dur="3500"/>
                                        <p:tgtEl>
                                          <p:spTgt spid="35"/>
                                        </p:tgtEl>
                                      </p:cBhvr>
                                    </p:animEffect>
                                  </p:childTnLst>
                                </p:cTn>
                              </p:par>
                              <p:par>
                                <p:cTn id="376" presetID="2" presetClass="entr" presetSubtype="9" fill="hold" grpId="0" nodeType="withEffect">
                                  <p:stCondLst>
                                    <p:cond delay="0"/>
                                  </p:stCondLst>
                                  <p:childTnLst>
                                    <p:set>
                                      <p:cBhvr>
                                        <p:cTn id="377" dur="1" fill="hold">
                                          <p:stCondLst>
                                            <p:cond delay="0"/>
                                          </p:stCondLst>
                                        </p:cTn>
                                        <p:tgtEl>
                                          <p:spTgt spid="28"/>
                                        </p:tgtEl>
                                        <p:attrNameLst>
                                          <p:attrName>style.visibility</p:attrName>
                                        </p:attrNameLst>
                                      </p:cBhvr>
                                      <p:to>
                                        <p:strVal val="visible"/>
                                      </p:to>
                                    </p:set>
                                    <p:anim calcmode="lin" valueType="num">
                                      <p:cBhvr additive="base">
                                        <p:cTn id="378" dur="3500" fill="hold"/>
                                        <p:tgtEl>
                                          <p:spTgt spid="28"/>
                                        </p:tgtEl>
                                        <p:attrNameLst>
                                          <p:attrName>ppt_x</p:attrName>
                                        </p:attrNameLst>
                                      </p:cBhvr>
                                      <p:tavLst>
                                        <p:tav tm="0">
                                          <p:val>
                                            <p:strVal val="0-#ppt_w/2"/>
                                          </p:val>
                                        </p:tav>
                                        <p:tav tm="100000">
                                          <p:val>
                                            <p:strVal val="#ppt_x"/>
                                          </p:val>
                                        </p:tav>
                                      </p:tavLst>
                                    </p:anim>
                                    <p:anim calcmode="lin" valueType="num">
                                      <p:cBhvr additive="base">
                                        <p:cTn id="379" dur="3500" fill="hold"/>
                                        <p:tgtEl>
                                          <p:spTgt spid="28"/>
                                        </p:tgtEl>
                                        <p:attrNameLst>
                                          <p:attrName>ppt_y</p:attrName>
                                        </p:attrNameLst>
                                      </p:cBhvr>
                                      <p:tavLst>
                                        <p:tav tm="0">
                                          <p:val>
                                            <p:strVal val="0-#ppt_h/2"/>
                                          </p:val>
                                        </p:tav>
                                        <p:tav tm="100000">
                                          <p:val>
                                            <p:strVal val="#ppt_y"/>
                                          </p:val>
                                        </p:tav>
                                      </p:tavLst>
                                    </p:anim>
                                  </p:childTnLst>
                                </p:cTn>
                              </p:par>
                              <p:par>
                                <p:cTn id="380" presetID="19" presetClass="entr" presetSubtype="10" fill="hold" grpId="1" nodeType="withEffect">
                                  <p:stCondLst>
                                    <p:cond delay="0"/>
                                  </p:stCondLst>
                                  <p:childTnLst>
                                    <p:set>
                                      <p:cBhvr>
                                        <p:cTn id="381" dur="1" fill="hold">
                                          <p:stCondLst>
                                            <p:cond delay="0"/>
                                          </p:stCondLst>
                                        </p:cTn>
                                        <p:tgtEl>
                                          <p:spTgt spid="28"/>
                                        </p:tgtEl>
                                        <p:attrNameLst>
                                          <p:attrName>style.visibility</p:attrName>
                                        </p:attrNameLst>
                                      </p:cBhvr>
                                      <p:to>
                                        <p:strVal val="visible"/>
                                      </p:to>
                                    </p:set>
                                    <p:anim calcmode="lin" valueType="num">
                                      <p:cBhvr>
                                        <p:cTn id="382" dur="3500" fill="hold"/>
                                        <p:tgtEl>
                                          <p:spTgt spid="28"/>
                                        </p:tgtEl>
                                        <p:attrNameLst>
                                          <p:attrName>ppt_w</p:attrName>
                                        </p:attrNameLst>
                                      </p:cBhvr>
                                      <p:tavLst>
                                        <p:tav tm="0" fmla="#ppt_w*sin(2.5*pi*$)">
                                          <p:val>
                                            <p:fltVal val="0"/>
                                          </p:val>
                                        </p:tav>
                                        <p:tav tm="100000">
                                          <p:val>
                                            <p:fltVal val="1"/>
                                          </p:val>
                                        </p:tav>
                                      </p:tavLst>
                                    </p:anim>
                                    <p:anim calcmode="lin" valueType="num">
                                      <p:cBhvr>
                                        <p:cTn id="383" dur="3500" fill="hold"/>
                                        <p:tgtEl>
                                          <p:spTgt spid="28"/>
                                        </p:tgtEl>
                                        <p:attrNameLst>
                                          <p:attrName>ppt_h</p:attrName>
                                        </p:attrNameLst>
                                      </p:cBhvr>
                                      <p:tavLst>
                                        <p:tav tm="0">
                                          <p:val>
                                            <p:strVal val="#ppt_h"/>
                                          </p:val>
                                        </p:tav>
                                        <p:tav tm="100000">
                                          <p:val>
                                            <p:strVal val="#ppt_h"/>
                                          </p:val>
                                        </p:tav>
                                      </p:tavLst>
                                    </p:anim>
                                  </p:childTnLst>
                                </p:cTn>
                              </p:par>
                              <p:par>
                                <p:cTn id="384" presetID="2" presetClass="exit" presetSubtype="8" fill="hold" grpId="2" nodeType="withEffect">
                                  <p:stCondLst>
                                    <p:cond delay="0"/>
                                  </p:stCondLst>
                                  <p:childTnLst>
                                    <p:anim calcmode="lin" valueType="num">
                                      <p:cBhvr additive="base">
                                        <p:cTn id="385" dur="3500"/>
                                        <p:tgtEl>
                                          <p:spTgt spid="28"/>
                                        </p:tgtEl>
                                        <p:attrNameLst>
                                          <p:attrName>ppt_x</p:attrName>
                                        </p:attrNameLst>
                                      </p:cBhvr>
                                      <p:tavLst>
                                        <p:tav tm="0">
                                          <p:val>
                                            <p:strVal val="ppt_x"/>
                                          </p:val>
                                        </p:tav>
                                        <p:tav tm="100000">
                                          <p:val>
                                            <p:strVal val="0-ppt_w/2"/>
                                          </p:val>
                                        </p:tav>
                                      </p:tavLst>
                                    </p:anim>
                                    <p:anim calcmode="lin" valueType="num">
                                      <p:cBhvr additive="base">
                                        <p:cTn id="386" dur="3500"/>
                                        <p:tgtEl>
                                          <p:spTgt spid="28"/>
                                        </p:tgtEl>
                                        <p:attrNameLst>
                                          <p:attrName>ppt_y</p:attrName>
                                        </p:attrNameLst>
                                      </p:cBhvr>
                                      <p:tavLst>
                                        <p:tav tm="0">
                                          <p:val>
                                            <p:strVal val="ppt_y"/>
                                          </p:val>
                                        </p:tav>
                                        <p:tav tm="100000">
                                          <p:val>
                                            <p:strVal val="ppt_y"/>
                                          </p:val>
                                        </p:tav>
                                      </p:tavLst>
                                    </p:anim>
                                    <p:set>
                                      <p:cBhvr>
                                        <p:cTn id="387" dur="1" fill="hold">
                                          <p:stCondLst>
                                            <p:cond delay="3499"/>
                                          </p:stCondLst>
                                        </p:cTn>
                                        <p:tgtEl>
                                          <p:spTgt spid="28"/>
                                        </p:tgtEl>
                                        <p:attrNameLst>
                                          <p:attrName>style.visibility</p:attrName>
                                        </p:attrNameLst>
                                      </p:cBhvr>
                                      <p:to>
                                        <p:strVal val="hidden"/>
                                      </p:to>
                                    </p:set>
                                  </p:childTnLst>
                                </p:cTn>
                              </p:par>
                              <p:par>
                                <p:cTn id="388" presetID="8" presetClass="entr" presetSubtype="16" fill="hold" grpId="3" nodeType="withEffect">
                                  <p:stCondLst>
                                    <p:cond delay="0"/>
                                  </p:stCondLst>
                                  <p:childTnLst>
                                    <p:set>
                                      <p:cBhvr>
                                        <p:cTn id="389" dur="1" fill="hold">
                                          <p:stCondLst>
                                            <p:cond delay="0"/>
                                          </p:stCondLst>
                                        </p:cTn>
                                        <p:tgtEl>
                                          <p:spTgt spid="28"/>
                                        </p:tgtEl>
                                        <p:attrNameLst>
                                          <p:attrName>style.visibility</p:attrName>
                                        </p:attrNameLst>
                                      </p:cBhvr>
                                      <p:to>
                                        <p:strVal val="visible"/>
                                      </p:to>
                                    </p:set>
                                    <p:animEffect transition="in" filter="diamond(in)">
                                      <p:cBhvr>
                                        <p:cTn id="390" dur="3500"/>
                                        <p:tgtEl>
                                          <p:spTgt spid="28"/>
                                        </p:tgtEl>
                                      </p:cBhvr>
                                    </p:animEffect>
                                  </p:childTnLst>
                                </p:cTn>
                              </p:par>
                              <p:par>
                                <p:cTn id="391" presetID="2" presetClass="entr" presetSubtype="9" fill="hold" grpId="0" nodeType="withEffect">
                                  <p:stCondLst>
                                    <p:cond delay="0"/>
                                  </p:stCondLst>
                                  <p:childTnLst>
                                    <p:set>
                                      <p:cBhvr>
                                        <p:cTn id="392" dur="1" fill="hold">
                                          <p:stCondLst>
                                            <p:cond delay="0"/>
                                          </p:stCondLst>
                                        </p:cTn>
                                        <p:tgtEl>
                                          <p:spTgt spid="21"/>
                                        </p:tgtEl>
                                        <p:attrNameLst>
                                          <p:attrName>style.visibility</p:attrName>
                                        </p:attrNameLst>
                                      </p:cBhvr>
                                      <p:to>
                                        <p:strVal val="visible"/>
                                      </p:to>
                                    </p:set>
                                    <p:anim calcmode="lin" valueType="num">
                                      <p:cBhvr additive="base">
                                        <p:cTn id="393" dur="3500" fill="hold"/>
                                        <p:tgtEl>
                                          <p:spTgt spid="21"/>
                                        </p:tgtEl>
                                        <p:attrNameLst>
                                          <p:attrName>ppt_x</p:attrName>
                                        </p:attrNameLst>
                                      </p:cBhvr>
                                      <p:tavLst>
                                        <p:tav tm="0">
                                          <p:val>
                                            <p:strVal val="0-#ppt_w/2"/>
                                          </p:val>
                                        </p:tav>
                                        <p:tav tm="100000">
                                          <p:val>
                                            <p:strVal val="#ppt_x"/>
                                          </p:val>
                                        </p:tav>
                                      </p:tavLst>
                                    </p:anim>
                                    <p:anim calcmode="lin" valueType="num">
                                      <p:cBhvr additive="base">
                                        <p:cTn id="394" dur="3500" fill="hold"/>
                                        <p:tgtEl>
                                          <p:spTgt spid="21"/>
                                        </p:tgtEl>
                                        <p:attrNameLst>
                                          <p:attrName>ppt_y</p:attrName>
                                        </p:attrNameLst>
                                      </p:cBhvr>
                                      <p:tavLst>
                                        <p:tav tm="0">
                                          <p:val>
                                            <p:strVal val="0-#ppt_h/2"/>
                                          </p:val>
                                        </p:tav>
                                        <p:tav tm="100000">
                                          <p:val>
                                            <p:strVal val="#ppt_y"/>
                                          </p:val>
                                        </p:tav>
                                      </p:tavLst>
                                    </p:anim>
                                  </p:childTnLst>
                                </p:cTn>
                              </p:par>
                              <p:par>
                                <p:cTn id="395" presetID="19" presetClass="entr" presetSubtype="10" fill="hold" grpId="1" nodeType="withEffect">
                                  <p:stCondLst>
                                    <p:cond delay="0"/>
                                  </p:stCondLst>
                                  <p:childTnLst>
                                    <p:set>
                                      <p:cBhvr>
                                        <p:cTn id="396" dur="1" fill="hold">
                                          <p:stCondLst>
                                            <p:cond delay="0"/>
                                          </p:stCondLst>
                                        </p:cTn>
                                        <p:tgtEl>
                                          <p:spTgt spid="21"/>
                                        </p:tgtEl>
                                        <p:attrNameLst>
                                          <p:attrName>style.visibility</p:attrName>
                                        </p:attrNameLst>
                                      </p:cBhvr>
                                      <p:to>
                                        <p:strVal val="visible"/>
                                      </p:to>
                                    </p:set>
                                    <p:anim calcmode="lin" valueType="num">
                                      <p:cBhvr>
                                        <p:cTn id="397" dur="3500" fill="hold"/>
                                        <p:tgtEl>
                                          <p:spTgt spid="21"/>
                                        </p:tgtEl>
                                        <p:attrNameLst>
                                          <p:attrName>ppt_w</p:attrName>
                                        </p:attrNameLst>
                                      </p:cBhvr>
                                      <p:tavLst>
                                        <p:tav tm="0" fmla="#ppt_w*sin(2.5*pi*$)">
                                          <p:val>
                                            <p:fltVal val="0"/>
                                          </p:val>
                                        </p:tav>
                                        <p:tav tm="100000">
                                          <p:val>
                                            <p:fltVal val="1"/>
                                          </p:val>
                                        </p:tav>
                                      </p:tavLst>
                                    </p:anim>
                                    <p:anim calcmode="lin" valueType="num">
                                      <p:cBhvr>
                                        <p:cTn id="398" dur="3500" fill="hold"/>
                                        <p:tgtEl>
                                          <p:spTgt spid="21"/>
                                        </p:tgtEl>
                                        <p:attrNameLst>
                                          <p:attrName>ppt_h</p:attrName>
                                        </p:attrNameLst>
                                      </p:cBhvr>
                                      <p:tavLst>
                                        <p:tav tm="0">
                                          <p:val>
                                            <p:strVal val="#ppt_h"/>
                                          </p:val>
                                        </p:tav>
                                        <p:tav tm="100000">
                                          <p:val>
                                            <p:strVal val="#ppt_h"/>
                                          </p:val>
                                        </p:tav>
                                      </p:tavLst>
                                    </p:anim>
                                  </p:childTnLst>
                                </p:cTn>
                              </p:par>
                              <p:par>
                                <p:cTn id="399" presetID="2" presetClass="exit" presetSubtype="8" fill="hold" grpId="2" nodeType="withEffect">
                                  <p:stCondLst>
                                    <p:cond delay="0"/>
                                  </p:stCondLst>
                                  <p:childTnLst>
                                    <p:anim calcmode="lin" valueType="num">
                                      <p:cBhvr additive="base">
                                        <p:cTn id="400" dur="3500"/>
                                        <p:tgtEl>
                                          <p:spTgt spid="21"/>
                                        </p:tgtEl>
                                        <p:attrNameLst>
                                          <p:attrName>ppt_x</p:attrName>
                                        </p:attrNameLst>
                                      </p:cBhvr>
                                      <p:tavLst>
                                        <p:tav tm="0">
                                          <p:val>
                                            <p:strVal val="ppt_x"/>
                                          </p:val>
                                        </p:tav>
                                        <p:tav tm="100000">
                                          <p:val>
                                            <p:strVal val="0-ppt_w/2"/>
                                          </p:val>
                                        </p:tav>
                                      </p:tavLst>
                                    </p:anim>
                                    <p:anim calcmode="lin" valueType="num">
                                      <p:cBhvr additive="base">
                                        <p:cTn id="401" dur="3500"/>
                                        <p:tgtEl>
                                          <p:spTgt spid="21"/>
                                        </p:tgtEl>
                                        <p:attrNameLst>
                                          <p:attrName>ppt_y</p:attrName>
                                        </p:attrNameLst>
                                      </p:cBhvr>
                                      <p:tavLst>
                                        <p:tav tm="0">
                                          <p:val>
                                            <p:strVal val="ppt_y"/>
                                          </p:val>
                                        </p:tav>
                                        <p:tav tm="100000">
                                          <p:val>
                                            <p:strVal val="ppt_y"/>
                                          </p:val>
                                        </p:tav>
                                      </p:tavLst>
                                    </p:anim>
                                    <p:set>
                                      <p:cBhvr>
                                        <p:cTn id="402" dur="1" fill="hold">
                                          <p:stCondLst>
                                            <p:cond delay="3499"/>
                                          </p:stCondLst>
                                        </p:cTn>
                                        <p:tgtEl>
                                          <p:spTgt spid="21"/>
                                        </p:tgtEl>
                                        <p:attrNameLst>
                                          <p:attrName>style.visibility</p:attrName>
                                        </p:attrNameLst>
                                      </p:cBhvr>
                                      <p:to>
                                        <p:strVal val="hidden"/>
                                      </p:to>
                                    </p:set>
                                  </p:childTnLst>
                                </p:cTn>
                              </p:par>
                              <p:par>
                                <p:cTn id="403" presetID="8" presetClass="entr" presetSubtype="16" fill="hold" grpId="3" nodeType="withEffect">
                                  <p:stCondLst>
                                    <p:cond delay="0"/>
                                  </p:stCondLst>
                                  <p:childTnLst>
                                    <p:set>
                                      <p:cBhvr>
                                        <p:cTn id="404" dur="1" fill="hold">
                                          <p:stCondLst>
                                            <p:cond delay="0"/>
                                          </p:stCondLst>
                                        </p:cTn>
                                        <p:tgtEl>
                                          <p:spTgt spid="21"/>
                                        </p:tgtEl>
                                        <p:attrNameLst>
                                          <p:attrName>style.visibility</p:attrName>
                                        </p:attrNameLst>
                                      </p:cBhvr>
                                      <p:to>
                                        <p:strVal val="visible"/>
                                      </p:to>
                                    </p:set>
                                    <p:animEffect transition="in" filter="diamond(in)">
                                      <p:cBhvr>
                                        <p:cTn id="405" dur="3500"/>
                                        <p:tgtEl>
                                          <p:spTgt spid="21"/>
                                        </p:tgtEl>
                                      </p:cBhvr>
                                    </p:animEffect>
                                  </p:childTnLst>
                                </p:cTn>
                              </p:par>
                              <p:par>
                                <p:cTn id="406" presetID="2" presetClass="entr" presetSubtype="9" fill="hold" grpId="0" nodeType="withEffect">
                                  <p:stCondLst>
                                    <p:cond delay="0"/>
                                  </p:stCondLst>
                                  <p:childTnLst>
                                    <p:set>
                                      <p:cBhvr>
                                        <p:cTn id="407" dur="1" fill="hold">
                                          <p:stCondLst>
                                            <p:cond delay="0"/>
                                          </p:stCondLst>
                                        </p:cTn>
                                        <p:tgtEl>
                                          <p:spTgt spid="17"/>
                                        </p:tgtEl>
                                        <p:attrNameLst>
                                          <p:attrName>style.visibility</p:attrName>
                                        </p:attrNameLst>
                                      </p:cBhvr>
                                      <p:to>
                                        <p:strVal val="visible"/>
                                      </p:to>
                                    </p:set>
                                    <p:anim calcmode="lin" valueType="num">
                                      <p:cBhvr additive="base">
                                        <p:cTn id="408" dur="3500" fill="hold"/>
                                        <p:tgtEl>
                                          <p:spTgt spid="17"/>
                                        </p:tgtEl>
                                        <p:attrNameLst>
                                          <p:attrName>ppt_x</p:attrName>
                                        </p:attrNameLst>
                                      </p:cBhvr>
                                      <p:tavLst>
                                        <p:tav tm="0">
                                          <p:val>
                                            <p:strVal val="0-#ppt_w/2"/>
                                          </p:val>
                                        </p:tav>
                                        <p:tav tm="100000">
                                          <p:val>
                                            <p:strVal val="#ppt_x"/>
                                          </p:val>
                                        </p:tav>
                                      </p:tavLst>
                                    </p:anim>
                                    <p:anim calcmode="lin" valueType="num">
                                      <p:cBhvr additive="base">
                                        <p:cTn id="409" dur="3500" fill="hold"/>
                                        <p:tgtEl>
                                          <p:spTgt spid="17"/>
                                        </p:tgtEl>
                                        <p:attrNameLst>
                                          <p:attrName>ppt_y</p:attrName>
                                        </p:attrNameLst>
                                      </p:cBhvr>
                                      <p:tavLst>
                                        <p:tav tm="0">
                                          <p:val>
                                            <p:strVal val="0-#ppt_h/2"/>
                                          </p:val>
                                        </p:tav>
                                        <p:tav tm="100000">
                                          <p:val>
                                            <p:strVal val="#ppt_y"/>
                                          </p:val>
                                        </p:tav>
                                      </p:tavLst>
                                    </p:anim>
                                  </p:childTnLst>
                                </p:cTn>
                              </p:par>
                              <p:par>
                                <p:cTn id="410" presetID="19" presetClass="entr" presetSubtype="10" fill="hold" grpId="1" nodeType="withEffect">
                                  <p:stCondLst>
                                    <p:cond delay="0"/>
                                  </p:stCondLst>
                                  <p:childTnLst>
                                    <p:set>
                                      <p:cBhvr>
                                        <p:cTn id="411" dur="1" fill="hold">
                                          <p:stCondLst>
                                            <p:cond delay="0"/>
                                          </p:stCondLst>
                                        </p:cTn>
                                        <p:tgtEl>
                                          <p:spTgt spid="17"/>
                                        </p:tgtEl>
                                        <p:attrNameLst>
                                          <p:attrName>style.visibility</p:attrName>
                                        </p:attrNameLst>
                                      </p:cBhvr>
                                      <p:to>
                                        <p:strVal val="visible"/>
                                      </p:to>
                                    </p:set>
                                    <p:anim calcmode="lin" valueType="num">
                                      <p:cBhvr>
                                        <p:cTn id="412" dur="3500" fill="hold"/>
                                        <p:tgtEl>
                                          <p:spTgt spid="17"/>
                                        </p:tgtEl>
                                        <p:attrNameLst>
                                          <p:attrName>ppt_w</p:attrName>
                                        </p:attrNameLst>
                                      </p:cBhvr>
                                      <p:tavLst>
                                        <p:tav tm="0" fmla="#ppt_w*sin(2.5*pi*$)">
                                          <p:val>
                                            <p:fltVal val="0"/>
                                          </p:val>
                                        </p:tav>
                                        <p:tav tm="100000">
                                          <p:val>
                                            <p:fltVal val="1"/>
                                          </p:val>
                                        </p:tav>
                                      </p:tavLst>
                                    </p:anim>
                                    <p:anim calcmode="lin" valueType="num">
                                      <p:cBhvr>
                                        <p:cTn id="413" dur="3500" fill="hold"/>
                                        <p:tgtEl>
                                          <p:spTgt spid="17"/>
                                        </p:tgtEl>
                                        <p:attrNameLst>
                                          <p:attrName>ppt_h</p:attrName>
                                        </p:attrNameLst>
                                      </p:cBhvr>
                                      <p:tavLst>
                                        <p:tav tm="0">
                                          <p:val>
                                            <p:strVal val="#ppt_h"/>
                                          </p:val>
                                        </p:tav>
                                        <p:tav tm="100000">
                                          <p:val>
                                            <p:strVal val="#ppt_h"/>
                                          </p:val>
                                        </p:tav>
                                      </p:tavLst>
                                    </p:anim>
                                  </p:childTnLst>
                                </p:cTn>
                              </p:par>
                              <p:par>
                                <p:cTn id="414" presetID="2" presetClass="exit" presetSubtype="8" fill="hold" grpId="2" nodeType="withEffect">
                                  <p:stCondLst>
                                    <p:cond delay="0"/>
                                  </p:stCondLst>
                                  <p:childTnLst>
                                    <p:anim calcmode="lin" valueType="num">
                                      <p:cBhvr additive="base">
                                        <p:cTn id="415" dur="3500"/>
                                        <p:tgtEl>
                                          <p:spTgt spid="17"/>
                                        </p:tgtEl>
                                        <p:attrNameLst>
                                          <p:attrName>ppt_x</p:attrName>
                                        </p:attrNameLst>
                                      </p:cBhvr>
                                      <p:tavLst>
                                        <p:tav tm="0">
                                          <p:val>
                                            <p:strVal val="ppt_x"/>
                                          </p:val>
                                        </p:tav>
                                        <p:tav tm="100000">
                                          <p:val>
                                            <p:strVal val="0-ppt_w/2"/>
                                          </p:val>
                                        </p:tav>
                                      </p:tavLst>
                                    </p:anim>
                                    <p:anim calcmode="lin" valueType="num">
                                      <p:cBhvr additive="base">
                                        <p:cTn id="416" dur="3500"/>
                                        <p:tgtEl>
                                          <p:spTgt spid="17"/>
                                        </p:tgtEl>
                                        <p:attrNameLst>
                                          <p:attrName>ppt_y</p:attrName>
                                        </p:attrNameLst>
                                      </p:cBhvr>
                                      <p:tavLst>
                                        <p:tav tm="0">
                                          <p:val>
                                            <p:strVal val="ppt_y"/>
                                          </p:val>
                                        </p:tav>
                                        <p:tav tm="100000">
                                          <p:val>
                                            <p:strVal val="ppt_y"/>
                                          </p:val>
                                        </p:tav>
                                      </p:tavLst>
                                    </p:anim>
                                    <p:set>
                                      <p:cBhvr>
                                        <p:cTn id="417" dur="1" fill="hold">
                                          <p:stCondLst>
                                            <p:cond delay="3499"/>
                                          </p:stCondLst>
                                        </p:cTn>
                                        <p:tgtEl>
                                          <p:spTgt spid="17"/>
                                        </p:tgtEl>
                                        <p:attrNameLst>
                                          <p:attrName>style.visibility</p:attrName>
                                        </p:attrNameLst>
                                      </p:cBhvr>
                                      <p:to>
                                        <p:strVal val="hidden"/>
                                      </p:to>
                                    </p:set>
                                  </p:childTnLst>
                                </p:cTn>
                              </p:par>
                              <p:par>
                                <p:cTn id="418" presetID="8" presetClass="entr" presetSubtype="16" fill="hold" grpId="3" nodeType="withEffect">
                                  <p:stCondLst>
                                    <p:cond delay="0"/>
                                  </p:stCondLst>
                                  <p:childTnLst>
                                    <p:set>
                                      <p:cBhvr>
                                        <p:cTn id="419" dur="1" fill="hold">
                                          <p:stCondLst>
                                            <p:cond delay="0"/>
                                          </p:stCondLst>
                                        </p:cTn>
                                        <p:tgtEl>
                                          <p:spTgt spid="17"/>
                                        </p:tgtEl>
                                        <p:attrNameLst>
                                          <p:attrName>style.visibility</p:attrName>
                                        </p:attrNameLst>
                                      </p:cBhvr>
                                      <p:to>
                                        <p:strVal val="visible"/>
                                      </p:to>
                                    </p:set>
                                    <p:animEffect transition="in" filter="diamond(in)">
                                      <p:cBhvr>
                                        <p:cTn id="420" dur="3500"/>
                                        <p:tgtEl>
                                          <p:spTgt spid="17"/>
                                        </p:tgtEl>
                                      </p:cBhvr>
                                    </p:animEffect>
                                  </p:childTnLst>
                                </p:cTn>
                              </p:par>
                              <p:par>
                                <p:cTn id="421" presetID="2" presetClass="entr" presetSubtype="9" fill="hold" grpId="0" nodeType="withEffect">
                                  <p:stCondLst>
                                    <p:cond delay="0"/>
                                  </p:stCondLst>
                                  <p:childTnLst>
                                    <p:set>
                                      <p:cBhvr>
                                        <p:cTn id="422" dur="1" fill="hold">
                                          <p:stCondLst>
                                            <p:cond delay="0"/>
                                          </p:stCondLst>
                                        </p:cTn>
                                        <p:tgtEl>
                                          <p:spTgt spid="20"/>
                                        </p:tgtEl>
                                        <p:attrNameLst>
                                          <p:attrName>style.visibility</p:attrName>
                                        </p:attrNameLst>
                                      </p:cBhvr>
                                      <p:to>
                                        <p:strVal val="visible"/>
                                      </p:to>
                                    </p:set>
                                    <p:anim calcmode="lin" valueType="num">
                                      <p:cBhvr additive="base">
                                        <p:cTn id="423" dur="3500" fill="hold"/>
                                        <p:tgtEl>
                                          <p:spTgt spid="20"/>
                                        </p:tgtEl>
                                        <p:attrNameLst>
                                          <p:attrName>ppt_x</p:attrName>
                                        </p:attrNameLst>
                                      </p:cBhvr>
                                      <p:tavLst>
                                        <p:tav tm="0">
                                          <p:val>
                                            <p:strVal val="0-#ppt_w/2"/>
                                          </p:val>
                                        </p:tav>
                                        <p:tav tm="100000">
                                          <p:val>
                                            <p:strVal val="#ppt_x"/>
                                          </p:val>
                                        </p:tav>
                                      </p:tavLst>
                                    </p:anim>
                                    <p:anim calcmode="lin" valueType="num">
                                      <p:cBhvr additive="base">
                                        <p:cTn id="424" dur="3500" fill="hold"/>
                                        <p:tgtEl>
                                          <p:spTgt spid="20"/>
                                        </p:tgtEl>
                                        <p:attrNameLst>
                                          <p:attrName>ppt_y</p:attrName>
                                        </p:attrNameLst>
                                      </p:cBhvr>
                                      <p:tavLst>
                                        <p:tav tm="0">
                                          <p:val>
                                            <p:strVal val="0-#ppt_h/2"/>
                                          </p:val>
                                        </p:tav>
                                        <p:tav tm="100000">
                                          <p:val>
                                            <p:strVal val="#ppt_y"/>
                                          </p:val>
                                        </p:tav>
                                      </p:tavLst>
                                    </p:anim>
                                  </p:childTnLst>
                                </p:cTn>
                              </p:par>
                              <p:par>
                                <p:cTn id="425" presetID="19" presetClass="entr" presetSubtype="10" fill="hold" grpId="1" nodeType="withEffect">
                                  <p:stCondLst>
                                    <p:cond delay="0"/>
                                  </p:stCondLst>
                                  <p:childTnLst>
                                    <p:set>
                                      <p:cBhvr>
                                        <p:cTn id="426" dur="1" fill="hold">
                                          <p:stCondLst>
                                            <p:cond delay="0"/>
                                          </p:stCondLst>
                                        </p:cTn>
                                        <p:tgtEl>
                                          <p:spTgt spid="20"/>
                                        </p:tgtEl>
                                        <p:attrNameLst>
                                          <p:attrName>style.visibility</p:attrName>
                                        </p:attrNameLst>
                                      </p:cBhvr>
                                      <p:to>
                                        <p:strVal val="visible"/>
                                      </p:to>
                                    </p:set>
                                    <p:anim calcmode="lin" valueType="num">
                                      <p:cBhvr>
                                        <p:cTn id="427" dur="3500" fill="hold"/>
                                        <p:tgtEl>
                                          <p:spTgt spid="20"/>
                                        </p:tgtEl>
                                        <p:attrNameLst>
                                          <p:attrName>ppt_w</p:attrName>
                                        </p:attrNameLst>
                                      </p:cBhvr>
                                      <p:tavLst>
                                        <p:tav tm="0" fmla="#ppt_w*sin(2.5*pi*$)">
                                          <p:val>
                                            <p:fltVal val="0"/>
                                          </p:val>
                                        </p:tav>
                                        <p:tav tm="100000">
                                          <p:val>
                                            <p:fltVal val="1"/>
                                          </p:val>
                                        </p:tav>
                                      </p:tavLst>
                                    </p:anim>
                                    <p:anim calcmode="lin" valueType="num">
                                      <p:cBhvr>
                                        <p:cTn id="428" dur="3500" fill="hold"/>
                                        <p:tgtEl>
                                          <p:spTgt spid="20"/>
                                        </p:tgtEl>
                                        <p:attrNameLst>
                                          <p:attrName>ppt_h</p:attrName>
                                        </p:attrNameLst>
                                      </p:cBhvr>
                                      <p:tavLst>
                                        <p:tav tm="0">
                                          <p:val>
                                            <p:strVal val="#ppt_h"/>
                                          </p:val>
                                        </p:tav>
                                        <p:tav tm="100000">
                                          <p:val>
                                            <p:strVal val="#ppt_h"/>
                                          </p:val>
                                        </p:tav>
                                      </p:tavLst>
                                    </p:anim>
                                  </p:childTnLst>
                                </p:cTn>
                              </p:par>
                              <p:par>
                                <p:cTn id="429" presetID="2" presetClass="exit" presetSubtype="8" fill="hold" grpId="2" nodeType="withEffect">
                                  <p:stCondLst>
                                    <p:cond delay="0"/>
                                  </p:stCondLst>
                                  <p:childTnLst>
                                    <p:anim calcmode="lin" valueType="num">
                                      <p:cBhvr additive="base">
                                        <p:cTn id="430" dur="3500"/>
                                        <p:tgtEl>
                                          <p:spTgt spid="20"/>
                                        </p:tgtEl>
                                        <p:attrNameLst>
                                          <p:attrName>ppt_x</p:attrName>
                                        </p:attrNameLst>
                                      </p:cBhvr>
                                      <p:tavLst>
                                        <p:tav tm="0">
                                          <p:val>
                                            <p:strVal val="ppt_x"/>
                                          </p:val>
                                        </p:tav>
                                        <p:tav tm="100000">
                                          <p:val>
                                            <p:strVal val="0-ppt_w/2"/>
                                          </p:val>
                                        </p:tav>
                                      </p:tavLst>
                                    </p:anim>
                                    <p:anim calcmode="lin" valueType="num">
                                      <p:cBhvr additive="base">
                                        <p:cTn id="431" dur="3500"/>
                                        <p:tgtEl>
                                          <p:spTgt spid="20"/>
                                        </p:tgtEl>
                                        <p:attrNameLst>
                                          <p:attrName>ppt_y</p:attrName>
                                        </p:attrNameLst>
                                      </p:cBhvr>
                                      <p:tavLst>
                                        <p:tav tm="0">
                                          <p:val>
                                            <p:strVal val="ppt_y"/>
                                          </p:val>
                                        </p:tav>
                                        <p:tav tm="100000">
                                          <p:val>
                                            <p:strVal val="ppt_y"/>
                                          </p:val>
                                        </p:tav>
                                      </p:tavLst>
                                    </p:anim>
                                    <p:set>
                                      <p:cBhvr>
                                        <p:cTn id="432" dur="1" fill="hold">
                                          <p:stCondLst>
                                            <p:cond delay="3499"/>
                                          </p:stCondLst>
                                        </p:cTn>
                                        <p:tgtEl>
                                          <p:spTgt spid="20"/>
                                        </p:tgtEl>
                                        <p:attrNameLst>
                                          <p:attrName>style.visibility</p:attrName>
                                        </p:attrNameLst>
                                      </p:cBhvr>
                                      <p:to>
                                        <p:strVal val="hidden"/>
                                      </p:to>
                                    </p:set>
                                  </p:childTnLst>
                                </p:cTn>
                              </p:par>
                              <p:par>
                                <p:cTn id="433" presetID="8" presetClass="entr" presetSubtype="16" fill="hold" grpId="3" nodeType="withEffect">
                                  <p:stCondLst>
                                    <p:cond delay="0"/>
                                  </p:stCondLst>
                                  <p:childTnLst>
                                    <p:set>
                                      <p:cBhvr>
                                        <p:cTn id="434" dur="1" fill="hold">
                                          <p:stCondLst>
                                            <p:cond delay="0"/>
                                          </p:stCondLst>
                                        </p:cTn>
                                        <p:tgtEl>
                                          <p:spTgt spid="20"/>
                                        </p:tgtEl>
                                        <p:attrNameLst>
                                          <p:attrName>style.visibility</p:attrName>
                                        </p:attrNameLst>
                                      </p:cBhvr>
                                      <p:to>
                                        <p:strVal val="visible"/>
                                      </p:to>
                                    </p:set>
                                    <p:animEffect transition="in" filter="diamond(in)">
                                      <p:cBhvr>
                                        <p:cTn id="435" dur="3500"/>
                                        <p:tgtEl>
                                          <p:spTgt spid="20"/>
                                        </p:tgtEl>
                                      </p:cBhvr>
                                    </p:animEffect>
                                  </p:childTnLst>
                                </p:cTn>
                              </p:par>
                              <p:par>
                                <p:cTn id="436" presetID="2" presetClass="entr" presetSubtype="9" fill="hold" grpId="0" nodeType="withEffect">
                                  <p:stCondLst>
                                    <p:cond delay="0"/>
                                  </p:stCondLst>
                                  <p:childTnLst>
                                    <p:set>
                                      <p:cBhvr>
                                        <p:cTn id="437" dur="1" fill="hold">
                                          <p:stCondLst>
                                            <p:cond delay="0"/>
                                          </p:stCondLst>
                                        </p:cTn>
                                        <p:tgtEl>
                                          <p:spTgt spid="60"/>
                                        </p:tgtEl>
                                        <p:attrNameLst>
                                          <p:attrName>style.visibility</p:attrName>
                                        </p:attrNameLst>
                                      </p:cBhvr>
                                      <p:to>
                                        <p:strVal val="visible"/>
                                      </p:to>
                                    </p:set>
                                    <p:anim calcmode="lin" valueType="num">
                                      <p:cBhvr additive="base">
                                        <p:cTn id="438" dur="3500" fill="hold"/>
                                        <p:tgtEl>
                                          <p:spTgt spid="60"/>
                                        </p:tgtEl>
                                        <p:attrNameLst>
                                          <p:attrName>ppt_x</p:attrName>
                                        </p:attrNameLst>
                                      </p:cBhvr>
                                      <p:tavLst>
                                        <p:tav tm="0">
                                          <p:val>
                                            <p:strVal val="0-#ppt_w/2"/>
                                          </p:val>
                                        </p:tav>
                                        <p:tav tm="100000">
                                          <p:val>
                                            <p:strVal val="#ppt_x"/>
                                          </p:val>
                                        </p:tav>
                                      </p:tavLst>
                                    </p:anim>
                                    <p:anim calcmode="lin" valueType="num">
                                      <p:cBhvr additive="base">
                                        <p:cTn id="439" dur="3500" fill="hold"/>
                                        <p:tgtEl>
                                          <p:spTgt spid="60"/>
                                        </p:tgtEl>
                                        <p:attrNameLst>
                                          <p:attrName>ppt_y</p:attrName>
                                        </p:attrNameLst>
                                      </p:cBhvr>
                                      <p:tavLst>
                                        <p:tav tm="0">
                                          <p:val>
                                            <p:strVal val="0-#ppt_h/2"/>
                                          </p:val>
                                        </p:tav>
                                        <p:tav tm="100000">
                                          <p:val>
                                            <p:strVal val="#ppt_y"/>
                                          </p:val>
                                        </p:tav>
                                      </p:tavLst>
                                    </p:anim>
                                  </p:childTnLst>
                                </p:cTn>
                              </p:par>
                              <p:par>
                                <p:cTn id="440" presetID="19" presetClass="entr" presetSubtype="10" fill="hold" grpId="1" nodeType="withEffect">
                                  <p:stCondLst>
                                    <p:cond delay="0"/>
                                  </p:stCondLst>
                                  <p:childTnLst>
                                    <p:set>
                                      <p:cBhvr>
                                        <p:cTn id="441" dur="1" fill="hold">
                                          <p:stCondLst>
                                            <p:cond delay="0"/>
                                          </p:stCondLst>
                                        </p:cTn>
                                        <p:tgtEl>
                                          <p:spTgt spid="60"/>
                                        </p:tgtEl>
                                        <p:attrNameLst>
                                          <p:attrName>style.visibility</p:attrName>
                                        </p:attrNameLst>
                                      </p:cBhvr>
                                      <p:to>
                                        <p:strVal val="visible"/>
                                      </p:to>
                                    </p:set>
                                    <p:anim calcmode="lin" valueType="num">
                                      <p:cBhvr>
                                        <p:cTn id="442" dur="3500" fill="hold"/>
                                        <p:tgtEl>
                                          <p:spTgt spid="60"/>
                                        </p:tgtEl>
                                        <p:attrNameLst>
                                          <p:attrName>ppt_w</p:attrName>
                                        </p:attrNameLst>
                                      </p:cBhvr>
                                      <p:tavLst>
                                        <p:tav tm="0" fmla="#ppt_w*sin(2.5*pi*$)">
                                          <p:val>
                                            <p:fltVal val="0"/>
                                          </p:val>
                                        </p:tav>
                                        <p:tav tm="100000">
                                          <p:val>
                                            <p:fltVal val="1"/>
                                          </p:val>
                                        </p:tav>
                                      </p:tavLst>
                                    </p:anim>
                                    <p:anim calcmode="lin" valueType="num">
                                      <p:cBhvr>
                                        <p:cTn id="443" dur="3500" fill="hold"/>
                                        <p:tgtEl>
                                          <p:spTgt spid="60"/>
                                        </p:tgtEl>
                                        <p:attrNameLst>
                                          <p:attrName>ppt_h</p:attrName>
                                        </p:attrNameLst>
                                      </p:cBhvr>
                                      <p:tavLst>
                                        <p:tav tm="0">
                                          <p:val>
                                            <p:strVal val="#ppt_h"/>
                                          </p:val>
                                        </p:tav>
                                        <p:tav tm="100000">
                                          <p:val>
                                            <p:strVal val="#ppt_h"/>
                                          </p:val>
                                        </p:tav>
                                      </p:tavLst>
                                    </p:anim>
                                  </p:childTnLst>
                                </p:cTn>
                              </p:par>
                              <p:par>
                                <p:cTn id="444" presetID="2" presetClass="exit" presetSubtype="2" fill="hold" grpId="2" nodeType="withEffect">
                                  <p:stCondLst>
                                    <p:cond delay="0"/>
                                  </p:stCondLst>
                                  <p:childTnLst>
                                    <p:anim calcmode="lin" valueType="num">
                                      <p:cBhvr additive="base">
                                        <p:cTn id="445" dur="3500"/>
                                        <p:tgtEl>
                                          <p:spTgt spid="60"/>
                                        </p:tgtEl>
                                        <p:attrNameLst>
                                          <p:attrName>ppt_x</p:attrName>
                                        </p:attrNameLst>
                                      </p:cBhvr>
                                      <p:tavLst>
                                        <p:tav tm="0">
                                          <p:val>
                                            <p:strVal val="ppt_x"/>
                                          </p:val>
                                        </p:tav>
                                        <p:tav tm="100000">
                                          <p:val>
                                            <p:strVal val="1+ppt_w/2"/>
                                          </p:val>
                                        </p:tav>
                                      </p:tavLst>
                                    </p:anim>
                                    <p:anim calcmode="lin" valueType="num">
                                      <p:cBhvr additive="base">
                                        <p:cTn id="446" dur="3500"/>
                                        <p:tgtEl>
                                          <p:spTgt spid="60"/>
                                        </p:tgtEl>
                                        <p:attrNameLst>
                                          <p:attrName>ppt_y</p:attrName>
                                        </p:attrNameLst>
                                      </p:cBhvr>
                                      <p:tavLst>
                                        <p:tav tm="0">
                                          <p:val>
                                            <p:strVal val="ppt_y"/>
                                          </p:val>
                                        </p:tav>
                                        <p:tav tm="100000">
                                          <p:val>
                                            <p:strVal val="ppt_y"/>
                                          </p:val>
                                        </p:tav>
                                      </p:tavLst>
                                    </p:anim>
                                    <p:set>
                                      <p:cBhvr>
                                        <p:cTn id="447" dur="1" fill="hold">
                                          <p:stCondLst>
                                            <p:cond delay="3499"/>
                                          </p:stCondLst>
                                        </p:cTn>
                                        <p:tgtEl>
                                          <p:spTgt spid="60"/>
                                        </p:tgtEl>
                                        <p:attrNameLst>
                                          <p:attrName>style.visibility</p:attrName>
                                        </p:attrNameLst>
                                      </p:cBhvr>
                                      <p:to>
                                        <p:strVal val="hidden"/>
                                      </p:to>
                                    </p:set>
                                  </p:childTnLst>
                                </p:cTn>
                              </p:par>
                              <p:par>
                                <p:cTn id="448" presetID="8" presetClass="entr" presetSubtype="16" fill="hold" grpId="3" nodeType="withEffect">
                                  <p:stCondLst>
                                    <p:cond delay="0"/>
                                  </p:stCondLst>
                                  <p:childTnLst>
                                    <p:set>
                                      <p:cBhvr>
                                        <p:cTn id="449" dur="1" fill="hold">
                                          <p:stCondLst>
                                            <p:cond delay="0"/>
                                          </p:stCondLst>
                                        </p:cTn>
                                        <p:tgtEl>
                                          <p:spTgt spid="60"/>
                                        </p:tgtEl>
                                        <p:attrNameLst>
                                          <p:attrName>style.visibility</p:attrName>
                                        </p:attrNameLst>
                                      </p:cBhvr>
                                      <p:to>
                                        <p:strVal val="visible"/>
                                      </p:to>
                                    </p:set>
                                    <p:animEffect transition="in" filter="diamond(in)">
                                      <p:cBhvr>
                                        <p:cTn id="450" dur="3500"/>
                                        <p:tgtEl>
                                          <p:spTgt spid="60"/>
                                        </p:tgtEl>
                                      </p:cBhvr>
                                    </p:animEffect>
                                  </p:childTnLst>
                                </p:cTn>
                              </p:par>
                              <p:par>
                                <p:cTn id="451" presetID="2" presetClass="entr" presetSubtype="9" fill="hold" grpId="0" nodeType="withEffect">
                                  <p:stCondLst>
                                    <p:cond delay="0"/>
                                  </p:stCondLst>
                                  <p:childTnLst>
                                    <p:set>
                                      <p:cBhvr>
                                        <p:cTn id="452" dur="1" fill="hold">
                                          <p:stCondLst>
                                            <p:cond delay="0"/>
                                          </p:stCondLst>
                                        </p:cTn>
                                        <p:tgtEl>
                                          <p:spTgt spid="59"/>
                                        </p:tgtEl>
                                        <p:attrNameLst>
                                          <p:attrName>style.visibility</p:attrName>
                                        </p:attrNameLst>
                                      </p:cBhvr>
                                      <p:to>
                                        <p:strVal val="visible"/>
                                      </p:to>
                                    </p:set>
                                    <p:anim calcmode="lin" valueType="num">
                                      <p:cBhvr additive="base">
                                        <p:cTn id="453" dur="3500" fill="hold"/>
                                        <p:tgtEl>
                                          <p:spTgt spid="59"/>
                                        </p:tgtEl>
                                        <p:attrNameLst>
                                          <p:attrName>ppt_x</p:attrName>
                                        </p:attrNameLst>
                                      </p:cBhvr>
                                      <p:tavLst>
                                        <p:tav tm="0">
                                          <p:val>
                                            <p:strVal val="0-#ppt_w/2"/>
                                          </p:val>
                                        </p:tav>
                                        <p:tav tm="100000">
                                          <p:val>
                                            <p:strVal val="#ppt_x"/>
                                          </p:val>
                                        </p:tav>
                                      </p:tavLst>
                                    </p:anim>
                                    <p:anim calcmode="lin" valueType="num">
                                      <p:cBhvr additive="base">
                                        <p:cTn id="454" dur="3500" fill="hold"/>
                                        <p:tgtEl>
                                          <p:spTgt spid="59"/>
                                        </p:tgtEl>
                                        <p:attrNameLst>
                                          <p:attrName>ppt_y</p:attrName>
                                        </p:attrNameLst>
                                      </p:cBhvr>
                                      <p:tavLst>
                                        <p:tav tm="0">
                                          <p:val>
                                            <p:strVal val="0-#ppt_h/2"/>
                                          </p:val>
                                        </p:tav>
                                        <p:tav tm="100000">
                                          <p:val>
                                            <p:strVal val="#ppt_y"/>
                                          </p:val>
                                        </p:tav>
                                      </p:tavLst>
                                    </p:anim>
                                  </p:childTnLst>
                                </p:cTn>
                              </p:par>
                              <p:par>
                                <p:cTn id="455" presetID="19" presetClass="entr" presetSubtype="10" fill="hold" grpId="1" nodeType="withEffect">
                                  <p:stCondLst>
                                    <p:cond delay="0"/>
                                  </p:stCondLst>
                                  <p:childTnLst>
                                    <p:set>
                                      <p:cBhvr>
                                        <p:cTn id="456" dur="1" fill="hold">
                                          <p:stCondLst>
                                            <p:cond delay="0"/>
                                          </p:stCondLst>
                                        </p:cTn>
                                        <p:tgtEl>
                                          <p:spTgt spid="59"/>
                                        </p:tgtEl>
                                        <p:attrNameLst>
                                          <p:attrName>style.visibility</p:attrName>
                                        </p:attrNameLst>
                                      </p:cBhvr>
                                      <p:to>
                                        <p:strVal val="visible"/>
                                      </p:to>
                                    </p:set>
                                    <p:anim calcmode="lin" valueType="num">
                                      <p:cBhvr>
                                        <p:cTn id="457" dur="3500" fill="hold"/>
                                        <p:tgtEl>
                                          <p:spTgt spid="59"/>
                                        </p:tgtEl>
                                        <p:attrNameLst>
                                          <p:attrName>ppt_w</p:attrName>
                                        </p:attrNameLst>
                                      </p:cBhvr>
                                      <p:tavLst>
                                        <p:tav tm="0" fmla="#ppt_w*sin(2.5*pi*$)">
                                          <p:val>
                                            <p:fltVal val="0"/>
                                          </p:val>
                                        </p:tav>
                                        <p:tav tm="100000">
                                          <p:val>
                                            <p:fltVal val="1"/>
                                          </p:val>
                                        </p:tav>
                                      </p:tavLst>
                                    </p:anim>
                                    <p:anim calcmode="lin" valueType="num">
                                      <p:cBhvr>
                                        <p:cTn id="458" dur="3500" fill="hold"/>
                                        <p:tgtEl>
                                          <p:spTgt spid="59"/>
                                        </p:tgtEl>
                                        <p:attrNameLst>
                                          <p:attrName>ppt_h</p:attrName>
                                        </p:attrNameLst>
                                      </p:cBhvr>
                                      <p:tavLst>
                                        <p:tav tm="0">
                                          <p:val>
                                            <p:strVal val="#ppt_h"/>
                                          </p:val>
                                        </p:tav>
                                        <p:tav tm="100000">
                                          <p:val>
                                            <p:strVal val="#ppt_h"/>
                                          </p:val>
                                        </p:tav>
                                      </p:tavLst>
                                    </p:anim>
                                  </p:childTnLst>
                                </p:cTn>
                              </p:par>
                              <p:par>
                                <p:cTn id="459" presetID="2" presetClass="exit" presetSubtype="2" fill="hold" grpId="2" nodeType="withEffect">
                                  <p:stCondLst>
                                    <p:cond delay="0"/>
                                  </p:stCondLst>
                                  <p:childTnLst>
                                    <p:anim calcmode="lin" valueType="num">
                                      <p:cBhvr additive="base">
                                        <p:cTn id="460" dur="3500"/>
                                        <p:tgtEl>
                                          <p:spTgt spid="59"/>
                                        </p:tgtEl>
                                        <p:attrNameLst>
                                          <p:attrName>ppt_x</p:attrName>
                                        </p:attrNameLst>
                                      </p:cBhvr>
                                      <p:tavLst>
                                        <p:tav tm="0">
                                          <p:val>
                                            <p:strVal val="ppt_x"/>
                                          </p:val>
                                        </p:tav>
                                        <p:tav tm="100000">
                                          <p:val>
                                            <p:strVal val="1+ppt_w/2"/>
                                          </p:val>
                                        </p:tav>
                                      </p:tavLst>
                                    </p:anim>
                                    <p:anim calcmode="lin" valueType="num">
                                      <p:cBhvr additive="base">
                                        <p:cTn id="461" dur="3500"/>
                                        <p:tgtEl>
                                          <p:spTgt spid="59"/>
                                        </p:tgtEl>
                                        <p:attrNameLst>
                                          <p:attrName>ppt_y</p:attrName>
                                        </p:attrNameLst>
                                      </p:cBhvr>
                                      <p:tavLst>
                                        <p:tav tm="0">
                                          <p:val>
                                            <p:strVal val="ppt_y"/>
                                          </p:val>
                                        </p:tav>
                                        <p:tav tm="100000">
                                          <p:val>
                                            <p:strVal val="ppt_y"/>
                                          </p:val>
                                        </p:tav>
                                      </p:tavLst>
                                    </p:anim>
                                    <p:set>
                                      <p:cBhvr>
                                        <p:cTn id="462" dur="1" fill="hold">
                                          <p:stCondLst>
                                            <p:cond delay="3499"/>
                                          </p:stCondLst>
                                        </p:cTn>
                                        <p:tgtEl>
                                          <p:spTgt spid="59"/>
                                        </p:tgtEl>
                                        <p:attrNameLst>
                                          <p:attrName>style.visibility</p:attrName>
                                        </p:attrNameLst>
                                      </p:cBhvr>
                                      <p:to>
                                        <p:strVal val="hidden"/>
                                      </p:to>
                                    </p:set>
                                  </p:childTnLst>
                                </p:cTn>
                              </p:par>
                              <p:par>
                                <p:cTn id="463" presetID="8" presetClass="entr" presetSubtype="16" fill="hold" grpId="3" nodeType="withEffect">
                                  <p:stCondLst>
                                    <p:cond delay="0"/>
                                  </p:stCondLst>
                                  <p:childTnLst>
                                    <p:set>
                                      <p:cBhvr>
                                        <p:cTn id="464" dur="1" fill="hold">
                                          <p:stCondLst>
                                            <p:cond delay="0"/>
                                          </p:stCondLst>
                                        </p:cTn>
                                        <p:tgtEl>
                                          <p:spTgt spid="59"/>
                                        </p:tgtEl>
                                        <p:attrNameLst>
                                          <p:attrName>style.visibility</p:attrName>
                                        </p:attrNameLst>
                                      </p:cBhvr>
                                      <p:to>
                                        <p:strVal val="visible"/>
                                      </p:to>
                                    </p:set>
                                    <p:animEffect transition="in" filter="diamond(in)">
                                      <p:cBhvr>
                                        <p:cTn id="465" dur="3500"/>
                                        <p:tgtEl>
                                          <p:spTgt spid="59"/>
                                        </p:tgtEl>
                                      </p:cBhvr>
                                    </p:animEffect>
                                  </p:childTnLst>
                                </p:cTn>
                              </p:par>
                              <p:par>
                                <p:cTn id="466" presetID="2" presetClass="entr" presetSubtype="9" fill="hold" grpId="0" nodeType="withEffect">
                                  <p:stCondLst>
                                    <p:cond delay="0"/>
                                  </p:stCondLst>
                                  <p:childTnLst>
                                    <p:set>
                                      <p:cBhvr>
                                        <p:cTn id="467" dur="1" fill="hold">
                                          <p:stCondLst>
                                            <p:cond delay="0"/>
                                          </p:stCondLst>
                                        </p:cTn>
                                        <p:tgtEl>
                                          <p:spTgt spid="58"/>
                                        </p:tgtEl>
                                        <p:attrNameLst>
                                          <p:attrName>style.visibility</p:attrName>
                                        </p:attrNameLst>
                                      </p:cBhvr>
                                      <p:to>
                                        <p:strVal val="visible"/>
                                      </p:to>
                                    </p:set>
                                    <p:anim calcmode="lin" valueType="num">
                                      <p:cBhvr additive="base">
                                        <p:cTn id="468" dur="3500" fill="hold"/>
                                        <p:tgtEl>
                                          <p:spTgt spid="58"/>
                                        </p:tgtEl>
                                        <p:attrNameLst>
                                          <p:attrName>ppt_x</p:attrName>
                                        </p:attrNameLst>
                                      </p:cBhvr>
                                      <p:tavLst>
                                        <p:tav tm="0">
                                          <p:val>
                                            <p:strVal val="0-#ppt_w/2"/>
                                          </p:val>
                                        </p:tav>
                                        <p:tav tm="100000">
                                          <p:val>
                                            <p:strVal val="#ppt_x"/>
                                          </p:val>
                                        </p:tav>
                                      </p:tavLst>
                                    </p:anim>
                                    <p:anim calcmode="lin" valueType="num">
                                      <p:cBhvr additive="base">
                                        <p:cTn id="469" dur="3500" fill="hold"/>
                                        <p:tgtEl>
                                          <p:spTgt spid="58"/>
                                        </p:tgtEl>
                                        <p:attrNameLst>
                                          <p:attrName>ppt_y</p:attrName>
                                        </p:attrNameLst>
                                      </p:cBhvr>
                                      <p:tavLst>
                                        <p:tav tm="0">
                                          <p:val>
                                            <p:strVal val="0-#ppt_h/2"/>
                                          </p:val>
                                        </p:tav>
                                        <p:tav tm="100000">
                                          <p:val>
                                            <p:strVal val="#ppt_y"/>
                                          </p:val>
                                        </p:tav>
                                      </p:tavLst>
                                    </p:anim>
                                  </p:childTnLst>
                                </p:cTn>
                              </p:par>
                              <p:par>
                                <p:cTn id="470" presetID="19" presetClass="entr" presetSubtype="10" fill="hold" grpId="1" nodeType="withEffect">
                                  <p:stCondLst>
                                    <p:cond delay="0"/>
                                  </p:stCondLst>
                                  <p:childTnLst>
                                    <p:set>
                                      <p:cBhvr>
                                        <p:cTn id="471" dur="1" fill="hold">
                                          <p:stCondLst>
                                            <p:cond delay="0"/>
                                          </p:stCondLst>
                                        </p:cTn>
                                        <p:tgtEl>
                                          <p:spTgt spid="58"/>
                                        </p:tgtEl>
                                        <p:attrNameLst>
                                          <p:attrName>style.visibility</p:attrName>
                                        </p:attrNameLst>
                                      </p:cBhvr>
                                      <p:to>
                                        <p:strVal val="visible"/>
                                      </p:to>
                                    </p:set>
                                    <p:anim calcmode="lin" valueType="num">
                                      <p:cBhvr>
                                        <p:cTn id="472" dur="3500" fill="hold"/>
                                        <p:tgtEl>
                                          <p:spTgt spid="58"/>
                                        </p:tgtEl>
                                        <p:attrNameLst>
                                          <p:attrName>ppt_w</p:attrName>
                                        </p:attrNameLst>
                                      </p:cBhvr>
                                      <p:tavLst>
                                        <p:tav tm="0" fmla="#ppt_w*sin(2.5*pi*$)">
                                          <p:val>
                                            <p:fltVal val="0"/>
                                          </p:val>
                                        </p:tav>
                                        <p:tav tm="100000">
                                          <p:val>
                                            <p:fltVal val="1"/>
                                          </p:val>
                                        </p:tav>
                                      </p:tavLst>
                                    </p:anim>
                                    <p:anim calcmode="lin" valueType="num">
                                      <p:cBhvr>
                                        <p:cTn id="473" dur="3500" fill="hold"/>
                                        <p:tgtEl>
                                          <p:spTgt spid="58"/>
                                        </p:tgtEl>
                                        <p:attrNameLst>
                                          <p:attrName>ppt_h</p:attrName>
                                        </p:attrNameLst>
                                      </p:cBhvr>
                                      <p:tavLst>
                                        <p:tav tm="0">
                                          <p:val>
                                            <p:strVal val="#ppt_h"/>
                                          </p:val>
                                        </p:tav>
                                        <p:tav tm="100000">
                                          <p:val>
                                            <p:strVal val="#ppt_h"/>
                                          </p:val>
                                        </p:tav>
                                      </p:tavLst>
                                    </p:anim>
                                  </p:childTnLst>
                                </p:cTn>
                              </p:par>
                              <p:par>
                                <p:cTn id="474" presetID="2" presetClass="exit" presetSubtype="2" fill="hold" grpId="2" nodeType="withEffect">
                                  <p:stCondLst>
                                    <p:cond delay="0"/>
                                  </p:stCondLst>
                                  <p:childTnLst>
                                    <p:anim calcmode="lin" valueType="num">
                                      <p:cBhvr additive="base">
                                        <p:cTn id="475" dur="3500"/>
                                        <p:tgtEl>
                                          <p:spTgt spid="58"/>
                                        </p:tgtEl>
                                        <p:attrNameLst>
                                          <p:attrName>ppt_x</p:attrName>
                                        </p:attrNameLst>
                                      </p:cBhvr>
                                      <p:tavLst>
                                        <p:tav tm="0">
                                          <p:val>
                                            <p:strVal val="ppt_x"/>
                                          </p:val>
                                        </p:tav>
                                        <p:tav tm="100000">
                                          <p:val>
                                            <p:strVal val="1+ppt_w/2"/>
                                          </p:val>
                                        </p:tav>
                                      </p:tavLst>
                                    </p:anim>
                                    <p:anim calcmode="lin" valueType="num">
                                      <p:cBhvr additive="base">
                                        <p:cTn id="476" dur="3500"/>
                                        <p:tgtEl>
                                          <p:spTgt spid="58"/>
                                        </p:tgtEl>
                                        <p:attrNameLst>
                                          <p:attrName>ppt_y</p:attrName>
                                        </p:attrNameLst>
                                      </p:cBhvr>
                                      <p:tavLst>
                                        <p:tav tm="0">
                                          <p:val>
                                            <p:strVal val="ppt_y"/>
                                          </p:val>
                                        </p:tav>
                                        <p:tav tm="100000">
                                          <p:val>
                                            <p:strVal val="ppt_y"/>
                                          </p:val>
                                        </p:tav>
                                      </p:tavLst>
                                    </p:anim>
                                    <p:set>
                                      <p:cBhvr>
                                        <p:cTn id="477" dur="1" fill="hold">
                                          <p:stCondLst>
                                            <p:cond delay="3499"/>
                                          </p:stCondLst>
                                        </p:cTn>
                                        <p:tgtEl>
                                          <p:spTgt spid="58"/>
                                        </p:tgtEl>
                                        <p:attrNameLst>
                                          <p:attrName>style.visibility</p:attrName>
                                        </p:attrNameLst>
                                      </p:cBhvr>
                                      <p:to>
                                        <p:strVal val="hidden"/>
                                      </p:to>
                                    </p:set>
                                  </p:childTnLst>
                                </p:cTn>
                              </p:par>
                              <p:par>
                                <p:cTn id="478" presetID="8" presetClass="entr" presetSubtype="16" fill="hold" grpId="3" nodeType="withEffect">
                                  <p:stCondLst>
                                    <p:cond delay="0"/>
                                  </p:stCondLst>
                                  <p:childTnLst>
                                    <p:set>
                                      <p:cBhvr>
                                        <p:cTn id="479" dur="1" fill="hold">
                                          <p:stCondLst>
                                            <p:cond delay="0"/>
                                          </p:stCondLst>
                                        </p:cTn>
                                        <p:tgtEl>
                                          <p:spTgt spid="58"/>
                                        </p:tgtEl>
                                        <p:attrNameLst>
                                          <p:attrName>style.visibility</p:attrName>
                                        </p:attrNameLst>
                                      </p:cBhvr>
                                      <p:to>
                                        <p:strVal val="visible"/>
                                      </p:to>
                                    </p:set>
                                    <p:animEffect transition="in" filter="diamond(in)">
                                      <p:cBhvr>
                                        <p:cTn id="480" dur="3500"/>
                                        <p:tgtEl>
                                          <p:spTgt spid="58"/>
                                        </p:tgtEl>
                                      </p:cBhvr>
                                    </p:animEffect>
                                  </p:childTnLst>
                                </p:cTn>
                              </p:par>
                              <p:par>
                                <p:cTn id="481" presetID="2" presetClass="entr" presetSubtype="9" fill="hold" grpId="0" nodeType="withEffect">
                                  <p:stCondLst>
                                    <p:cond delay="0"/>
                                  </p:stCondLst>
                                  <p:childTnLst>
                                    <p:set>
                                      <p:cBhvr>
                                        <p:cTn id="482" dur="1" fill="hold">
                                          <p:stCondLst>
                                            <p:cond delay="0"/>
                                          </p:stCondLst>
                                        </p:cTn>
                                        <p:tgtEl>
                                          <p:spTgt spid="57"/>
                                        </p:tgtEl>
                                        <p:attrNameLst>
                                          <p:attrName>style.visibility</p:attrName>
                                        </p:attrNameLst>
                                      </p:cBhvr>
                                      <p:to>
                                        <p:strVal val="visible"/>
                                      </p:to>
                                    </p:set>
                                    <p:anim calcmode="lin" valueType="num">
                                      <p:cBhvr additive="base">
                                        <p:cTn id="483" dur="3500" fill="hold"/>
                                        <p:tgtEl>
                                          <p:spTgt spid="57"/>
                                        </p:tgtEl>
                                        <p:attrNameLst>
                                          <p:attrName>ppt_x</p:attrName>
                                        </p:attrNameLst>
                                      </p:cBhvr>
                                      <p:tavLst>
                                        <p:tav tm="0">
                                          <p:val>
                                            <p:strVal val="0-#ppt_w/2"/>
                                          </p:val>
                                        </p:tav>
                                        <p:tav tm="100000">
                                          <p:val>
                                            <p:strVal val="#ppt_x"/>
                                          </p:val>
                                        </p:tav>
                                      </p:tavLst>
                                    </p:anim>
                                    <p:anim calcmode="lin" valueType="num">
                                      <p:cBhvr additive="base">
                                        <p:cTn id="484" dur="3500" fill="hold"/>
                                        <p:tgtEl>
                                          <p:spTgt spid="57"/>
                                        </p:tgtEl>
                                        <p:attrNameLst>
                                          <p:attrName>ppt_y</p:attrName>
                                        </p:attrNameLst>
                                      </p:cBhvr>
                                      <p:tavLst>
                                        <p:tav tm="0">
                                          <p:val>
                                            <p:strVal val="0-#ppt_h/2"/>
                                          </p:val>
                                        </p:tav>
                                        <p:tav tm="100000">
                                          <p:val>
                                            <p:strVal val="#ppt_y"/>
                                          </p:val>
                                        </p:tav>
                                      </p:tavLst>
                                    </p:anim>
                                  </p:childTnLst>
                                </p:cTn>
                              </p:par>
                              <p:par>
                                <p:cTn id="485" presetID="19" presetClass="entr" presetSubtype="10" fill="hold" grpId="1" nodeType="withEffect">
                                  <p:stCondLst>
                                    <p:cond delay="0"/>
                                  </p:stCondLst>
                                  <p:childTnLst>
                                    <p:set>
                                      <p:cBhvr>
                                        <p:cTn id="486" dur="1" fill="hold">
                                          <p:stCondLst>
                                            <p:cond delay="0"/>
                                          </p:stCondLst>
                                        </p:cTn>
                                        <p:tgtEl>
                                          <p:spTgt spid="57"/>
                                        </p:tgtEl>
                                        <p:attrNameLst>
                                          <p:attrName>style.visibility</p:attrName>
                                        </p:attrNameLst>
                                      </p:cBhvr>
                                      <p:to>
                                        <p:strVal val="visible"/>
                                      </p:to>
                                    </p:set>
                                    <p:anim calcmode="lin" valueType="num">
                                      <p:cBhvr>
                                        <p:cTn id="487" dur="3500" fill="hold"/>
                                        <p:tgtEl>
                                          <p:spTgt spid="57"/>
                                        </p:tgtEl>
                                        <p:attrNameLst>
                                          <p:attrName>ppt_w</p:attrName>
                                        </p:attrNameLst>
                                      </p:cBhvr>
                                      <p:tavLst>
                                        <p:tav tm="0" fmla="#ppt_w*sin(2.5*pi*$)">
                                          <p:val>
                                            <p:fltVal val="0"/>
                                          </p:val>
                                        </p:tav>
                                        <p:tav tm="100000">
                                          <p:val>
                                            <p:fltVal val="1"/>
                                          </p:val>
                                        </p:tav>
                                      </p:tavLst>
                                    </p:anim>
                                    <p:anim calcmode="lin" valueType="num">
                                      <p:cBhvr>
                                        <p:cTn id="488" dur="3500" fill="hold"/>
                                        <p:tgtEl>
                                          <p:spTgt spid="57"/>
                                        </p:tgtEl>
                                        <p:attrNameLst>
                                          <p:attrName>ppt_h</p:attrName>
                                        </p:attrNameLst>
                                      </p:cBhvr>
                                      <p:tavLst>
                                        <p:tav tm="0">
                                          <p:val>
                                            <p:strVal val="#ppt_h"/>
                                          </p:val>
                                        </p:tav>
                                        <p:tav tm="100000">
                                          <p:val>
                                            <p:strVal val="#ppt_h"/>
                                          </p:val>
                                        </p:tav>
                                      </p:tavLst>
                                    </p:anim>
                                  </p:childTnLst>
                                </p:cTn>
                              </p:par>
                              <p:par>
                                <p:cTn id="489" presetID="2" presetClass="exit" presetSubtype="2" fill="hold" grpId="2" nodeType="withEffect">
                                  <p:stCondLst>
                                    <p:cond delay="0"/>
                                  </p:stCondLst>
                                  <p:childTnLst>
                                    <p:anim calcmode="lin" valueType="num">
                                      <p:cBhvr additive="base">
                                        <p:cTn id="490" dur="3500"/>
                                        <p:tgtEl>
                                          <p:spTgt spid="57"/>
                                        </p:tgtEl>
                                        <p:attrNameLst>
                                          <p:attrName>ppt_x</p:attrName>
                                        </p:attrNameLst>
                                      </p:cBhvr>
                                      <p:tavLst>
                                        <p:tav tm="0">
                                          <p:val>
                                            <p:strVal val="ppt_x"/>
                                          </p:val>
                                        </p:tav>
                                        <p:tav tm="100000">
                                          <p:val>
                                            <p:strVal val="1+ppt_w/2"/>
                                          </p:val>
                                        </p:tav>
                                      </p:tavLst>
                                    </p:anim>
                                    <p:anim calcmode="lin" valueType="num">
                                      <p:cBhvr additive="base">
                                        <p:cTn id="491" dur="3500"/>
                                        <p:tgtEl>
                                          <p:spTgt spid="57"/>
                                        </p:tgtEl>
                                        <p:attrNameLst>
                                          <p:attrName>ppt_y</p:attrName>
                                        </p:attrNameLst>
                                      </p:cBhvr>
                                      <p:tavLst>
                                        <p:tav tm="0">
                                          <p:val>
                                            <p:strVal val="ppt_y"/>
                                          </p:val>
                                        </p:tav>
                                        <p:tav tm="100000">
                                          <p:val>
                                            <p:strVal val="ppt_y"/>
                                          </p:val>
                                        </p:tav>
                                      </p:tavLst>
                                    </p:anim>
                                    <p:set>
                                      <p:cBhvr>
                                        <p:cTn id="492" dur="1" fill="hold">
                                          <p:stCondLst>
                                            <p:cond delay="3499"/>
                                          </p:stCondLst>
                                        </p:cTn>
                                        <p:tgtEl>
                                          <p:spTgt spid="57"/>
                                        </p:tgtEl>
                                        <p:attrNameLst>
                                          <p:attrName>style.visibility</p:attrName>
                                        </p:attrNameLst>
                                      </p:cBhvr>
                                      <p:to>
                                        <p:strVal val="hidden"/>
                                      </p:to>
                                    </p:set>
                                  </p:childTnLst>
                                </p:cTn>
                              </p:par>
                              <p:par>
                                <p:cTn id="493" presetID="8" presetClass="entr" presetSubtype="16" fill="hold" grpId="3" nodeType="withEffect">
                                  <p:stCondLst>
                                    <p:cond delay="0"/>
                                  </p:stCondLst>
                                  <p:childTnLst>
                                    <p:set>
                                      <p:cBhvr>
                                        <p:cTn id="494" dur="1" fill="hold">
                                          <p:stCondLst>
                                            <p:cond delay="0"/>
                                          </p:stCondLst>
                                        </p:cTn>
                                        <p:tgtEl>
                                          <p:spTgt spid="57"/>
                                        </p:tgtEl>
                                        <p:attrNameLst>
                                          <p:attrName>style.visibility</p:attrName>
                                        </p:attrNameLst>
                                      </p:cBhvr>
                                      <p:to>
                                        <p:strVal val="visible"/>
                                      </p:to>
                                    </p:set>
                                    <p:animEffect transition="in" filter="diamond(in)">
                                      <p:cBhvr>
                                        <p:cTn id="495" dur="3500"/>
                                        <p:tgtEl>
                                          <p:spTgt spid="57"/>
                                        </p:tgtEl>
                                      </p:cBhvr>
                                    </p:animEffect>
                                  </p:childTnLst>
                                </p:cTn>
                              </p:par>
                              <p:par>
                                <p:cTn id="496" presetID="2" presetClass="entr" presetSubtype="9" fill="hold" grpId="0" nodeType="withEffect">
                                  <p:stCondLst>
                                    <p:cond delay="0"/>
                                  </p:stCondLst>
                                  <p:childTnLst>
                                    <p:set>
                                      <p:cBhvr>
                                        <p:cTn id="497" dur="1" fill="hold">
                                          <p:stCondLst>
                                            <p:cond delay="0"/>
                                          </p:stCondLst>
                                        </p:cTn>
                                        <p:tgtEl>
                                          <p:spTgt spid="61"/>
                                        </p:tgtEl>
                                        <p:attrNameLst>
                                          <p:attrName>style.visibility</p:attrName>
                                        </p:attrNameLst>
                                      </p:cBhvr>
                                      <p:to>
                                        <p:strVal val="visible"/>
                                      </p:to>
                                    </p:set>
                                    <p:anim calcmode="lin" valueType="num">
                                      <p:cBhvr additive="base">
                                        <p:cTn id="498" dur="3500" fill="hold"/>
                                        <p:tgtEl>
                                          <p:spTgt spid="61"/>
                                        </p:tgtEl>
                                        <p:attrNameLst>
                                          <p:attrName>ppt_x</p:attrName>
                                        </p:attrNameLst>
                                      </p:cBhvr>
                                      <p:tavLst>
                                        <p:tav tm="0">
                                          <p:val>
                                            <p:strVal val="0-#ppt_w/2"/>
                                          </p:val>
                                        </p:tav>
                                        <p:tav tm="100000">
                                          <p:val>
                                            <p:strVal val="#ppt_x"/>
                                          </p:val>
                                        </p:tav>
                                      </p:tavLst>
                                    </p:anim>
                                    <p:anim calcmode="lin" valueType="num">
                                      <p:cBhvr additive="base">
                                        <p:cTn id="499" dur="3500" fill="hold"/>
                                        <p:tgtEl>
                                          <p:spTgt spid="61"/>
                                        </p:tgtEl>
                                        <p:attrNameLst>
                                          <p:attrName>ppt_y</p:attrName>
                                        </p:attrNameLst>
                                      </p:cBhvr>
                                      <p:tavLst>
                                        <p:tav tm="0">
                                          <p:val>
                                            <p:strVal val="0-#ppt_h/2"/>
                                          </p:val>
                                        </p:tav>
                                        <p:tav tm="100000">
                                          <p:val>
                                            <p:strVal val="#ppt_y"/>
                                          </p:val>
                                        </p:tav>
                                      </p:tavLst>
                                    </p:anim>
                                  </p:childTnLst>
                                </p:cTn>
                              </p:par>
                              <p:par>
                                <p:cTn id="500" presetID="19" presetClass="entr" presetSubtype="10" fill="hold" grpId="1" nodeType="withEffect">
                                  <p:stCondLst>
                                    <p:cond delay="0"/>
                                  </p:stCondLst>
                                  <p:childTnLst>
                                    <p:set>
                                      <p:cBhvr>
                                        <p:cTn id="501" dur="1" fill="hold">
                                          <p:stCondLst>
                                            <p:cond delay="0"/>
                                          </p:stCondLst>
                                        </p:cTn>
                                        <p:tgtEl>
                                          <p:spTgt spid="61"/>
                                        </p:tgtEl>
                                        <p:attrNameLst>
                                          <p:attrName>style.visibility</p:attrName>
                                        </p:attrNameLst>
                                      </p:cBhvr>
                                      <p:to>
                                        <p:strVal val="visible"/>
                                      </p:to>
                                    </p:set>
                                    <p:anim calcmode="lin" valueType="num">
                                      <p:cBhvr>
                                        <p:cTn id="502" dur="3500" fill="hold"/>
                                        <p:tgtEl>
                                          <p:spTgt spid="61"/>
                                        </p:tgtEl>
                                        <p:attrNameLst>
                                          <p:attrName>ppt_w</p:attrName>
                                        </p:attrNameLst>
                                      </p:cBhvr>
                                      <p:tavLst>
                                        <p:tav tm="0" fmla="#ppt_w*sin(2.5*pi*$)">
                                          <p:val>
                                            <p:fltVal val="0"/>
                                          </p:val>
                                        </p:tav>
                                        <p:tav tm="100000">
                                          <p:val>
                                            <p:fltVal val="1"/>
                                          </p:val>
                                        </p:tav>
                                      </p:tavLst>
                                    </p:anim>
                                    <p:anim calcmode="lin" valueType="num">
                                      <p:cBhvr>
                                        <p:cTn id="503" dur="3500" fill="hold"/>
                                        <p:tgtEl>
                                          <p:spTgt spid="61"/>
                                        </p:tgtEl>
                                        <p:attrNameLst>
                                          <p:attrName>ppt_h</p:attrName>
                                        </p:attrNameLst>
                                      </p:cBhvr>
                                      <p:tavLst>
                                        <p:tav tm="0">
                                          <p:val>
                                            <p:strVal val="#ppt_h"/>
                                          </p:val>
                                        </p:tav>
                                        <p:tav tm="100000">
                                          <p:val>
                                            <p:strVal val="#ppt_h"/>
                                          </p:val>
                                        </p:tav>
                                      </p:tavLst>
                                    </p:anim>
                                  </p:childTnLst>
                                </p:cTn>
                              </p:par>
                              <p:par>
                                <p:cTn id="504" presetID="2" presetClass="exit" presetSubtype="2" fill="hold" grpId="2" nodeType="withEffect">
                                  <p:stCondLst>
                                    <p:cond delay="0"/>
                                  </p:stCondLst>
                                  <p:childTnLst>
                                    <p:anim calcmode="lin" valueType="num">
                                      <p:cBhvr additive="base">
                                        <p:cTn id="505" dur="3500"/>
                                        <p:tgtEl>
                                          <p:spTgt spid="61"/>
                                        </p:tgtEl>
                                        <p:attrNameLst>
                                          <p:attrName>ppt_x</p:attrName>
                                        </p:attrNameLst>
                                      </p:cBhvr>
                                      <p:tavLst>
                                        <p:tav tm="0">
                                          <p:val>
                                            <p:strVal val="ppt_x"/>
                                          </p:val>
                                        </p:tav>
                                        <p:tav tm="100000">
                                          <p:val>
                                            <p:strVal val="1+ppt_w/2"/>
                                          </p:val>
                                        </p:tav>
                                      </p:tavLst>
                                    </p:anim>
                                    <p:anim calcmode="lin" valueType="num">
                                      <p:cBhvr additive="base">
                                        <p:cTn id="506" dur="3500"/>
                                        <p:tgtEl>
                                          <p:spTgt spid="61"/>
                                        </p:tgtEl>
                                        <p:attrNameLst>
                                          <p:attrName>ppt_y</p:attrName>
                                        </p:attrNameLst>
                                      </p:cBhvr>
                                      <p:tavLst>
                                        <p:tav tm="0">
                                          <p:val>
                                            <p:strVal val="ppt_y"/>
                                          </p:val>
                                        </p:tav>
                                        <p:tav tm="100000">
                                          <p:val>
                                            <p:strVal val="ppt_y"/>
                                          </p:val>
                                        </p:tav>
                                      </p:tavLst>
                                    </p:anim>
                                    <p:set>
                                      <p:cBhvr>
                                        <p:cTn id="507" dur="1" fill="hold">
                                          <p:stCondLst>
                                            <p:cond delay="3499"/>
                                          </p:stCondLst>
                                        </p:cTn>
                                        <p:tgtEl>
                                          <p:spTgt spid="61"/>
                                        </p:tgtEl>
                                        <p:attrNameLst>
                                          <p:attrName>style.visibility</p:attrName>
                                        </p:attrNameLst>
                                      </p:cBhvr>
                                      <p:to>
                                        <p:strVal val="hidden"/>
                                      </p:to>
                                    </p:set>
                                  </p:childTnLst>
                                </p:cTn>
                              </p:par>
                              <p:par>
                                <p:cTn id="508" presetID="8" presetClass="entr" presetSubtype="16" fill="hold" grpId="3" nodeType="withEffect">
                                  <p:stCondLst>
                                    <p:cond delay="0"/>
                                  </p:stCondLst>
                                  <p:childTnLst>
                                    <p:set>
                                      <p:cBhvr>
                                        <p:cTn id="509" dur="1" fill="hold">
                                          <p:stCondLst>
                                            <p:cond delay="0"/>
                                          </p:stCondLst>
                                        </p:cTn>
                                        <p:tgtEl>
                                          <p:spTgt spid="61"/>
                                        </p:tgtEl>
                                        <p:attrNameLst>
                                          <p:attrName>style.visibility</p:attrName>
                                        </p:attrNameLst>
                                      </p:cBhvr>
                                      <p:to>
                                        <p:strVal val="visible"/>
                                      </p:to>
                                    </p:set>
                                    <p:animEffect transition="in" filter="diamond(in)">
                                      <p:cBhvr>
                                        <p:cTn id="510" dur="3500"/>
                                        <p:tgtEl>
                                          <p:spTgt spid="61"/>
                                        </p:tgtEl>
                                      </p:cBhvr>
                                    </p:animEffect>
                                  </p:childTnLst>
                                </p:cTn>
                              </p:par>
                              <p:par>
                                <p:cTn id="511" presetID="2" presetClass="entr" presetSubtype="9" fill="hold" grpId="0" nodeType="withEffect">
                                  <p:stCondLst>
                                    <p:cond delay="0"/>
                                  </p:stCondLst>
                                  <p:childTnLst>
                                    <p:set>
                                      <p:cBhvr>
                                        <p:cTn id="512" dur="1" fill="hold">
                                          <p:stCondLst>
                                            <p:cond delay="0"/>
                                          </p:stCondLst>
                                        </p:cTn>
                                        <p:tgtEl>
                                          <p:spTgt spid="62"/>
                                        </p:tgtEl>
                                        <p:attrNameLst>
                                          <p:attrName>style.visibility</p:attrName>
                                        </p:attrNameLst>
                                      </p:cBhvr>
                                      <p:to>
                                        <p:strVal val="visible"/>
                                      </p:to>
                                    </p:set>
                                    <p:anim calcmode="lin" valueType="num">
                                      <p:cBhvr additive="base">
                                        <p:cTn id="513" dur="3500" fill="hold"/>
                                        <p:tgtEl>
                                          <p:spTgt spid="62"/>
                                        </p:tgtEl>
                                        <p:attrNameLst>
                                          <p:attrName>ppt_x</p:attrName>
                                        </p:attrNameLst>
                                      </p:cBhvr>
                                      <p:tavLst>
                                        <p:tav tm="0">
                                          <p:val>
                                            <p:strVal val="0-#ppt_w/2"/>
                                          </p:val>
                                        </p:tav>
                                        <p:tav tm="100000">
                                          <p:val>
                                            <p:strVal val="#ppt_x"/>
                                          </p:val>
                                        </p:tav>
                                      </p:tavLst>
                                    </p:anim>
                                    <p:anim calcmode="lin" valueType="num">
                                      <p:cBhvr additive="base">
                                        <p:cTn id="514" dur="3500" fill="hold"/>
                                        <p:tgtEl>
                                          <p:spTgt spid="62"/>
                                        </p:tgtEl>
                                        <p:attrNameLst>
                                          <p:attrName>ppt_y</p:attrName>
                                        </p:attrNameLst>
                                      </p:cBhvr>
                                      <p:tavLst>
                                        <p:tav tm="0">
                                          <p:val>
                                            <p:strVal val="0-#ppt_h/2"/>
                                          </p:val>
                                        </p:tav>
                                        <p:tav tm="100000">
                                          <p:val>
                                            <p:strVal val="#ppt_y"/>
                                          </p:val>
                                        </p:tav>
                                      </p:tavLst>
                                    </p:anim>
                                  </p:childTnLst>
                                </p:cTn>
                              </p:par>
                              <p:par>
                                <p:cTn id="515" presetID="19" presetClass="entr" presetSubtype="10" fill="hold" grpId="1" nodeType="withEffect">
                                  <p:stCondLst>
                                    <p:cond delay="0"/>
                                  </p:stCondLst>
                                  <p:childTnLst>
                                    <p:set>
                                      <p:cBhvr>
                                        <p:cTn id="516" dur="1" fill="hold">
                                          <p:stCondLst>
                                            <p:cond delay="0"/>
                                          </p:stCondLst>
                                        </p:cTn>
                                        <p:tgtEl>
                                          <p:spTgt spid="62"/>
                                        </p:tgtEl>
                                        <p:attrNameLst>
                                          <p:attrName>style.visibility</p:attrName>
                                        </p:attrNameLst>
                                      </p:cBhvr>
                                      <p:to>
                                        <p:strVal val="visible"/>
                                      </p:to>
                                    </p:set>
                                    <p:anim calcmode="lin" valueType="num">
                                      <p:cBhvr>
                                        <p:cTn id="517" dur="3500" fill="hold"/>
                                        <p:tgtEl>
                                          <p:spTgt spid="62"/>
                                        </p:tgtEl>
                                        <p:attrNameLst>
                                          <p:attrName>ppt_w</p:attrName>
                                        </p:attrNameLst>
                                      </p:cBhvr>
                                      <p:tavLst>
                                        <p:tav tm="0" fmla="#ppt_w*sin(2.5*pi*$)">
                                          <p:val>
                                            <p:fltVal val="0"/>
                                          </p:val>
                                        </p:tav>
                                        <p:tav tm="100000">
                                          <p:val>
                                            <p:fltVal val="1"/>
                                          </p:val>
                                        </p:tav>
                                      </p:tavLst>
                                    </p:anim>
                                    <p:anim calcmode="lin" valueType="num">
                                      <p:cBhvr>
                                        <p:cTn id="518" dur="3500" fill="hold"/>
                                        <p:tgtEl>
                                          <p:spTgt spid="62"/>
                                        </p:tgtEl>
                                        <p:attrNameLst>
                                          <p:attrName>ppt_h</p:attrName>
                                        </p:attrNameLst>
                                      </p:cBhvr>
                                      <p:tavLst>
                                        <p:tav tm="0">
                                          <p:val>
                                            <p:strVal val="#ppt_h"/>
                                          </p:val>
                                        </p:tav>
                                        <p:tav tm="100000">
                                          <p:val>
                                            <p:strVal val="#ppt_h"/>
                                          </p:val>
                                        </p:tav>
                                      </p:tavLst>
                                    </p:anim>
                                  </p:childTnLst>
                                </p:cTn>
                              </p:par>
                              <p:par>
                                <p:cTn id="519" presetID="2" presetClass="exit" presetSubtype="2" fill="hold" grpId="2" nodeType="withEffect">
                                  <p:stCondLst>
                                    <p:cond delay="0"/>
                                  </p:stCondLst>
                                  <p:childTnLst>
                                    <p:anim calcmode="lin" valueType="num">
                                      <p:cBhvr additive="base">
                                        <p:cTn id="520" dur="3500"/>
                                        <p:tgtEl>
                                          <p:spTgt spid="62"/>
                                        </p:tgtEl>
                                        <p:attrNameLst>
                                          <p:attrName>ppt_x</p:attrName>
                                        </p:attrNameLst>
                                      </p:cBhvr>
                                      <p:tavLst>
                                        <p:tav tm="0">
                                          <p:val>
                                            <p:strVal val="ppt_x"/>
                                          </p:val>
                                        </p:tav>
                                        <p:tav tm="100000">
                                          <p:val>
                                            <p:strVal val="1+ppt_w/2"/>
                                          </p:val>
                                        </p:tav>
                                      </p:tavLst>
                                    </p:anim>
                                    <p:anim calcmode="lin" valueType="num">
                                      <p:cBhvr additive="base">
                                        <p:cTn id="521" dur="3500"/>
                                        <p:tgtEl>
                                          <p:spTgt spid="62"/>
                                        </p:tgtEl>
                                        <p:attrNameLst>
                                          <p:attrName>ppt_y</p:attrName>
                                        </p:attrNameLst>
                                      </p:cBhvr>
                                      <p:tavLst>
                                        <p:tav tm="0">
                                          <p:val>
                                            <p:strVal val="ppt_y"/>
                                          </p:val>
                                        </p:tav>
                                        <p:tav tm="100000">
                                          <p:val>
                                            <p:strVal val="ppt_y"/>
                                          </p:val>
                                        </p:tav>
                                      </p:tavLst>
                                    </p:anim>
                                    <p:set>
                                      <p:cBhvr>
                                        <p:cTn id="522" dur="1" fill="hold">
                                          <p:stCondLst>
                                            <p:cond delay="3499"/>
                                          </p:stCondLst>
                                        </p:cTn>
                                        <p:tgtEl>
                                          <p:spTgt spid="62"/>
                                        </p:tgtEl>
                                        <p:attrNameLst>
                                          <p:attrName>style.visibility</p:attrName>
                                        </p:attrNameLst>
                                      </p:cBhvr>
                                      <p:to>
                                        <p:strVal val="hidden"/>
                                      </p:to>
                                    </p:set>
                                  </p:childTnLst>
                                </p:cTn>
                              </p:par>
                              <p:par>
                                <p:cTn id="523" presetID="8" presetClass="entr" presetSubtype="16" fill="hold" grpId="3" nodeType="withEffect">
                                  <p:stCondLst>
                                    <p:cond delay="0"/>
                                  </p:stCondLst>
                                  <p:childTnLst>
                                    <p:set>
                                      <p:cBhvr>
                                        <p:cTn id="524" dur="1" fill="hold">
                                          <p:stCondLst>
                                            <p:cond delay="0"/>
                                          </p:stCondLst>
                                        </p:cTn>
                                        <p:tgtEl>
                                          <p:spTgt spid="62"/>
                                        </p:tgtEl>
                                        <p:attrNameLst>
                                          <p:attrName>style.visibility</p:attrName>
                                        </p:attrNameLst>
                                      </p:cBhvr>
                                      <p:to>
                                        <p:strVal val="visible"/>
                                      </p:to>
                                    </p:set>
                                    <p:animEffect transition="in" filter="diamond(in)">
                                      <p:cBhvr>
                                        <p:cTn id="525" dur="3500"/>
                                        <p:tgtEl>
                                          <p:spTgt spid="62"/>
                                        </p:tgtEl>
                                      </p:cBhvr>
                                    </p:animEffect>
                                  </p:childTnLst>
                                </p:cTn>
                              </p:par>
                              <p:par>
                                <p:cTn id="526" presetID="2" presetClass="entr" presetSubtype="9" fill="hold" grpId="0" nodeType="withEffect">
                                  <p:stCondLst>
                                    <p:cond delay="0"/>
                                  </p:stCondLst>
                                  <p:childTnLst>
                                    <p:set>
                                      <p:cBhvr>
                                        <p:cTn id="527" dur="1" fill="hold">
                                          <p:stCondLst>
                                            <p:cond delay="0"/>
                                          </p:stCondLst>
                                        </p:cTn>
                                        <p:tgtEl>
                                          <p:spTgt spid="63"/>
                                        </p:tgtEl>
                                        <p:attrNameLst>
                                          <p:attrName>style.visibility</p:attrName>
                                        </p:attrNameLst>
                                      </p:cBhvr>
                                      <p:to>
                                        <p:strVal val="visible"/>
                                      </p:to>
                                    </p:set>
                                    <p:anim calcmode="lin" valueType="num">
                                      <p:cBhvr additive="base">
                                        <p:cTn id="528" dur="3500" fill="hold"/>
                                        <p:tgtEl>
                                          <p:spTgt spid="63"/>
                                        </p:tgtEl>
                                        <p:attrNameLst>
                                          <p:attrName>ppt_x</p:attrName>
                                        </p:attrNameLst>
                                      </p:cBhvr>
                                      <p:tavLst>
                                        <p:tav tm="0">
                                          <p:val>
                                            <p:strVal val="0-#ppt_w/2"/>
                                          </p:val>
                                        </p:tav>
                                        <p:tav tm="100000">
                                          <p:val>
                                            <p:strVal val="#ppt_x"/>
                                          </p:val>
                                        </p:tav>
                                      </p:tavLst>
                                    </p:anim>
                                    <p:anim calcmode="lin" valueType="num">
                                      <p:cBhvr additive="base">
                                        <p:cTn id="529" dur="3500" fill="hold"/>
                                        <p:tgtEl>
                                          <p:spTgt spid="63"/>
                                        </p:tgtEl>
                                        <p:attrNameLst>
                                          <p:attrName>ppt_y</p:attrName>
                                        </p:attrNameLst>
                                      </p:cBhvr>
                                      <p:tavLst>
                                        <p:tav tm="0">
                                          <p:val>
                                            <p:strVal val="0-#ppt_h/2"/>
                                          </p:val>
                                        </p:tav>
                                        <p:tav tm="100000">
                                          <p:val>
                                            <p:strVal val="#ppt_y"/>
                                          </p:val>
                                        </p:tav>
                                      </p:tavLst>
                                    </p:anim>
                                  </p:childTnLst>
                                </p:cTn>
                              </p:par>
                              <p:par>
                                <p:cTn id="530" presetID="19" presetClass="entr" presetSubtype="10" fill="hold" grpId="1" nodeType="withEffect">
                                  <p:stCondLst>
                                    <p:cond delay="0"/>
                                  </p:stCondLst>
                                  <p:childTnLst>
                                    <p:set>
                                      <p:cBhvr>
                                        <p:cTn id="531" dur="1" fill="hold">
                                          <p:stCondLst>
                                            <p:cond delay="0"/>
                                          </p:stCondLst>
                                        </p:cTn>
                                        <p:tgtEl>
                                          <p:spTgt spid="63"/>
                                        </p:tgtEl>
                                        <p:attrNameLst>
                                          <p:attrName>style.visibility</p:attrName>
                                        </p:attrNameLst>
                                      </p:cBhvr>
                                      <p:to>
                                        <p:strVal val="visible"/>
                                      </p:to>
                                    </p:set>
                                    <p:anim calcmode="lin" valueType="num">
                                      <p:cBhvr>
                                        <p:cTn id="532" dur="3500" fill="hold"/>
                                        <p:tgtEl>
                                          <p:spTgt spid="63"/>
                                        </p:tgtEl>
                                        <p:attrNameLst>
                                          <p:attrName>ppt_w</p:attrName>
                                        </p:attrNameLst>
                                      </p:cBhvr>
                                      <p:tavLst>
                                        <p:tav tm="0" fmla="#ppt_w*sin(2.5*pi*$)">
                                          <p:val>
                                            <p:fltVal val="0"/>
                                          </p:val>
                                        </p:tav>
                                        <p:tav tm="100000">
                                          <p:val>
                                            <p:fltVal val="1"/>
                                          </p:val>
                                        </p:tav>
                                      </p:tavLst>
                                    </p:anim>
                                    <p:anim calcmode="lin" valueType="num">
                                      <p:cBhvr>
                                        <p:cTn id="533" dur="3500" fill="hold"/>
                                        <p:tgtEl>
                                          <p:spTgt spid="63"/>
                                        </p:tgtEl>
                                        <p:attrNameLst>
                                          <p:attrName>ppt_h</p:attrName>
                                        </p:attrNameLst>
                                      </p:cBhvr>
                                      <p:tavLst>
                                        <p:tav tm="0">
                                          <p:val>
                                            <p:strVal val="#ppt_h"/>
                                          </p:val>
                                        </p:tav>
                                        <p:tav tm="100000">
                                          <p:val>
                                            <p:strVal val="#ppt_h"/>
                                          </p:val>
                                        </p:tav>
                                      </p:tavLst>
                                    </p:anim>
                                  </p:childTnLst>
                                </p:cTn>
                              </p:par>
                              <p:par>
                                <p:cTn id="534" presetID="2" presetClass="exit" presetSubtype="2" fill="hold" grpId="2" nodeType="withEffect">
                                  <p:stCondLst>
                                    <p:cond delay="0"/>
                                  </p:stCondLst>
                                  <p:childTnLst>
                                    <p:anim calcmode="lin" valueType="num">
                                      <p:cBhvr additive="base">
                                        <p:cTn id="535" dur="3500"/>
                                        <p:tgtEl>
                                          <p:spTgt spid="63"/>
                                        </p:tgtEl>
                                        <p:attrNameLst>
                                          <p:attrName>ppt_x</p:attrName>
                                        </p:attrNameLst>
                                      </p:cBhvr>
                                      <p:tavLst>
                                        <p:tav tm="0">
                                          <p:val>
                                            <p:strVal val="ppt_x"/>
                                          </p:val>
                                        </p:tav>
                                        <p:tav tm="100000">
                                          <p:val>
                                            <p:strVal val="1+ppt_w/2"/>
                                          </p:val>
                                        </p:tav>
                                      </p:tavLst>
                                    </p:anim>
                                    <p:anim calcmode="lin" valueType="num">
                                      <p:cBhvr additive="base">
                                        <p:cTn id="536" dur="3500"/>
                                        <p:tgtEl>
                                          <p:spTgt spid="63"/>
                                        </p:tgtEl>
                                        <p:attrNameLst>
                                          <p:attrName>ppt_y</p:attrName>
                                        </p:attrNameLst>
                                      </p:cBhvr>
                                      <p:tavLst>
                                        <p:tav tm="0">
                                          <p:val>
                                            <p:strVal val="ppt_y"/>
                                          </p:val>
                                        </p:tav>
                                        <p:tav tm="100000">
                                          <p:val>
                                            <p:strVal val="ppt_y"/>
                                          </p:val>
                                        </p:tav>
                                      </p:tavLst>
                                    </p:anim>
                                    <p:set>
                                      <p:cBhvr>
                                        <p:cTn id="537" dur="1" fill="hold">
                                          <p:stCondLst>
                                            <p:cond delay="3499"/>
                                          </p:stCondLst>
                                        </p:cTn>
                                        <p:tgtEl>
                                          <p:spTgt spid="63"/>
                                        </p:tgtEl>
                                        <p:attrNameLst>
                                          <p:attrName>style.visibility</p:attrName>
                                        </p:attrNameLst>
                                      </p:cBhvr>
                                      <p:to>
                                        <p:strVal val="hidden"/>
                                      </p:to>
                                    </p:set>
                                  </p:childTnLst>
                                </p:cTn>
                              </p:par>
                              <p:par>
                                <p:cTn id="538" presetID="8" presetClass="entr" presetSubtype="16" fill="hold" grpId="3" nodeType="withEffect">
                                  <p:stCondLst>
                                    <p:cond delay="0"/>
                                  </p:stCondLst>
                                  <p:childTnLst>
                                    <p:set>
                                      <p:cBhvr>
                                        <p:cTn id="539" dur="1" fill="hold">
                                          <p:stCondLst>
                                            <p:cond delay="0"/>
                                          </p:stCondLst>
                                        </p:cTn>
                                        <p:tgtEl>
                                          <p:spTgt spid="63"/>
                                        </p:tgtEl>
                                        <p:attrNameLst>
                                          <p:attrName>style.visibility</p:attrName>
                                        </p:attrNameLst>
                                      </p:cBhvr>
                                      <p:to>
                                        <p:strVal val="visible"/>
                                      </p:to>
                                    </p:set>
                                    <p:animEffect transition="in" filter="diamond(in)">
                                      <p:cBhvr>
                                        <p:cTn id="540" dur="3500"/>
                                        <p:tgtEl>
                                          <p:spTgt spid="63"/>
                                        </p:tgtEl>
                                      </p:cBhvr>
                                    </p:animEffect>
                                  </p:childTnLst>
                                </p:cTn>
                              </p:par>
                              <p:par>
                                <p:cTn id="541" presetID="2" presetClass="entr" presetSubtype="9" fill="hold" grpId="0" nodeType="withEffect">
                                  <p:stCondLst>
                                    <p:cond delay="0"/>
                                  </p:stCondLst>
                                  <p:childTnLst>
                                    <p:set>
                                      <p:cBhvr>
                                        <p:cTn id="542" dur="1" fill="hold">
                                          <p:stCondLst>
                                            <p:cond delay="0"/>
                                          </p:stCondLst>
                                        </p:cTn>
                                        <p:tgtEl>
                                          <p:spTgt spid="53"/>
                                        </p:tgtEl>
                                        <p:attrNameLst>
                                          <p:attrName>style.visibility</p:attrName>
                                        </p:attrNameLst>
                                      </p:cBhvr>
                                      <p:to>
                                        <p:strVal val="visible"/>
                                      </p:to>
                                    </p:set>
                                    <p:anim calcmode="lin" valueType="num">
                                      <p:cBhvr additive="base">
                                        <p:cTn id="543" dur="3500" fill="hold"/>
                                        <p:tgtEl>
                                          <p:spTgt spid="53"/>
                                        </p:tgtEl>
                                        <p:attrNameLst>
                                          <p:attrName>ppt_x</p:attrName>
                                        </p:attrNameLst>
                                      </p:cBhvr>
                                      <p:tavLst>
                                        <p:tav tm="0">
                                          <p:val>
                                            <p:strVal val="0-#ppt_w/2"/>
                                          </p:val>
                                        </p:tav>
                                        <p:tav tm="100000">
                                          <p:val>
                                            <p:strVal val="#ppt_x"/>
                                          </p:val>
                                        </p:tav>
                                      </p:tavLst>
                                    </p:anim>
                                    <p:anim calcmode="lin" valueType="num">
                                      <p:cBhvr additive="base">
                                        <p:cTn id="544" dur="3500" fill="hold"/>
                                        <p:tgtEl>
                                          <p:spTgt spid="53"/>
                                        </p:tgtEl>
                                        <p:attrNameLst>
                                          <p:attrName>ppt_y</p:attrName>
                                        </p:attrNameLst>
                                      </p:cBhvr>
                                      <p:tavLst>
                                        <p:tav tm="0">
                                          <p:val>
                                            <p:strVal val="0-#ppt_h/2"/>
                                          </p:val>
                                        </p:tav>
                                        <p:tav tm="100000">
                                          <p:val>
                                            <p:strVal val="#ppt_y"/>
                                          </p:val>
                                        </p:tav>
                                      </p:tavLst>
                                    </p:anim>
                                  </p:childTnLst>
                                </p:cTn>
                              </p:par>
                              <p:par>
                                <p:cTn id="545" presetID="19" presetClass="entr" presetSubtype="10" fill="hold" grpId="1" nodeType="withEffect">
                                  <p:stCondLst>
                                    <p:cond delay="0"/>
                                  </p:stCondLst>
                                  <p:childTnLst>
                                    <p:set>
                                      <p:cBhvr>
                                        <p:cTn id="546" dur="1" fill="hold">
                                          <p:stCondLst>
                                            <p:cond delay="0"/>
                                          </p:stCondLst>
                                        </p:cTn>
                                        <p:tgtEl>
                                          <p:spTgt spid="53"/>
                                        </p:tgtEl>
                                        <p:attrNameLst>
                                          <p:attrName>style.visibility</p:attrName>
                                        </p:attrNameLst>
                                      </p:cBhvr>
                                      <p:to>
                                        <p:strVal val="visible"/>
                                      </p:to>
                                    </p:set>
                                    <p:anim calcmode="lin" valueType="num">
                                      <p:cBhvr>
                                        <p:cTn id="547" dur="3500" fill="hold"/>
                                        <p:tgtEl>
                                          <p:spTgt spid="53"/>
                                        </p:tgtEl>
                                        <p:attrNameLst>
                                          <p:attrName>ppt_w</p:attrName>
                                        </p:attrNameLst>
                                      </p:cBhvr>
                                      <p:tavLst>
                                        <p:tav tm="0" fmla="#ppt_w*sin(2.5*pi*$)">
                                          <p:val>
                                            <p:fltVal val="0"/>
                                          </p:val>
                                        </p:tav>
                                        <p:tav tm="100000">
                                          <p:val>
                                            <p:fltVal val="1"/>
                                          </p:val>
                                        </p:tav>
                                      </p:tavLst>
                                    </p:anim>
                                    <p:anim calcmode="lin" valueType="num">
                                      <p:cBhvr>
                                        <p:cTn id="548" dur="3500" fill="hold"/>
                                        <p:tgtEl>
                                          <p:spTgt spid="53"/>
                                        </p:tgtEl>
                                        <p:attrNameLst>
                                          <p:attrName>ppt_h</p:attrName>
                                        </p:attrNameLst>
                                      </p:cBhvr>
                                      <p:tavLst>
                                        <p:tav tm="0">
                                          <p:val>
                                            <p:strVal val="#ppt_h"/>
                                          </p:val>
                                        </p:tav>
                                        <p:tav tm="100000">
                                          <p:val>
                                            <p:strVal val="#ppt_h"/>
                                          </p:val>
                                        </p:tav>
                                      </p:tavLst>
                                    </p:anim>
                                  </p:childTnLst>
                                </p:cTn>
                              </p:par>
                              <p:par>
                                <p:cTn id="549" presetID="2" presetClass="exit" presetSubtype="2" fill="hold" grpId="2" nodeType="withEffect">
                                  <p:stCondLst>
                                    <p:cond delay="0"/>
                                  </p:stCondLst>
                                  <p:childTnLst>
                                    <p:anim calcmode="lin" valueType="num">
                                      <p:cBhvr additive="base">
                                        <p:cTn id="550" dur="3500"/>
                                        <p:tgtEl>
                                          <p:spTgt spid="53"/>
                                        </p:tgtEl>
                                        <p:attrNameLst>
                                          <p:attrName>ppt_x</p:attrName>
                                        </p:attrNameLst>
                                      </p:cBhvr>
                                      <p:tavLst>
                                        <p:tav tm="0">
                                          <p:val>
                                            <p:strVal val="ppt_x"/>
                                          </p:val>
                                        </p:tav>
                                        <p:tav tm="100000">
                                          <p:val>
                                            <p:strVal val="1+ppt_w/2"/>
                                          </p:val>
                                        </p:tav>
                                      </p:tavLst>
                                    </p:anim>
                                    <p:anim calcmode="lin" valueType="num">
                                      <p:cBhvr additive="base">
                                        <p:cTn id="551" dur="3500"/>
                                        <p:tgtEl>
                                          <p:spTgt spid="53"/>
                                        </p:tgtEl>
                                        <p:attrNameLst>
                                          <p:attrName>ppt_y</p:attrName>
                                        </p:attrNameLst>
                                      </p:cBhvr>
                                      <p:tavLst>
                                        <p:tav tm="0">
                                          <p:val>
                                            <p:strVal val="ppt_y"/>
                                          </p:val>
                                        </p:tav>
                                        <p:tav tm="100000">
                                          <p:val>
                                            <p:strVal val="ppt_y"/>
                                          </p:val>
                                        </p:tav>
                                      </p:tavLst>
                                    </p:anim>
                                    <p:set>
                                      <p:cBhvr>
                                        <p:cTn id="552" dur="1" fill="hold">
                                          <p:stCondLst>
                                            <p:cond delay="3499"/>
                                          </p:stCondLst>
                                        </p:cTn>
                                        <p:tgtEl>
                                          <p:spTgt spid="53"/>
                                        </p:tgtEl>
                                        <p:attrNameLst>
                                          <p:attrName>style.visibility</p:attrName>
                                        </p:attrNameLst>
                                      </p:cBhvr>
                                      <p:to>
                                        <p:strVal val="hidden"/>
                                      </p:to>
                                    </p:set>
                                  </p:childTnLst>
                                </p:cTn>
                              </p:par>
                              <p:par>
                                <p:cTn id="553" presetID="8" presetClass="entr" presetSubtype="16" fill="hold" grpId="3" nodeType="withEffect">
                                  <p:stCondLst>
                                    <p:cond delay="0"/>
                                  </p:stCondLst>
                                  <p:childTnLst>
                                    <p:set>
                                      <p:cBhvr>
                                        <p:cTn id="554" dur="1" fill="hold">
                                          <p:stCondLst>
                                            <p:cond delay="0"/>
                                          </p:stCondLst>
                                        </p:cTn>
                                        <p:tgtEl>
                                          <p:spTgt spid="53"/>
                                        </p:tgtEl>
                                        <p:attrNameLst>
                                          <p:attrName>style.visibility</p:attrName>
                                        </p:attrNameLst>
                                      </p:cBhvr>
                                      <p:to>
                                        <p:strVal val="visible"/>
                                      </p:to>
                                    </p:set>
                                    <p:animEffect transition="in" filter="diamond(in)">
                                      <p:cBhvr>
                                        <p:cTn id="555" dur="3500"/>
                                        <p:tgtEl>
                                          <p:spTgt spid="53"/>
                                        </p:tgtEl>
                                      </p:cBhvr>
                                    </p:animEffect>
                                  </p:childTnLst>
                                </p:cTn>
                              </p:par>
                              <p:par>
                                <p:cTn id="556" presetID="2" presetClass="entr" presetSubtype="9" fill="hold" grpId="0" nodeType="withEffect">
                                  <p:stCondLst>
                                    <p:cond delay="0"/>
                                  </p:stCondLst>
                                  <p:childTnLst>
                                    <p:set>
                                      <p:cBhvr>
                                        <p:cTn id="557" dur="1" fill="hold">
                                          <p:stCondLst>
                                            <p:cond delay="0"/>
                                          </p:stCondLst>
                                        </p:cTn>
                                        <p:tgtEl>
                                          <p:spTgt spid="52"/>
                                        </p:tgtEl>
                                        <p:attrNameLst>
                                          <p:attrName>style.visibility</p:attrName>
                                        </p:attrNameLst>
                                      </p:cBhvr>
                                      <p:to>
                                        <p:strVal val="visible"/>
                                      </p:to>
                                    </p:set>
                                    <p:anim calcmode="lin" valueType="num">
                                      <p:cBhvr additive="base">
                                        <p:cTn id="558" dur="3500" fill="hold"/>
                                        <p:tgtEl>
                                          <p:spTgt spid="52"/>
                                        </p:tgtEl>
                                        <p:attrNameLst>
                                          <p:attrName>ppt_x</p:attrName>
                                        </p:attrNameLst>
                                      </p:cBhvr>
                                      <p:tavLst>
                                        <p:tav tm="0">
                                          <p:val>
                                            <p:strVal val="0-#ppt_w/2"/>
                                          </p:val>
                                        </p:tav>
                                        <p:tav tm="100000">
                                          <p:val>
                                            <p:strVal val="#ppt_x"/>
                                          </p:val>
                                        </p:tav>
                                      </p:tavLst>
                                    </p:anim>
                                    <p:anim calcmode="lin" valueType="num">
                                      <p:cBhvr additive="base">
                                        <p:cTn id="559" dur="3500" fill="hold"/>
                                        <p:tgtEl>
                                          <p:spTgt spid="52"/>
                                        </p:tgtEl>
                                        <p:attrNameLst>
                                          <p:attrName>ppt_y</p:attrName>
                                        </p:attrNameLst>
                                      </p:cBhvr>
                                      <p:tavLst>
                                        <p:tav tm="0">
                                          <p:val>
                                            <p:strVal val="0-#ppt_h/2"/>
                                          </p:val>
                                        </p:tav>
                                        <p:tav tm="100000">
                                          <p:val>
                                            <p:strVal val="#ppt_y"/>
                                          </p:val>
                                        </p:tav>
                                      </p:tavLst>
                                    </p:anim>
                                  </p:childTnLst>
                                </p:cTn>
                              </p:par>
                              <p:par>
                                <p:cTn id="560" presetID="19" presetClass="entr" presetSubtype="10" fill="hold" grpId="1" nodeType="withEffect">
                                  <p:stCondLst>
                                    <p:cond delay="0"/>
                                  </p:stCondLst>
                                  <p:childTnLst>
                                    <p:set>
                                      <p:cBhvr>
                                        <p:cTn id="561" dur="1" fill="hold">
                                          <p:stCondLst>
                                            <p:cond delay="0"/>
                                          </p:stCondLst>
                                        </p:cTn>
                                        <p:tgtEl>
                                          <p:spTgt spid="52"/>
                                        </p:tgtEl>
                                        <p:attrNameLst>
                                          <p:attrName>style.visibility</p:attrName>
                                        </p:attrNameLst>
                                      </p:cBhvr>
                                      <p:to>
                                        <p:strVal val="visible"/>
                                      </p:to>
                                    </p:set>
                                    <p:anim calcmode="lin" valueType="num">
                                      <p:cBhvr>
                                        <p:cTn id="562" dur="3500" fill="hold"/>
                                        <p:tgtEl>
                                          <p:spTgt spid="52"/>
                                        </p:tgtEl>
                                        <p:attrNameLst>
                                          <p:attrName>ppt_w</p:attrName>
                                        </p:attrNameLst>
                                      </p:cBhvr>
                                      <p:tavLst>
                                        <p:tav tm="0" fmla="#ppt_w*sin(2.5*pi*$)">
                                          <p:val>
                                            <p:fltVal val="0"/>
                                          </p:val>
                                        </p:tav>
                                        <p:tav tm="100000">
                                          <p:val>
                                            <p:fltVal val="1"/>
                                          </p:val>
                                        </p:tav>
                                      </p:tavLst>
                                    </p:anim>
                                    <p:anim calcmode="lin" valueType="num">
                                      <p:cBhvr>
                                        <p:cTn id="563" dur="3500" fill="hold"/>
                                        <p:tgtEl>
                                          <p:spTgt spid="52"/>
                                        </p:tgtEl>
                                        <p:attrNameLst>
                                          <p:attrName>ppt_h</p:attrName>
                                        </p:attrNameLst>
                                      </p:cBhvr>
                                      <p:tavLst>
                                        <p:tav tm="0">
                                          <p:val>
                                            <p:strVal val="#ppt_h"/>
                                          </p:val>
                                        </p:tav>
                                        <p:tav tm="100000">
                                          <p:val>
                                            <p:strVal val="#ppt_h"/>
                                          </p:val>
                                        </p:tav>
                                      </p:tavLst>
                                    </p:anim>
                                  </p:childTnLst>
                                </p:cTn>
                              </p:par>
                              <p:par>
                                <p:cTn id="564" presetID="2" presetClass="exit" presetSubtype="2" fill="hold" grpId="2" nodeType="withEffect">
                                  <p:stCondLst>
                                    <p:cond delay="0"/>
                                  </p:stCondLst>
                                  <p:childTnLst>
                                    <p:anim calcmode="lin" valueType="num">
                                      <p:cBhvr additive="base">
                                        <p:cTn id="565" dur="3500"/>
                                        <p:tgtEl>
                                          <p:spTgt spid="52"/>
                                        </p:tgtEl>
                                        <p:attrNameLst>
                                          <p:attrName>ppt_x</p:attrName>
                                        </p:attrNameLst>
                                      </p:cBhvr>
                                      <p:tavLst>
                                        <p:tav tm="0">
                                          <p:val>
                                            <p:strVal val="ppt_x"/>
                                          </p:val>
                                        </p:tav>
                                        <p:tav tm="100000">
                                          <p:val>
                                            <p:strVal val="1+ppt_w/2"/>
                                          </p:val>
                                        </p:tav>
                                      </p:tavLst>
                                    </p:anim>
                                    <p:anim calcmode="lin" valueType="num">
                                      <p:cBhvr additive="base">
                                        <p:cTn id="566" dur="3500"/>
                                        <p:tgtEl>
                                          <p:spTgt spid="52"/>
                                        </p:tgtEl>
                                        <p:attrNameLst>
                                          <p:attrName>ppt_y</p:attrName>
                                        </p:attrNameLst>
                                      </p:cBhvr>
                                      <p:tavLst>
                                        <p:tav tm="0">
                                          <p:val>
                                            <p:strVal val="ppt_y"/>
                                          </p:val>
                                        </p:tav>
                                        <p:tav tm="100000">
                                          <p:val>
                                            <p:strVal val="ppt_y"/>
                                          </p:val>
                                        </p:tav>
                                      </p:tavLst>
                                    </p:anim>
                                    <p:set>
                                      <p:cBhvr>
                                        <p:cTn id="567" dur="1" fill="hold">
                                          <p:stCondLst>
                                            <p:cond delay="3499"/>
                                          </p:stCondLst>
                                        </p:cTn>
                                        <p:tgtEl>
                                          <p:spTgt spid="52"/>
                                        </p:tgtEl>
                                        <p:attrNameLst>
                                          <p:attrName>style.visibility</p:attrName>
                                        </p:attrNameLst>
                                      </p:cBhvr>
                                      <p:to>
                                        <p:strVal val="hidden"/>
                                      </p:to>
                                    </p:set>
                                  </p:childTnLst>
                                </p:cTn>
                              </p:par>
                              <p:par>
                                <p:cTn id="568" presetID="8" presetClass="entr" presetSubtype="16" fill="hold" grpId="3" nodeType="withEffect">
                                  <p:stCondLst>
                                    <p:cond delay="0"/>
                                  </p:stCondLst>
                                  <p:childTnLst>
                                    <p:set>
                                      <p:cBhvr>
                                        <p:cTn id="569" dur="1" fill="hold">
                                          <p:stCondLst>
                                            <p:cond delay="0"/>
                                          </p:stCondLst>
                                        </p:cTn>
                                        <p:tgtEl>
                                          <p:spTgt spid="52"/>
                                        </p:tgtEl>
                                        <p:attrNameLst>
                                          <p:attrName>style.visibility</p:attrName>
                                        </p:attrNameLst>
                                      </p:cBhvr>
                                      <p:to>
                                        <p:strVal val="visible"/>
                                      </p:to>
                                    </p:set>
                                    <p:animEffect transition="in" filter="diamond(in)">
                                      <p:cBhvr>
                                        <p:cTn id="570" dur="3500"/>
                                        <p:tgtEl>
                                          <p:spTgt spid="52"/>
                                        </p:tgtEl>
                                      </p:cBhvr>
                                    </p:animEffect>
                                  </p:childTnLst>
                                </p:cTn>
                              </p:par>
                              <p:par>
                                <p:cTn id="571" presetID="2" presetClass="entr" presetSubtype="9" fill="hold" grpId="0" nodeType="withEffect">
                                  <p:stCondLst>
                                    <p:cond delay="0"/>
                                  </p:stCondLst>
                                  <p:childTnLst>
                                    <p:set>
                                      <p:cBhvr>
                                        <p:cTn id="572" dur="1" fill="hold">
                                          <p:stCondLst>
                                            <p:cond delay="0"/>
                                          </p:stCondLst>
                                        </p:cTn>
                                        <p:tgtEl>
                                          <p:spTgt spid="51"/>
                                        </p:tgtEl>
                                        <p:attrNameLst>
                                          <p:attrName>style.visibility</p:attrName>
                                        </p:attrNameLst>
                                      </p:cBhvr>
                                      <p:to>
                                        <p:strVal val="visible"/>
                                      </p:to>
                                    </p:set>
                                    <p:anim calcmode="lin" valueType="num">
                                      <p:cBhvr additive="base">
                                        <p:cTn id="573" dur="3500" fill="hold"/>
                                        <p:tgtEl>
                                          <p:spTgt spid="51"/>
                                        </p:tgtEl>
                                        <p:attrNameLst>
                                          <p:attrName>ppt_x</p:attrName>
                                        </p:attrNameLst>
                                      </p:cBhvr>
                                      <p:tavLst>
                                        <p:tav tm="0">
                                          <p:val>
                                            <p:strVal val="0-#ppt_w/2"/>
                                          </p:val>
                                        </p:tav>
                                        <p:tav tm="100000">
                                          <p:val>
                                            <p:strVal val="#ppt_x"/>
                                          </p:val>
                                        </p:tav>
                                      </p:tavLst>
                                    </p:anim>
                                    <p:anim calcmode="lin" valueType="num">
                                      <p:cBhvr additive="base">
                                        <p:cTn id="574" dur="3500" fill="hold"/>
                                        <p:tgtEl>
                                          <p:spTgt spid="51"/>
                                        </p:tgtEl>
                                        <p:attrNameLst>
                                          <p:attrName>ppt_y</p:attrName>
                                        </p:attrNameLst>
                                      </p:cBhvr>
                                      <p:tavLst>
                                        <p:tav tm="0">
                                          <p:val>
                                            <p:strVal val="0-#ppt_h/2"/>
                                          </p:val>
                                        </p:tav>
                                        <p:tav tm="100000">
                                          <p:val>
                                            <p:strVal val="#ppt_y"/>
                                          </p:val>
                                        </p:tav>
                                      </p:tavLst>
                                    </p:anim>
                                  </p:childTnLst>
                                </p:cTn>
                              </p:par>
                              <p:par>
                                <p:cTn id="575" presetID="19" presetClass="entr" presetSubtype="10" fill="hold" grpId="1" nodeType="withEffect">
                                  <p:stCondLst>
                                    <p:cond delay="0"/>
                                  </p:stCondLst>
                                  <p:childTnLst>
                                    <p:set>
                                      <p:cBhvr>
                                        <p:cTn id="576" dur="1" fill="hold">
                                          <p:stCondLst>
                                            <p:cond delay="0"/>
                                          </p:stCondLst>
                                        </p:cTn>
                                        <p:tgtEl>
                                          <p:spTgt spid="51"/>
                                        </p:tgtEl>
                                        <p:attrNameLst>
                                          <p:attrName>style.visibility</p:attrName>
                                        </p:attrNameLst>
                                      </p:cBhvr>
                                      <p:to>
                                        <p:strVal val="visible"/>
                                      </p:to>
                                    </p:set>
                                    <p:anim calcmode="lin" valueType="num">
                                      <p:cBhvr>
                                        <p:cTn id="577" dur="3500" fill="hold"/>
                                        <p:tgtEl>
                                          <p:spTgt spid="51"/>
                                        </p:tgtEl>
                                        <p:attrNameLst>
                                          <p:attrName>ppt_w</p:attrName>
                                        </p:attrNameLst>
                                      </p:cBhvr>
                                      <p:tavLst>
                                        <p:tav tm="0" fmla="#ppt_w*sin(2.5*pi*$)">
                                          <p:val>
                                            <p:fltVal val="0"/>
                                          </p:val>
                                        </p:tav>
                                        <p:tav tm="100000">
                                          <p:val>
                                            <p:fltVal val="1"/>
                                          </p:val>
                                        </p:tav>
                                      </p:tavLst>
                                    </p:anim>
                                    <p:anim calcmode="lin" valueType="num">
                                      <p:cBhvr>
                                        <p:cTn id="578" dur="3500" fill="hold"/>
                                        <p:tgtEl>
                                          <p:spTgt spid="51"/>
                                        </p:tgtEl>
                                        <p:attrNameLst>
                                          <p:attrName>ppt_h</p:attrName>
                                        </p:attrNameLst>
                                      </p:cBhvr>
                                      <p:tavLst>
                                        <p:tav tm="0">
                                          <p:val>
                                            <p:strVal val="#ppt_h"/>
                                          </p:val>
                                        </p:tav>
                                        <p:tav tm="100000">
                                          <p:val>
                                            <p:strVal val="#ppt_h"/>
                                          </p:val>
                                        </p:tav>
                                      </p:tavLst>
                                    </p:anim>
                                  </p:childTnLst>
                                </p:cTn>
                              </p:par>
                              <p:par>
                                <p:cTn id="579" presetID="2" presetClass="exit" presetSubtype="2" fill="hold" grpId="2" nodeType="withEffect">
                                  <p:stCondLst>
                                    <p:cond delay="0"/>
                                  </p:stCondLst>
                                  <p:childTnLst>
                                    <p:anim calcmode="lin" valueType="num">
                                      <p:cBhvr additive="base">
                                        <p:cTn id="580" dur="3500"/>
                                        <p:tgtEl>
                                          <p:spTgt spid="51"/>
                                        </p:tgtEl>
                                        <p:attrNameLst>
                                          <p:attrName>ppt_x</p:attrName>
                                        </p:attrNameLst>
                                      </p:cBhvr>
                                      <p:tavLst>
                                        <p:tav tm="0">
                                          <p:val>
                                            <p:strVal val="ppt_x"/>
                                          </p:val>
                                        </p:tav>
                                        <p:tav tm="100000">
                                          <p:val>
                                            <p:strVal val="1+ppt_w/2"/>
                                          </p:val>
                                        </p:tav>
                                      </p:tavLst>
                                    </p:anim>
                                    <p:anim calcmode="lin" valueType="num">
                                      <p:cBhvr additive="base">
                                        <p:cTn id="581" dur="3500"/>
                                        <p:tgtEl>
                                          <p:spTgt spid="51"/>
                                        </p:tgtEl>
                                        <p:attrNameLst>
                                          <p:attrName>ppt_y</p:attrName>
                                        </p:attrNameLst>
                                      </p:cBhvr>
                                      <p:tavLst>
                                        <p:tav tm="0">
                                          <p:val>
                                            <p:strVal val="ppt_y"/>
                                          </p:val>
                                        </p:tav>
                                        <p:tav tm="100000">
                                          <p:val>
                                            <p:strVal val="ppt_y"/>
                                          </p:val>
                                        </p:tav>
                                      </p:tavLst>
                                    </p:anim>
                                    <p:set>
                                      <p:cBhvr>
                                        <p:cTn id="582" dur="1" fill="hold">
                                          <p:stCondLst>
                                            <p:cond delay="3499"/>
                                          </p:stCondLst>
                                        </p:cTn>
                                        <p:tgtEl>
                                          <p:spTgt spid="51"/>
                                        </p:tgtEl>
                                        <p:attrNameLst>
                                          <p:attrName>style.visibility</p:attrName>
                                        </p:attrNameLst>
                                      </p:cBhvr>
                                      <p:to>
                                        <p:strVal val="hidden"/>
                                      </p:to>
                                    </p:set>
                                  </p:childTnLst>
                                </p:cTn>
                              </p:par>
                              <p:par>
                                <p:cTn id="583" presetID="8" presetClass="entr" presetSubtype="16" fill="hold" grpId="3" nodeType="withEffect">
                                  <p:stCondLst>
                                    <p:cond delay="0"/>
                                  </p:stCondLst>
                                  <p:childTnLst>
                                    <p:set>
                                      <p:cBhvr>
                                        <p:cTn id="584" dur="1" fill="hold">
                                          <p:stCondLst>
                                            <p:cond delay="0"/>
                                          </p:stCondLst>
                                        </p:cTn>
                                        <p:tgtEl>
                                          <p:spTgt spid="51"/>
                                        </p:tgtEl>
                                        <p:attrNameLst>
                                          <p:attrName>style.visibility</p:attrName>
                                        </p:attrNameLst>
                                      </p:cBhvr>
                                      <p:to>
                                        <p:strVal val="visible"/>
                                      </p:to>
                                    </p:set>
                                    <p:animEffect transition="in" filter="diamond(in)">
                                      <p:cBhvr>
                                        <p:cTn id="585" dur="3500"/>
                                        <p:tgtEl>
                                          <p:spTgt spid="51"/>
                                        </p:tgtEl>
                                      </p:cBhvr>
                                    </p:animEffect>
                                  </p:childTnLst>
                                </p:cTn>
                              </p:par>
                              <p:par>
                                <p:cTn id="586" presetID="2" presetClass="entr" presetSubtype="9" fill="hold" grpId="0" nodeType="withEffect">
                                  <p:stCondLst>
                                    <p:cond delay="0"/>
                                  </p:stCondLst>
                                  <p:childTnLst>
                                    <p:set>
                                      <p:cBhvr>
                                        <p:cTn id="587" dur="1" fill="hold">
                                          <p:stCondLst>
                                            <p:cond delay="0"/>
                                          </p:stCondLst>
                                        </p:cTn>
                                        <p:tgtEl>
                                          <p:spTgt spid="50"/>
                                        </p:tgtEl>
                                        <p:attrNameLst>
                                          <p:attrName>style.visibility</p:attrName>
                                        </p:attrNameLst>
                                      </p:cBhvr>
                                      <p:to>
                                        <p:strVal val="visible"/>
                                      </p:to>
                                    </p:set>
                                    <p:anim calcmode="lin" valueType="num">
                                      <p:cBhvr additive="base">
                                        <p:cTn id="588" dur="3500" fill="hold"/>
                                        <p:tgtEl>
                                          <p:spTgt spid="50"/>
                                        </p:tgtEl>
                                        <p:attrNameLst>
                                          <p:attrName>ppt_x</p:attrName>
                                        </p:attrNameLst>
                                      </p:cBhvr>
                                      <p:tavLst>
                                        <p:tav tm="0">
                                          <p:val>
                                            <p:strVal val="0-#ppt_w/2"/>
                                          </p:val>
                                        </p:tav>
                                        <p:tav tm="100000">
                                          <p:val>
                                            <p:strVal val="#ppt_x"/>
                                          </p:val>
                                        </p:tav>
                                      </p:tavLst>
                                    </p:anim>
                                    <p:anim calcmode="lin" valueType="num">
                                      <p:cBhvr additive="base">
                                        <p:cTn id="589" dur="3500" fill="hold"/>
                                        <p:tgtEl>
                                          <p:spTgt spid="50"/>
                                        </p:tgtEl>
                                        <p:attrNameLst>
                                          <p:attrName>ppt_y</p:attrName>
                                        </p:attrNameLst>
                                      </p:cBhvr>
                                      <p:tavLst>
                                        <p:tav tm="0">
                                          <p:val>
                                            <p:strVal val="0-#ppt_h/2"/>
                                          </p:val>
                                        </p:tav>
                                        <p:tav tm="100000">
                                          <p:val>
                                            <p:strVal val="#ppt_y"/>
                                          </p:val>
                                        </p:tav>
                                      </p:tavLst>
                                    </p:anim>
                                  </p:childTnLst>
                                </p:cTn>
                              </p:par>
                              <p:par>
                                <p:cTn id="590" presetID="19" presetClass="entr" presetSubtype="10" fill="hold" grpId="1" nodeType="withEffect">
                                  <p:stCondLst>
                                    <p:cond delay="0"/>
                                  </p:stCondLst>
                                  <p:childTnLst>
                                    <p:set>
                                      <p:cBhvr>
                                        <p:cTn id="591" dur="1" fill="hold">
                                          <p:stCondLst>
                                            <p:cond delay="0"/>
                                          </p:stCondLst>
                                        </p:cTn>
                                        <p:tgtEl>
                                          <p:spTgt spid="50"/>
                                        </p:tgtEl>
                                        <p:attrNameLst>
                                          <p:attrName>style.visibility</p:attrName>
                                        </p:attrNameLst>
                                      </p:cBhvr>
                                      <p:to>
                                        <p:strVal val="visible"/>
                                      </p:to>
                                    </p:set>
                                    <p:anim calcmode="lin" valueType="num">
                                      <p:cBhvr>
                                        <p:cTn id="592" dur="3500" fill="hold"/>
                                        <p:tgtEl>
                                          <p:spTgt spid="50"/>
                                        </p:tgtEl>
                                        <p:attrNameLst>
                                          <p:attrName>ppt_w</p:attrName>
                                        </p:attrNameLst>
                                      </p:cBhvr>
                                      <p:tavLst>
                                        <p:tav tm="0" fmla="#ppt_w*sin(2.5*pi*$)">
                                          <p:val>
                                            <p:fltVal val="0"/>
                                          </p:val>
                                        </p:tav>
                                        <p:tav tm="100000">
                                          <p:val>
                                            <p:fltVal val="1"/>
                                          </p:val>
                                        </p:tav>
                                      </p:tavLst>
                                    </p:anim>
                                    <p:anim calcmode="lin" valueType="num">
                                      <p:cBhvr>
                                        <p:cTn id="593" dur="3500" fill="hold"/>
                                        <p:tgtEl>
                                          <p:spTgt spid="50"/>
                                        </p:tgtEl>
                                        <p:attrNameLst>
                                          <p:attrName>ppt_h</p:attrName>
                                        </p:attrNameLst>
                                      </p:cBhvr>
                                      <p:tavLst>
                                        <p:tav tm="0">
                                          <p:val>
                                            <p:strVal val="#ppt_h"/>
                                          </p:val>
                                        </p:tav>
                                        <p:tav tm="100000">
                                          <p:val>
                                            <p:strVal val="#ppt_h"/>
                                          </p:val>
                                        </p:tav>
                                      </p:tavLst>
                                    </p:anim>
                                  </p:childTnLst>
                                </p:cTn>
                              </p:par>
                              <p:par>
                                <p:cTn id="594" presetID="2" presetClass="exit" presetSubtype="2" fill="hold" grpId="2" nodeType="withEffect">
                                  <p:stCondLst>
                                    <p:cond delay="0"/>
                                  </p:stCondLst>
                                  <p:childTnLst>
                                    <p:anim calcmode="lin" valueType="num">
                                      <p:cBhvr additive="base">
                                        <p:cTn id="595" dur="3500"/>
                                        <p:tgtEl>
                                          <p:spTgt spid="50"/>
                                        </p:tgtEl>
                                        <p:attrNameLst>
                                          <p:attrName>ppt_x</p:attrName>
                                        </p:attrNameLst>
                                      </p:cBhvr>
                                      <p:tavLst>
                                        <p:tav tm="0">
                                          <p:val>
                                            <p:strVal val="ppt_x"/>
                                          </p:val>
                                        </p:tav>
                                        <p:tav tm="100000">
                                          <p:val>
                                            <p:strVal val="1+ppt_w/2"/>
                                          </p:val>
                                        </p:tav>
                                      </p:tavLst>
                                    </p:anim>
                                    <p:anim calcmode="lin" valueType="num">
                                      <p:cBhvr additive="base">
                                        <p:cTn id="596" dur="3500"/>
                                        <p:tgtEl>
                                          <p:spTgt spid="50"/>
                                        </p:tgtEl>
                                        <p:attrNameLst>
                                          <p:attrName>ppt_y</p:attrName>
                                        </p:attrNameLst>
                                      </p:cBhvr>
                                      <p:tavLst>
                                        <p:tav tm="0">
                                          <p:val>
                                            <p:strVal val="ppt_y"/>
                                          </p:val>
                                        </p:tav>
                                        <p:tav tm="100000">
                                          <p:val>
                                            <p:strVal val="ppt_y"/>
                                          </p:val>
                                        </p:tav>
                                      </p:tavLst>
                                    </p:anim>
                                    <p:set>
                                      <p:cBhvr>
                                        <p:cTn id="597" dur="1" fill="hold">
                                          <p:stCondLst>
                                            <p:cond delay="3499"/>
                                          </p:stCondLst>
                                        </p:cTn>
                                        <p:tgtEl>
                                          <p:spTgt spid="50"/>
                                        </p:tgtEl>
                                        <p:attrNameLst>
                                          <p:attrName>style.visibility</p:attrName>
                                        </p:attrNameLst>
                                      </p:cBhvr>
                                      <p:to>
                                        <p:strVal val="hidden"/>
                                      </p:to>
                                    </p:set>
                                  </p:childTnLst>
                                </p:cTn>
                              </p:par>
                              <p:par>
                                <p:cTn id="598" presetID="8" presetClass="entr" presetSubtype="16" fill="hold" grpId="3" nodeType="withEffect">
                                  <p:stCondLst>
                                    <p:cond delay="0"/>
                                  </p:stCondLst>
                                  <p:childTnLst>
                                    <p:set>
                                      <p:cBhvr>
                                        <p:cTn id="599" dur="1" fill="hold">
                                          <p:stCondLst>
                                            <p:cond delay="0"/>
                                          </p:stCondLst>
                                        </p:cTn>
                                        <p:tgtEl>
                                          <p:spTgt spid="50"/>
                                        </p:tgtEl>
                                        <p:attrNameLst>
                                          <p:attrName>style.visibility</p:attrName>
                                        </p:attrNameLst>
                                      </p:cBhvr>
                                      <p:to>
                                        <p:strVal val="visible"/>
                                      </p:to>
                                    </p:set>
                                    <p:animEffect transition="in" filter="diamond(in)">
                                      <p:cBhvr>
                                        <p:cTn id="600" dur="3500"/>
                                        <p:tgtEl>
                                          <p:spTgt spid="50"/>
                                        </p:tgtEl>
                                      </p:cBhvr>
                                    </p:animEffect>
                                  </p:childTnLst>
                                </p:cTn>
                              </p:par>
                              <p:par>
                                <p:cTn id="601" presetID="2" presetClass="entr" presetSubtype="9" fill="hold" grpId="0" nodeType="withEffect">
                                  <p:stCondLst>
                                    <p:cond delay="0"/>
                                  </p:stCondLst>
                                  <p:childTnLst>
                                    <p:set>
                                      <p:cBhvr>
                                        <p:cTn id="602" dur="1" fill="hold">
                                          <p:stCondLst>
                                            <p:cond delay="0"/>
                                          </p:stCondLst>
                                        </p:cTn>
                                        <p:tgtEl>
                                          <p:spTgt spid="54"/>
                                        </p:tgtEl>
                                        <p:attrNameLst>
                                          <p:attrName>style.visibility</p:attrName>
                                        </p:attrNameLst>
                                      </p:cBhvr>
                                      <p:to>
                                        <p:strVal val="visible"/>
                                      </p:to>
                                    </p:set>
                                    <p:anim calcmode="lin" valueType="num">
                                      <p:cBhvr additive="base">
                                        <p:cTn id="603" dur="3500" fill="hold"/>
                                        <p:tgtEl>
                                          <p:spTgt spid="54"/>
                                        </p:tgtEl>
                                        <p:attrNameLst>
                                          <p:attrName>ppt_x</p:attrName>
                                        </p:attrNameLst>
                                      </p:cBhvr>
                                      <p:tavLst>
                                        <p:tav tm="0">
                                          <p:val>
                                            <p:strVal val="0-#ppt_w/2"/>
                                          </p:val>
                                        </p:tav>
                                        <p:tav tm="100000">
                                          <p:val>
                                            <p:strVal val="#ppt_x"/>
                                          </p:val>
                                        </p:tav>
                                      </p:tavLst>
                                    </p:anim>
                                    <p:anim calcmode="lin" valueType="num">
                                      <p:cBhvr additive="base">
                                        <p:cTn id="604" dur="3500" fill="hold"/>
                                        <p:tgtEl>
                                          <p:spTgt spid="54"/>
                                        </p:tgtEl>
                                        <p:attrNameLst>
                                          <p:attrName>ppt_y</p:attrName>
                                        </p:attrNameLst>
                                      </p:cBhvr>
                                      <p:tavLst>
                                        <p:tav tm="0">
                                          <p:val>
                                            <p:strVal val="0-#ppt_h/2"/>
                                          </p:val>
                                        </p:tav>
                                        <p:tav tm="100000">
                                          <p:val>
                                            <p:strVal val="#ppt_y"/>
                                          </p:val>
                                        </p:tav>
                                      </p:tavLst>
                                    </p:anim>
                                  </p:childTnLst>
                                </p:cTn>
                              </p:par>
                              <p:par>
                                <p:cTn id="605" presetID="19" presetClass="entr" presetSubtype="10" fill="hold" grpId="1" nodeType="withEffect">
                                  <p:stCondLst>
                                    <p:cond delay="0"/>
                                  </p:stCondLst>
                                  <p:childTnLst>
                                    <p:set>
                                      <p:cBhvr>
                                        <p:cTn id="606" dur="1" fill="hold">
                                          <p:stCondLst>
                                            <p:cond delay="0"/>
                                          </p:stCondLst>
                                        </p:cTn>
                                        <p:tgtEl>
                                          <p:spTgt spid="54"/>
                                        </p:tgtEl>
                                        <p:attrNameLst>
                                          <p:attrName>style.visibility</p:attrName>
                                        </p:attrNameLst>
                                      </p:cBhvr>
                                      <p:to>
                                        <p:strVal val="visible"/>
                                      </p:to>
                                    </p:set>
                                    <p:anim calcmode="lin" valueType="num">
                                      <p:cBhvr>
                                        <p:cTn id="607" dur="3500" fill="hold"/>
                                        <p:tgtEl>
                                          <p:spTgt spid="54"/>
                                        </p:tgtEl>
                                        <p:attrNameLst>
                                          <p:attrName>ppt_w</p:attrName>
                                        </p:attrNameLst>
                                      </p:cBhvr>
                                      <p:tavLst>
                                        <p:tav tm="0" fmla="#ppt_w*sin(2.5*pi*$)">
                                          <p:val>
                                            <p:fltVal val="0"/>
                                          </p:val>
                                        </p:tav>
                                        <p:tav tm="100000">
                                          <p:val>
                                            <p:fltVal val="1"/>
                                          </p:val>
                                        </p:tav>
                                      </p:tavLst>
                                    </p:anim>
                                    <p:anim calcmode="lin" valueType="num">
                                      <p:cBhvr>
                                        <p:cTn id="608" dur="3500" fill="hold"/>
                                        <p:tgtEl>
                                          <p:spTgt spid="54"/>
                                        </p:tgtEl>
                                        <p:attrNameLst>
                                          <p:attrName>ppt_h</p:attrName>
                                        </p:attrNameLst>
                                      </p:cBhvr>
                                      <p:tavLst>
                                        <p:tav tm="0">
                                          <p:val>
                                            <p:strVal val="#ppt_h"/>
                                          </p:val>
                                        </p:tav>
                                        <p:tav tm="100000">
                                          <p:val>
                                            <p:strVal val="#ppt_h"/>
                                          </p:val>
                                        </p:tav>
                                      </p:tavLst>
                                    </p:anim>
                                  </p:childTnLst>
                                </p:cTn>
                              </p:par>
                              <p:par>
                                <p:cTn id="609" presetID="2" presetClass="exit" presetSubtype="2" fill="hold" grpId="2" nodeType="withEffect">
                                  <p:stCondLst>
                                    <p:cond delay="0"/>
                                  </p:stCondLst>
                                  <p:childTnLst>
                                    <p:anim calcmode="lin" valueType="num">
                                      <p:cBhvr additive="base">
                                        <p:cTn id="610" dur="3500"/>
                                        <p:tgtEl>
                                          <p:spTgt spid="54"/>
                                        </p:tgtEl>
                                        <p:attrNameLst>
                                          <p:attrName>ppt_x</p:attrName>
                                        </p:attrNameLst>
                                      </p:cBhvr>
                                      <p:tavLst>
                                        <p:tav tm="0">
                                          <p:val>
                                            <p:strVal val="ppt_x"/>
                                          </p:val>
                                        </p:tav>
                                        <p:tav tm="100000">
                                          <p:val>
                                            <p:strVal val="1+ppt_w/2"/>
                                          </p:val>
                                        </p:tav>
                                      </p:tavLst>
                                    </p:anim>
                                    <p:anim calcmode="lin" valueType="num">
                                      <p:cBhvr additive="base">
                                        <p:cTn id="611" dur="3500"/>
                                        <p:tgtEl>
                                          <p:spTgt spid="54"/>
                                        </p:tgtEl>
                                        <p:attrNameLst>
                                          <p:attrName>ppt_y</p:attrName>
                                        </p:attrNameLst>
                                      </p:cBhvr>
                                      <p:tavLst>
                                        <p:tav tm="0">
                                          <p:val>
                                            <p:strVal val="ppt_y"/>
                                          </p:val>
                                        </p:tav>
                                        <p:tav tm="100000">
                                          <p:val>
                                            <p:strVal val="ppt_y"/>
                                          </p:val>
                                        </p:tav>
                                      </p:tavLst>
                                    </p:anim>
                                    <p:set>
                                      <p:cBhvr>
                                        <p:cTn id="612" dur="1" fill="hold">
                                          <p:stCondLst>
                                            <p:cond delay="3499"/>
                                          </p:stCondLst>
                                        </p:cTn>
                                        <p:tgtEl>
                                          <p:spTgt spid="54"/>
                                        </p:tgtEl>
                                        <p:attrNameLst>
                                          <p:attrName>style.visibility</p:attrName>
                                        </p:attrNameLst>
                                      </p:cBhvr>
                                      <p:to>
                                        <p:strVal val="hidden"/>
                                      </p:to>
                                    </p:set>
                                  </p:childTnLst>
                                </p:cTn>
                              </p:par>
                              <p:par>
                                <p:cTn id="613" presetID="8" presetClass="entr" presetSubtype="16" fill="hold" grpId="3" nodeType="withEffect">
                                  <p:stCondLst>
                                    <p:cond delay="0"/>
                                  </p:stCondLst>
                                  <p:childTnLst>
                                    <p:set>
                                      <p:cBhvr>
                                        <p:cTn id="614" dur="1" fill="hold">
                                          <p:stCondLst>
                                            <p:cond delay="0"/>
                                          </p:stCondLst>
                                        </p:cTn>
                                        <p:tgtEl>
                                          <p:spTgt spid="54"/>
                                        </p:tgtEl>
                                        <p:attrNameLst>
                                          <p:attrName>style.visibility</p:attrName>
                                        </p:attrNameLst>
                                      </p:cBhvr>
                                      <p:to>
                                        <p:strVal val="visible"/>
                                      </p:to>
                                    </p:set>
                                    <p:animEffect transition="in" filter="diamond(in)">
                                      <p:cBhvr>
                                        <p:cTn id="615" dur="3500"/>
                                        <p:tgtEl>
                                          <p:spTgt spid="54"/>
                                        </p:tgtEl>
                                      </p:cBhvr>
                                    </p:animEffect>
                                  </p:childTnLst>
                                </p:cTn>
                              </p:par>
                              <p:par>
                                <p:cTn id="616" presetID="2" presetClass="entr" presetSubtype="9" fill="hold" grpId="0" nodeType="withEffect">
                                  <p:stCondLst>
                                    <p:cond delay="0"/>
                                  </p:stCondLst>
                                  <p:childTnLst>
                                    <p:set>
                                      <p:cBhvr>
                                        <p:cTn id="617" dur="1" fill="hold">
                                          <p:stCondLst>
                                            <p:cond delay="0"/>
                                          </p:stCondLst>
                                        </p:cTn>
                                        <p:tgtEl>
                                          <p:spTgt spid="55"/>
                                        </p:tgtEl>
                                        <p:attrNameLst>
                                          <p:attrName>style.visibility</p:attrName>
                                        </p:attrNameLst>
                                      </p:cBhvr>
                                      <p:to>
                                        <p:strVal val="visible"/>
                                      </p:to>
                                    </p:set>
                                    <p:anim calcmode="lin" valueType="num">
                                      <p:cBhvr additive="base">
                                        <p:cTn id="618" dur="3500" fill="hold"/>
                                        <p:tgtEl>
                                          <p:spTgt spid="55"/>
                                        </p:tgtEl>
                                        <p:attrNameLst>
                                          <p:attrName>ppt_x</p:attrName>
                                        </p:attrNameLst>
                                      </p:cBhvr>
                                      <p:tavLst>
                                        <p:tav tm="0">
                                          <p:val>
                                            <p:strVal val="0-#ppt_w/2"/>
                                          </p:val>
                                        </p:tav>
                                        <p:tav tm="100000">
                                          <p:val>
                                            <p:strVal val="#ppt_x"/>
                                          </p:val>
                                        </p:tav>
                                      </p:tavLst>
                                    </p:anim>
                                    <p:anim calcmode="lin" valueType="num">
                                      <p:cBhvr additive="base">
                                        <p:cTn id="619" dur="3500" fill="hold"/>
                                        <p:tgtEl>
                                          <p:spTgt spid="55"/>
                                        </p:tgtEl>
                                        <p:attrNameLst>
                                          <p:attrName>ppt_y</p:attrName>
                                        </p:attrNameLst>
                                      </p:cBhvr>
                                      <p:tavLst>
                                        <p:tav tm="0">
                                          <p:val>
                                            <p:strVal val="0-#ppt_h/2"/>
                                          </p:val>
                                        </p:tav>
                                        <p:tav tm="100000">
                                          <p:val>
                                            <p:strVal val="#ppt_y"/>
                                          </p:val>
                                        </p:tav>
                                      </p:tavLst>
                                    </p:anim>
                                  </p:childTnLst>
                                </p:cTn>
                              </p:par>
                              <p:par>
                                <p:cTn id="620" presetID="19" presetClass="entr" presetSubtype="10" fill="hold" grpId="1" nodeType="withEffect">
                                  <p:stCondLst>
                                    <p:cond delay="0"/>
                                  </p:stCondLst>
                                  <p:childTnLst>
                                    <p:set>
                                      <p:cBhvr>
                                        <p:cTn id="621" dur="1" fill="hold">
                                          <p:stCondLst>
                                            <p:cond delay="0"/>
                                          </p:stCondLst>
                                        </p:cTn>
                                        <p:tgtEl>
                                          <p:spTgt spid="55"/>
                                        </p:tgtEl>
                                        <p:attrNameLst>
                                          <p:attrName>style.visibility</p:attrName>
                                        </p:attrNameLst>
                                      </p:cBhvr>
                                      <p:to>
                                        <p:strVal val="visible"/>
                                      </p:to>
                                    </p:set>
                                    <p:anim calcmode="lin" valueType="num">
                                      <p:cBhvr>
                                        <p:cTn id="622" dur="3500" fill="hold"/>
                                        <p:tgtEl>
                                          <p:spTgt spid="55"/>
                                        </p:tgtEl>
                                        <p:attrNameLst>
                                          <p:attrName>ppt_w</p:attrName>
                                        </p:attrNameLst>
                                      </p:cBhvr>
                                      <p:tavLst>
                                        <p:tav tm="0" fmla="#ppt_w*sin(2.5*pi*$)">
                                          <p:val>
                                            <p:fltVal val="0"/>
                                          </p:val>
                                        </p:tav>
                                        <p:tav tm="100000">
                                          <p:val>
                                            <p:fltVal val="1"/>
                                          </p:val>
                                        </p:tav>
                                      </p:tavLst>
                                    </p:anim>
                                    <p:anim calcmode="lin" valueType="num">
                                      <p:cBhvr>
                                        <p:cTn id="623" dur="3500" fill="hold"/>
                                        <p:tgtEl>
                                          <p:spTgt spid="55"/>
                                        </p:tgtEl>
                                        <p:attrNameLst>
                                          <p:attrName>ppt_h</p:attrName>
                                        </p:attrNameLst>
                                      </p:cBhvr>
                                      <p:tavLst>
                                        <p:tav tm="0">
                                          <p:val>
                                            <p:strVal val="#ppt_h"/>
                                          </p:val>
                                        </p:tav>
                                        <p:tav tm="100000">
                                          <p:val>
                                            <p:strVal val="#ppt_h"/>
                                          </p:val>
                                        </p:tav>
                                      </p:tavLst>
                                    </p:anim>
                                  </p:childTnLst>
                                </p:cTn>
                              </p:par>
                              <p:par>
                                <p:cTn id="624" presetID="2" presetClass="exit" presetSubtype="2" fill="hold" grpId="2" nodeType="withEffect">
                                  <p:stCondLst>
                                    <p:cond delay="0"/>
                                  </p:stCondLst>
                                  <p:childTnLst>
                                    <p:anim calcmode="lin" valueType="num">
                                      <p:cBhvr additive="base">
                                        <p:cTn id="625" dur="3500"/>
                                        <p:tgtEl>
                                          <p:spTgt spid="55"/>
                                        </p:tgtEl>
                                        <p:attrNameLst>
                                          <p:attrName>ppt_x</p:attrName>
                                        </p:attrNameLst>
                                      </p:cBhvr>
                                      <p:tavLst>
                                        <p:tav tm="0">
                                          <p:val>
                                            <p:strVal val="ppt_x"/>
                                          </p:val>
                                        </p:tav>
                                        <p:tav tm="100000">
                                          <p:val>
                                            <p:strVal val="1+ppt_w/2"/>
                                          </p:val>
                                        </p:tav>
                                      </p:tavLst>
                                    </p:anim>
                                    <p:anim calcmode="lin" valueType="num">
                                      <p:cBhvr additive="base">
                                        <p:cTn id="626" dur="3500"/>
                                        <p:tgtEl>
                                          <p:spTgt spid="55"/>
                                        </p:tgtEl>
                                        <p:attrNameLst>
                                          <p:attrName>ppt_y</p:attrName>
                                        </p:attrNameLst>
                                      </p:cBhvr>
                                      <p:tavLst>
                                        <p:tav tm="0">
                                          <p:val>
                                            <p:strVal val="ppt_y"/>
                                          </p:val>
                                        </p:tav>
                                        <p:tav tm="100000">
                                          <p:val>
                                            <p:strVal val="ppt_y"/>
                                          </p:val>
                                        </p:tav>
                                      </p:tavLst>
                                    </p:anim>
                                    <p:set>
                                      <p:cBhvr>
                                        <p:cTn id="627" dur="1" fill="hold">
                                          <p:stCondLst>
                                            <p:cond delay="3499"/>
                                          </p:stCondLst>
                                        </p:cTn>
                                        <p:tgtEl>
                                          <p:spTgt spid="55"/>
                                        </p:tgtEl>
                                        <p:attrNameLst>
                                          <p:attrName>style.visibility</p:attrName>
                                        </p:attrNameLst>
                                      </p:cBhvr>
                                      <p:to>
                                        <p:strVal val="hidden"/>
                                      </p:to>
                                    </p:set>
                                  </p:childTnLst>
                                </p:cTn>
                              </p:par>
                              <p:par>
                                <p:cTn id="628" presetID="8" presetClass="entr" presetSubtype="16" fill="hold" grpId="3" nodeType="withEffect">
                                  <p:stCondLst>
                                    <p:cond delay="0"/>
                                  </p:stCondLst>
                                  <p:childTnLst>
                                    <p:set>
                                      <p:cBhvr>
                                        <p:cTn id="629" dur="1" fill="hold">
                                          <p:stCondLst>
                                            <p:cond delay="0"/>
                                          </p:stCondLst>
                                        </p:cTn>
                                        <p:tgtEl>
                                          <p:spTgt spid="55"/>
                                        </p:tgtEl>
                                        <p:attrNameLst>
                                          <p:attrName>style.visibility</p:attrName>
                                        </p:attrNameLst>
                                      </p:cBhvr>
                                      <p:to>
                                        <p:strVal val="visible"/>
                                      </p:to>
                                    </p:set>
                                    <p:animEffect transition="in" filter="diamond(in)">
                                      <p:cBhvr>
                                        <p:cTn id="630" dur="3500"/>
                                        <p:tgtEl>
                                          <p:spTgt spid="55"/>
                                        </p:tgtEl>
                                      </p:cBhvr>
                                    </p:animEffect>
                                  </p:childTnLst>
                                </p:cTn>
                              </p:par>
                              <p:par>
                                <p:cTn id="631" presetID="2" presetClass="entr" presetSubtype="9" fill="hold" grpId="0" nodeType="withEffect">
                                  <p:stCondLst>
                                    <p:cond delay="0"/>
                                  </p:stCondLst>
                                  <p:childTnLst>
                                    <p:set>
                                      <p:cBhvr>
                                        <p:cTn id="632" dur="1" fill="hold">
                                          <p:stCondLst>
                                            <p:cond delay="0"/>
                                          </p:stCondLst>
                                        </p:cTn>
                                        <p:tgtEl>
                                          <p:spTgt spid="56"/>
                                        </p:tgtEl>
                                        <p:attrNameLst>
                                          <p:attrName>style.visibility</p:attrName>
                                        </p:attrNameLst>
                                      </p:cBhvr>
                                      <p:to>
                                        <p:strVal val="visible"/>
                                      </p:to>
                                    </p:set>
                                    <p:anim calcmode="lin" valueType="num">
                                      <p:cBhvr additive="base">
                                        <p:cTn id="633" dur="3500" fill="hold"/>
                                        <p:tgtEl>
                                          <p:spTgt spid="56"/>
                                        </p:tgtEl>
                                        <p:attrNameLst>
                                          <p:attrName>ppt_x</p:attrName>
                                        </p:attrNameLst>
                                      </p:cBhvr>
                                      <p:tavLst>
                                        <p:tav tm="0">
                                          <p:val>
                                            <p:strVal val="0-#ppt_w/2"/>
                                          </p:val>
                                        </p:tav>
                                        <p:tav tm="100000">
                                          <p:val>
                                            <p:strVal val="#ppt_x"/>
                                          </p:val>
                                        </p:tav>
                                      </p:tavLst>
                                    </p:anim>
                                    <p:anim calcmode="lin" valueType="num">
                                      <p:cBhvr additive="base">
                                        <p:cTn id="634" dur="3500" fill="hold"/>
                                        <p:tgtEl>
                                          <p:spTgt spid="56"/>
                                        </p:tgtEl>
                                        <p:attrNameLst>
                                          <p:attrName>ppt_y</p:attrName>
                                        </p:attrNameLst>
                                      </p:cBhvr>
                                      <p:tavLst>
                                        <p:tav tm="0">
                                          <p:val>
                                            <p:strVal val="0-#ppt_h/2"/>
                                          </p:val>
                                        </p:tav>
                                        <p:tav tm="100000">
                                          <p:val>
                                            <p:strVal val="#ppt_y"/>
                                          </p:val>
                                        </p:tav>
                                      </p:tavLst>
                                    </p:anim>
                                  </p:childTnLst>
                                </p:cTn>
                              </p:par>
                              <p:par>
                                <p:cTn id="635" presetID="19" presetClass="entr" presetSubtype="10" fill="hold" grpId="1" nodeType="withEffect">
                                  <p:stCondLst>
                                    <p:cond delay="0"/>
                                  </p:stCondLst>
                                  <p:childTnLst>
                                    <p:set>
                                      <p:cBhvr>
                                        <p:cTn id="636" dur="1" fill="hold">
                                          <p:stCondLst>
                                            <p:cond delay="0"/>
                                          </p:stCondLst>
                                        </p:cTn>
                                        <p:tgtEl>
                                          <p:spTgt spid="56"/>
                                        </p:tgtEl>
                                        <p:attrNameLst>
                                          <p:attrName>style.visibility</p:attrName>
                                        </p:attrNameLst>
                                      </p:cBhvr>
                                      <p:to>
                                        <p:strVal val="visible"/>
                                      </p:to>
                                    </p:set>
                                    <p:anim calcmode="lin" valueType="num">
                                      <p:cBhvr>
                                        <p:cTn id="637" dur="3500" fill="hold"/>
                                        <p:tgtEl>
                                          <p:spTgt spid="56"/>
                                        </p:tgtEl>
                                        <p:attrNameLst>
                                          <p:attrName>ppt_w</p:attrName>
                                        </p:attrNameLst>
                                      </p:cBhvr>
                                      <p:tavLst>
                                        <p:tav tm="0" fmla="#ppt_w*sin(2.5*pi*$)">
                                          <p:val>
                                            <p:fltVal val="0"/>
                                          </p:val>
                                        </p:tav>
                                        <p:tav tm="100000">
                                          <p:val>
                                            <p:fltVal val="1"/>
                                          </p:val>
                                        </p:tav>
                                      </p:tavLst>
                                    </p:anim>
                                    <p:anim calcmode="lin" valueType="num">
                                      <p:cBhvr>
                                        <p:cTn id="638" dur="3500" fill="hold"/>
                                        <p:tgtEl>
                                          <p:spTgt spid="56"/>
                                        </p:tgtEl>
                                        <p:attrNameLst>
                                          <p:attrName>ppt_h</p:attrName>
                                        </p:attrNameLst>
                                      </p:cBhvr>
                                      <p:tavLst>
                                        <p:tav tm="0">
                                          <p:val>
                                            <p:strVal val="#ppt_h"/>
                                          </p:val>
                                        </p:tav>
                                        <p:tav tm="100000">
                                          <p:val>
                                            <p:strVal val="#ppt_h"/>
                                          </p:val>
                                        </p:tav>
                                      </p:tavLst>
                                    </p:anim>
                                  </p:childTnLst>
                                </p:cTn>
                              </p:par>
                              <p:par>
                                <p:cTn id="639" presetID="2" presetClass="exit" presetSubtype="2" fill="hold" grpId="2" nodeType="withEffect">
                                  <p:stCondLst>
                                    <p:cond delay="0"/>
                                  </p:stCondLst>
                                  <p:childTnLst>
                                    <p:anim calcmode="lin" valueType="num">
                                      <p:cBhvr additive="base">
                                        <p:cTn id="640" dur="3500"/>
                                        <p:tgtEl>
                                          <p:spTgt spid="56"/>
                                        </p:tgtEl>
                                        <p:attrNameLst>
                                          <p:attrName>ppt_x</p:attrName>
                                        </p:attrNameLst>
                                      </p:cBhvr>
                                      <p:tavLst>
                                        <p:tav tm="0">
                                          <p:val>
                                            <p:strVal val="ppt_x"/>
                                          </p:val>
                                        </p:tav>
                                        <p:tav tm="100000">
                                          <p:val>
                                            <p:strVal val="1+ppt_w/2"/>
                                          </p:val>
                                        </p:tav>
                                      </p:tavLst>
                                    </p:anim>
                                    <p:anim calcmode="lin" valueType="num">
                                      <p:cBhvr additive="base">
                                        <p:cTn id="641" dur="3500"/>
                                        <p:tgtEl>
                                          <p:spTgt spid="56"/>
                                        </p:tgtEl>
                                        <p:attrNameLst>
                                          <p:attrName>ppt_y</p:attrName>
                                        </p:attrNameLst>
                                      </p:cBhvr>
                                      <p:tavLst>
                                        <p:tav tm="0">
                                          <p:val>
                                            <p:strVal val="ppt_y"/>
                                          </p:val>
                                        </p:tav>
                                        <p:tav tm="100000">
                                          <p:val>
                                            <p:strVal val="ppt_y"/>
                                          </p:val>
                                        </p:tav>
                                      </p:tavLst>
                                    </p:anim>
                                    <p:set>
                                      <p:cBhvr>
                                        <p:cTn id="642" dur="1" fill="hold">
                                          <p:stCondLst>
                                            <p:cond delay="3499"/>
                                          </p:stCondLst>
                                        </p:cTn>
                                        <p:tgtEl>
                                          <p:spTgt spid="56"/>
                                        </p:tgtEl>
                                        <p:attrNameLst>
                                          <p:attrName>style.visibility</p:attrName>
                                        </p:attrNameLst>
                                      </p:cBhvr>
                                      <p:to>
                                        <p:strVal val="hidden"/>
                                      </p:to>
                                    </p:set>
                                  </p:childTnLst>
                                </p:cTn>
                              </p:par>
                              <p:par>
                                <p:cTn id="643" presetID="8" presetClass="entr" presetSubtype="16" fill="hold" grpId="3" nodeType="withEffect">
                                  <p:stCondLst>
                                    <p:cond delay="0"/>
                                  </p:stCondLst>
                                  <p:childTnLst>
                                    <p:set>
                                      <p:cBhvr>
                                        <p:cTn id="644" dur="1" fill="hold">
                                          <p:stCondLst>
                                            <p:cond delay="0"/>
                                          </p:stCondLst>
                                        </p:cTn>
                                        <p:tgtEl>
                                          <p:spTgt spid="56"/>
                                        </p:tgtEl>
                                        <p:attrNameLst>
                                          <p:attrName>style.visibility</p:attrName>
                                        </p:attrNameLst>
                                      </p:cBhvr>
                                      <p:to>
                                        <p:strVal val="visible"/>
                                      </p:to>
                                    </p:set>
                                    <p:animEffect transition="in" filter="diamond(in)">
                                      <p:cBhvr>
                                        <p:cTn id="645" dur="3500"/>
                                        <p:tgtEl>
                                          <p:spTgt spid="56"/>
                                        </p:tgtEl>
                                      </p:cBhvr>
                                    </p:animEffect>
                                  </p:childTnLst>
                                </p:cTn>
                              </p:par>
                              <p:par>
                                <p:cTn id="646" presetID="2" presetClass="entr" presetSubtype="9" fill="hold" grpId="0" nodeType="withEffect">
                                  <p:stCondLst>
                                    <p:cond delay="0"/>
                                  </p:stCondLst>
                                  <p:childTnLst>
                                    <p:set>
                                      <p:cBhvr>
                                        <p:cTn id="647" dur="1" fill="hold">
                                          <p:stCondLst>
                                            <p:cond delay="0"/>
                                          </p:stCondLst>
                                        </p:cTn>
                                        <p:tgtEl>
                                          <p:spTgt spid="46"/>
                                        </p:tgtEl>
                                        <p:attrNameLst>
                                          <p:attrName>style.visibility</p:attrName>
                                        </p:attrNameLst>
                                      </p:cBhvr>
                                      <p:to>
                                        <p:strVal val="visible"/>
                                      </p:to>
                                    </p:set>
                                    <p:anim calcmode="lin" valueType="num">
                                      <p:cBhvr additive="base">
                                        <p:cTn id="648" dur="3500" fill="hold"/>
                                        <p:tgtEl>
                                          <p:spTgt spid="46"/>
                                        </p:tgtEl>
                                        <p:attrNameLst>
                                          <p:attrName>ppt_x</p:attrName>
                                        </p:attrNameLst>
                                      </p:cBhvr>
                                      <p:tavLst>
                                        <p:tav tm="0">
                                          <p:val>
                                            <p:strVal val="0-#ppt_w/2"/>
                                          </p:val>
                                        </p:tav>
                                        <p:tav tm="100000">
                                          <p:val>
                                            <p:strVal val="#ppt_x"/>
                                          </p:val>
                                        </p:tav>
                                      </p:tavLst>
                                    </p:anim>
                                    <p:anim calcmode="lin" valueType="num">
                                      <p:cBhvr additive="base">
                                        <p:cTn id="649" dur="3500" fill="hold"/>
                                        <p:tgtEl>
                                          <p:spTgt spid="46"/>
                                        </p:tgtEl>
                                        <p:attrNameLst>
                                          <p:attrName>ppt_y</p:attrName>
                                        </p:attrNameLst>
                                      </p:cBhvr>
                                      <p:tavLst>
                                        <p:tav tm="0">
                                          <p:val>
                                            <p:strVal val="0-#ppt_h/2"/>
                                          </p:val>
                                        </p:tav>
                                        <p:tav tm="100000">
                                          <p:val>
                                            <p:strVal val="#ppt_y"/>
                                          </p:val>
                                        </p:tav>
                                      </p:tavLst>
                                    </p:anim>
                                  </p:childTnLst>
                                </p:cTn>
                              </p:par>
                              <p:par>
                                <p:cTn id="650" presetID="19" presetClass="entr" presetSubtype="10" fill="hold" grpId="1" nodeType="withEffect">
                                  <p:stCondLst>
                                    <p:cond delay="0"/>
                                  </p:stCondLst>
                                  <p:childTnLst>
                                    <p:set>
                                      <p:cBhvr>
                                        <p:cTn id="651" dur="1" fill="hold">
                                          <p:stCondLst>
                                            <p:cond delay="0"/>
                                          </p:stCondLst>
                                        </p:cTn>
                                        <p:tgtEl>
                                          <p:spTgt spid="46"/>
                                        </p:tgtEl>
                                        <p:attrNameLst>
                                          <p:attrName>style.visibility</p:attrName>
                                        </p:attrNameLst>
                                      </p:cBhvr>
                                      <p:to>
                                        <p:strVal val="visible"/>
                                      </p:to>
                                    </p:set>
                                    <p:anim calcmode="lin" valueType="num">
                                      <p:cBhvr>
                                        <p:cTn id="652" dur="3500" fill="hold"/>
                                        <p:tgtEl>
                                          <p:spTgt spid="46"/>
                                        </p:tgtEl>
                                        <p:attrNameLst>
                                          <p:attrName>ppt_w</p:attrName>
                                        </p:attrNameLst>
                                      </p:cBhvr>
                                      <p:tavLst>
                                        <p:tav tm="0" fmla="#ppt_w*sin(2.5*pi*$)">
                                          <p:val>
                                            <p:fltVal val="0"/>
                                          </p:val>
                                        </p:tav>
                                        <p:tav tm="100000">
                                          <p:val>
                                            <p:fltVal val="1"/>
                                          </p:val>
                                        </p:tav>
                                      </p:tavLst>
                                    </p:anim>
                                    <p:anim calcmode="lin" valueType="num">
                                      <p:cBhvr>
                                        <p:cTn id="653" dur="3500" fill="hold"/>
                                        <p:tgtEl>
                                          <p:spTgt spid="46"/>
                                        </p:tgtEl>
                                        <p:attrNameLst>
                                          <p:attrName>ppt_h</p:attrName>
                                        </p:attrNameLst>
                                      </p:cBhvr>
                                      <p:tavLst>
                                        <p:tav tm="0">
                                          <p:val>
                                            <p:strVal val="#ppt_h"/>
                                          </p:val>
                                        </p:tav>
                                        <p:tav tm="100000">
                                          <p:val>
                                            <p:strVal val="#ppt_h"/>
                                          </p:val>
                                        </p:tav>
                                      </p:tavLst>
                                    </p:anim>
                                  </p:childTnLst>
                                </p:cTn>
                              </p:par>
                              <p:par>
                                <p:cTn id="654" presetID="2" presetClass="exit" presetSubtype="2" fill="hold" grpId="2" nodeType="withEffect">
                                  <p:stCondLst>
                                    <p:cond delay="0"/>
                                  </p:stCondLst>
                                  <p:childTnLst>
                                    <p:anim calcmode="lin" valueType="num">
                                      <p:cBhvr additive="base">
                                        <p:cTn id="655" dur="3500"/>
                                        <p:tgtEl>
                                          <p:spTgt spid="46"/>
                                        </p:tgtEl>
                                        <p:attrNameLst>
                                          <p:attrName>ppt_x</p:attrName>
                                        </p:attrNameLst>
                                      </p:cBhvr>
                                      <p:tavLst>
                                        <p:tav tm="0">
                                          <p:val>
                                            <p:strVal val="ppt_x"/>
                                          </p:val>
                                        </p:tav>
                                        <p:tav tm="100000">
                                          <p:val>
                                            <p:strVal val="1+ppt_w/2"/>
                                          </p:val>
                                        </p:tav>
                                      </p:tavLst>
                                    </p:anim>
                                    <p:anim calcmode="lin" valueType="num">
                                      <p:cBhvr additive="base">
                                        <p:cTn id="656" dur="3500"/>
                                        <p:tgtEl>
                                          <p:spTgt spid="46"/>
                                        </p:tgtEl>
                                        <p:attrNameLst>
                                          <p:attrName>ppt_y</p:attrName>
                                        </p:attrNameLst>
                                      </p:cBhvr>
                                      <p:tavLst>
                                        <p:tav tm="0">
                                          <p:val>
                                            <p:strVal val="ppt_y"/>
                                          </p:val>
                                        </p:tav>
                                        <p:tav tm="100000">
                                          <p:val>
                                            <p:strVal val="ppt_y"/>
                                          </p:val>
                                        </p:tav>
                                      </p:tavLst>
                                    </p:anim>
                                    <p:set>
                                      <p:cBhvr>
                                        <p:cTn id="657" dur="1" fill="hold">
                                          <p:stCondLst>
                                            <p:cond delay="3499"/>
                                          </p:stCondLst>
                                        </p:cTn>
                                        <p:tgtEl>
                                          <p:spTgt spid="46"/>
                                        </p:tgtEl>
                                        <p:attrNameLst>
                                          <p:attrName>style.visibility</p:attrName>
                                        </p:attrNameLst>
                                      </p:cBhvr>
                                      <p:to>
                                        <p:strVal val="hidden"/>
                                      </p:to>
                                    </p:set>
                                  </p:childTnLst>
                                </p:cTn>
                              </p:par>
                              <p:par>
                                <p:cTn id="658" presetID="8" presetClass="entr" presetSubtype="16" fill="hold" grpId="3" nodeType="withEffect">
                                  <p:stCondLst>
                                    <p:cond delay="0"/>
                                  </p:stCondLst>
                                  <p:childTnLst>
                                    <p:set>
                                      <p:cBhvr>
                                        <p:cTn id="659" dur="1" fill="hold">
                                          <p:stCondLst>
                                            <p:cond delay="0"/>
                                          </p:stCondLst>
                                        </p:cTn>
                                        <p:tgtEl>
                                          <p:spTgt spid="46"/>
                                        </p:tgtEl>
                                        <p:attrNameLst>
                                          <p:attrName>style.visibility</p:attrName>
                                        </p:attrNameLst>
                                      </p:cBhvr>
                                      <p:to>
                                        <p:strVal val="visible"/>
                                      </p:to>
                                    </p:set>
                                    <p:animEffect transition="in" filter="diamond(in)">
                                      <p:cBhvr>
                                        <p:cTn id="660" dur="3500"/>
                                        <p:tgtEl>
                                          <p:spTgt spid="46"/>
                                        </p:tgtEl>
                                      </p:cBhvr>
                                    </p:animEffect>
                                  </p:childTnLst>
                                </p:cTn>
                              </p:par>
                              <p:par>
                                <p:cTn id="661" presetID="2" presetClass="entr" presetSubtype="9" fill="hold" grpId="0" nodeType="withEffect">
                                  <p:stCondLst>
                                    <p:cond delay="0"/>
                                  </p:stCondLst>
                                  <p:childTnLst>
                                    <p:set>
                                      <p:cBhvr>
                                        <p:cTn id="662" dur="1" fill="hold">
                                          <p:stCondLst>
                                            <p:cond delay="0"/>
                                          </p:stCondLst>
                                        </p:cTn>
                                        <p:tgtEl>
                                          <p:spTgt spid="45"/>
                                        </p:tgtEl>
                                        <p:attrNameLst>
                                          <p:attrName>style.visibility</p:attrName>
                                        </p:attrNameLst>
                                      </p:cBhvr>
                                      <p:to>
                                        <p:strVal val="visible"/>
                                      </p:to>
                                    </p:set>
                                    <p:anim calcmode="lin" valueType="num">
                                      <p:cBhvr additive="base">
                                        <p:cTn id="663" dur="3500" fill="hold"/>
                                        <p:tgtEl>
                                          <p:spTgt spid="45"/>
                                        </p:tgtEl>
                                        <p:attrNameLst>
                                          <p:attrName>ppt_x</p:attrName>
                                        </p:attrNameLst>
                                      </p:cBhvr>
                                      <p:tavLst>
                                        <p:tav tm="0">
                                          <p:val>
                                            <p:strVal val="0-#ppt_w/2"/>
                                          </p:val>
                                        </p:tav>
                                        <p:tav tm="100000">
                                          <p:val>
                                            <p:strVal val="#ppt_x"/>
                                          </p:val>
                                        </p:tav>
                                      </p:tavLst>
                                    </p:anim>
                                    <p:anim calcmode="lin" valueType="num">
                                      <p:cBhvr additive="base">
                                        <p:cTn id="664" dur="3500" fill="hold"/>
                                        <p:tgtEl>
                                          <p:spTgt spid="45"/>
                                        </p:tgtEl>
                                        <p:attrNameLst>
                                          <p:attrName>ppt_y</p:attrName>
                                        </p:attrNameLst>
                                      </p:cBhvr>
                                      <p:tavLst>
                                        <p:tav tm="0">
                                          <p:val>
                                            <p:strVal val="0-#ppt_h/2"/>
                                          </p:val>
                                        </p:tav>
                                        <p:tav tm="100000">
                                          <p:val>
                                            <p:strVal val="#ppt_y"/>
                                          </p:val>
                                        </p:tav>
                                      </p:tavLst>
                                    </p:anim>
                                  </p:childTnLst>
                                </p:cTn>
                              </p:par>
                              <p:par>
                                <p:cTn id="665" presetID="19" presetClass="entr" presetSubtype="10" fill="hold" grpId="1" nodeType="withEffect">
                                  <p:stCondLst>
                                    <p:cond delay="0"/>
                                  </p:stCondLst>
                                  <p:childTnLst>
                                    <p:set>
                                      <p:cBhvr>
                                        <p:cTn id="666" dur="1" fill="hold">
                                          <p:stCondLst>
                                            <p:cond delay="0"/>
                                          </p:stCondLst>
                                        </p:cTn>
                                        <p:tgtEl>
                                          <p:spTgt spid="45"/>
                                        </p:tgtEl>
                                        <p:attrNameLst>
                                          <p:attrName>style.visibility</p:attrName>
                                        </p:attrNameLst>
                                      </p:cBhvr>
                                      <p:to>
                                        <p:strVal val="visible"/>
                                      </p:to>
                                    </p:set>
                                    <p:anim calcmode="lin" valueType="num">
                                      <p:cBhvr>
                                        <p:cTn id="667" dur="3500" fill="hold"/>
                                        <p:tgtEl>
                                          <p:spTgt spid="45"/>
                                        </p:tgtEl>
                                        <p:attrNameLst>
                                          <p:attrName>ppt_w</p:attrName>
                                        </p:attrNameLst>
                                      </p:cBhvr>
                                      <p:tavLst>
                                        <p:tav tm="0" fmla="#ppt_w*sin(2.5*pi*$)">
                                          <p:val>
                                            <p:fltVal val="0"/>
                                          </p:val>
                                        </p:tav>
                                        <p:tav tm="100000">
                                          <p:val>
                                            <p:fltVal val="1"/>
                                          </p:val>
                                        </p:tav>
                                      </p:tavLst>
                                    </p:anim>
                                    <p:anim calcmode="lin" valueType="num">
                                      <p:cBhvr>
                                        <p:cTn id="668" dur="3500" fill="hold"/>
                                        <p:tgtEl>
                                          <p:spTgt spid="45"/>
                                        </p:tgtEl>
                                        <p:attrNameLst>
                                          <p:attrName>ppt_h</p:attrName>
                                        </p:attrNameLst>
                                      </p:cBhvr>
                                      <p:tavLst>
                                        <p:tav tm="0">
                                          <p:val>
                                            <p:strVal val="#ppt_h"/>
                                          </p:val>
                                        </p:tav>
                                        <p:tav tm="100000">
                                          <p:val>
                                            <p:strVal val="#ppt_h"/>
                                          </p:val>
                                        </p:tav>
                                      </p:tavLst>
                                    </p:anim>
                                  </p:childTnLst>
                                </p:cTn>
                              </p:par>
                              <p:par>
                                <p:cTn id="669" presetID="2" presetClass="exit" presetSubtype="2" fill="hold" grpId="2" nodeType="withEffect">
                                  <p:stCondLst>
                                    <p:cond delay="0"/>
                                  </p:stCondLst>
                                  <p:childTnLst>
                                    <p:anim calcmode="lin" valueType="num">
                                      <p:cBhvr additive="base">
                                        <p:cTn id="670" dur="3500"/>
                                        <p:tgtEl>
                                          <p:spTgt spid="45"/>
                                        </p:tgtEl>
                                        <p:attrNameLst>
                                          <p:attrName>ppt_x</p:attrName>
                                        </p:attrNameLst>
                                      </p:cBhvr>
                                      <p:tavLst>
                                        <p:tav tm="0">
                                          <p:val>
                                            <p:strVal val="ppt_x"/>
                                          </p:val>
                                        </p:tav>
                                        <p:tav tm="100000">
                                          <p:val>
                                            <p:strVal val="1+ppt_w/2"/>
                                          </p:val>
                                        </p:tav>
                                      </p:tavLst>
                                    </p:anim>
                                    <p:anim calcmode="lin" valueType="num">
                                      <p:cBhvr additive="base">
                                        <p:cTn id="671" dur="3500"/>
                                        <p:tgtEl>
                                          <p:spTgt spid="45"/>
                                        </p:tgtEl>
                                        <p:attrNameLst>
                                          <p:attrName>ppt_y</p:attrName>
                                        </p:attrNameLst>
                                      </p:cBhvr>
                                      <p:tavLst>
                                        <p:tav tm="0">
                                          <p:val>
                                            <p:strVal val="ppt_y"/>
                                          </p:val>
                                        </p:tav>
                                        <p:tav tm="100000">
                                          <p:val>
                                            <p:strVal val="ppt_y"/>
                                          </p:val>
                                        </p:tav>
                                      </p:tavLst>
                                    </p:anim>
                                    <p:set>
                                      <p:cBhvr>
                                        <p:cTn id="672" dur="1" fill="hold">
                                          <p:stCondLst>
                                            <p:cond delay="3499"/>
                                          </p:stCondLst>
                                        </p:cTn>
                                        <p:tgtEl>
                                          <p:spTgt spid="45"/>
                                        </p:tgtEl>
                                        <p:attrNameLst>
                                          <p:attrName>style.visibility</p:attrName>
                                        </p:attrNameLst>
                                      </p:cBhvr>
                                      <p:to>
                                        <p:strVal val="hidden"/>
                                      </p:to>
                                    </p:set>
                                  </p:childTnLst>
                                </p:cTn>
                              </p:par>
                              <p:par>
                                <p:cTn id="673" presetID="8" presetClass="entr" presetSubtype="16" fill="hold" grpId="3" nodeType="withEffect">
                                  <p:stCondLst>
                                    <p:cond delay="0"/>
                                  </p:stCondLst>
                                  <p:childTnLst>
                                    <p:set>
                                      <p:cBhvr>
                                        <p:cTn id="674" dur="1" fill="hold">
                                          <p:stCondLst>
                                            <p:cond delay="0"/>
                                          </p:stCondLst>
                                        </p:cTn>
                                        <p:tgtEl>
                                          <p:spTgt spid="45"/>
                                        </p:tgtEl>
                                        <p:attrNameLst>
                                          <p:attrName>style.visibility</p:attrName>
                                        </p:attrNameLst>
                                      </p:cBhvr>
                                      <p:to>
                                        <p:strVal val="visible"/>
                                      </p:to>
                                    </p:set>
                                    <p:animEffect transition="in" filter="diamond(in)">
                                      <p:cBhvr>
                                        <p:cTn id="675" dur="3500"/>
                                        <p:tgtEl>
                                          <p:spTgt spid="45"/>
                                        </p:tgtEl>
                                      </p:cBhvr>
                                    </p:animEffect>
                                  </p:childTnLst>
                                </p:cTn>
                              </p:par>
                              <p:par>
                                <p:cTn id="676" presetID="2" presetClass="entr" presetSubtype="9" fill="hold" grpId="0" nodeType="withEffect">
                                  <p:stCondLst>
                                    <p:cond delay="0"/>
                                  </p:stCondLst>
                                  <p:childTnLst>
                                    <p:set>
                                      <p:cBhvr>
                                        <p:cTn id="677" dur="1" fill="hold">
                                          <p:stCondLst>
                                            <p:cond delay="0"/>
                                          </p:stCondLst>
                                        </p:cTn>
                                        <p:tgtEl>
                                          <p:spTgt spid="44"/>
                                        </p:tgtEl>
                                        <p:attrNameLst>
                                          <p:attrName>style.visibility</p:attrName>
                                        </p:attrNameLst>
                                      </p:cBhvr>
                                      <p:to>
                                        <p:strVal val="visible"/>
                                      </p:to>
                                    </p:set>
                                    <p:anim calcmode="lin" valueType="num">
                                      <p:cBhvr additive="base">
                                        <p:cTn id="678" dur="3500" fill="hold"/>
                                        <p:tgtEl>
                                          <p:spTgt spid="44"/>
                                        </p:tgtEl>
                                        <p:attrNameLst>
                                          <p:attrName>ppt_x</p:attrName>
                                        </p:attrNameLst>
                                      </p:cBhvr>
                                      <p:tavLst>
                                        <p:tav tm="0">
                                          <p:val>
                                            <p:strVal val="0-#ppt_w/2"/>
                                          </p:val>
                                        </p:tav>
                                        <p:tav tm="100000">
                                          <p:val>
                                            <p:strVal val="#ppt_x"/>
                                          </p:val>
                                        </p:tav>
                                      </p:tavLst>
                                    </p:anim>
                                    <p:anim calcmode="lin" valueType="num">
                                      <p:cBhvr additive="base">
                                        <p:cTn id="679" dur="3500" fill="hold"/>
                                        <p:tgtEl>
                                          <p:spTgt spid="44"/>
                                        </p:tgtEl>
                                        <p:attrNameLst>
                                          <p:attrName>ppt_y</p:attrName>
                                        </p:attrNameLst>
                                      </p:cBhvr>
                                      <p:tavLst>
                                        <p:tav tm="0">
                                          <p:val>
                                            <p:strVal val="0-#ppt_h/2"/>
                                          </p:val>
                                        </p:tav>
                                        <p:tav tm="100000">
                                          <p:val>
                                            <p:strVal val="#ppt_y"/>
                                          </p:val>
                                        </p:tav>
                                      </p:tavLst>
                                    </p:anim>
                                  </p:childTnLst>
                                </p:cTn>
                              </p:par>
                              <p:par>
                                <p:cTn id="680" presetID="19" presetClass="entr" presetSubtype="10" fill="hold" grpId="1" nodeType="withEffect">
                                  <p:stCondLst>
                                    <p:cond delay="0"/>
                                  </p:stCondLst>
                                  <p:childTnLst>
                                    <p:set>
                                      <p:cBhvr>
                                        <p:cTn id="681" dur="1" fill="hold">
                                          <p:stCondLst>
                                            <p:cond delay="0"/>
                                          </p:stCondLst>
                                        </p:cTn>
                                        <p:tgtEl>
                                          <p:spTgt spid="44"/>
                                        </p:tgtEl>
                                        <p:attrNameLst>
                                          <p:attrName>style.visibility</p:attrName>
                                        </p:attrNameLst>
                                      </p:cBhvr>
                                      <p:to>
                                        <p:strVal val="visible"/>
                                      </p:to>
                                    </p:set>
                                    <p:anim calcmode="lin" valueType="num">
                                      <p:cBhvr>
                                        <p:cTn id="682" dur="3500" fill="hold"/>
                                        <p:tgtEl>
                                          <p:spTgt spid="44"/>
                                        </p:tgtEl>
                                        <p:attrNameLst>
                                          <p:attrName>ppt_w</p:attrName>
                                        </p:attrNameLst>
                                      </p:cBhvr>
                                      <p:tavLst>
                                        <p:tav tm="0" fmla="#ppt_w*sin(2.5*pi*$)">
                                          <p:val>
                                            <p:fltVal val="0"/>
                                          </p:val>
                                        </p:tav>
                                        <p:tav tm="100000">
                                          <p:val>
                                            <p:fltVal val="1"/>
                                          </p:val>
                                        </p:tav>
                                      </p:tavLst>
                                    </p:anim>
                                    <p:anim calcmode="lin" valueType="num">
                                      <p:cBhvr>
                                        <p:cTn id="683" dur="3500" fill="hold"/>
                                        <p:tgtEl>
                                          <p:spTgt spid="44"/>
                                        </p:tgtEl>
                                        <p:attrNameLst>
                                          <p:attrName>ppt_h</p:attrName>
                                        </p:attrNameLst>
                                      </p:cBhvr>
                                      <p:tavLst>
                                        <p:tav tm="0">
                                          <p:val>
                                            <p:strVal val="#ppt_h"/>
                                          </p:val>
                                        </p:tav>
                                        <p:tav tm="100000">
                                          <p:val>
                                            <p:strVal val="#ppt_h"/>
                                          </p:val>
                                        </p:tav>
                                      </p:tavLst>
                                    </p:anim>
                                  </p:childTnLst>
                                </p:cTn>
                              </p:par>
                              <p:par>
                                <p:cTn id="684" presetID="2" presetClass="exit" presetSubtype="2" fill="hold" grpId="2" nodeType="withEffect">
                                  <p:stCondLst>
                                    <p:cond delay="0"/>
                                  </p:stCondLst>
                                  <p:childTnLst>
                                    <p:anim calcmode="lin" valueType="num">
                                      <p:cBhvr additive="base">
                                        <p:cTn id="685" dur="3500"/>
                                        <p:tgtEl>
                                          <p:spTgt spid="44"/>
                                        </p:tgtEl>
                                        <p:attrNameLst>
                                          <p:attrName>ppt_x</p:attrName>
                                        </p:attrNameLst>
                                      </p:cBhvr>
                                      <p:tavLst>
                                        <p:tav tm="0">
                                          <p:val>
                                            <p:strVal val="ppt_x"/>
                                          </p:val>
                                        </p:tav>
                                        <p:tav tm="100000">
                                          <p:val>
                                            <p:strVal val="1+ppt_w/2"/>
                                          </p:val>
                                        </p:tav>
                                      </p:tavLst>
                                    </p:anim>
                                    <p:anim calcmode="lin" valueType="num">
                                      <p:cBhvr additive="base">
                                        <p:cTn id="686" dur="3500"/>
                                        <p:tgtEl>
                                          <p:spTgt spid="44"/>
                                        </p:tgtEl>
                                        <p:attrNameLst>
                                          <p:attrName>ppt_y</p:attrName>
                                        </p:attrNameLst>
                                      </p:cBhvr>
                                      <p:tavLst>
                                        <p:tav tm="0">
                                          <p:val>
                                            <p:strVal val="ppt_y"/>
                                          </p:val>
                                        </p:tav>
                                        <p:tav tm="100000">
                                          <p:val>
                                            <p:strVal val="ppt_y"/>
                                          </p:val>
                                        </p:tav>
                                      </p:tavLst>
                                    </p:anim>
                                    <p:set>
                                      <p:cBhvr>
                                        <p:cTn id="687" dur="1" fill="hold">
                                          <p:stCondLst>
                                            <p:cond delay="3499"/>
                                          </p:stCondLst>
                                        </p:cTn>
                                        <p:tgtEl>
                                          <p:spTgt spid="44"/>
                                        </p:tgtEl>
                                        <p:attrNameLst>
                                          <p:attrName>style.visibility</p:attrName>
                                        </p:attrNameLst>
                                      </p:cBhvr>
                                      <p:to>
                                        <p:strVal val="hidden"/>
                                      </p:to>
                                    </p:set>
                                  </p:childTnLst>
                                </p:cTn>
                              </p:par>
                              <p:par>
                                <p:cTn id="688" presetID="8" presetClass="entr" presetSubtype="16" fill="hold" grpId="3" nodeType="withEffect">
                                  <p:stCondLst>
                                    <p:cond delay="0"/>
                                  </p:stCondLst>
                                  <p:childTnLst>
                                    <p:set>
                                      <p:cBhvr>
                                        <p:cTn id="689" dur="1" fill="hold">
                                          <p:stCondLst>
                                            <p:cond delay="0"/>
                                          </p:stCondLst>
                                        </p:cTn>
                                        <p:tgtEl>
                                          <p:spTgt spid="44"/>
                                        </p:tgtEl>
                                        <p:attrNameLst>
                                          <p:attrName>style.visibility</p:attrName>
                                        </p:attrNameLst>
                                      </p:cBhvr>
                                      <p:to>
                                        <p:strVal val="visible"/>
                                      </p:to>
                                    </p:set>
                                    <p:animEffect transition="in" filter="diamond(in)">
                                      <p:cBhvr>
                                        <p:cTn id="690" dur="3500"/>
                                        <p:tgtEl>
                                          <p:spTgt spid="44"/>
                                        </p:tgtEl>
                                      </p:cBhvr>
                                    </p:animEffect>
                                  </p:childTnLst>
                                </p:cTn>
                              </p:par>
                              <p:par>
                                <p:cTn id="691" presetID="2" presetClass="entr" presetSubtype="9" fill="hold" grpId="0" nodeType="withEffect">
                                  <p:stCondLst>
                                    <p:cond delay="0"/>
                                  </p:stCondLst>
                                  <p:childTnLst>
                                    <p:set>
                                      <p:cBhvr>
                                        <p:cTn id="692" dur="1" fill="hold">
                                          <p:stCondLst>
                                            <p:cond delay="0"/>
                                          </p:stCondLst>
                                        </p:cTn>
                                        <p:tgtEl>
                                          <p:spTgt spid="43"/>
                                        </p:tgtEl>
                                        <p:attrNameLst>
                                          <p:attrName>style.visibility</p:attrName>
                                        </p:attrNameLst>
                                      </p:cBhvr>
                                      <p:to>
                                        <p:strVal val="visible"/>
                                      </p:to>
                                    </p:set>
                                    <p:anim calcmode="lin" valueType="num">
                                      <p:cBhvr additive="base">
                                        <p:cTn id="693" dur="3500" fill="hold"/>
                                        <p:tgtEl>
                                          <p:spTgt spid="43"/>
                                        </p:tgtEl>
                                        <p:attrNameLst>
                                          <p:attrName>ppt_x</p:attrName>
                                        </p:attrNameLst>
                                      </p:cBhvr>
                                      <p:tavLst>
                                        <p:tav tm="0">
                                          <p:val>
                                            <p:strVal val="0-#ppt_w/2"/>
                                          </p:val>
                                        </p:tav>
                                        <p:tav tm="100000">
                                          <p:val>
                                            <p:strVal val="#ppt_x"/>
                                          </p:val>
                                        </p:tav>
                                      </p:tavLst>
                                    </p:anim>
                                    <p:anim calcmode="lin" valueType="num">
                                      <p:cBhvr additive="base">
                                        <p:cTn id="694" dur="3500" fill="hold"/>
                                        <p:tgtEl>
                                          <p:spTgt spid="43"/>
                                        </p:tgtEl>
                                        <p:attrNameLst>
                                          <p:attrName>ppt_y</p:attrName>
                                        </p:attrNameLst>
                                      </p:cBhvr>
                                      <p:tavLst>
                                        <p:tav tm="0">
                                          <p:val>
                                            <p:strVal val="0-#ppt_h/2"/>
                                          </p:val>
                                        </p:tav>
                                        <p:tav tm="100000">
                                          <p:val>
                                            <p:strVal val="#ppt_y"/>
                                          </p:val>
                                        </p:tav>
                                      </p:tavLst>
                                    </p:anim>
                                  </p:childTnLst>
                                </p:cTn>
                              </p:par>
                              <p:par>
                                <p:cTn id="695" presetID="19" presetClass="entr" presetSubtype="10" fill="hold" grpId="1" nodeType="withEffect">
                                  <p:stCondLst>
                                    <p:cond delay="0"/>
                                  </p:stCondLst>
                                  <p:childTnLst>
                                    <p:set>
                                      <p:cBhvr>
                                        <p:cTn id="696" dur="1" fill="hold">
                                          <p:stCondLst>
                                            <p:cond delay="0"/>
                                          </p:stCondLst>
                                        </p:cTn>
                                        <p:tgtEl>
                                          <p:spTgt spid="43"/>
                                        </p:tgtEl>
                                        <p:attrNameLst>
                                          <p:attrName>style.visibility</p:attrName>
                                        </p:attrNameLst>
                                      </p:cBhvr>
                                      <p:to>
                                        <p:strVal val="visible"/>
                                      </p:to>
                                    </p:set>
                                    <p:anim calcmode="lin" valueType="num">
                                      <p:cBhvr>
                                        <p:cTn id="697" dur="3500" fill="hold"/>
                                        <p:tgtEl>
                                          <p:spTgt spid="43"/>
                                        </p:tgtEl>
                                        <p:attrNameLst>
                                          <p:attrName>ppt_w</p:attrName>
                                        </p:attrNameLst>
                                      </p:cBhvr>
                                      <p:tavLst>
                                        <p:tav tm="0" fmla="#ppt_w*sin(2.5*pi*$)">
                                          <p:val>
                                            <p:fltVal val="0"/>
                                          </p:val>
                                        </p:tav>
                                        <p:tav tm="100000">
                                          <p:val>
                                            <p:fltVal val="1"/>
                                          </p:val>
                                        </p:tav>
                                      </p:tavLst>
                                    </p:anim>
                                    <p:anim calcmode="lin" valueType="num">
                                      <p:cBhvr>
                                        <p:cTn id="698" dur="3500" fill="hold"/>
                                        <p:tgtEl>
                                          <p:spTgt spid="43"/>
                                        </p:tgtEl>
                                        <p:attrNameLst>
                                          <p:attrName>ppt_h</p:attrName>
                                        </p:attrNameLst>
                                      </p:cBhvr>
                                      <p:tavLst>
                                        <p:tav tm="0">
                                          <p:val>
                                            <p:strVal val="#ppt_h"/>
                                          </p:val>
                                        </p:tav>
                                        <p:tav tm="100000">
                                          <p:val>
                                            <p:strVal val="#ppt_h"/>
                                          </p:val>
                                        </p:tav>
                                      </p:tavLst>
                                    </p:anim>
                                  </p:childTnLst>
                                </p:cTn>
                              </p:par>
                              <p:par>
                                <p:cTn id="699" presetID="2" presetClass="exit" presetSubtype="2" fill="hold" grpId="2" nodeType="withEffect">
                                  <p:stCondLst>
                                    <p:cond delay="0"/>
                                  </p:stCondLst>
                                  <p:childTnLst>
                                    <p:anim calcmode="lin" valueType="num">
                                      <p:cBhvr additive="base">
                                        <p:cTn id="700" dur="3500"/>
                                        <p:tgtEl>
                                          <p:spTgt spid="43"/>
                                        </p:tgtEl>
                                        <p:attrNameLst>
                                          <p:attrName>ppt_x</p:attrName>
                                        </p:attrNameLst>
                                      </p:cBhvr>
                                      <p:tavLst>
                                        <p:tav tm="0">
                                          <p:val>
                                            <p:strVal val="ppt_x"/>
                                          </p:val>
                                        </p:tav>
                                        <p:tav tm="100000">
                                          <p:val>
                                            <p:strVal val="1+ppt_w/2"/>
                                          </p:val>
                                        </p:tav>
                                      </p:tavLst>
                                    </p:anim>
                                    <p:anim calcmode="lin" valueType="num">
                                      <p:cBhvr additive="base">
                                        <p:cTn id="701" dur="3500"/>
                                        <p:tgtEl>
                                          <p:spTgt spid="43"/>
                                        </p:tgtEl>
                                        <p:attrNameLst>
                                          <p:attrName>ppt_y</p:attrName>
                                        </p:attrNameLst>
                                      </p:cBhvr>
                                      <p:tavLst>
                                        <p:tav tm="0">
                                          <p:val>
                                            <p:strVal val="ppt_y"/>
                                          </p:val>
                                        </p:tav>
                                        <p:tav tm="100000">
                                          <p:val>
                                            <p:strVal val="ppt_y"/>
                                          </p:val>
                                        </p:tav>
                                      </p:tavLst>
                                    </p:anim>
                                    <p:set>
                                      <p:cBhvr>
                                        <p:cTn id="702" dur="1" fill="hold">
                                          <p:stCondLst>
                                            <p:cond delay="3499"/>
                                          </p:stCondLst>
                                        </p:cTn>
                                        <p:tgtEl>
                                          <p:spTgt spid="43"/>
                                        </p:tgtEl>
                                        <p:attrNameLst>
                                          <p:attrName>style.visibility</p:attrName>
                                        </p:attrNameLst>
                                      </p:cBhvr>
                                      <p:to>
                                        <p:strVal val="hidden"/>
                                      </p:to>
                                    </p:set>
                                  </p:childTnLst>
                                </p:cTn>
                              </p:par>
                              <p:par>
                                <p:cTn id="703" presetID="8" presetClass="entr" presetSubtype="16" fill="hold" grpId="3" nodeType="withEffect">
                                  <p:stCondLst>
                                    <p:cond delay="0"/>
                                  </p:stCondLst>
                                  <p:childTnLst>
                                    <p:set>
                                      <p:cBhvr>
                                        <p:cTn id="704" dur="1" fill="hold">
                                          <p:stCondLst>
                                            <p:cond delay="0"/>
                                          </p:stCondLst>
                                        </p:cTn>
                                        <p:tgtEl>
                                          <p:spTgt spid="43"/>
                                        </p:tgtEl>
                                        <p:attrNameLst>
                                          <p:attrName>style.visibility</p:attrName>
                                        </p:attrNameLst>
                                      </p:cBhvr>
                                      <p:to>
                                        <p:strVal val="visible"/>
                                      </p:to>
                                    </p:set>
                                    <p:animEffect transition="in" filter="diamond(in)">
                                      <p:cBhvr>
                                        <p:cTn id="705" dur="3500"/>
                                        <p:tgtEl>
                                          <p:spTgt spid="43"/>
                                        </p:tgtEl>
                                      </p:cBhvr>
                                    </p:animEffect>
                                  </p:childTnLst>
                                </p:cTn>
                              </p:par>
                              <p:par>
                                <p:cTn id="706" presetID="2" presetClass="entr" presetSubtype="9" fill="hold" grpId="0" nodeType="withEffect">
                                  <p:stCondLst>
                                    <p:cond delay="0"/>
                                  </p:stCondLst>
                                  <p:childTnLst>
                                    <p:set>
                                      <p:cBhvr>
                                        <p:cTn id="707" dur="1" fill="hold">
                                          <p:stCondLst>
                                            <p:cond delay="0"/>
                                          </p:stCondLst>
                                        </p:cTn>
                                        <p:tgtEl>
                                          <p:spTgt spid="47"/>
                                        </p:tgtEl>
                                        <p:attrNameLst>
                                          <p:attrName>style.visibility</p:attrName>
                                        </p:attrNameLst>
                                      </p:cBhvr>
                                      <p:to>
                                        <p:strVal val="visible"/>
                                      </p:to>
                                    </p:set>
                                    <p:anim calcmode="lin" valueType="num">
                                      <p:cBhvr additive="base">
                                        <p:cTn id="708" dur="3500" fill="hold"/>
                                        <p:tgtEl>
                                          <p:spTgt spid="47"/>
                                        </p:tgtEl>
                                        <p:attrNameLst>
                                          <p:attrName>ppt_x</p:attrName>
                                        </p:attrNameLst>
                                      </p:cBhvr>
                                      <p:tavLst>
                                        <p:tav tm="0">
                                          <p:val>
                                            <p:strVal val="0-#ppt_w/2"/>
                                          </p:val>
                                        </p:tav>
                                        <p:tav tm="100000">
                                          <p:val>
                                            <p:strVal val="#ppt_x"/>
                                          </p:val>
                                        </p:tav>
                                      </p:tavLst>
                                    </p:anim>
                                    <p:anim calcmode="lin" valueType="num">
                                      <p:cBhvr additive="base">
                                        <p:cTn id="709" dur="3500" fill="hold"/>
                                        <p:tgtEl>
                                          <p:spTgt spid="47"/>
                                        </p:tgtEl>
                                        <p:attrNameLst>
                                          <p:attrName>ppt_y</p:attrName>
                                        </p:attrNameLst>
                                      </p:cBhvr>
                                      <p:tavLst>
                                        <p:tav tm="0">
                                          <p:val>
                                            <p:strVal val="0-#ppt_h/2"/>
                                          </p:val>
                                        </p:tav>
                                        <p:tav tm="100000">
                                          <p:val>
                                            <p:strVal val="#ppt_y"/>
                                          </p:val>
                                        </p:tav>
                                      </p:tavLst>
                                    </p:anim>
                                  </p:childTnLst>
                                </p:cTn>
                              </p:par>
                              <p:par>
                                <p:cTn id="710" presetID="19" presetClass="entr" presetSubtype="10" fill="hold" grpId="1" nodeType="withEffect">
                                  <p:stCondLst>
                                    <p:cond delay="0"/>
                                  </p:stCondLst>
                                  <p:childTnLst>
                                    <p:set>
                                      <p:cBhvr>
                                        <p:cTn id="711" dur="1" fill="hold">
                                          <p:stCondLst>
                                            <p:cond delay="0"/>
                                          </p:stCondLst>
                                        </p:cTn>
                                        <p:tgtEl>
                                          <p:spTgt spid="47"/>
                                        </p:tgtEl>
                                        <p:attrNameLst>
                                          <p:attrName>style.visibility</p:attrName>
                                        </p:attrNameLst>
                                      </p:cBhvr>
                                      <p:to>
                                        <p:strVal val="visible"/>
                                      </p:to>
                                    </p:set>
                                    <p:anim calcmode="lin" valueType="num">
                                      <p:cBhvr>
                                        <p:cTn id="712" dur="3500" fill="hold"/>
                                        <p:tgtEl>
                                          <p:spTgt spid="47"/>
                                        </p:tgtEl>
                                        <p:attrNameLst>
                                          <p:attrName>ppt_w</p:attrName>
                                        </p:attrNameLst>
                                      </p:cBhvr>
                                      <p:tavLst>
                                        <p:tav tm="0" fmla="#ppt_w*sin(2.5*pi*$)">
                                          <p:val>
                                            <p:fltVal val="0"/>
                                          </p:val>
                                        </p:tav>
                                        <p:tav tm="100000">
                                          <p:val>
                                            <p:fltVal val="1"/>
                                          </p:val>
                                        </p:tav>
                                      </p:tavLst>
                                    </p:anim>
                                    <p:anim calcmode="lin" valueType="num">
                                      <p:cBhvr>
                                        <p:cTn id="713" dur="3500" fill="hold"/>
                                        <p:tgtEl>
                                          <p:spTgt spid="47"/>
                                        </p:tgtEl>
                                        <p:attrNameLst>
                                          <p:attrName>ppt_h</p:attrName>
                                        </p:attrNameLst>
                                      </p:cBhvr>
                                      <p:tavLst>
                                        <p:tav tm="0">
                                          <p:val>
                                            <p:strVal val="#ppt_h"/>
                                          </p:val>
                                        </p:tav>
                                        <p:tav tm="100000">
                                          <p:val>
                                            <p:strVal val="#ppt_h"/>
                                          </p:val>
                                        </p:tav>
                                      </p:tavLst>
                                    </p:anim>
                                  </p:childTnLst>
                                </p:cTn>
                              </p:par>
                              <p:par>
                                <p:cTn id="714" presetID="2" presetClass="exit" presetSubtype="2" fill="hold" grpId="2" nodeType="withEffect">
                                  <p:stCondLst>
                                    <p:cond delay="0"/>
                                  </p:stCondLst>
                                  <p:childTnLst>
                                    <p:anim calcmode="lin" valueType="num">
                                      <p:cBhvr additive="base">
                                        <p:cTn id="715" dur="3500"/>
                                        <p:tgtEl>
                                          <p:spTgt spid="47"/>
                                        </p:tgtEl>
                                        <p:attrNameLst>
                                          <p:attrName>ppt_x</p:attrName>
                                        </p:attrNameLst>
                                      </p:cBhvr>
                                      <p:tavLst>
                                        <p:tav tm="0">
                                          <p:val>
                                            <p:strVal val="ppt_x"/>
                                          </p:val>
                                        </p:tav>
                                        <p:tav tm="100000">
                                          <p:val>
                                            <p:strVal val="1+ppt_w/2"/>
                                          </p:val>
                                        </p:tav>
                                      </p:tavLst>
                                    </p:anim>
                                    <p:anim calcmode="lin" valueType="num">
                                      <p:cBhvr additive="base">
                                        <p:cTn id="716" dur="3500"/>
                                        <p:tgtEl>
                                          <p:spTgt spid="47"/>
                                        </p:tgtEl>
                                        <p:attrNameLst>
                                          <p:attrName>ppt_y</p:attrName>
                                        </p:attrNameLst>
                                      </p:cBhvr>
                                      <p:tavLst>
                                        <p:tav tm="0">
                                          <p:val>
                                            <p:strVal val="ppt_y"/>
                                          </p:val>
                                        </p:tav>
                                        <p:tav tm="100000">
                                          <p:val>
                                            <p:strVal val="ppt_y"/>
                                          </p:val>
                                        </p:tav>
                                      </p:tavLst>
                                    </p:anim>
                                    <p:set>
                                      <p:cBhvr>
                                        <p:cTn id="717" dur="1" fill="hold">
                                          <p:stCondLst>
                                            <p:cond delay="3499"/>
                                          </p:stCondLst>
                                        </p:cTn>
                                        <p:tgtEl>
                                          <p:spTgt spid="47"/>
                                        </p:tgtEl>
                                        <p:attrNameLst>
                                          <p:attrName>style.visibility</p:attrName>
                                        </p:attrNameLst>
                                      </p:cBhvr>
                                      <p:to>
                                        <p:strVal val="hidden"/>
                                      </p:to>
                                    </p:set>
                                  </p:childTnLst>
                                </p:cTn>
                              </p:par>
                              <p:par>
                                <p:cTn id="718" presetID="8" presetClass="entr" presetSubtype="16" fill="hold" grpId="3" nodeType="withEffect">
                                  <p:stCondLst>
                                    <p:cond delay="0"/>
                                  </p:stCondLst>
                                  <p:childTnLst>
                                    <p:set>
                                      <p:cBhvr>
                                        <p:cTn id="719" dur="1" fill="hold">
                                          <p:stCondLst>
                                            <p:cond delay="0"/>
                                          </p:stCondLst>
                                        </p:cTn>
                                        <p:tgtEl>
                                          <p:spTgt spid="47"/>
                                        </p:tgtEl>
                                        <p:attrNameLst>
                                          <p:attrName>style.visibility</p:attrName>
                                        </p:attrNameLst>
                                      </p:cBhvr>
                                      <p:to>
                                        <p:strVal val="visible"/>
                                      </p:to>
                                    </p:set>
                                    <p:animEffect transition="in" filter="diamond(in)">
                                      <p:cBhvr>
                                        <p:cTn id="720" dur="3500"/>
                                        <p:tgtEl>
                                          <p:spTgt spid="47"/>
                                        </p:tgtEl>
                                      </p:cBhvr>
                                    </p:animEffect>
                                  </p:childTnLst>
                                </p:cTn>
                              </p:par>
                              <p:par>
                                <p:cTn id="721" presetID="2" presetClass="entr" presetSubtype="9" fill="hold" grpId="0" nodeType="withEffect">
                                  <p:stCondLst>
                                    <p:cond delay="0"/>
                                  </p:stCondLst>
                                  <p:childTnLst>
                                    <p:set>
                                      <p:cBhvr>
                                        <p:cTn id="722" dur="1" fill="hold">
                                          <p:stCondLst>
                                            <p:cond delay="0"/>
                                          </p:stCondLst>
                                        </p:cTn>
                                        <p:tgtEl>
                                          <p:spTgt spid="48"/>
                                        </p:tgtEl>
                                        <p:attrNameLst>
                                          <p:attrName>style.visibility</p:attrName>
                                        </p:attrNameLst>
                                      </p:cBhvr>
                                      <p:to>
                                        <p:strVal val="visible"/>
                                      </p:to>
                                    </p:set>
                                    <p:anim calcmode="lin" valueType="num">
                                      <p:cBhvr additive="base">
                                        <p:cTn id="723" dur="3500" fill="hold"/>
                                        <p:tgtEl>
                                          <p:spTgt spid="48"/>
                                        </p:tgtEl>
                                        <p:attrNameLst>
                                          <p:attrName>ppt_x</p:attrName>
                                        </p:attrNameLst>
                                      </p:cBhvr>
                                      <p:tavLst>
                                        <p:tav tm="0">
                                          <p:val>
                                            <p:strVal val="0-#ppt_w/2"/>
                                          </p:val>
                                        </p:tav>
                                        <p:tav tm="100000">
                                          <p:val>
                                            <p:strVal val="#ppt_x"/>
                                          </p:val>
                                        </p:tav>
                                      </p:tavLst>
                                    </p:anim>
                                    <p:anim calcmode="lin" valueType="num">
                                      <p:cBhvr additive="base">
                                        <p:cTn id="724" dur="3500" fill="hold"/>
                                        <p:tgtEl>
                                          <p:spTgt spid="48"/>
                                        </p:tgtEl>
                                        <p:attrNameLst>
                                          <p:attrName>ppt_y</p:attrName>
                                        </p:attrNameLst>
                                      </p:cBhvr>
                                      <p:tavLst>
                                        <p:tav tm="0">
                                          <p:val>
                                            <p:strVal val="0-#ppt_h/2"/>
                                          </p:val>
                                        </p:tav>
                                        <p:tav tm="100000">
                                          <p:val>
                                            <p:strVal val="#ppt_y"/>
                                          </p:val>
                                        </p:tav>
                                      </p:tavLst>
                                    </p:anim>
                                  </p:childTnLst>
                                </p:cTn>
                              </p:par>
                              <p:par>
                                <p:cTn id="725" presetID="19" presetClass="entr" presetSubtype="10" fill="hold" grpId="1" nodeType="withEffect">
                                  <p:stCondLst>
                                    <p:cond delay="0"/>
                                  </p:stCondLst>
                                  <p:childTnLst>
                                    <p:set>
                                      <p:cBhvr>
                                        <p:cTn id="726" dur="1" fill="hold">
                                          <p:stCondLst>
                                            <p:cond delay="0"/>
                                          </p:stCondLst>
                                        </p:cTn>
                                        <p:tgtEl>
                                          <p:spTgt spid="48"/>
                                        </p:tgtEl>
                                        <p:attrNameLst>
                                          <p:attrName>style.visibility</p:attrName>
                                        </p:attrNameLst>
                                      </p:cBhvr>
                                      <p:to>
                                        <p:strVal val="visible"/>
                                      </p:to>
                                    </p:set>
                                    <p:anim calcmode="lin" valueType="num">
                                      <p:cBhvr>
                                        <p:cTn id="727" dur="3500" fill="hold"/>
                                        <p:tgtEl>
                                          <p:spTgt spid="48"/>
                                        </p:tgtEl>
                                        <p:attrNameLst>
                                          <p:attrName>ppt_w</p:attrName>
                                        </p:attrNameLst>
                                      </p:cBhvr>
                                      <p:tavLst>
                                        <p:tav tm="0" fmla="#ppt_w*sin(2.5*pi*$)">
                                          <p:val>
                                            <p:fltVal val="0"/>
                                          </p:val>
                                        </p:tav>
                                        <p:tav tm="100000">
                                          <p:val>
                                            <p:fltVal val="1"/>
                                          </p:val>
                                        </p:tav>
                                      </p:tavLst>
                                    </p:anim>
                                    <p:anim calcmode="lin" valueType="num">
                                      <p:cBhvr>
                                        <p:cTn id="728" dur="3500" fill="hold"/>
                                        <p:tgtEl>
                                          <p:spTgt spid="48"/>
                                        </p:tgtEl>
                                        <p:attrNameLst>
                                          <p:attrName>ppt_h</p:attrName>
                                        </p:attrNameLst>
                                      </p:cBhvr>
                                      <p:tavLst>
                                        <p:tav tm="0">
                                          <p:val>
                                            <p:strVal val="#ppt_h"/>
                                          </p:val>
                                        </p:tav>
                                        <p:tav tm="100000">
                                          <p:val>
                                            <p:strVal val="#ppt_h"/>
                                          </p:val>
                                        </p:tav>
                                      </p:tavLst>
                                    </p:anim>
                                  </p:childTnLst>
                                </p:cTn>
                              </p:par>
                              <p:par>
                                <p:cTn id="729" presetID="2" presetClass="exit" presetSubtype="2" fill="hold" grpId="2" nodeType="withEffect">
                                  <p:stCondLst>
                                    <p:cond delay="0"/>
                                  </p:stCondLst>
                                  <p:childTnLst>
                                    <p:anim calcmode="lin" valueType="num">
                                      <p:cBhvr additive="base">
                                        <p:cTn id="730" dur="3500"/>
                                        <p:tgtEl>
                                          <p:spTgt spid="48"/>
                                        </p:tgtEl>
                                        <p:attrNameLst>
                                          <p:attrName>ppt_x</p:attrName>
                                        </p:attrNameLst>
                                      </p:cBhvr>
                                      <p:tavLst>
                                        <p:tav tm="0">
                                          <p:val>
                                            <p:strVal val="ppt_x"/>
                                          </p:val>
                                        </p:tav>
                                        <p:tav tm="100000">
                                          <p:val>
                                            <p:strVal val="1+ppt_w/2"/>
                                          </p:val>
                                        </p:tav>
                                      </p:tavLst>
                                    </p:anim>
                                    <p:anim calcmode="lin" valueType="num">
                                      <p:cBhvr additive="base">
                                        <p:cTn id="731" dur="3500"/>
                                        <p:tgtEl>
                                          <p:spTgt spid="48"/>
                                        </p:tgtEl>
                                        <p:attrNameLst>
                                          <p:attrName>ppt_y</p:attrName>
                                        </p:attrNameLst>
                                      </p:cBhvr>
                                      <p:tavLst>
                                        <p:tav tm="0">
                                          <p:val>
                                            <p:strVal val="ppt_y"/>
                                          </p:val>
                                        </p:tav>
                                        <p:tav tm="100000">
                                          <p:val>
                                            <p:strVal val="ppt_y"/>
                                          </p:val>
                                        </p:tav>
                                      </p:tavLst>
                                    </p:anim>
                                    <p:set>
                                      <p:cBhvr>
                                        <p:cTn id="732" dur="1" fill="hold">
                                          <p:stCondLst>
                                            <p:cond delay="3499"/>
                                          </p:stCondLst>
                                        </p:cTn>
                                        <p:tgtEl>
                                          <p:spTgt spid="48"/>
                                        </p:tgtEl>
                                        <p:attrNameLst>
                                          <p:attrName>style.visibility</p:attrName>
                                        </p:attrNameLst>
                                      </p:cBhvr>
                                      <p:to>
                                        <p:strVal val="hidden"/>
                                      </p:to>
                                    </p:set>
                                  </p:childTnLst>
                                </p:cTn>
                              </p:par>
                              <p:par>
                                <p:cTn id="733" presetID="8" presetClass="entr" presetSubtype="16" fill="hold" grpId="3" nodeType="withEffect">
                                  <p:stCondLst>
                                    <p:cond delay="0"/>
                                  </p:stCondLst>
                                  <p:childTnLst>
                                    <p:set>
                                      <p:cBhvr>
                                        <p:cTn id="734" dur="1" fill="hold">
                                          <p:stCondLst>
                                            <p:cond delay="0"/>
                                          </p:stCondLst>
                                        </p:cTn>
                                        <p:tgtEl>
                                          <p:spTgt spid="48"/>
                                        </p:tgtEl>
                                        <p:attrNameLst>
                                          <p:attrName>style.visibility</p:attrName>
                                        </p:attrNameLst>
                                      </p:cBhvr>
                                      <p:to>
                                        <p:strVal val="visible"/>
                                      </p:to>
                                    </p:set>
                                    <p:animEffect transition="in" filter="diamond(in)">
                                      <p:cBhvr>
                                        <p:cTn id="735" dur="3500"/>
                                        <p:tgtEl>
                                          <p:spTgt spid="48"/>
                                        </p:tgtEl>
                                      </p:cBhvr>
                                    </p:animEffect>
                                  </p:childTnLst>
                                </p:cTn>
                              </p:par>
                              <p:par>
                                <p:cTn id="736" presetID="2" presetClass="entr" presetSubtype="9" fill="hold" grpId="0" nodeType="withEffect">
                                  <p:stCondLst>
                                    <p:cond delay="0"/>
                                  </p:stCondLst>
                                  <p:childTnLst>
                                    <p:set>
                                      <p:cBhvr>
                                        <p:cTn id="737" dur="1" fill="hold">
                                          <p:stCondLst>
                                            <p:cond delay="0"/>
                                          </p:stCondLst>
                                        </p:cTn>
                                        <p:tgtEl>
                                          <p:spTgt spid="49"/>
                                        </p:tgtEl>
                                        <p:attrNameLst>
                                          <p:attrName>style.visibility</p:attrName>
                                        </p:attrNameLst>
                                      </p:cBhvr>
                                      <p:to>
                                        <p:strVal val="visible"/>
                                      </p:to>
                                    </p:set>
                                    <p:anim calcmode="lin" valueType="num">
                                      <p:cBhvr additive="base">
                                        <p:cTn id="738" dur="3500" fill="hold"/>
                                        <p:tgtEl>
                                          <p:spTgt spid="49"/>
                                        </p:tgtEl>
                                        <p:attrNameLst>
                                          <p:attrName>ppt_x</p:attrName>
                                        </p:attrNameLst>
                                      </p:cBhvr>
                                      <p:tavLst>
                                        <p:tav tm="0">
                                          <p:val>
                                            <p:strVal val="0-#ppt_w/2"/>
                                          </p:val>
                                        </p:tav>
                                        <p:tav tm="100000">
                                          <p:val>
                                            <p:strVal val="#ppt_x"/>
                                          </p:val>
                                        </p:tav>
                                      </p:tavLst>
                                    </p:anim>
                                    <p:anim calcmode="lin" valueType="num">
                                      <p:cBhvr additive="base">
                                        <p:cTn id="739" dur="3500" fill="hold"/>
                                        <p:tgtEl>
                                          <p:spTgt spid="49"/>
                                        </p:tgtEl>
                                        <p:attrNameLst>
                                          <p:attrName>ppt_y</p:attrName>
                                        </p:attrNameLst>
                                      </p:cBhvr>
                                      <p:tavLst>
                                        <p:tav tm="0">
                                          <p:val>
                                            <p:strVal val="0-#ppt_h/2"/>
                                          </p:val>
                                        </p:tav>
                                        <p:tav tm="100000">
                                          <p:val>
                                            <p:strVal val="#ppt_y"/>
                                          </p:val>
                                        </p:tav>
                                      </p:tavLst>
                                    </p:anim>
                                  </p:childTnLst>
                                </p:cTn>
                              </p:par>
                              <p:par>
                                <p:cTn id="740" presetID="19" presetClass="entr" presetSubtype="10" fill="hold" grpId="1" nodeType="withEffect">
                                  <p:stCondLst>
                                    <p:cond delay="0"/>
                                  </p:stCondLst>
                                  <p:childTnLst>
                                    <p:set>
                                      <p:cBhvr>
                                        <p:cTn id="741" dur="1" fill="hold">
                                          <p:stCondLst>
                                            <p:cond delay="0"/>
                                          </p:stCondLst>
                                        </p:cTn>
                                        <p:tgtEl>
                                          <p:spTgt spid="49"/>
                                        </p:tgtEl>
                                        <p:attrNameLst>
                                          <p:attrName>style.visibility</p:attrName>
                                        </p:attrNameLst>
                                      </p:cBhvr>
                                      <p:to>
                                        <p:strVal val="visible"/>
                                      </p:to>
                                    </p:set>
                                    <p:anim calcmode="lin" valueType="num">
                                      <p:cBhvr>
                                        <p:cTn id="742" dur="3500" fill="hold"/>
                                        <p:tgtEl>
                                          <p:spTgt spid="49"/>
                                        </p:tgtEl>
                                        <p:attrNameLst>
                                          <p:attrName>ppt_w</p:attrName>
                                        </p:attrNameLst>
                                      </p:cBhvr>
                                      <p:tavLst>
                                        <p:tav tm="0" fmla="#ppt_w*sin(2.5*pi*$)">
                                          <p:val>
                                            <p:fltVal val="0"/>
                                          </p:val>
                                        </p:tav>
                                        <p:tav tm="100000">
                                          <p:val>
                                            <p:fltVal val="1"/>
                                          </p:val>
                                        </p:tav>
                                      </p:tavLst>
                                    </p:anim>
                                    <p:anim calcmode="lin" valueType="num">
                                      <p:cBhvr>
                                        <p:cTn id="743" dur="3500" fill="hold"/>
                                        <p:tgtEl>
                                          <p:spTgt spid="49"/>
                                        </p:tgtEl>
                                        <p:attrNameLst>
                                          <p:attrName>ppt_h</p:attrName>
                                        </p:attrNameLst>
                                      </p:cBhvr>
                                      <p:tavLst>
                                        <p:tav tm="0">
                                          <p:val>
                                            <p:strVal val="#ppt_h"/>
                                          </p:val>
                                        </p:tav>
                                        <p:tav tm="100000">
                                          <p:val>
                                            <p:strVal val="#ppt_h"/>
                                          </p:val>
                                        </p:tav>
                                      </p:tavLst>
                                    </p:anim>
                                  </p:childTnLst>
                                </p:cTn>
                              </p:par>
                              <p:par>
                                <p:cTn id="744" presetID="2" presetClass="exit" presetSubtype="2" fill="hold" grpId="2" nodeType="withEffect">
                                  <p:stCondLst>
                                    <p:cond delay="0"/>
                                  </p:stCondLst>
                                  <p:childTnLst>
                                    <p:anim calcmode="lin" valueType="num">
                                      <p:cBhvr additive="base">
                                        <p:cTn id="745" dur="3500"/>
                                        <p:tgtEl>
                                          <p:spTgt spid="49"/>
                                        </p:tgtEl>
                                        <p:attrNameLst>
                                          <p:attrName>ppt_x</p:attrName>
                                        </p:attrNameLst>
                                      </p:cBhvr>
                                      <p:tavLst>
                                        <p:tav tm="0">
                                          <p:val>
                                            <p:strVal val="ppt_x"/>
                                          </p:val>
                                        </p:tav>
                                        <p:tav tm="100000">
                                          <p:val>
                                            <p:strVal val="1+ppt_w/2"/>
                                          </p:val>
                                        </p:tav>
                                      </p:tavLst>
                                    </p:anim>
                                    <p:anim calcmode="lin" valueType="num">
                                      <p:cBhvr additive="base">
                                        <p:cTn id="746" dur="3500"/>
                                        <p:tgtEl>
                                          <p:spTgt spid="49"/>
                                        </p:tgtEl>
                                        <p:attrNameLst>
                                          <p:attrName>ppt_y</p:attrName>
                                        </p:attrNameLst>
                                      </p:cBhvr>
                                      <p:tavLst>
                                        <p:tav tm="0">
                                          <p:val>
                                            <p:strVal val="ppt_y"/>
                                          </p:val>
                                        </p:tav>
                                        <p:tav tm="100000">
                                          <p:val>
                                            <p:strVal val="ppt_y"/>
                                          </p:val>
                                        </p:tav>
                                      </p:tavLst>
                                    </p:anim>
                                    <p:set>
                                      <p:cBhvr>
                                        <p:cTn id="747" dur="1" fill="hold">
                                          <p:stCondLst>
                                            <p:cond delay="3499"/>
                                          </p:stCondLst>
                                        </p:cTn>
                                        <p:tgtEl>
                                          <p:spTgt spid="49"/>
                                        </p:tgtEl>
                                        <p:attrNameLst>
                                          <p:attrName>style.visibility</p:attrName>
                                        </p:attrNameLst>
                                      </p:cBhvr>
                                      <p:to>
                                        <p:strVal val="hidden"/>
                                      </p:to>
                                    </p:set>
                                  </p:childTnLst>
                                </p:cTn>
                              </p:par>
                              <p:par>
                                <p:cTn id="748" presetID="8" presetClass="entr" presetSubtype="16" fill="hold" grpId="3" nodeType="withEffect">
                                  <p:stCondLst>
                                    <p:cond delay="0"/>
                                  </p:stCondLst>
                                  <p:childTnLst>
                                    <p:set>
                                      <p:cBhvr>
                                        <p:cTn id="749" dur="1" fill="hold">
                                          <p:stCondLst>
                                            <p:cond delay="0"/>
                                          </p:stCondLst>
                                        </p:cTn>
                                        <p:tgtEl>
                                          <p:spTgt spid="49"/>
                                        </p:tgtEl>
                                        <p:attrNameLst>
                                          <p:attrName>style.visibility</p:attrName>
                                        </p:attrNameLst>
                                      </p:cBhvr>
                                      <p:to>
                                        <p:strVal val="visible"/>
                                      </p:to>
                                    </p:set>
                                    <p:animEffect transition="in" filter="diamond(in)">
                                      <p:cBhvr>
                                        <p:cTn id="750" dur="3500"/>
                                        <p:tgtEl>
                                          <p:spTgt spid="49"/>
                                        </p:tgtEl>
                                      </p:cBhvr>
                                    </p:animEffect>
                                  </p:childTnLst>
                                </p:cTn>
                              </p:par>
                              <p:par>
                                <p:cTn id="751" presetID="2" presetClass="entr" presetSubtype="9" fill="hold" grpId="0" nodeType="withEffect">
                                  <p:stCondLst>
                                    <p:cond delay="0"/>
                                  </p:stCondLst>
                                  <p:childTnLst>
                                    <p:set>
                                      <p:cBhvr>
                                        <p:cTn id="752" dur="1" fill="hold">
                                          <p:stCondLst>
                                            <p:cond delay="0"/>
                                          </p:stCondLst>
                                        </p:cTn>
                                        <p:tgtEl>
                                          <p:spTgt spid="39"/>
                                        </p:tgtEl>
                                        <p:attrNameLst>
                                          <p:attrName>style.visibility</p:attrName>
                                        </p:attrNameLst>
                                      </p:cBhvr>
                                      <p:to>
                                        <p:strVal val="visible"/>
                                      </p:to>
                                    </p:set>
                                    <p:anim calcmode="lin" valueType="num">
                                      <p:cBhvr additive="base">
                                        <p:cTn id="753" dur="3500" fill="hold"/>
                                        <p:tgtEl>
                                          <p:spTgt spid="39"/>
                                        </p:tgtEl>
                                        <p:attrNameLst>
                                          <p:attrName>ppt_x</p:attrName>
                                        </p:attrNameLst>
                                      </p:cBhvr>
                                      <p:tavLst>
                                        <p:tav tm="0">
                                          <p:val>
                                            <p:strVal val="0-#ppt_w/2"/>
                                          </p:val>
                                        </p:tav>
                                        <p:tav tm="100000">
                                          <p:val>
                                            <p:strVal val="#ppt_x"/>
                                          </p:val>
                                        </p:tav>
                                      </p:tavLst>
                                    </p:anim>
                                    <p:anim calcmode="lin" valueType="num">
                                      <p:cBhvr additive="base">
                                        <p:cTn id="754" dur="3500" fill="hold"/>
                                        <p:tgtEl>
                                          <p:spTgt spid="39"/>
                                        </p:tgtEl>
                                        <p:attrNameLst>
                                          <p:attrName>ppt_y</p:attrName>
                                        </p:attrNameLst>
                                      </p:cBhvr>
                                      <p:tavLst>
                                        <p:tav tm="0">
                                          <p:val>
                                            <p:strVal val="0-#ppt_h/2"/>
                                          </p:val>
                                        </p:tav>
                                        <p:tav tm="100000">
                                          <p:val>
                                            <p:strVal val="#ppt_y"/>
                                          </p:val>
                                        </p:tav>
                                      </p:tavLst>
                                    </p:anim>
                                  </p:childTnLst>
                                </p:cTn>
                              </p:par>
                              <p:par>
                                <p:cTn id="755" presetID="19" presetClass="entr" presetSubtype="10" fill="hold" grpId="1" nodeType="withEffect">
                                  <p:stCondLst>
                                    <p:cond delay="0"/>
                                  </p:stCondLst>
                                  <p:childTnLst>
                                    <p:set>
                                      <p:cBhvr>
                                        <p:cTn id="756" dur="1" fill="hold">
                                          <p:stCondLst>
                                            <p:cond delay="0"/>
                                          </p:stCondLst>
                                        </p:cTn>
                                        <p:tgtEl>
                                          <p:spTgt spid="39"/>
                                        </p:tgtEl>
                                        <p:attrNameLst>
                                          <p:attrName>style.visibility</p:attrName>
                                        </p:attrNameLst>
                                      </p:cBhvr>
                                      <p:to>
                                        <p:strVal val="visible"/>
                                      </p:to>
                                    </p:set>
                                    <p:anim calcmode="lin" valueType="num">
                                      <p:cBhvr>
                                        <p:cTn id="757" dur="3500" fill="hold"/>
                                        <p:tgtEl>
                                          <p:spTgt spid="39"/>
                                        </p:tgtEl>
                                        <p:attrNameLst>
                                          <p:attrName>ppt_w</p:attrName>
                                        </p:attrNameLst>
                                      </p:cBhvr>
                                      <p:tavLst>
                                        <p:tav tm="0" fmla="#ppt_w*sin(2.5*pi*$)">
                                          <p:val>
                                            <p:fltVal val="0"/>
                                          </p:val>
                                        </p:tav>
                                        <p:tav tm="100000">
                                          <p:val>
                                            <p:fltVal val="1"/>
                                          </p:val>
                                        </p:tav>
                                      </p:tavLst>
                                    </p:anim>
                                    <p:anim calcmode="lin" valueType="num">
                                      <p:cBhvr>
                                        <p:cTn id="758" dur="3500" fill="hold"/>
                                        <p:tgtEl>
                                          <p:spTgt spid="39"/>
                                        </p:tgtEl>
                                        <p:attrNameLst>
                                          <p:attrName>ppt_h</p:attrName>
                                        </p:attrNameLst>
                                      </p:cBhvr>
                                      <p:tavLst>
                                        <p:tav tm="0">
                                          <p:val>
                                            <p:strVal val="#ppt_h"/>
                                          </p:val>
                                        </p:tav>
                                        <p:tav tm="100000">
                                          <p:val>
                                            <p:strVal val="#ppt_h"/>
                                          </p:val>
                                        </p:tav>
                                      </p:tavLst>
                                    </p:anim>
                                  </p:childTnLst>
                                </p:cTn>
                              </p:par>
                              <p:par>
                                <p:cTn id="759" presetID="2" presetClass="exit" presetSubtype="2" fill="hold" grpId="2" nodeType="withEffect">
                                  <p:stCondLst>
                                    <p:cond delay="0"/>
                                  </p:stCondLst>
                                  <p:childTnLst>
                                    <p:anim calcmode="lin" valueType="num">
                                      <p:cBhvr additive="base">
                                        <p:cTn id="760" dur="3500"/>
                                        <p:tgtEl>
                                          <p:spTgt spid="39"/>
                                        </p:tgtEl>
                                        <p:attrNameLst>
                                          <p:attrName>ppt_x</p:attrName>
                                        </p:attrNameLst>
                                      </p:cBhvr>
                                      <p:tavLst>
                                        <p:tav tm="0">
                                          <p:val>
                                            <p:strVal val="ppt_x"/>
                                          </p:val>
                                        </p:tav>
                                        <p:tav tm="100000">
                                          <p:val>
                                            <p:strVal val="1+ppt_w/2"/>
                                          </p:val>
                                        </p:tav>
                                      </p:tavLst>
                                    </p:anim>
                                    <p:anim calcmode="lin" valueType="num">
                                      <p:cBhvr additive="base">
                                        <p:cTn id="761" dur="3500"/>
                                        <p:tgtEl>
                                          <p:spTgt spid="39"/>
                                        </p:tgtEl>
                                        <p:attrNameLst>
                                          <p:attrName>ppt_y</p:attrName>
                                        </p:attrNameLst>
                                      </p:cBhvr>
                                      <p:tavLst>
                                        <p:tav tm="0">
                                          <p:val>
                                            <p:strVal val="ppt_y"/>
                                          </p:val>
                                        </p:tav>
                                        <p:tav tm="100000">
                                          <p:val>
                                            <p:strVal val="ppt_y"/>
                                          </p:val>
                                        </p:tav>
                                      </p:tavLst>
                                    </p:anim>
                                    <p:set>
                                      <p:cBhvr>
                                        <p:cTn id="762" dur="1" fill="hold">
                                          <p:stCondLst>
                                            <p:cond delay="3499"/>
                                          </p:stCondLst>
                                        </p:cTn>
                                        <p:tgtEl>
                                          <p:spTgt spid="39"/>
                                        </p:tgtEl>
                                        <p:attrNameLst>
                                          <p:attrName>style.visibility</p:attrName>
                                        </p:attrNameLst>
                                      </p:cBhvr>
                                      <p:to>
                                        <p:strVal val="hidden"/>
                                      </p:to>
                                    </p:set>
                                  </p:childTnLst>
                                </p:cTn>
                              </p:par>
                              <p:par>
                                <p:cTn id="763" presetID="8" presetClass="entr" presetSubtype="16" fill="hold" grpId="3" nodeType="withEffect">
                                  <p:stCondLst>
                                    <p:cond delay="0"/>
                                  </p:stCondLst>
                                  <p:childTnLst>
                                    <p:set>
                                      <p:cBhvr>
                                        <p:cTn id="764" dur="1" fill="hold">
                                          <p:stCondLst>
                                            <p:cond delay="0"/>
                                          </p:stCondLst>
                                        </p:cTn>
                                        <p:tgtEl>
                                          <p:spTgt spid="39"/>
                                        </p:tgtEl>
                                        <p:attrNameLst>
                                          <p:attrName>style.visibility</p:attrName>
                                        </p:attrNameLst>
                                      </p:cBhvr>
                                      <p:to>
                                        <p:strVal val="visible"/>
                                      </p:to>
                                    </p:set>
                                    <p:animEffect transition="in" filter="diamond(in)">
                                      <p:cBhvr>
                                        <p:cTn id="765" dur="3500"/>
                                        <p:tgtEl>
                                          <p:spTgt spid="39"/>
                                        </p:tgtEl>
                                      </p:cBhvr>
                                    </p:animEffect>
                                  </p:childTnLst>
                                </p:cTn>
                              </p:par>
                              <p:par>
                                <p:cTn id="766" presetID="2" presetClass="entr" presetSubtype="9" fill="hold" grpId="0" nodeType="withEffect">
                                  <p:stCondLst>
                                    <p:cond delay="0"/>
                                  </p:stCondLst>
                                  <p:childTnLst>
                                    <p:set>
                                      <p:cBhvr>
                                        <p:cTn id="767" dur="1" fill="hold">
                                          <p:stCondLst>
                                            <p:cond delay="0"/>
                                          </p:stCondLst>
                                        </p:cTn>
                                        <p:tgtEl>
                                          <p:spTgt spid="38"/>
                                        </p:tgtEl>
                                        <p:attrNameLst>
                                          <p:attrName>style.visibility</p:attrName>
                                        </p:attrNameLst>
                                      </p:cBhvr>
                                      <p:to>
                                        <p:strVal val="visible"/>
                                      </p:to>
                                    </p:set>
                                    <p:anim calcmode="lin" valueType="num">
                                      <p:cBhvr additive="base">
                                        <p:cTn id="768" dur="3500" fill="hold"/>
                                        <p:tgtEl>
                                          <p:spTgt spid="38"/>
                                        </p:tgtEl>
                                        <p:attrNameLst>
                                          <p:attrName>ppt_x</p:attrName>
                                        </p:attrNameLst>
                                      </p:cBhvr>
                                      <p:tavLst>
                                        <p:tav tm="0">
                                          <p:val>
                                            <p:strVal val="0-#ppt_w/2"/>
                                          </p:val>
                                        </p:tav>
                                        <p:tav tm="100000">
                                          <p:val>
                                            <p:strVal val="#ppt_x"/>
                                          </p:val>
                                        </p:tav>
                                      </p:tavLst>
                                    </p:anim>
                                    <p:anim calcmode="lin" valueType="num">
                                      <p:cBhvr additive="base">
                                        <p:cTn id="769" dur="3500" fill="hold"/>
                                        <p:tgtEl>
                                          <p:spTgt spid="38"/>
                                        </p:tgtEl>
                                        <p:attrNameLst>
                                          <p:attrName>ppt_y</p:attrName>
                                        </p:attrNameLst>
                                      </p:cBhvr>
                                      <p:tavLst>
                                        <p:tav tm="0">
                                          <p:val>
                                            <p:strVal val="0-#ppt_h/2"/>
                                          </p:val>
                                        </p:tav>
                                        <p:tav tm="100000">
                                          <p:val>
                                            <p:strVal val="#ppt_y"/>
                                          </p:val>
                                        </p:tav>
                                      </p:tavLst>
                                    </p:anim>
                                  </p:childTnLst>
                                </p:cTn>
                              </p:par>
                              <p:par>
                                <p:cTn id="770" presetID="19" presetClass="entr" presetSubtype="10" fill="hold" grpId="1" nodeType="withEffect">
                                  <p:stCondLst>
                                    <p:cond delay="0"/>
                                  </p:stCondLst>
                                  <p:childTnLst>
                                    <p:set>
                                      <p:cBhvr>
                                        <p:cTn id="771" dur="1" fill="hold">
                                          <p:stCondLst>
                                            <p:cond delay="0"/>
                                          </p:stCondLst>
                                        </p:cTn>
                                        <p:tgtEl>
                                          <p:spTgt spid="38"/>
                                        </p:tgtEl>
                                        <p:attrNameLst>
                                          <p:attrName>style.visibility</p:attrName>
                                        </p:attrNameLst>
                                      </p:cBhvr>
                                      <p:to>
                                        <p:strVal val="visible"/>
                                      </p:to>
                                    </p:set>
                                    <p:anim calcmode="lin" valueType="num">
                                      <p:cBhvr>
                                        <p:cTn id="772" dur="3500" fill="hold"/>
                                        <p:tgtEl>
                                          <p:spTgt spid="38"/>
                                        </p:tgtEl>
                                        <p:attrNameLst>
                                          <p:attrName>ppt_w</p:attrName>
                                        </p:attrNameLst>
                                      </p:cBhvr>
                                      <p:tavLst>
                                        <p:tav tm="0" fmla="#ppt_w*sin(2.5*pi*$)">
                                          <p:val>
                                            <p:fltVal val="0"/>
                                          </p:val>
                                        </p:tav>
                                        <p:tav tm="100000">
                                          <p:val>
                                            <p:fltVal val="1"/>
                                          </p:val>
                                        </p:tav>
                                      </p:tavLst>
                                    </p:anim>
                                    <p:anim calcmode="lin" valueType="num">
                                      <p:cBhvr>
                                        <p:cTn id="773" dur="3500" fill="hold"/>
                                        <p:tgtEl>
                                          <p:spTgt spid="38"/>
                                        </p:tgtEl>
                                        <p:attrNameLst>
                                          <p:attrName>ppt_h</p:attrName>
                                        </p:attrNameLst>
                                      </p:cBhvr>
                                      <p:tavLst>
                                        <p:tav tm="0">
                                          <p:val>
                                            <p:strVal val="#ppt_h"/>
                                          </p:val>
                                        </p:tav>
                                        <p:tav tm="100000">
                                          <p:val>
                                            <p:strVal val="#ppt_h"/>
                                          </p:val>
                                        </p:tav>
                                      </p:tavLst>
                                    </p:anim>
                                  </p:childTnLst>
                                </p:cTn>
                              </p:par>
                              <p:par>
                                <p:cTn id="774" presetID="2" presetClass="exit" presetSubtype="2" fill="hold" grpId="2" nodeType="withEffect">
                                  <p:stCondLst>
                                    <p:cond delay="0"/>
                                  </p:stCondLst>
                                  <p:childTnLst>
                                    <p:anim calcmode="lin" valueType="num">
                                      <p:cBhvr additive="base">
                                        <p:cTn id="775" dur="3500"/>
                                        <p:tgtEl>
                                          <p:spTgt spid="38"/>
                                        </p:tgtEl>
                                        <p:attrNameLst>
                                          <p:attrName>ppt_x</p:attrName>
                                        </p:attrNameLst>
                                      </p:cBhvr>
                                      <p:tavLst>
                                        <p:tav tm="0">
                                          <p:val>
                                            <p:strVal val="ppt_x"/>
                                          </p:val>
                                        </p:tav>
                                        <p:tav tm="100000">
                                          <p:val>
                                            <p:strVal val="1+ppt_w/2"/>
                                          </p:val>
                                        </p:tav>
                                      </p:tavLst>
                                    </p:anim>
                                    <p:anim calcmode="lin" valueType="num">
                                      <p:cBhvr additive="base">
                                        <p:cTn id="776" dur="3500"/>
                                        <p:tgtEl>
                                          <p:spTgt spid="38"/>
                                        </p:tgtEl>
                                        <p:attrNameLst>
                                          <p:attrName>ppt_y</p:attrName>
                                        </p:attrNameLst>
                                      </p:cBhvr>
                                      <p:tavLst>
                                        <p:tav tm="0">
                                          <p:val>
                                            <p:strVal val="ppt_y"/>
                                          </p:val>
                                        </p:tav>
                                        <p:tav tm="100000">
                                          <p:val>
                                            <p:strVal val="ppt_y"/>
                                          </p:val>
                                        </p:tav>
                                      </p:tavLst>
                                    </p:anim>
                                    <p:set>
                                      <p:cBhvr>
                                        <p:cTn id="777" dur="1" fill="hold">
                                          <p:stCondLst>
                                            <p:cond delay="3499"/>
                                          </p:stCondLst>
                                        </p:cTn>
                                        <p:tgtEl>
                                          <p:spTgt spid="38"/>
                                        </p:tgtEl>
                                        <p:attrNameLst>
                                          <p:attrName>style.visibility</p:attrName>
                                        </p:attrNameLst>
                                      </p:cBhvr>
                                      <p:to>
                                        <p:strVal val="hidden"/>
                                      </p:to>
                                    </p:set>
                                  </p:childTnLst>
                                </p:cTn>
                              </p:par>
                              <p:par>
                                <p:cTn id="778" presetID="8" presetClass="entr" presetSubtype="16" fill="hold" grpId="3" nodeType="withEffect">
                                  <p:stCondLst>
                                    <p:cond delay="0"/>
                                  </p:stCondLst>
                                  <p:childTnLst>
                                    <p:set>
                                      <p:cBhvr>
                                        <p:cTn id="779" dur="1" fill="hold">
                                          <p:stCondLst>
                                            <p:cond delay="0"/>
                                          </p:stCondLst>
                                        </p:cTn>
                                        <p:tgtEl>
                                          <p:spTgt spid="38"/>
                                        </p:tgtEl>
                                        <p:attrNameLst>
                                          <p:attrName>style.visibility</p:attrName>
                                        </p:attrNameLst>
                                      </p:cBhvr>
                                      <p:to>
                                        <p:strVal val="visible"/>
                                      </p:to>
                                    </p:set>
                                    <p:animEffect transition="in" filter="diamond(in)">
                                      <p:cBhvr>
                                        <p:cTn id="780" dur="3500"/>
                                        <p:tgtEl>
                                          <p:spTgt spid="38"/>
                                        </p:tgtEl>
                                      </p:cBhvr>
                                    </p:animEffect>
                                  </p:childTnLst>
                                </p:cTn>
                              </p:par>
                              <p:par>
                                <p:cTn id="781" presetID="2" presetClass="entr" presetSubtype="9" fill="hold" grpId="0" nodeType="withEffect">
                                  <p:stCondLst>
                                    <p:cond delay="0"/>
                                  </p:stCondLst>
                                  <p:childTnLst>
                                    <p:set>
                                      <p:cBhvr>
                                        <p:cTn id="782" dur="1" fill="hold">
                                          <p:stCondLst>
                                            <p:cond delay="0"/>
                                          </p:stCondLst>
                                        </p:cTn>
                                        <p:tgtEl>
                                          <p:spTgt spid="37"/>
                                        </p:tgtEl>
                                        <p:attrNameLst>
                                          <p:attrName>style.visibility</p:attrName>
                                        </p:attrNameLst>
                                      </p:cBhvr>
                                      <p:to>
                                        <p:strVal val="visible"/>
                                      </p:to>
                                    </p:set>
                                    <p:anim calcmode="lin" valueType="num">
                                      <p:cBhvr additive="base">
                                        <p:cTn id="783" dur="3500" fill="hold"/>
                                        <p:tgtEl>
                                          <p:spTgt spid="37"/>
                                        </p:tgtEl>
                                        <p:attrNameLst>
                                          <p:attrName>ppt_x</p:attrName>
                                        </p:attrNameLst>
                                      </p:cBhvr>
                                      <p:tavLst>
                                        <p:tav tm="0">
                                          <p:val>
                                            <p:strVal val="0-#ppt_w/2"/>
                                          </p:val>
                                        </p:tav>
                                        <p:tav tm="100000">
                                          <p:val>
                                            <p:strVal val="#ppt_x"/>
                                          </p:val>
                                        </p:tav>
                                      </p:tavLst>
                                    </p:anim>
                                    <p:anim calcmode="lin" valueType="num">
                                      <p:cBhvr additive="base">
                                        <p:cTn id="784" dur="3500" fill="hold"/>
                                        <p:tgtEl>
                                          <p:spTgt spid="37"/>
                                        </p:tgtEl>
                                        <p:attrNameLst>
                                          <p:attrName>ppt_y</p:attrName>
                                        </p:attrNameLst>
                                      </p:cBhvr>
                                      <p:tavLst>
                                        <p:tav tm="0">
                                          <p:val>
                                            <p:strVal val="0-#ppt_h/2"/>
                                          </p:val>
                                        </p:tav>
                                        <p:tav tm="100000">
                                          <p:val>
                                            <p:strVal val="#ppt_y"/>
                                          </p:val>
                                        </p:tav>
                                      </p:tavLst>
                                    </p:anim>
                                  </p:childTnLst>
                                </p:cTn>
                              </p:par>
                              <p:par>
                                <p:cTn id="785" presetID="19" presetClass="entr" presetSubtype="10" fill="hold" grpId="1" nodeType="withEffect">
                                  <p:stCondLst>
                                    <p:cond delay="0"/>
                                  </p:stCondLst>
                                  <p:childTnLst>
                                    <p:set>
                                      <p:cBhvr>
                                        <p:cTn id="786" dur="1" fill="hold">
                                          <p:stCondLst>
                                            <p:cond delay="0"/>
                                          </p:stCondLst>
                                        </p:cTn>
                                        <p:tgtEl>
                                          <p:spTgt spid="37"/>
                                        </p:tgtEl>
                                        <p:attrNameLst>
                                          <p:attrName>style.visibility</p:attrName>
                                        </p:attrNameLst>
                                      </p:cBhvr>
                                      <p:to>
                                        <p:strVal val="visible"/>
                                      </p:to>
                                    </p:set>
                                    <p:anim calcmode="lin" valueType="num">
                                      <p:cBhvr>
                                        <p:cTn id="787" dur="3500" fill="hold"/>
                                        <p:tgtEl>
                                          <p:spTgt spid="37"/>
                                        </p:tgtEl>
                                        <p:attrNameLst>
                                          <p:attrName>ppt_w</p:attrName>
                                        </p:attrNameLst>
                                      </p:cBhvr>
                                      <p:tavLst>
                                        <p:tav tm="0" fmla="#ppt_w*sin(2.5*pi*$)">
                                          <p:val>
                                            <p:fltVal val="0"/>
                                          </p:val>
                                        </p:tav>
                                        <p:tav tm="100000">
                                          <p:val>
                                            <p:fltVal val="1"/>
                                          </p:val>
                                        </p:tav>
                                      </p:tavLst>
                                    </p:anim>
                                    <p:anim calcmode="lin" valueType="num">
                                      <p:cBhvr>
                                        <p:cTn id="788" dur="3500" fill="hold"/>
                                        <p:tgtEl>
                                          <p:spTgt spid="37"/>
                                        </p:tgtEl>
                                        <p:attrNameLst>
                                          <p:attrName>ppt_h</p:attrName>
                                        </p:attrNameLst>
                                      </p:cBhvr>
                                      <p:tavLst>
                                        <p:tav tm="0">
                                          <p:val>
                                            <p:strVal val="#ppt_h"/>
                                          </p:val>
                                        </p:tav>
                                        <p:tav tm="100000">
                                          <p:val>
                                            <p:strVal val="#ppt_h"/>
                                          </p:val>
                                        </p:tav>
                                      </p:tavLst>
                                    </p:anim>
                                  </p:childTnLst>
                                </p:cTn>
                              </p:par>
                              <p:par>
                                <p:cTn id="789" presetID="2" presetClass="exit" presetSubtype="2" fill="hold" grpId="2" nodeType="withEffect">
                                  <p:stCondLst>
                                    <p:cond delay="0"/>
                                  </p:stCondLst>
                                  <p:childTnLst>
                                    <p:anim calcmode="lin" valueType="num">
                                      <p:cBhvr additive="base">
                                        <p:cTn id="790" dur="3500"/>
                                        <p:tgtEl>
                                          <p:spTgt spid="37"/>
                                        </p:tgtEl>
                                        <p:attrNameLst>
                                          <p:attrName>ppt_x</p:attrName>
                                        </p:attrNameLst>
                                      </p:cBhvr>
                                      <p:tavLst>
                                        <p:tav tm="0">
                                          <p:val>
                                            <p:strVal val="ppt_x"/>
                                          </p:val>
                                        </p:tav>
                                        <p:tav tm="100000">
                                          <p:val>
                                            <p:strVal val="1+ppt_w/2"/>
                                          </p:val>
                                        </p:tav>
                                      </p:tavLst>
                                    </p:anim>
                                    <p:anim calcmode="lin" valueType="num">
                                      <p:cBhvr additive="base">
                                        <p:cTn id="791" dur="3500"/>
                                        <p:tgtEl>
                                          <p:spTgt spid="37"/>
                                        </p:tgtEl>
                                        <p:attrNameLst>
                                          <p:attrName>ppt_y</p:attrName>
                                        </p:attrNameLst>
                                      </p:cBhvr>
                                      <p:tavLst>
                                        <p:tav tm="0">
                                          <p:val>
                                            <p:strVal val="ppt_y"/>
                                          </p:val>
                                        </p:tav>
                                        <p:tav tm="100000">
                                          <p:val>
                                            <p:strVal val="ppt_y"/>
                                          </p:val>
                                        </p:tav>
                                      </p:tavLst>
                                    </p:anim>
                                    <p:set>
                                      <p:cBhvr>
                                        <p:cTn id="792" dur="1" fill="hold">
                                          <p:stCondLst>
                                            <p:cond delay="3499"/>
                                          </p:stCondLst>
                                        </p:cTn>
                                        <p:tgtEl>
                                          <p:spTgt spid="37"/>
                                        </p:tgtEl>
                                        <p:attrNameLst>
                                          <p:attrName>style.visibility</p:attrName>
                                        </p:attrNameLst>
                                      </p:cBhvr>
                                      <p:to>
                                        <p:strVal val="hidden"/>
                                      </p:to>
                                    </p:set>
                                  </p:childTnLst>
                                </p:cTn>
                              </p:par>
                              <p:par>
                                <p:cTn id="793" presetID="8" presetClass="entr" presetSubtype="16" fill="hold" grpId="3" nodeType="withEffect">
                                  <p:stCondLst>
                                    <p:cond delay="0"/>
                                  </p:stCondLst>
                                  <p:childTnLst>
                                    <p:set>
                                      <p:cBhvr>
                                        <p:cTn id="794" dur="1" fill="hold">
                                          <p:stCondLst>
                                            <p:cond delay="0"/>
                                          </p:stCondLst>
                                        </p:cTn>
                                        <p:tgtEl>
                                          <p:spTgt spid="37"/>
                                        </p:tgtEl>
                                        <p:attrNameLst>
                                          <p:attrName>style.visibility</p:attrName>
                                        </p:attrNameLst>
                                      </p:cBhvr>
                                      <p:to>
                                        <p:strVal val="visible"/>
                                      </p:to>
                                    </p:set>
                                    <p:animEffect transition="in" filter="diamond(in)">
                                      <p:cBhvr>
                                        <p:cTn id="795" dur="3500"/>
                                        <p:tgtEl>
                                          <p:spTgt spid="37"/>
                                        </p:tgtEl>
                                      </p:cBhvr>
                                    </p:animEffect>
                                  </p:childTnLst>
                                </p:cTn>
                              </p:par>
                              <p:par>
                                <p:cTn id="796" presetID="2" presetClass="entr" presetSubtype="9" fill="hold" grpId="0" nodeType="withEffect">
                                  <p:stCondLst>
                                    <p:cond delay="0"/>
                                  </p:stCondLst>
                                  <p:childTnLst>
                                    <p:set>
                                      <p:cBhvr>
                                        <p:cTn id="797" dur="1" fill="hold">
                                          <p:stCondLst>
                                            <p:cond delay="0"/>
                                          </p:stCondLst>
                                        </p:cTn>
                                        <p:tgtEl>
                                          <p:spTgt spid="36"/>
                                        </p:tgtEl>
                                        <p:attrNameLst>
                                          <p:attrName>style.visibility</p:attrName>
                                        </p:attrNameLst>
                                      </p:cBhvr>
                                      <p:to>
                                        <p:strVal val="visible"/>
                                      </p:to>
                                    </p:set>
                                    <p:anim calcmode="lin" valueType="num">
                                      <p:cBhvr additive="base">
                                        <p:cTn id="798" dur="3500" fill="hold"/>
                                        <p:tgtEl>
                                          <p:spTgt spid="36"/>
                                        </p:tgtEl>
                                        <p:attrNameLst>
                                          <p:attrName>ppt_x</p:attrName>
                                        </p:attrNameLst>
                                      </p:cBhvr>
                                      <p:tavLst>
                                        <p:tav tm="0">
                                          <p:val>
                                            <p:strVal val="0-#ppt_w/2"/>
                                          </p:val>
                                        </p:tav>
                                        <p:tav tm="100000">
                                          <p:val>
                                            <p:strVal val="#ppt_x"/>
                                          </p:val>
                                        </p:tav>
                                      </p:tavLst>
                                    </p:anim>
                                    <p:anim calcmode="lin" valueType="num">
                                      <p:cBhvr additive="base">
                                        <p:cTn id="799" dur="3500" fill="hold"/>
                                        <p:tgtEl>
                                          <p:spTgt spid="36"/>
                                        </p:tgtEl>
                                        <p:attrNameLst>
                                          <p:attrName>ppt_y</p:attrName>
                                        </p:attrNameLst>
                                      </p:cBhvr>
                                      <p:tavLst>
                                        <p:tav tm="0">
                                          <p:val>
                                            <p:strVal val="0-#ppt_h/2"/>
                                          </p:val>
                                        </p:tav>
                                        <p:tav tm="100000">
                                          <p:val>
                                            <p:strVal val="#ppt_y"/>
                                          </p:val>
                                        </p:tav>
                                      </p:tavLst>
                                    </p:anim>
                                  </p:childTnLst>
                                </p:cTn>
                              </p:par>
                              <p:par>
                                <p:cTn id="800" presetID="19" presetClass="entr" presetSubtype="10" fill="hold" grpId="1" nodeType="withEffect">
                                  <p:stCondLst>
                                    <p:cond delay="0"/>
                                  </p:stCondLst>
                                  <p:childTnLst>
                                    <p:set>
                                      <p:cBhvr>
                                        <p:cTn id="801" dur="1" fill="hold">
                                          <p:stCondLst>
                                            <p:cond delay="0"/>
                                          </p:stCondLst>
                                        </p:cTn>
                                        <p:tgtEl>
                                          <p:spTgt spid="36"/>
                                        </p:tgtEl>
                                        <p:attrNameLst>
                                          <p:attrName>style.visibility</p:attrName>
                                        </p:attrNameLst>
                                      </p:cBhvr>
                                      <p:to>
                                        <p:strVal val="visible"/>
                                      </p:to>
                                    </p:set>
                                    <p:anim calcmode="lin" valueType="num">
                                      <p:cBhvr>
                                        <p:cTn id="802" dur="3500" fill="hold"/>
                                        <p:tgtEl>
                                          <p:spTgt spid="36"/>
                                        </p:tgtEl>
                                        <p:attrNameLst>
                                          <p:attrName>ppt_w</p:attrName>
                                        </p:attrNameLst>
                                      </p:cBhvr>
                                      <p:tavLst>
                                        <p:tav tm="0" fmla="#ppt_w*sin(2.5*pi*$)">
                                          <p:val>
                                            <p:fltVal val="0"/>
                                          </p:val>
                                        </p:tav>
                                        <p:tav tm="100000">
                                          <p:val>
                                            <p:fltVal val="1"/>
                                          </p:val>
                                        </p:tav>
                                      </p:tavLst>
                                    </p:anim>
                                    <p:anim calcmode="lin" valueType="num">
                                      <p:cBhvr>
                                        <p:cTn id="803" dur="3500" fill="hold"/>
                                        <p:tgtEl>
                                          <p:spTgt spid="36"/>
                                        </p:tgtEl>
                                        <p:attrNameLst>
                                          <p:attrName>ppt_h</p:attrName>
                                        </p:attrNameLst>
                                      </p:cBhvr>
                                      <p:tavLst>
                                        <p:tav tm="0">
                                          <p:val>
                                            <p:strVal val="#ppt_h"/>
                                          </p:val>
                                        </p:tav>
                                        <p:tav tm="100000">
                                          <p:val>
                                            <p:strVal val="#ppt_h"/>
                                          </p:val>
                                        </p:tav>
                                      </p:tavLst>
                                    </p:anim>
                                  </p:childTnLst>
                                </p:cTn>
                              </p:par>
                              <p:par>
                                <p:cTn id="804" presetID="2" presetClass="exit" presetSubtype="2" fill="hold" grpId="2" nodeType="withEffect">
                                  <p:stCondLst>
                                    <p:cond delay="0"/>
                                  </p:stCondLst>
                                  <p:childTnLst>
                                    <p:anim calcmode="lin" valueType="num">
                                      <p:cBhvr additive="base">
                                        <p:cTn id="805" dur="3500"/>
                                        <p:tgtEl>
                                          <p:spTgt spid="36"/>
                                        </p:tgtEl>
                                        <p:attrNameLst>
                                          <p:attrName>ppt_x</p:attrName>
                                        </p:attrNameLst>
                                      </p:cBhvr>
                                      <p:tavLst>
                                        <p:tav tm="0">
                                          <p:val>
                                            <p:strVal val="ppt_x"/>
                                          </p:val>
                                        </p:tav>
                                        <p:tav tm="100000">
                                          <p:val>
                                            <p:strVal val="1+ppt_w/2"/>
                                          </p:val>
                                        </p:tav>
                                      </p:tavLst>
                                    </p:anim>
                                    <p:anim calcmode="lin" valueType="num">
                                      <p:cBhvr additive="base">
                                        <p:cTn id="806" dur="3500"/>
                                        <p:tgtEl>
                                          <p:spTgt spid="36"/>
                                        </p:tgtEl>
                                        <p:attrNameLst>
                                          <p:attrName>ppt_y</p:attrName>
                                        </p:attrNameLst>
                                      </p:cBhvr>
                                      <p:tavLst>
                                        <p:tav tm="0">
                                          <p:val>
                                            <p:strVal val="ppt_y"/>
                                          </p:val>
                                        </p:tav>
                                        <p:tav tm="100000">
                                          <p:val>
                                            <p:strVal val="ppt_y"/>
                                          </p:val>
                                        </p:tav>
                                      </p:tavLst>
                                    </p:anim>
                                    <p:set>
                                      <p:cBhvr>
                                        <p:cTn id="807" dur="1" fill="hold">
                                          <p:stCondLst>
                                            <p:cond delay="3499"/>
                                          </p:stCondLst>
                                        </p:cTn>
                                        <p:tgtEl>
                                          <p:spTgt spid="36"/>
                                        </p:tgtEl>
                                        <p:attrNameLst>
                                          <p:attrName>style.visibility</p:attrName>
                                        </p:attrNameLst>
                                      </p:cBhvr>
                                      <p:to>
                                        <p:strVal val="hidden"/>
                                      </p:to>
                                    </p:set>
                                  </p:childTnLst>
                                </p:cTn>
                              </p:par>
                              <p:par>
                                <p:cTn id="808" presetID="8" presetClass="entr" presetSubtype="16" fill="hold" grpId="3" nodeType="withEffect">
                                  <p:stCondLst>
                                    <p:cond delay="0"/>
                                  </p:stCondLst>
                                  <p:childTnLst>
                                    <p:set>
                                      <p:cBhvr>
                                        <p:cTn id="809" dur="1" fill="hold">
                                          <p:stCondLst>
                                            <p:cond delay="0"/>
                                          </p:stCondLst>
                                        </p:cTn>
                                        <p:tgtEl>
                                          <p:spTgt spid="36"/>
                                        </p:tgtEl>
                                        <p:attrNameLst>
                                          <p:attrName>style.visibility</p:attrName>
                                        </p:attrNameLst>
                                      </p:cBhvr>
                                      <p:to>
                                        <p:strVal val="visible"/>
                                      </p:to>
                                    </p:set>
                                    <p:animEffect transition="in" filter="diamond(in)">
                                      <p:cBhvr>
                                        <p:cTn id="810" dur="3500"/>
                                        <p:tgtEl>
                                          <p:spTgt spid="36"/>
                                        </p:tgtEl>
                                      </p:cBhvr>
                                    </p:animEffect>
                                  </p:childTnLst>
                                </p:cTn>
                              </p:par>
                              <p:par>
                                <p:cTn id="811" presetID="2" presetClass="entr" presetSubtype="9" fill="hold" grpId="0" nodeType="withEffect">
                                  <p:stCondLst>
                                    <p:cond delay="0"/>
                                  </p:stCondLst>
                                  <p:childTnLst>
                                    <p:set>
                                      <p:cBhvr>
                                        <p:cTn id="812" dur="1" fill="hold">
                                          <p:stCondLst>
                                            <p:cond delay="0"/>
                                          </p:stCondLst>
                                        </p:cTn>
                                        <p:tgtEl>
                                          <p:spTgt spid="40"/>
                                        </p:tgtEl>
                                        <p:attrNameLst>
                                          <p:attrName>style.visibility</p:attrName>
                                        </p:attrNameLst>
                                      </p:cBhvr>
                                      <p:to>
                                        <p:strVal val="visible"/>
                                      </p:to>
                                    </p:set>
                                    <p:anim calcmode="lin" valueType="num">
                                      <p:cBhvr additive="base">
                                        <p:cTn id="813" dur="3500" fill="hold"/>
                                        <p:tgtEl>
                                          <p:spTgt spid="40"/>
                                        </p:tgtEl>
                                        <p:attrNameLst>
                                          <p:attrName>ppt_x</p:attrName>
                                        </p:attrNameLst>
                                      </p:cBhvr>
                                      <p:tavLst>
                                        <p:tav tm="0">
                                          <p:val>
                                            <p:strVal val="0-#ppt_w/2"/>
                                          </p:val>
                                        </p:tav>
                                        <p:tav tm="100000">
                                          <p:val>
                                            <p:strVal val="#ppt_x"/>
                                          </p:val>
                                        </p:tav>
                                      </p:tavLst>
                                    </p:anim>
                                    <p:anim calcmode="lin" valueType="num">
                                      <p:cBhvr additive="base">
                                        <p:cTn id="814" dur="3500" fill="hold"/>
                                        <p:tgtEl>
                                          <p:spTgt spid="40"/>
                                        </p:tgtEl>
                                        <p:attrNameLst>
                                          <p:attrName>ppt_y</p:attrName>
                                        </p:attrNameLst>
                                      </p:cBhvr>
                                      <p:tavLst>
                                        <p:tav tm="0">
                                          <p:val>
                                            <p:strVal val="0-#ppt_h/2"/>
                                          </p:val>
                                        </p:tav>
                                        <p:tav tm="100000">
                                          <p:val>
                                            <p:strVal val="#ppt_y"/>
                                          </p:val>
                                        </p:tav>
                                      </p:tavLst>
                                    </p:anim>
                                  </p:childTnLst>
                                </p:cTn>
                              </p:par>
                              <p:par>
                                <p:cTn id="815" presetID="19" presetClass="entr" presetSubtype="10" fill="hold" grpId="1" nodeType="withEffect">
                                  <p:stCondLst>
                                    <p:cond delay="0"/>
                                  </p:stCondLst>
                                  <p:childTnLst>
                                    <p:set>
                                      <p:cBhvr>
                                        <p:cTn id="816" dur="1" fill="hold">
                                          <p:stCondLst>
                                            <p:cond delay="0"/>
                                          </p:stCondLst>
                                        </p:cTn>
                                        <p:tgtEl>
                                          <p:spTgt spid="40"/>
                                        </p:tgtEl>
                                        <p:attrNameLst>
                                          <p:attrName>style.visibility</p:attrName>
                                        </p:attrNameLst>
                                      </p:cBhvr>
                                      <p:to>
                                        <p:strVal val="visible"/>
                                      </p:to>
                                    </p:set>
                                    <p:anim calcmode="lin" valueType="num">
                                      <p:cBhvr>
                                        <p:cTn id="817" dur="3500" fill="hold"/>
                                        <p:tgtEl>
                                          <p:spTgt spid="40"/>
                                        </p:tgtEl>
                                        <p:attrNameLst>
                                          <p:attrName>ppt_w</p:attrName>
                                        </p:attrNameLst>
                                      </p:cBhvr>
                                      <p:tavLst>
                                        <p:tav tm="0" fmla="#ppt_w*sin(2.5*pi*$)">
                                          <p:val>
                                            <p:fltVal val="0"/>
                                          </p:val>
                                        </p:tav>
                                        <p:tav tm="100000">
                                          <p:val>
                                            <p:fltVal val="1"/>
                                          </p:val>
                                        </p:tav>
                                      </p:tavLst>
                                    </p:anim>
                                    <p:anim calcmode="lin" valueType="num">
                                      <p:cBhvr>
                                        <p:cTn id="818" dur="3500" fill="hold"/>
                                        <p:tgtEl>
                                          <p:spTgt spid="40"/>
                                        </p:tgtEl>
                                        <p:attrNameLst>
                                          <p:attrName>ppt_h</p:attrName>
                                        </p:attrNameLst>
                                      </p:cBhvr>
                                      <p:tavLst>
                                        <p:tav tm="0">
                                          <p:val>
                                            <p:strVal val="#ppt_h"/>
                                          </p:val>
                                        </p:tav>
                                        <p:tav tm="100000">
                                          <p:val>
                                            <p:strVal val="#ppt_h"/>
                                          </p:val>
                                        </p:tav>
                                      </p:tavLst>
                                    </p:anim>
                                  </p:childTnLst>
                                </p:cTn>
                              </p:par>
                              <p:par>
                                <p:cTn id="819" presetID="2" presetClass="exit" presetSubtype="2" fill="hold" grpId="2" nodeType="withEffect">
                                  <p:stCondLst>
                                    <p:cond delay="0"/>
                                  </p:stCondLst>
                                  <p:childTnLst>
                                    <p:anim calcmode="lin" valueType="num">
                                      <p:cBhvr additive="base">
                                        <p:cTn id="820" dur="3500"/>
                                        <p:tgtEl>
                                          <p:spTgt spid="40"/>
                                        </p:tgtEl>
                                        <p:attrNameLst>
                                          <p:attrName>ppt_x</p:attrName>
                                        </p:attrNameLst>
                                      </p:cBhvr>
                                      <p:tavLst>
                                        <p:tav tm="0">
                                          <p:val>
                                            <p:strVal val="ppt_x"/>
                                          </p:val>
                                        </p:tav>
                                        <p:tav tm="100000">
                                          <p:val>
                                            <p:strVal val="1+ppt_w/2"/>
                                          </p:val>
                                        </p:tav>
                                      </p:tavLst>
                                    </p:anim>
                                    <p:anim calcmode="lin" valueType="num">
                                      <p:cBhvr additive="base">
                                        <p:cTn id="821" dur="3500"/>
                                        <p:tgtEl>
                                          <p:spTgt spid="40"/>
                                        </p:tgtEl>
                                        <p:attrNameLst>
                                          <p:attrName>ppt_y</p:attrName>
                                        </p:attrNameLst>
                                      </p:cBhvr>
                                      <p:tavLst>
                                        <p:tav tm="0">
                                          <p:val>
                                            <p:strVal val="ppt_y"/>
                                          </p:val>
                                        </p:tav>
                                        <p:tav tm="100000">
                                          <p:val>
                                            <p:strVal val="ppt_y"/>
                                          </p:val>
                                        </p:tav>
                                      </p:tavLst>
                                    </p:anim>
                                    <p:set>
                                      <p:cBhvr>
                                        <p:cTn id="822" dur="1" fill="hold">
                                          <p:stCondLst>
                                            <p:cond delay="3499"/>
                                          </p:stCondLst>
                                        </p:cTn>
                                        <p:tgtEl>
                                          <p:spTgt spid="40"/>
                                        </p:tgtEl>
                                        <p:attrNameLst>
                                          <p:attrName>style.visibility</p:attrName>
                                        </p:attrNameLst>
                                      </p:cBhvr>
                                      <p:to>
                                        <p:strVal val="hidden"/>
                                      </p:to>
                                    </p:set>
                                  </p:childTnLst>
                                </p:cTn>
                              </p:par>
                              <p:par>
                                <p:cTn id="823" presetID="8" presetClass="entr" presetSubtype="16" fill="hold" grpId="3" nodeType="withEffect">
                                  <p:stCondLst>
                                    <p:cond delay="0"/>
                                  </p:stCondLst>
                                  <p:childTnLst>
                                    <p:set>
                                      <p:cBhvr>
                                        <p:cTn id="824" dur="1" fill="hold">
                                          <p:stCondLst>
                                            <p:cond delay="0"/>
                                          </p:stCondLst>
                                        </p:cTn>
                                        <p:tgtEl>
                                          <p:spTgt spid="40"/>
                                        </p:tgtEl>
                                        <p:attrNameLst>
                                          <p:attrName>style.visibility</p:attrName>
                                        </p:attrNameLst>
                                      </p:cBhvr>
                                      <p:to>
                                        <p:strVal val="visible"/>
                                      </p:to>
                                    </p:set>
                                    <p:animEffect transition="in" filter="diamond(in)">
                                      <p:cBhvr>
                                        <p:cTn id="825" dur="3500"/>
                                        <p:tgtEl>
                                          <p:spTgt spid="40"/>
                                        </p:tgtEl>
                                      </p:cBhvr>
                                    </p:animEffect>
                                  </p:childTnLst>
                                </p:cTn>
                              </p:par>
                              <p:par>
                                <p:cTn id="826" presetID="2" presetClass="entr" presetSubtype="9" fill="hold" grpId="0" nodeType="withEffect">
                                  <p:stCondLst>
                                    <p:cond delay="0"/>
                                  </p:stCondLst>
                                  <p:childTnLst>
                                    <p:set>
                                      <p:cBhvr>
                                        <p:cTn id="827" dur="1" fill="hold">
                                          <p:stCondLst>
                                            <p:cond delay="0"/>
                                          </p:stCondLst>
                                        </p:cTn>
                                        <p:tgtEl>
                                          <p:spTgt spid="41"/>
                                        </p:tgtEl>
                                        <p:attrNameLst>
                                          <p:attrName>style.visibility</p:attrName>
                                        </p:attrNameLst>
                                      </p:cBhvr>
                                      <p:to>
                                        <p:strVal val="visible"/>
                                      </p:to>
                                    </p:set>
                                    <p:anim calcmode="lin" valueType="num">
                                      <p:cBhvr additive="base">
                                        <p:cTn id="828" dur="3500" fill="hold"/>
                                        <p:tgtEl>
                                          <p:spTgt spid="41"/>
                                        </p:tgtEl>
                                        <p:attrNameLst>
                                          <p:attrName>ppt_x</p:attrName>
                                        </p:attrNameLst>
                                      </p:cBhvr>
                                      <p:tavLst>
                                        <p:tav tm="0">
                                          <p:val>
                                            <p:strVal val="0-#ppt_w/2"/>
                                          </p:val>
                                        </p:tav>
                                        <p:tav tm="100000">
                                          <p:val>
                                            <p:strVal val="#ppt_x"/>
                                          </p:val>
                                        </p:tav>
                                      </p:tavLst>
                                    </p:anim>
                                    <p:anim calcmode="lin" valueType="num">
                                      <p:cBhvr additive="base">
                                        <p:cTn id="829" dur="3500" fill="hold"/>
                                        <p:tgtEl>
                                          <p:spTgt spid="41"/>
                                        </p:tgtEl>
                                        <p:attrNameLst>
                                          <p:attrName>ppt_y</p:attrName>
                                        </p:attrNameLst>
                                      </p:cBhvr>
                                      <p:tavLst>
                                        <p:tav tm="0">
                                          <p:val>
                                            <p:strVal val="0-#ppt_h/2"/>
                                          </p:val>
                                        </p:tav>
                                        <p:tav tm="100000">
                                          <p:val>
                                            <p:strVal val="#ppt_y"/>
                                          </p:val>
                                        </p:tav>
                                      </p:tavLst>
                                    </p:anim>
                                  </p:childTnLst>
                                </p:cTn>
                              </p:par>
                              <p:par>
                                <p:cTn id="830" presetID="19" presetClass="entr" presetSubtype="10" fill="hold" grpId="1" nodeType="withEffect">
                                  <p:stCondLst>
                                    <p:cond delay="0"/>
                                  </p:stCondLst>
                                  <p:childTnLst>
                                    <p:set>
                                      <p:cBhvr>
                                        <p:cTn id="831" dur="1" fill="hold">
                                          <p:stCondLst>
                                            <p:cond delay="0"/>
                                          </p:stCondLst>
                                        </p:cTn>
                                        <p:tgtEl>
                                          <p:spTgt spid="41"/>
                                        </p:tgtEl>
                                        <p:attrNameLst>
                                          <p:attrName>style.visibility</p:attrName>
                                        </p:attrNameLst>
                                      </p:cBhvr>
                                      <p:to>
                                        <p:strVal val="visible"/>
                                      </p:to>
                                    </p:set>
                                    <p:anim calcmode="lin" valueType="num">
                                      <p:cBhvr>
                                        <p:cTn id="832" dur="3500" fill="hold"/>
                                        <p:tgtEl>
                                          <p:spTgt spid="41"/>
                                        </p:tgtEl>
                                        <p:attrNameLst>
                                          <p:attrName>ppt_w</p:attrName>
                                        </p:attrNameLst>
                                      </p:cBhvr>
                                      <p:tavLst>
                                        <p:tav tm="0" fmla="#ppt_w*sin(2.5*pi*$)">
                                          <p:val>
                                            <p:fltVal val="0"/>
                                          </p:val>
                                        </p:tav>
                                        <p:tav tm="100000">
                                          <p:val>
                                            <p:fltVal val="1"/>
                                          </p:val>
                                        </p:tav>
                                      </p:tavLst>
                                    </p:anim>
                                    <p:anim calcmode="lin" valueType="num">
                                      <p:cBhvr>
                                        <p:cTn id="833" dur="3500" fill="hold"/>
                                        <p:tgtEl>
                                          <p:spTgt spid="41"/>
                                        </p:tgtEl>
                                        <p:attrNameLst>
                                          <p:attrName>ppt_h</p:attrName>
                                        </p:attrNameLst>
                                      </p:cBhvr>
                                      <p:tavLst>
                                        <p:tav tm="0">
                                          <p:val>
                                            <p:strVal val="#ppt_h"/>
                                          </p:val>
                                        </p:tav>
                                        <p:tav tm="100000">
                                          <p:val>
                                            <p:strVal val="#ppt_h"/>
                                          </p:val>
                                        </p:tav>
                                      </p:tavLst>
                                    </p:anim>
                                  </p:childTnLst>
                                </p:cTn>
                              </p:par>
                              <p:par>
                                <p:cTn id="834" presetID="2" presetClass="exit" presetSubtype="2" fill="hold" grpId="2" nodeType="withEffect">
                                  <p:stCondLst>
                                    <p:cond delay="0"/>
                                  </p:stCondLst>
                                  <p:childTnLst>
                                    <p:anim calcmode="lin" valueType="num">
                                      <p:cBhvr additive="base">
                                        <p:cTn id="835" dur="3500"/>
                                        <p:tgtEl>
                                          <p:spTgt spid="41"/>
                                        </p:tgtEl>
                                        <p:attrNameLst>
                                          <p:attrName>ppt_x</p:attrName>
                                        </p:attrNameLst>
                                      </p:cBhvr>
                                      <p:tavLst>
                                        <p:tav tm="0">
                                          <p:val>
                                            <p:strVal val="ppt_x"/>
                                          </p:val>
                                        </p:tav>
                                        <p:tav tm="100000">
                                          <p:val>
                                            <p:strVal val="1+ppt_w/2"/>
                                          </p:val>
                                        </p:tav>
                                      </p:tavLst>
                                    </p:anim>
                                    <p:anim calcmode="lin" valueType="num">
                                      <p:cBhvr additive="base">
                                        <p:cTn id="836" dur="3500"/>
                                        <p:tgtEl>
                                          <p:spTgt spid="41"/>
                                        </p:tgtEl>
                                        <p:attrNameLst>
                                          <p:attrName>ppt_y</p:attrName>
                                        </p:attrNameLst>
                                      </p:cBhvr>
                                      <p:tavLst>
                                        <p:tav tm="0">
                                          <p:val>
                                            <p:strVal val="ppt_y"/>
                                          </p:val>
                                        </p:tav>
                                        <p:tav tm="100000">
                                          <p:val>
                                            <p:strVal val="ppt_y"/>
                                          </p:val>
                                        </p:tav>
                                      </p:tavLst>
                                    </p:anim>
                                    <p:set>
                                      <p:cBhvr>
                                        <p:cTn id="837" dur="1" fill="hold">
                                          <p:stCondLst>
                                            <p:cond delay="3499"/>
                                          </p:stCondLst>
                                        </p:cTn>
                                        <p:tgtEl>
                                          <p:spTgt spid="41"/>
                                        </p:tgtEl>
                                        <p:attrNameLst>
                                          <p:attrName>style.visibility</p:attrName>
                                        </p:attrNameLst>
                                      </p:cBhvr>
                                      <p:to>
                                        <p:strVal val="hidden"/>
                                      </p:to>
                                    </p:set>
                                  </p:childTnLst>
                                </p:cTn>
                              </p:par>
                              <p:par>
                                <p:cTn id="838" presetID="8" presetClass="entr" presetSubtype="16" fill="hold" grpId="3" nodeType="withEffect">
                                  <p:stCondLst>
                                    <p:cond delay="0"/>
                                  </p:stCondLst>
                                  <p:childTnLst>
                                    <p:set>
                                      <p:cBhvr>
                                        <p:cTn id="839" dur="1" fill="hold">
                                          <p:stCondLst>
                                            <p:cond delay="0"/>
                                          </p:stCondLst>
                                        </p:cTn>
                                        <p:tgtEl>
                                          <p:spTgt spid="41"/>
                                        </p:tgtEl>
                                        <p:attrNameLst>
                                          <p:attrName>style.visibility</p:attrName>
                                        </p:attrNameLst>
                                      </p:cBhvr>
                                      <p:to>
                                        <p:strVal val="visible"/>
                                      </p:to>
                                    </p:set>
                                    <p:animEffect transition="in" filter="diamond(in)">
                                      <p:cBhvr>
                                        <p:cTn id="840" dur="3500"/>
                                        <p:tgtEl>
                                          <p:spTgt spid="41"/>
                                        </p:tgtEl>
                                      </p:cBhvr>
                                    </p:animEffect>
                                  </p:childTnLst>
                                </p:cTn>
                              </p:par>
                              <p:par>
                                <p:cTn id="841" presetID="2" presetClass="entr" presetSubtype="9" fill="hold" grpId="0" nodeType="withEffect">
                                  <p:stCondLst>
                                    <p:cond delay="0"/>
                                  </p:stCondLst>
                                  <p:childTnLst>
                                    <p:set>
                                      <p:cBhvr>
                                        <p:cTn id="842" dur="1" fill="hold">
                                          <p:stCondLst>
                                            <p:cond delay="0"/>
                                          </p:stCondLst>
                                        </p:cTn>
                                        <p:tgtEl>
                                          <p:spTgt spid="42"/>
                                        </p:tgtEl>
                                        <p:attrNameLst>
                                          <p:attrName>style.visibility</p:attrName>
                                        </p:attrNameLst>
                                      </p:cBhvr>
                                      <p:to>
                                        <p:strVal val="visible"/>
                                      </p:to>
                                    </p:set>
                                    <p:anim calcmode="lin" valueType="num">
                                      <p:cBhvr additive="base">
                                        <p:cTn id="843" dur="3500" fill="hold"/>
                                        <p:tgtEl>
                                          <p:spTgt spid="42"/>
                                        </p:tgtEl>
                                        <p:attrNameLst>
                                          <p:attrName>ppt_x</p:attrName>
                                        </p:attrNameLst>
                                      </p:cBhvr>
                                      <p:tavLst>
                                        <p:tav tm="0">
                                          <p:val>
                                            <p:strVal val="0-#ppt_w/2"/>
                                          </p:val>
                                        </p:tav>
                                        <p:tav tm="100000">
                                          <p:val>
                                            <p:strVal val="#ppt_x"/>
                                          </p:val>
                                        </p:tav>
                                      </p:tavLst>
                                    </p:anim>
                                    <p:anim calcmode="lin" valueType="num">
                                      <p:cBhvr additive="base">
                                        <p:cTn id="844" dur="3500" fill="hold"/>
                                        <p:tgtEl>
                                          <p:spTgt spid="42"/>
                                        </p:tgtEl>
                                        <p:attrNameLst>
                                          <p:attrName>ppt_y</p:attrName>
                                        </p:attrNameLst>
                                      </p:cBhvr>
                                      <p:tavLst>
                                        <p:tav tm="0">
                                          <p:val>
                                            <p:strVal val="0-#ppt_h/2"/>
                                          </p:val>
                                        </p:tav>
                                        <p:tav tm="100000">
                                          <p:val>
                                            <p:strVal val="#ppt_y"/>
                                          </p:val>
                                        </p:tav>
                                      </p:tavLst>
                                    </p:anim>
                                  </p:childTnLst>
                                </p:cTn>
                              </p:par>
                              <p:par>
                                <p:cTn id="845" presetID="19" presetClass="entr" presetSubtype="10" fill="hold" grpId="1" nodeType="withEffect">
                                  <p:stCondLst>
                                    <p:cond delay="0"/>
                                  </p:stCondLst>
                                  <p:childTnLst>
                                    <p:set>
                                      <p:cBhvr>
                                        <p:cTn id="846" dur="1" fill="hold">
                                          <p:stCondLst>
                                            <p:cond delay="0"/>
                                          </p:stCondLst>
                                        </p:cTn>
                                        <p:tgtEl>
                                          <p:spTgt spid="42"/>
                                        </p:tgtEl>
                                        <p:attrNameLst>
                                          <p:attrName>style.visibility</p:attrName>
                                        </p:attrNameLst>
                                      </p:cBhvr>
                                      <p:to>
                                        <p:strVal val="visible"/>
                                      </p:to>
                                    </p:set>
                                    <p:anim calcmode="lin" valueType="num">
                                      <p:cBhvr>
                                        <p:cTn id="847" dur="3500" fill="hold"/>
                                        <p:tgtEl>
                                          <p:spTgt spid="42"/>
                                        </p:tgtEl>
                                        <p:attrNameLst>
                                          <p:attrName>ppt_w</p:attrName>
                                        </p:attrNameLst>
                                      </p:cBhvr>
                                      <p:tavLst>
                                        <p:tav tm="0" fmla="#ppt_w*sin(2.5*pi*$)">
                                          <p:val>
                                            <p:fltVal val="0"/>
                                          </p:val>
                                        </p:tav>
                                        <p:tav tm="100000">
                                          <p:val>
                                            <p:fltVal val="1"/>
                                          </p:val>
                                        </p:tav>
                                      </p:tavLst>
                                    </p:anim>
                                    <p:anim calcmode="lin" valueType="num">
                                      <p:cBhvr>
                                        <p:cTn id="848" dur="3500" fill="hold"/>
                                        <p:tgtEl>
                                          <p:spTgt spid="42"/>
                                        </p:tgtEl>
                                        <p:attrNameLst>
                                          <p:attrName>ppt_h</p:attrName>
                                        </p:attrNameLst>
                                      </p:cBhvr>
                                      <p:tavLst>
                                        <p:tav tm="0">
                                          <p:val>
                                            <p:strVal val="#ppt_h"/>
                                          </p:val>
                                        </p:tav>
                                        <p:tav tm="100000">
                                          <p:val>
                                            <p:strVal val="#ppt_h"/>
                                          </p:val>
                                        </p:tav>
                                      </p:tavLst>
                                    </p:anim>
                                  </p:childTnLst>
                                </p:cTn>
                              </p:par>
                              <p:par>
                                <p:cTn id="849" presetID="2" presetClass="exit" presetSubtype="2" fill="hold" grpId="2" nodeType="withEffect">
                                  <p:stCondLst>
                                    <p:cond delay="0"/>
                                  </p:stCondLst>
                                  <p:childTnLst>
                                    <p:anim calcmode="lin" valueType="num">
                                      <p:cBhvr additive="base">
                                        <p:cTn id="850" dur="3500"/>
                                        <p:tgtEl>
                                          <p:spTgt spid="42"/>
                                        </p:tgtEl>
                                        <p:attrNameLst>
                                          <p:attrName>ppt_x</p:attrName>
                                        </p:attrNameLst>
                                      </p:cBhvr>
                                      <p:tavLst>
                                        <p:tav tm="0">
                                          <p:val>
                                            <p:strVal val="ppt_x"/>
                                          </p:val>
                                        </p:tav>
                                        <p:tav tm="100000">
                                          <p:val>
                                            <p:strVal val="1+ppt_w/2"/>
                                          </p:val>
                                        </p:tav>
                                      </p:tavLst>
                                    </p:anim>
                                    <p:anim calcmode="lin" valueType="num">
                                      <p:cBhvr additive="base">
                                        <p:cTn id="851" dur="3500"/>
                                        <p:tgtEl>
                                          <p:spTgt spid="42"/>
                                        </p:tgtEl>
                                        <p:attrNameLst>
                                          <p:attrName>ppt_y</p:attrName>
                                        </p:attrNameLst>
                                      </p:cBhvr>
                                      <p:tavLst>
                                        <p:tav tm="0">
                                          <p:val>
                                            <p:strVal val="ppt_y"/>
                                          </p:val>
                                        </p:tav>
                                        <p:tav tm="100000">
                                          <p:val>
                                            <p:strVal val="ppt_y"/>
                                          </p:val>
                                        </p:tav>
                                      </p:tavLst>
                                    </p:anim>
                                    <p:set>
                                      <p:cBhvr>
                                        <p:cTn id="852" dur="1" fill="hold">
                                          <p:stCondLst>
                                            <p:cond delay="3499"/>
                                          </p:stCondLst>
                                        </p:cTn>
                                        <p:tgtEl>
                                          <p:spTgt spid="42"/>
                                        </p:tgtEl>
                                        <p:attrNameLst>
                                          <p:attrName>style.visibility</p:attrName>
                                        </p:attrNameLst>
                                      </p:cBhvr>
                                      <p:to>
                                        <p:strVal val="hidden"/>
                                      </p:to>
                                    </p:set>
                                  </p:childTnLst>
                                </p:cTn>
                              </p:par>
                              <p:par>
                                <p:cTn id="853" presetID="8" presetClass="entr" presetSubtype="16" fill="hold" grpId="3" nodeType="withEffect">
                                  <p:stCondLst>
                                    <p:cond delay="0"/>
                                  </p:stCondLst>
                                  <p:childTnLst>
                                    <p:set>
                                      <p:cBhvr>
                                        <p:cTn id="854" dur="1" fill="hold">
                                          <p:stCondLst>
                                            <p:cond delay="0"/>
                                          </p:stCondLst>
                                        </p:cTn>
                                        <p:tgtEl>
                                          <p:spTgt spid="42"/>
                                        </p:tgtEl>
                                        <p:attrNameLst>
                                          <p:attrName>style.visibility</p:attrName>
                                        </p:attrNameLst>
                                      </p:cBhvr>
                                      <p:to>
                                        <p:strVal val="visible"/>
                                      </p:to>
                                    </p:set>
                                    <p:animEffect transition="in" filter="diamond(in)">
                                      <p:cBhvr>
                                        <p:cTn id="855" dur="3500"/>
                                        <p:tgtEl>
                                          <p:spTgt spid="42"/>
                                        </p:tgtEl>
                                      </p:cBhvr>
                                    </p:animEffect>
                                  </p:childTnLst>
                                </p:cTn>
                              </p:par>
                              <p:par>
                                <p:cTn id="856" presetID="9" presetClass="emph" presetSubtype="0" grpId="0" nodeType="withEffect">
                                  <p:stCondLst>
                                    <p:cond delay="0"/>
                                  </p:stCondLst>
                                  <p:childTnLst>
                                    <p:set>
                                      <p:cBhvr rctx="PPT">
                                        <p:cTn id="857" dur="indefinite"/>
                                        <p:tgtEl>
                                          <p:spTgt spid="69"/>
                                        </p:tgtEl>
                                        <p:attrNameLst>
                                          <p:attrName>style.opacity</p:attrName>
                                        </p:attrNameLst>
                                      </p:cBhvr>
                                      <p:to>
                                        <p:strVal val="0"/>
                                      </p:to>
                                    </p:set>
                                    <p:animEffect filter="image" prLst="opacity: 0">
                                      <p:cBhvr rctx="IE">
                                        <p:cTn id="858" dur="indefinite"/>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8" name="87 Grupo"/>
          <p:cNvGrpSpPr/>
          <p:nvPr/>
        </p:nvGrpSpPr>
        <p:grpSpPr>
          <a:xfrm>
            <a:off x="-3281" y="6396"/>
            <a:ext cx="9144000" cy="5143500"/>
            <a:chOff x="0" y="0"/>
            <a:chExt cx="9144000" cy="5143500"/>
          </a:xfrm>
        </p:grpSpPr>
        <p:sp>
          <p:nvSpPr>
            <p:cNvPr id="90" name="89 Rectángulo"/>
            <p:cNvSpPr/>
            <p:nvPr/>
          </p:nvSpPr>
          <p:spPr>
            <a:xfrm rot="10800000">
              <a:off x="0" y="0"/>
              <a:ext cx="4572000" cy="2571750"/>
            </a:xfrm>
            <a:prstGeom prst="rect">
              <a:avLst/>
            </a:prstGeom>
            <a:gradFill>
              <a:gsLst>
                <a:gs pos="60000">
                  <a:srgbClr val="1F020A"/>
                </a:gs>
                <a:gs pos="26000">
                  <a:srgbClr val="C00000">
                    <a:lumMod val="38000"/>
                  </a:srgbClr>
                </a:gs>
                <a:gs pos="100000">
                  <a:srgbClr val="C00000">
                    <a:lumMod val="4000"/>
                  </a:srgbClr>
                </a:gs>
                <a:gs pos="2000">
                  <a:srgbClr val="FFC000"/>
                </a:gs>
                <a:gs pos="2000">
                  <a:srgbClr val="66FF33"/>
                </a:gs>
                <a:gs pos="100000">
                  <a:srgbClr val="DC1C08">
                    <a:lumMod val="49000"/>
                  </a:srgbClr>
                </a:gs>
                <a:gs pos="84000">
                  <a:srgbClr val="FEA402"/>
                </a:gs>
                <a:gs pos="7000">
                  <a:srgbClr val="FBA3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Rectángulo"/>
            <p:cNvSpPr/>
            <p:nvPr/>
          </p:nvSpPr>
          <p:spPr>
            <a:xfrm>
              <a:off x="4572000" y="2571750"/>
              <a:ext cx="4572000" cy="2571750"/>
            </a:xfrm>
            <a:prstGeom prst="rect">
              <a:avLst/>
            </a:prstGeom>
            <a:gradFill>
              <a:gsLst>
                <a:gs pos="60000">
                  <a:srgbClr val="1F020A"/>
                </a:gs>
                <a:gs pos="26000">
                  <a:srgbClr val="C00000">
                    <a:lumMod val="38000"/>
                  </a:srgbClr>
                </a:gs>
                <a:gs pos="100000">
                  <a:srgbClr val="C00000">
                    <a:lumMod val="4000"/>
                  </a:srgbClr>
                </a:gs>
                <a:gs pos="2000">
                  <a:srgbClr val="FFC000"/>
                </a:gs>
                <a:gs pos="2000">
                  <a:srgbClr val="66FF33"/>
                </a:gs>
                <a:gs pos="100000">
                  <a:srgbClr val="DC1C08">
                    <a:lumMod val="49000"/>
                  </a:srgbClr>
                </a:gs>
                <a:gs pos="84000">
                  <a:srgbClr val="FEA402"/>
                </a:gs>
                <a:gs pos="7000">
                  <a:srgbClr val="FBA3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Rectángulo"/>
            <p:cNvSpPr/>
            <p:nvPr/>
          </p:nvSpPr>
          <p:spPr>
            <a:xfrm rot="10800000" flipH="1">
              <a:off x="4572000" y="0"/>
              <a:ext cx="4572000" cy="2571750"/>
            </a:xfrm>
            <a:prstGeom prst="rect">
              <a:avLst/>
            </a:prstGeom>
            <a:gradFill>
              <a:gsLst>
                <a:gs pos="60000">
                  <a:srgbClr val="1F020A"/>
                </a:gs>
                <a:gs pos="26000">
                  <a:srgbClr val="C00000">
                    <a:lumMod val="38000"/>
                  </a:srgbClr>
                </a:gs>
                <a:gs pos="100000">
                  <a:srgbClr val="C00000">
                    <a:lumMod val="4000"/>
                  </a:srgbClr>
                </a:gs>
                <a:gs pos="2000">
                  <a:srgbClr val="FFC000"/>
                </a:gs>
                <a:gs pos="2000">
                  <a:srgbClr val="66FF33"/>
                </a:gs>
                <a:gs pos="100000">
                  <a:srgbClr val="DC1C08">
                    <a:lumMod val="49000"/>
                  </a:srgbClr>
                </a:gs>
                <a:gs pos="84000">
                  <a:srgbClr val="FEA402"/>
                </a:gs>
                <a:gs pos="7000">
                  <a:srgbClr val="FBA3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Rectángulo"/>
            <p:cNvSpPr/>
            <p:nvPr/>
          </p:nvSpPr>
          <p:spPr>
            <a:xfrm flipH="1">
              <a:off x="0" y="2571750"/>
              <a:ext cx="4572000" cy="2571750"/>
            </a:xfrm>
            <a:prstGeom prst="rect">
              <a:avLst/>
            </a:prstGeom>
            <a:gradFill>
              <a:gsLst>
                <a:gs pos="60000">
                  <a:srgbClr val="1F020A"/>
                </a:gs>
                <a:gs pos="26000">
                  <a:srgbClr val="C00000">
                    <a:lumMod val="38000"/>
                  </a:srgbClr>
                </a:gs>
                <a:gs pos="100000">
                  <a:srgbClr val="C00000">
                    <a:lumMod val="4000"/>
                  </a:srgbClr>
                </a:gs>
                <a:gs pos="2000">
                  <a:srgbClr val="FFC000"/>
                </a:gs>
                <a:gs pos="2000">
                  <a:srgbClr val="66FF33"/>
                </a:gs>
                <a:gs pos="100000">
                  <a:srgbClr val="DC1C08">
                    <a:lumMod val="49000"/>
                  </a:srgbClr>
                </a:gs>
                <a:gs pos="84000">
                  <a:srgbClr val="FEA402"/>
                </a:gs>
                <a:gs pos="7000">
                  <a:srgbClr val="FBA3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89" name="88 Imagen" descr="Diapositiva1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5992" y="0"/>
            <a:ext cx="9159992" cy="5143500"/>
          </a:xfrm>
          <a:prstGeom prst="rect">
            <a:avLst/>
          </a:prstGeom>
          <a:noFill/>
          <a:ln>
            <a:noFill/>
          </a:ln>
        </p:spPr>
      </p:pic>
      <p:sp>
        <p:nvSpPr>
          <p:cNvPr id="4" name="3 Paralelogramo"/>
          <p:cNvSpPr/>
          <p:nvPr/>
        </p:nvSpPr>
        <p:spPr>
          <a:xfrm rot="16200000" flipH="1" flipV="1">
            <a:off x="474391" y="3605922"/>
            <a:ext cx="1095077" cy="1983536"/>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Paralelogramo"/>
          <p:cNvSpPr/>
          <p:nvPr/>
        </p:nvSpPr>
        <p:spPr>
          <a:xfrm rot="16200000" flipH="1" flipV="1">
            <a:off x="967057" y="3605921"/>
            <a:ext cx="1095077" cy="1983537"/>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Paralelogramo"/>
          <p:cNvSpPr/>
          <p:nvPr/>
        </p:nvSpPr>
        <p:spPr>
          <a:xfrm rot="16200000" flipH="1" flipV="1">
            <a:off x="1447061" y="3605925"/>
            <a:ext cx="1095075" cy="1983526"/>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Paralelogramo"/>
          <p:cNvSpPr/>
          <p:nvPr/>
        </p:nvSpPr>
        <p:spPr>
          <a:xfrm rot="16200000" flipH="1" flipV="1">
            <a:off x="1939780" y="3605925"/>
            <a:ext cx="1095075" cy="1983526"/>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Paralelogramo"/>
          <p:cNvSpPr/>
          <p:nvPr/>
        </p:nvSpPr>
        <p:spPr>
          <a:xfrm rot="16200000" flipH="1" flipV="1">
            <a:off x="2432498" y="3605925"/>
            <a:ext cx="1095075" cy="1983526"/>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Paralelogramo"/>
          <p:cNvSpPr/>
          <p:nvPr/>
        </p:nvSpPr>
        <p:spPr>
          <a:xfrm rot="16200000" flipH="1" flipV="1">
            <a:off x="2933778" y="3597823"/>
            <a:ext cx="1095075" cy="1999191"/>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Paralelogramo"/>
          <p:cNvSpPr/>
          <p:nvPr/>
        </p:nvSpPr>
        <p:spPr>
          <a:xfrm rot="16200000" flipH="1" flipV="1">
            <a:off x="3407293" y="3585417"/>
            <a:ext cx="1095075" cy="1983526"/>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Paralelogramo"/>
          <p:cNvSpPr/>
          <p:nvPr/>
        </p:nvSpPr>
        <p:spPr>
          <a:xfrm rot="5400000" flipH="1" flipV="1">
            <a:off x="483799" y="2796022"/>
            <a:ext cx="1095073" cy="1983530"/>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Paralelogramo"/>
          <p:cNvSpPr/>
          <p:nvPr/>
        </p:nvSpPr>
        <p:spPr>
          <a:xfrm rot="5400000" flipH="1" flipV="1">
            <a:off x="976462" y="2796020"/>
            <a:ext cx="1095075" cy="1983536"/>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Paralelogramo"/>
          <p:cNvSpPr/>
          <p:nvPr/>
        </p:nvSpPr>
        <p:spPr>
          <a:xfrm rot="5400000" flipH="1" flipV="1">
            <a:off x="1456454" y="2796020"/>
            <a:ext cx="1095075" cy="1983536"/>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Paralelogramo"/>
          <p:cNvSpPr/>
          <p:nvPr/>
        </p:nvSpPr>
        <p:spPr>
          <a:xfrm rot="5400000" flipH="1" flipV="1">
            <a:off x="1949173" y="2796020"/>
            <a:ext cx="1095075" cy="1983536"/>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Paralelogramo"/>
          <p:cNvSpPr/>
          <p:nvPr/>
        </p:nvSpPr>
        <p:spPr>
          <a:xfrm rot="5400000" flipH="1" flipV="1">
            <a:off x="2441893" y="2796019"/>
            <a:ext cx="1095077" cy="1983535"/>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Paralelogramo"/>
          <p:cNvSpPr/>
          <p:nvPr/>
        </p:nvSpPr>
        <p:spPr>
          <a:xfrm rot="5400000" flipH="1" flipV="1">
            <a:off x="2943178" y="2787920"/>
            <a:ext cx="1095075" cy="1999194"/>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Paralelogramo"/>
          <p:cNvSpPr/>
          <p:nvPr/>
        </p:nvSpPr>
        <p:spPr>
          <a:xfrm rot="5400000" flipH="1" flipV="1">
            <a:off x="3416693" y="2775514"/>
            <a:ext cx="1095075" cy="1983530"/>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Paralelogramo"/>
          <p:cNvSpPr/>
          <p:nvPr/>
        </p:nvSpPr>
        <p:spPr>
          <a:xfrm rot="16200000" flipH="1" flipV="1">
            <a:off x="474656" y="1986663"/>
            <a:ext cx="1095075" cy="1983529"/>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Paralelogramo"/>
          <p:cNvSpPr/>
          <p:nvPr/>
        </p:nvSpPr>
        <p:spPr>
          <a:xfrm rot="16200000" flipH="1" flipV="1">
            <a:off x="967320" y="1986663"/>
            <a:ext cx="1095071" cy="1983532"/>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Paralelogramo"/>
          <p:cNvSpPr/>
          <p:nvPr/>
        </p:nvSpPr>
        <p:spPr>
          <a:xfrm rot="16200000" flipH="1" flipV="1">
            <a:off x="1447321" y="1986665"/>
            <a:ext cx="1095075" cy="1983526"/>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Paralelogramo"/>
          <p:cNvSpPr/>
          <p:nvPr/>
        </p:nvSpPr>
        <p:spPr>
          <a:xfrm rot="16200000" flipH="1" flipV="1">
            <a:off x="1940040" y="1986665"/>
            <a:ext cx="1095075" cy="1983526"/>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Paralelogramo"/>
          <p:cNvSpPr/>
          <p:nvPr/>
        </p:nvSpPr>
        <p:spPr>
          <a:xfrm rot="16200000" flipH="1" flipV="1">
            <a:off x="2432760" y="1986669"/>
            <a:ext cx="1095071" cy="1983526"/>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Paralelogramo"/>
          <p:cNvSpPr/>
          <p:nvPr/>
        </p:nvSpPr>
        <p:spPr>
          <a:xfrm rot="16200000" flipH="1" flipV="1">
            <a:off x="2934038" y="1978563"/>
            <a:ext cx="1095075" cy="1999191"/>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Paralelogramo"/>
          <p:cNvSpPr/>
          <p:nvPr/>
        </p:nvSpPr>
        <p:spPr>
          <a:xfrm rot="16200000" flipH="1" flipV="1">
            <a:off x="3407552" y="1966159"/>
            <a:ext cx="1095071" cy="1983525"/>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Paralelogramo"/>
          <p:cNvSpPr/>
          <p:nvPr/>
        </p:nvSpPr>
        <p:spPr>
          <a:xfrm rot="5400000" flipH="1" flipV="1">
            <a:off x="484056" y="1176759"/>
            <a:ext cx="1095077" cy="1983535"/>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6" name="25 Paralelogramo"/>
          <p:cNvSpPr/>
          <p:nvPr/>
        </p:nvSpPr>
        <p:spPr>
          <a:xfrm rot="5400000" flipH="1" flipV="1">
            <a:off x="976722" y="1176760"/>
            <a:ext cx="1095075" cy="1983536"/>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Paralelogramo"/>
          <p:cNvSpPr/>
          <p:nvPr/>
        </p:nvSpPr>
        <p:spPr>
          <a:xfrm rot="5400000" flipH="1" flipV="1">
            <a:off x="1456724" y="1176764"/>
            <a:ext cx="1095075" cy="1983526"/>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Paralelogramo"/>
          <p:cNvSpPr/>
          <p:nvPr/>
        </p:nvSpPr>
        <p:spPr>
          <a:xfrm rot="5400000" flipH="1" flipV="1">
            <a:off x="1949443" y="1176764"/>
            <a:ext cx="1095075" cy="1983526"/>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9" name="28 Paralelogramo"/>
          <p:cNvSpPr/>
          <p:nvPr/>
        </p:nvSpPr>
        <p:spPr>
          <a:xfrm rot="5400000" flipH="1" flipV="1">
            <a:off x="2442160" y="1176764"/>
            <a:ext cx="1095075" cy="1983526"/>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0" name="29 Paralelogramo"/>
          <p:cNvSpPr/>
          <p:nvPr/>
        </p:nvSpPr>
        <p:spPr>
          <a:xfrm rot="5400000" flipH="1" flipV="1">
            <a:off x="2943434" y="1168656"/>
            <a:ext cx="1095078" cy="1999194"/>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1" name="30 Paralelogramo"/>
          <p:cNvSpPr/>
          <p:nvPr/>
        </p:nvSpPr>
        <p:spPr>
          <a:xfrm rot="5400000" flipH="1" flipV="1">
            <a:off x="3416952" y="1156252"/>
            <a:ext cx="1095077" cy="1983521"/>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2" name="31 Paralelogramo"/>
          <p:cNvSpPr/>
          <p:nvPr/>
        </p:nvSpPr>
        <p:spPr>
          <a:xfrm rot="16200000" flipH="1" flipV="1">
            <a:off x="486792" y="367405"/>
            <a:ext cx="1095071" cy="1983531"/>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3" name="32 Paralelogramo"/>
          <p:cNvSpPr/>
          <p:nvPr/>
        </p:nvSpPr>
        <p:spPr>
          <a:xfrm rot="16200000" flipH="1" flipV="1">
            <a:off x="979459" y="367404"/>
            <a:ext cx="1095075" cy="1983526"/>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4" name="33 Paralelogramo"/>
          <p:cNvSpPr/>
          <p:nvPr/>
        </p:nvSpPr>
        <p:spPr>
          <a:xfrm rot="16200000" flipH="1" flipV="1">
            <a:off x="1459456" y="367404"/>
            <a:ext cx="1095075" cy="1983525"/>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5" name="34 Paralelogramo"/>
          <p:cNvSpPr/>
          <p:nvPr/>
        </p:nvSpPr>
        <p:spPr>
          <a:xfrm rot="16200000" flipH="1" flipV="1">
            <a:off x="1952174" y="367407"/>
            <a:ext cx="1095073" cy="1983523"/>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6" name="35 Paralelogramo"/>
          <p:cNvSpPr/>
          <p:nvPr/>
        </p:nvSpPr>
        <p:spPr>
          <a:xfrm rot="16200000" flipH="1" flipV="1">
            <a:off x="2444894" y="367407"/>
            <a:ext cx="1095075" cy="1983523"/>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7" name="36 Paralelogramo"/>
          <p:cNvSpPr/>
          <p:nvPr/>
        </p:nvSpPr>
        <p:spPr>
          <a:xfrm rot="16200000" flipH="1" flipV="1">
            <a:off x="2946175" y="359307"/>
            <a:ext cx="1095070" cy="1999188"/>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8" name="37 Paralelogramo"/>
          <p:cNvSpPr/>
          <p:nvPr/>
        </p:nvSpPr>
        <p:spPr>
          <a:xfrm rot="16200000" flipH="1" flipV="1">
            <a:off x="3419690" y="346902"/>
            <a:ext cx="1095071" cy="1983526"/>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9" name="38 Paralelogramo"/>
          <p:cNvSpPr/>
          <p:nvPr/>
        </p:nvSpPr>
        <p:spPr>
          <a:xfrm rot="5400000" flipH="1" flipV="1">
            <a:off x="496199" y="-442497"/>
            <a:ext cx="1095075" cy="1983526"/>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0" name="39 Paralelogramo"/>
          <p:cNvSpPr/>
          <p:nvPr/>
        </p:nvSpPr>
        <p:spPr>
          <a:xfrm rot="5400000" flipH="1" flipV="1">
            <a:off x="988856" y="-442501"/>
            <a:ext cx="1095077" cy="1983533"/>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1" name="40 Paralelogramo"/>
          <p:cNvSpPr/>
          <p:nvPr/>
        </p:nvSpPr>
        <p:spPr>
          <a:xfrm rot="5400000" flipH="1" flipV="1">
            <a:off x="1468856" y="-442495"/>
            <a:ext cx="1095075" cy="1983521"/>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2" name="41 Paralelogramo"/>
          <p:cNvSpPr/>
          <p:nvPr/>
        </p:nvSpPr>
        <p:spPr>
          <a:xfrm rot="5400000" flipH="1" flipV="1">
            <a:off x="1961572" y="-442502"/>
            <a:ext cx="1095078" cy="1983521"/>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3" name="42 Paralelogramo"/>
          <p:cNvSpPr/>
          <p:nvPr/>
        </p:nvSpPr>
        <p:spPr>
          <a:xfrm rot="5400000" flipH="1" flipV="1">
            <a:off x="2454290" y="-442501"/>
            <a:ext cx="1095077" cy="1983523"/>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4" name="43 Paralelogramo"/>
          <p:cNvSpPr/>
          <p:nvPr/>
        </p:nvSpPr>
        <p:spPr>
          <a:xfrm rot="5400000" flipH="1" flipV="1">
            <a:off x="2955573" y="-450599"/>
            <a:ext cx="1095077" cy="1999188"/>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5" name="44 Paralelogramo"/>
          <p:cNvSpPr/>
          <p:nvPr/>
        </p:nvSpPr>
        <p:spPr>
          <a:xfrm rot="5400000" flipH="1" flipV="1">
            <a:off x="3429085" y="-463012"/>
            <a:ext cx="1095078" cy="1983525"/>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6" name="45 Paralelogramo"/>
          <p:cNvSpPr/>
          <p:nvPr/>
        </p:nvSpPr>
        <p:spPr>
          <a:xfrm rot="16200000" flipV="1">
            <a:off x="7590828" y="3614839"/>
            <a:ext cx="1134290" cy="2001451"/>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7" name="46 Paralelogramo"/>
          <p:cNvSpPr/>
          <p:nvPr/>
        </p:nvSpPr>
        <p:spPr>
          <a:xfrm rot="16200000" flipV="1">
            <a:off x="7098164" y="3614839"/>
            <a:ext cx="1134291" cy="2001452"/>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8" name="47 Paralelogramo"/>
          <p:cNvSpPr/>
          <p:nvPr/>
        </p:nvSpPr>
        <p:spPr>
          <a:xfrm rot="16200000" flipV="1">
            <a:off x="6618167" y="3614839"/>
            <a:ext cx="1134291" cy="2001452"/>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9" name="48 Paralelogramo"/>
          <p:cNvSpPr/>
          <p:nvPr/>
        </p:nvSpPr>
        <p:spPr>
          <a:xfrm rot="16200000" flipV="1">
            <a:off x="6125448" y="3614839"/>
            <a:ext cx="1134291" cy="2001452"/>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0" name="49 Paralelogramo"/>
          <p:cNvSpPr/>
          <p:nvPr/>
        </p:nvSpPr>
        <p:spPr>
          <a:xfrm rot="16200000" flipV="1">
            <a:off x="5632730" y="3614839"/>
            <a:ext cx="1134291" cy="2001452"/>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1" name="50 Paralelogramo"/>
          <p:cNvSpPr/>
          <p:nvPr/>
        </p:nvSpPr>
        <p:spPr>
          <a:xfrm rot="16200000" flipV="1">
            <a:off x="5133280" y="3606664"/>
            <a:ext cx="1134289" cy="2017259"/>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2" name="51 Paralelogramo"/>
          <p:cNvSpPr/>
          <p:nvPr/>
        </p:nvSpPr>
        <p:spPr>
          <a:xfrm rot="16200000" flipV="1">
            <a:off x="4657936" y="3594330"/>
            <a:ext cx="1134289" cy="2001452"/>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3" name="52 Paralelogramo"/>
          <p:cNvSpPr/>
          <p:nvPr/>
        </p:nvSpPr>
        <p:spPr>
          <a:xfrm rot="5400000" flipV="1">
            <a:off x="7581425" y="2804943"/>
            <a:ext cx="1134288" cy="2001450"/>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4" name="53 Paralelogramo"/>
          <p:cNvSpPr/>
          <p:nvPr/>
        </p:nvSpPr>
        <p:spPr>
          <a:xfrm rot="5400000" flipV="1">
            <a:off x="7088761" y="2804943"/>
            <a:ext cx="1134288" cy="2001450"/>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5" name="54 Paralelogramo"/>
          <p:cNvSpPr/>
          <p:nvPr/>
        </p:nvSpPr>
        <p:spPr>
          <a:xfrm rot="5400000" flipV="1">
            <a:off x="6608764" y="2804943"/>
            <a:ext cx="1134288" cy="2001450"/>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6" name="55 Paralelogramo"/>
          <p:cNvSpPr/>
          <p:nvPr/>
        </p:nvSpPr>
        <p:spPr>
          <a:xfrm rot="5400000" flipV="1">
            <a:off x="6116046" y="2804943"/>
            <a:ext cx="1134288" cy="2001450"/>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7" name="56 Paralelogramo"/>
          <p:cNvSpPr/>
          <p:nvPr/>
        </p:nvSpPr>
        <p:spPr>
          <a:xfrm rot="5400000" flipV="1">
            <a:off x="5623328" y="2804943"/>
            <a:ext cx="1134288" cy="2001450"/>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8" name="57 Paralelogramo"/>
          <p:cNvSpPr/>
          <p:nvPr/>
        </p:nvSpPr>
        <p:spPr>
          <a:xfrm rot="5400000" flipV="1">
            <a:off x="5123876" y="2796769"/>
            <a:ext cx="1134288" cy="2017257"/>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9" name="58 Paralelogramo"/>
          <p:cNvSpPr/>
          <p:nvPr/>
        </p:nvSpPr>
        <p:spPr>
          <a:xfrm rot="5400000" flipV="1">
            <a:off x="4648532" y="2784435"/>
            <a:ext cx="1134288" cy="2001450"/>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0" name="59 Paralelogramo"/>
          <p:cNvSpPr/>
          <p:nvPr/>
        </p:nvSpPr>
        <p:spPr>
          <a:xfrm rot="16200000" flipV="1">
            <a:off x="7590569" y="1995581"/>
            <a:ext cx="1134290" cy="2001448"/>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1" name="60 Paralelogramo"/>
          <p:cNvSpPr/>
          <p:nvPr/>
        </p:nvSpPr>
        <p:spPr>
          <a:xfrm rot="16200000" flipV="1">
            <a:off x="7097906" y="1995581"/>
            <a:ext cx="1134290" cy="2001448"/>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2" name="61 Paralelogramo"/>
          <p:cNvSpPr/>
          <p:nvPr/>
        </p:nvSpPr>
        <p:spPr>
          <a:xfrm rot="16200000" flipV="1">
            <a:off x="6617909" y="1995581"/>
            <a:ext cx="1134290" cy="2001448"/>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3" name="62 Paralelogramo"/>
          <p:cNvSpPr/>
          <p:nvPr/>
        </p:nvSpPr>
        <p:spPr>
          <a:xfrm rot="16200000" flipV="1">
            <a:off x="6125190" y="1995581"/>
            <a:ext cx="1134290" cy="2001448"/>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4" name="63 Paralelogramo"/>
          <p:cNvSpPr/>
          <p:nvPr/>
        </p:nvSpPr>
        <p:spPr>
          <a:xfrm rot="16200000" flipV="1">
            <a:off x="5632472" y="1995581"/>
            <a:ext cx="1134290" cy="2001448"/>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5" name="64 Paralelogramo"/>
          <p:cNvSpPr/>
          <p:nvPr/>
        </p:nvSpPr>
        <p:spPr>
          <a:xfrm rot="16200000" flipV="1">
            <a:off x="5133021" y="1987407"/>
            <a:ext cx="1134290" cy="2017255"/>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6" name="65 Paralelogramo"/>
          <p:cNvSpPr/>
          <p:nvPr/>
        </p:nvSpPr>
        <p:spPr>
          <a:xfrm rot="16200000" flipV="1">
            <a:off x="4657677" y="1975073"/>
            <a:ext cx="1134290" cy="2001448"/>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7" name="66 Paralelogramo"/>
          <p:cNvSpPr/>
          <p:nvPr/>
        </p:nvSpPr>
        <p:spPr>
          <a:xfrm rot="5400000" flipV="1">
            <a:off x="7581162" y="1185683"/>
            <a:ext cx="1134291" cy="2001447"/>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8" name="67 Paralelogramo"/>
          <p:cNvSpPr/>
          <p:nvPr/>
        </p:nvSpPr>
        <p:spPr>
          <a:xfrm rot="5400000" flipV="1">
            <a:off x="7088501" y="1185684"/>
            <a:ext cx="1134288" cy="2001450"/>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9" name="68 Paralelogramo"/>
          <p:cNvSpPr/>
          <p:nvPr/>
        </p:nvSpPr>
        <p:spPr>
          <a:xfrm rot="5400000" flipV="1">
            <a:off x="6608504" y="1185684"/>
            <a:ext cx="1134288" cy="2001450"/>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0" name="69 Paralelogramo"/>
          <p:cNvSpPr/>
          <p:nvPr/>
        </p:nvSpPr>
        <p:spPr>
          <a:xfrm rot="5400000" flipV="1">
            <a:off x="6115786" y="1185684"/>
            <a:ext cx="1134288" cy="2001450"/>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1" name="70 Paralelogramo"/>
          <p:cNvSpPr/>
          <p:nvPr/>
        </p:nvSpPr>
        <p:spPr>
          <a:xfrm rot="5400000" flipV="1">
            <a:off x="5623068" y="1185684"/>
            <a:ext cx="1134288" cy="2001450"/>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2" name="71 Paralelogramo"/>
          <p:cNvSpPr/>
          <p:nvPr/>
        </p:nvSpPr>
        <p:spPr>
          <a:xfrm rot="5400000" flipV="1">
            <a:off x="5123616" y="1177510"/>
            <a:ext cx="1134288" cy="2017257"/>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3" name="72 Paralelogramo"/>
          <p:cNvSpPr/>
          <p:nvPr/>
        </p:nvSpPr>
        <p:spPr>
          <a:xfrm rot="5400000" flipV="1">
            <a:off x="4648272" y="1165175"/>
            <a:ext cx="1134288" cy="2001450"/>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4" name="73 Paralelogramo"/>
          <p:cNvSpPr/>
          <p:nvPr/>
        </p:nvSpPr>
        <p:spPr>
          <a:xfrm rot="16200000" flipV="1">
            <a:off x="7578433" y="376317"/>
            <a:ext cx="1134292" cy="2001448"/>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5" name="74 Paralelogramo"/>
          <p:cNvSpPr/>
          <p:nvPr/>
        </p:nvSpPr>
        <p:spPr>
          <a:xfrm rot="16200000" flipV="1">
            <a:off x="7085770" y="376317"/>
            <a:ext cx="1134292" cy="2001448"/>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6" name="75 Paralelogramo"/>
          <p:cNvSpPr/>
          <p:nvPr/>
        </p:nvSpPr>
        <p:spPr>
          <a:xfrm rot="16200000" flipV="1">
            <a:off x="6605773" y="376317"/>
            <a:ext cx="1134292" cy="2001448"/>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7" name="76 Paralelogramo"/>
          <p:cNvSpPr/>
          <p:nvPr/>
        </p:nvSpPr>
        <p:spPr>
          <a:xfrm rot="16200000" flipV="1">
            <a:off x="6113054" y="376317"/>
            <a:ext cx="1134292" cy="2001448"/>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8" name="77 Paralelogramo"/>
          <p:cNvSpPr/>
          <p:nvPr/>
        </p:nvSpPr>
        <p:spPr>
          <a:xfrm rot="16200000" flipV="1">
            <a:off x="5620336" y="376317"/>
            <a:ext cx="1134292" cy="2001448"/>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9" name="78 Paralelogramo"/>
          <p:cNvSpPr/>
          <p:nvPr/>
        </p:nvSpPr>
        <p:spPr>
          <a:xfrm rot="16200000" flipV="1">
            <a:off x="5120885" y="368143"/>
            <a:ext cx="1134292" cy="2017255"/>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0" name="79 Paralelogramo"/>
          <p:cNvSpPr/>
          <p:nvPr/>
        </p:nvSpPr>
        <p:spPr>
          <a:xfrm rot="16200000" flipV="1">
            <a:off x="4645541" y="355807"/>
            <a:ext cx="1134292" cy="2001449"/>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1" name="80 Paralelogramo"/>
          <p:cNvSpPr/>
          <p:nvPr/>
        </p:nvSpPr>
        <p:spPr>
          <a:xfrm rot="5400000" flipV="1">
            <a:off x="7569030" y="-433580"/>
            <a:ext cx="1134287" cy="2001452"/>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2" name="81 Paralelogramo"/>
          <p:cNvSpPr/>
          <p:nvPr/>
        </p:nvSpPr>
        <p:spPr>
          <a:xfrm rot="5400000" flipV="1">
            <a:off x="7076366" y="-433580"/>
            <a:ext cx="1134287" cy="2001452"/>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3" name="82 Paralelogramo"/>
          <p:cNvSpPr/>
          <p:nvPr/>
        </p:nvSpPr>
        <p:spPr>
          <a:xfrm rot="5400000" flipV="1">
            <a:off x="6596369" y="-433580"/>
            <a:ext cx="1134287" cy="2001452"/>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4" name="83 Paralelogramo"/>
          <p:cNvSpPr/>
          <p:nvPr/>
        </p:nvSpPr>
        <p:spPr>
          <a:xfrm rot="5400000" flipV="1">
            <a:off x="6103648" y="-433578"/>
            <a:ext cx="1134291" cy="2001447"/>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5" name="84 Paralelogramo"/>
          <p:cNvSpPr/>
          <p:nvPr/>
        </p:nvSpPr>
        <p:spPr>
          <a:xfrm rot="5400000" flipV="1">
            <a:off x="5610933" y="-433580"/>
            <a:ext cx="1134287" cy="2001452"/>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6" name="85 Paralelogramo"/>
          <p:cNvSpPr/>
          <p:nvPr/>
        </p:nvSpPr>
        <p:spPr>
          <a:xfrm rot="5400000" flipV="1">
            <a:off x="5111480" y="-441755"/>
            <a:ext cx="1134289" cy="2017259"/>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brightRoom" dir="t"/>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7" name="86 Paralelogramo"/>
          <p:cNvSpPr/>
          <p:nvPr/>
        </p:nvSpPr>
        <p:spPr>
          <a:xfrm rot="5400000" flipV="1">
            <a:off x="4636136" y="-454089"/>
            <a:ext cx="1134289" cy="2001452"/>
          </a:xfrm>
          <a:prstGeom prst="parallelogram">
            <a:avLst>
              <a:gd name="adj" fmla="val 88032"/>
            </a:avLst>
          </a:prstGeom>
          <a:solidFill>
            <a:srgbClr val="FF9966">
              <a:alpha val="25000"/>
            </a:srgbClr>
          </a:solidFill>
          <a:ln w="12700">
            <a:gradFill flip="none" rotWithShape="1">
              <a:gsLst>
                <a:gs pos="0">
                  <a:srgbClr val="99FF33"/>
                </a:gs>
                <a:gs pos="25000">
                  <a:srgbClr val="21D6E0"/>
                </a:gs>
                <a:gs pos="38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4" name="93 Rectángulo"/>
          <p:cNvSpPr/>
          <p:nvPr/>
        </p:nvSpPr>
        <p:spPr>
          <a:xfrm>
            <a:off x="-83602" y="-164554"/>
            <a:ext cx="9336122" cy="5472608"/>
          </a:xfrm>
          <a:prstGeom prst="rect">
            <a:avLst/>
          </a:prstGeom>
          <a:gradFill flip="none" rotWithShape="1">
            <a:gsLst>
              <a:gs pos="0">
                <a:schemeClr val="accent6">
                  <a:lumMod val="50000"/>
                </a:schemeClr>
              </a:gs>
              <a:gs pos="27000">
                <a:srgbClr val="FFC000"/>
              </a:gs>
              <a:gs pos="49000">
                <a:schemeClr val="accent6">
                  <a:lumMod val="50000"/>
                </a:schemeClr>
              </a:gs>
              <a:gs pos="76000">
                <a:srgbClr val="FFC000"/>
              </a:gs>
              <a:gs pos="100000">
                <a:schemeClr val="accent6">
                  <a:lumMod val="5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82083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4000" fill="hold"/>
                                        <p:tgtEl>
                                          <p:spTgt spid="39"/>
                                        </p:tgtEl>
                                        <p:attrNameLst>
                                          <p:attrName>ppt_x</p:attrName>
                                        </p:attrNameLst>
                                      </p:cBhvr>
                                      <p:tavLst>
                                        <p:tav tm="0">
                                          <p:val>
                                            <p:strVal val="0-#ppt_w/2"/>
                                          </p:val>
                                        </p:tav>
                                        <p:tav tm="100000">
                                          <p:val>
                                            <p:strVal val="#ppt_x"/>
                                          </p:val>
                                        </p:tav>
                                      </p:tavLst>
                                    </p:anim>
                                    <p:anim calcmode="lin" valueType="num">
                                      <p:cBhvr additive="base">
                                        <p:cTn id="8" dur="4000" fill="hold"/>
                                        <p:tgtEl>
                                          <p:spTgt spid="39"/>
                                        </p:tgtEl>
                                        <p:attrNameLst>
                                          <p:attrName>ppt_y</p:attrName>
                                        </p:attrNameLst>
                                      </p:cBhvr>
                                      <p:tavLst>
                                        <p:tav tm="0">
                                          <p:val>
                                            <p:strVal val="#ppt_y"/>
                                          </p:val>
                                        </p:tav>
                                        <p:tav tm="100000">
                                          <p:val>
                                            <p:strVal val="#ppt_y"/>
                                          </p:val>
                                        </p:tav>
                                      </p:tavLst>
                                    </p:anim>
                                  </p:childTnLst>
                                </p:cTn>
                              </p:par>
                              <p:par>
                                <p:cTn id="9" presetID="2" presetClass="exit" presetSubtype="2" fill="hold" grpId="1" nodeType="withEffect">
                                  <p:stCondLst>
                                    <p:cond delay="0"/>
                                  </p:stCondLst>
                                  <p:childTnLst>
                                    <p:anim calcmode="lin" valueType="num">
                                      <p:cBhvr additive="base">
                                        <p:cTn id="10" dur="4500"/>
                                        <p:tgtEl>
                                          <p:spTgt spid="39"/>
                                        </p:tgtEl>
                                        <p:attrNameLst>
                                          <p:attrName>ppt_x</p:attrName>
                                        </p:attrNameLst>
                                      </p:cBhvr>
                                      <p:tavLst>
                                        <p:tav tm="0">
                                          <p:val>
                                            <p:strVal val="ppt_x"/>
                                          </p:val>
                                        </p:tav>
                                        <p:tav tm="100000">
                                          <p:val>
                                            <p:strVal val="1+ppt_w/2"/>
                                          </p:val>
                                        </p:tav>
                                      </p:tavLst>
                                    </p:anim>
                                    <p:anim calcmode="lin" valueType="num">
                                      <p:cBhvr additive="base">
                                        <p:cTn id="11" dur="4500"/>
                                        <p:tgtEl>
                                          <p:spTgt spid="39"/>
                                        </p:tgtEl>
                                        <p:attrNameLst>
                                          <p:attrName>ppt_y</p:attrName>
                                        </p:attrNameLst>
                                      </p:cBhvr>
                                      <p:tavLst>
                                        <p:tav tm="0">
                                          <p:val>
                                            <p:strVal val="ppt_y"/>
                                          </p:val>
                                        </p:tav>
                                        <p:tav tm="100000">
                                          <p:val>
                                            <p:strVal val="ppt_y"/>
                                          </p:val>
                                        </p:tav>
                                      </p:tavLst>
                                    </p:anim>
                                    <p:set>
                                      <p:cBhvr>
                                        <p:cTn id="12" dur="1" fill="hold">
                                          <p:stCondLst>
                                            <p:cond delay="4499"/>
                                          </p:stCondLst>
                                        </p:cTn>
                                        <p:tgtEl>
                                          <p:spTgt spid="39"/>
                                        </p:tgtEl>
                                        <p:attrNameLst>
                                          <p:attrName>style.visibility</p:attrName>
                                        </p:attrNameLst>
                                      </p:cBhvr>
                                      <p:to>
                                        <p:strVal val="hidden"/>
                                      </p:to>
                                    </p:set>
                                  </p:childTnLst>
                                </p:cTn>
                              </p:par>
                              <p:par>
                                <p:cTn id="13" presetID="3" presetClass="exit" presetSubtype="5" fill="hold" grpId="2" nodeType="withEffect">
                                  <p:stCondLst>
                                    <p:cond delay="0"/>
                                  </p:stCondLst>
                                  <p:childTnLst>
                                    <p:animEffect transition="out" filter="blinds(vertical)">
                                      <p:cBhvr>
                                        <p:cTn id="14" dur="5500"/>
                                        <p:tgtEl>
                                          <p:spTgt spid="39"/>
                                        </p:tgtEl>
                                      </p:cBhvr>
                                    </p:animEffect>
                                    <p:set>
                                      <p:cBhvr>
                                        <p:cTn id="15" dur="1" fill="hold">
                                          <p:stCondLst>
                                            <p:cond delay="5499"/>
                                          </p:stCondLst>
                                        </p:cTn>
                                        <p:tgtEl>
                                          <p:spTgt spid="39"/>
                                        </p:tgtEl>
                                        <p:attrNameLst>
                                          <p:attrName>style.visibility</p:attrName>
                                        </p:attrNameLst>
                                      </p:cBhvr>
                                      <p:to>
                                        <p:strVal val="hidden"/>
                                      </p:to>
                                    </p:set>
                                  </p:childTnLst>
                                </p:cTn>
                              </p:par>
                              <p:par>
                                <p:cTn id="16" presetID="2" presetClass="entr" presetSubtype="8" fill="hold" grpId="0" nodeType="withEffect">
                                  <p:stCondLst>
                                    <p:cond delay="0"/>
                                  </p:stCondLst>
                                  <p:childTnLst>
                                    <p:set>
                                      <p:cBhvr>
                                        <p:cTn id="17" dur="1" fill="hold">
                                          <p:stCondLst>
                                            <p:cond delay="0"/>
                                          </p:stCondLst>
                                        </p:cTn>
                                        <p:tgtEl>
                                          <p:spTgt spid="40"/>
                                        </p:tgtEl>
                                        <p:attrNameLst>
                                          <p:attrName>style.visibility</p:attrName>
                                        </p:attrNameLst>
                                      </p:cBhvr>
                                      <p:to>
                                        <p:strVal val="visible"/>
                                      </p:to>
                                    </p:set>
                                    <p:anim calcmode="lin" valueType="num">
                                      <p:cBhvr additive="base">
                                        <p:cTn id="18" dur="4000" fill="hold"/>
                                        <p:tgtEl>
                                          <p:spTgt spid="40"/>
                                        </p:tgtEl>
                                        <p:attrNameLst>
                                          <p:attrName>ppt_x</p:attrName>
                                        </p:attrNameLst>
                                      </p:cBhvr>
                                      <p:tavLst>
                                        <p:tav tm="0">
                                          <p:val>
                                            <p:strVal val="0-#ppt_w/2"/>
                                          </p:val>
                                        </p:tav>
                                        <p:tav tm="100000">
                                          <p:val>
                                            <p:strVal val="#ppt_x"/>
                                          </p:val>
                                        </p:tav>
                                      </p:tavLst>
                                    </p:anim>
                                    <p:anim calcmode="lin" valueType="num">
                                      <p:cBhvr additive="base">
                                        <p:cTn id="19" dur="4000" fill="hold"/>
                                        <p:tgtEl>
                                          <p:spTgt spid="40"/>
                                        </p:tgtEl>
                                        <p:attrNameLst>
                                          <p:attrName>ppt_y</p:attrName>
                                        </p:attrNameLst>
                                      </p:cBhvr>
                                      <p:tavLst>
                                        <p:tav tm="0">
                                          <p:val>
                                            <p:strVal val="#ppt_y"/>
                                          </p:val>
                                        </p:tav>
                                        <p:tav tm="100000">
                                          <p:val>
                                            <p:strVal val="#ppt_y"/>
                                          </p:val>
                                        </p:tav>
                                      </p:tavLst>
                                    </p:anim>
                                  </p:childTnLst>
                                </p:cTn>
                              </p:par>
                              <p:par>
                                <p:cTn id="20" presetID="2" presetClass="exit" presetSubtype="2" fill="hold" grpId="1" nodeType="withEffect">
                                  <p:stCondLst>
                                    <p:cond delay="0"/>
                                  </p:stCondLst>
                                  <p:childTnLst>
                                    <p:anim calcmode="lin" valueType="num">
                                      <p:cBhvr additive="base">
                                        <p:cTn id="21" dur="4500"/>
                                        <p:tgtEl>
                                          <p:spTgt spid="40"/>
                                        </p:tgtEl>
                                        <p:attrNameLst>
                                          <p:attrName>ppt_x</p:attrName>
                                        </p:attrNameLst>
                                      </p:cBhvr>
                                      <p:tavLst>
                                        <p:tav tm="0">
                                          <p:val>
                                            <p:strVal val="ppt_x"/>
                                          </p:val>
                                        </p:tav>
                                        <p:tav tm="100000">
                                          <p:val>
                                            <p:strVal val="1+ppt_w/2"/>
                                          </p:val>
                                        </p:tav>
                                      </p:tavLst>
                                    </p:anim>
                                    <p:anim calcmode="lin" valueType="num">
                                      <p:cBhvr additive="base">
                                        <p:cTn id="22" dur="4500"/>
                                        <p:tgtEl>
                                          <p:spTgt spid="40"/>
                                        </p:tgtEl>
                                        <p:attrNameLst>
                                          <p:attrName>ppt_y</p:attrName>
                                        </p:attrNameLst>
                                      </p:cBhvr>
                                      <p:tavLst>
                                        <p:tav tm="0">
                                          <p:val>
                                            <p:strVal val="ppt_y"/>
                                          </p:val>
                                        </p:tav>
                                        <p:tav tm="100000">
                                          <p:val>
                                            <p:strVal val="ppt_y"/>
                                          </p:val>
                                        </p:tav>
                                      </p:tavLst>
                                    </p:anim>
                                    <p:set>
                                      <p:cBhvr>
                                        <p:cTn id="23" dur="1" fill="hold">
                                          <p:stCondLst>
                                            <p:cond delay="4499"/>
                                          </p:stCondLst>
                                        </p:cTn>
                                        <p:tgtEl>
                                          <p:spTgt spid="40"/>
                                        </p:tgtEl>
                                        <p:attrNameLst>
                                          <p:attrName>style.visibility</p:attrName>
                                        </p:attrNameLst>
                                      </p:cBhvr>
                                      <p:to>
                                        <p:strVal val="hidden"/>
                                      </p:to>
                                    </p:set>
                                  </p:childTnLst>
                                </p:cTn>
                              </p:par>
                              <p:par>
                                <p:cTn id="24" presetID="3" presetClass="exit" presetSubtype="5" fill="hold" grpId="2" nodeType="withEffect">
                                  <p:stCondLst>
                                    <p:cond delay="0"/>
                                  </p:stCondLst>
                                  <p:childTnLst>
                                    <p:animEffect transition="out" filter="blinds(vertical)">
                                      <p:cBhvr>
                                        <p:cTn id="25" dur="5500"/>
                                        <p:tgtEl>
                                          <p:spTgt spid="40"/>
                                        </p:tgtEl>
                                      </p:cBhvr>
                                    </p:animEffect>
                                    <p:set>
                                      <p:cBhvr>
                                        <p:cTn id="26" dur="1" fill="hold">
                                          <p:stCondLst>
                                            <p:cond delay="5499"/>
                                          </p:stCondLst>
                                        </p:cTn>
                                        <p:tgtEl>
                                          <p:spTgt spid="40"/>
                                        </p:tgtEl>
                                        <p:attrNameLst>
                                          <p:attrName>style.visibility</p:attrName>
                                        </p:attrNameLst>
                                      </p:cBhvr>
                                      <p:to>
                                        <p:strVal val="hidden"/>
                                      </p:to>
                                    </p:set>
                                  </p:childTnLst>
                                </p:cTn>
                              </p:par>
                              <p:par>
                                <p:cTn id="27" presetID="2" presetClass="entr" presetSubtype="8" fill="hold" grpId="0" nodeType="withEffect">
                                  <p:stCondLst>
                                    <p:cond delay="0"/>
                                  </p:stCondLst>
                                  <p:childTnLst>
                                    <p:set>
                                      <p:cBhvr>
                                        <p:cTn id="28" dur="1" fill="hold">
                                          <p:stCondLst>
                                            <p:cond delay="0"/>
                                          </p:stCondLst>
                                        </p:cTn>
                                        <p:tgtEl>
                                          <p:spTgt spid="41"/>
                                        </p:tgtEl>
                                        <p:attrNameLst>
                                          <p:attrName>style.visibility</p:attrName>
                                        </p:attrNameLst>
                                      </p:cBhvr>
                                      <p:to>
                                        <p:strVal val="visible"/>
                                      </p:to>
                                    </p:set>
                                    <p:anim calcmode="lin" valueType="num">
                                      <p:cBhvr additive="base">
                                        <p:cTn id="29" dur="4000" fill="hold"/>
                                        <p:tgtEl>
                                          <p:spTgt spid="41"/>
                                        </p:tgtEl>
                                        <p:attrNameLst>
                                          <p:attrName>ppt_x</p:attrName>
                                        </p:attrNameLst>
                                      </p:cBhvr>
                                      <p:tavLst>
                                        <p:tav tm="0">
                                          <p:val>
                                            <p:strVal val="0-#ppt_w/2"/>
                                          </p:val>
                                        </p:tav>
                                        <p:tav tm="100000">
                                          <p:val>
                                            <p:strVal val="#ppt_x"/>
                                          </p:val>
                                        </p:tav>
                                      </p:tavLst>
                                    </p:anim>
                                    <p:anim calcmode="lin" valueType="num">
                                      <p:cBhvr additive="base">
                                        <p:cTn id="30" dur="4000" fill="hold"/>
                                        <p:tgtEl>
                                          <p:spTgt spid="41"/>
                                        </p:tgtEl>
                                        <p:attrNameLst>
                                          <p:attrName>ppt_y</p:attrName>
                                        </p:attrNameLst>
                                      </p:cBhvr>
                                      <p:tavLst>
                                        <p:tav tm="0">
                                          <p:val>
                                            <p:strVal val="#ppt_y"/>
                                          </p:val>
                                        </p:tav>
                                        <p:tav tm="100000">
                                          <p:val>
                                            <p:strVal val="#ppt_y"/>
                                          </p:val>
                                        </p:tav>
                                      </p:tavLst>
                                    </p:anim>
                                  </p:childTnLst>
                                </p:cTn>
                              </p:par>
                              <p:par>
                                <p:cTn id="31" presetID="2" presetClass="exit" presetSubtype="2" fill="hold" grpId="1" nodeType="withEffect">
                                  <p:stCondLst>
                                    <p:cond delay="0"/>
                                  </p:stCondLst>
                                  <p:childTnLst>
                                    <p:anim calcmode="lin" valueType="num">
                                      <p:cBhvr additive="base">
                                        <p:cTn id="32" dur="4500"/>
                                        <p:tgtEl>
                                          <p:spTgt spid="41"/>
                                        </p:tgtEl>
                                        <p:attrNameLst>
                                          <p:attrName>ppt_x</p:attrName>
                                        </p:attrNameLst>
                                      </p:cBhvr>
                                      <p:tavLst>
                                        <p:tav tm="0">
                                          <p:val>
                                            <p:strVal val="ppt_x"/>
                                          </p:val>
                                        </p:tav>
                                        <p:tav tm="100000">
                                          <p:val>
                                            <p:strVal val="1+ppt_w/2"/>
                                          </p:val>
                                        </p:tav>
                                      </p:tavLst>
                                    </p:anim>
                                    <p:anim calcmode="lin" valueType="num">
                                      <p:cBhvr additive="base">
                                        <p:cTn id="33" dur="4500"/>
                                        <p:tgtEl>
                                          <p:spTgt spid="41"/>
                                        </p:tgtEl>
                                        <p:attrNameLst>
                                          <p:attrName>ppt_y</p:attrName>
                                        </p:attrNameLst>
                                      </p:cBhvr>
                                      <p:tavLst>
                                        <p:tav tm="0">
                                          <p:val>
                                            <p:strVal val="ppt_y"/>
                                          </p:val>
                                        </p:tav>
                                        <p:tav tm="100000">
                                          <p:val>
                                            <p:strVal val="ppt_y"/>
                                          </p:val>
                                        </p:tav>
                                      </p:tavLst>
                                    </p:anim>
                                    <p:set>
                                      <p:cBhvr>
                                        <p:cTn id="34" dur="1" fill="hold">
                                          <p:stCondLst>
                                            <p:cond delay="4499"/>
                                          </p:stCondLst>
                                        </p:cTn>
                                        <p:tgtEl>
                                          <p:spTgt spid="41"/>
                                        </p:tgtEl>
                                        <p:attrNameLst>
                                          <p:attrName>style.visibility</p:attrName>
                                        </p:attrNameLst>
                                      </p:cBhvr>
                                      <p:to>
                                        <p:strVal val="hidden"/>
                                      </p:to>
                                    </p:set>
                                  </p:childTnLst>
                                </p:cTn>
                              </p:par>
                              <p:par>
                                <p:cTn id="35" presetID="3" presetClass="exit" presetSubtype="5" fill="hold" grpId="2" nodeType="withEffect">
                                  <p:stCondLst>
                                    <p:cond delay="0"/>
                                  </p:stCondLst>
                                  <p:childTnLst>
                                    <p:animEffect transition="out" filter="blinds(vertical)">
                                      <p:cBhvr>
                                        <p:cTn id="36" dur="5500"/>
                                        <p:tgtEl>
                                          <p:spTgt spid="41"/>
                                        </p:tgtEl>
                                      </p:cBhvr>
                                    </p:animEffect>
                                    <p:set>
                                      <p:cBhvr>
                                        <p:cTn id="37" dur="1" fill="hold">
                                          <p:stCondLst>
                                            <p:cond delay="5499"/>
                                          </p:stCondLst>
                                        </p:cTn>
                                        <p:tgtEl>
                                          <p:spTgt spid="41"/>
                                        </p:tgtEl>
                                        <p:attrNameLst>
                                          <p:attrName>style.visibility</p:attrName>
                                        </p:attrNameLst>
                                      </p:cBhvr>
                                      <p:to>
                                        <p:strVal val="hidden"/>
                                      </p:to>
                                    </p:set>
                                  </p:childTnLst>
                                </p:cTn>
                              </p:par>
                              <p:par>
                                <p:cTn id="38" presetID="2" presetClass="entr" presetSubtype="8" fill="hold" grpId="0" nodeType="withEffect">
                                  <p:stCondLst>
                                    <p:cond delay="0"/>
                                  </p:stCondLst>
                                  <p:childTnLst>
                                    <p:set>
                                      <p:cBhvr>
                                        <p:cTn id="39" dur="1" fill="hold">
                                          <p:stCondLst>
                                            <p:cond delay="0"/>
                                          </p:stCondLst>
                                        </p:cTn>
                                        <p:tgtEl>
                                          <p:spTgt spid="44"/>
                                        </p:tgtEl>
                                        <p:attrNameLst>
                                          <p:attrName>style.visibility</p:attrName>
                                        </p:attrNameLst>
                                      </p:cBhvr>
                                      <p:to>
                                        <p:strVal val="visible"/>
                                      </p:to>
                                    </p:set>
                                    <p:anim calcmode="lin" valueType="num">
                                      <p:cBhvr additive="base">
                                        <p:cTn id="40" dur="4000" fill="hold"/>
                                        <p:tgtEl>
                                          <p:spTgt spid="44"/>
                                        </p:tgtEl>
                                        <p:attrNameLst>
                                          <p:attrName>ppt_x</p:attrName>
                                        </p:attrNameLst>
                                      </p:cBhvr>
                                      <p:tavLst>
                                        <p:tav tm="0">
                                          <p:val>
                                            <p:strVal val="0-#ppt_w/2"/>
                                          </p:val>
                                        </p:tav>
                                        <p:tav tm="100000">
                                          <p:val>
                                            <p:strVal val="#ppt_x"/>
                                          </p:val>
                                        </p:tav>
                                      </p:tavLst>
                                    </p:anim>
                                    <p:anim calcmode="lin" valueType="num">
                                      <p:cBhvr additive="base">
                                        <p:cTn id="41" dur="4000" fill="hold"/>
                                        <p:tgtEl>
                                          <p:spTgt spid="44"/>
                                        </p:tgtEl>
                                        <p:attrNameLst>
                                          <p:attrName>ppt_y</p:attrName>
                                        </p:attrNameLst>
                                      </p:cBhvr>
                                      <p:tavLst>
                                        <p:tav tm="0">
                                          <p:val>
                                            <p:strVal val="#ppt_y"/>
                                          </p:val>
                                        </p:tav>
                                        <p:tav tm="100000">
                                          <p:val>
                                            <p:strVal val="#ppt_y"/>
                                          </p:val>
                                        </p:tav>
                                      </p:tavLst>
                                    </p:anim>
                                  </p:childTnLst>
                                </p:cTn>
                              </p:par>
                              <p:par>
                                <p:cTn id="42" presetID="2" presetClass="exit" presetSubtype="2" fill="hold" grpId="1" nodeType="withEffect">
                                  <p:stCondLst>
                                    <p:cond delay="0"/>
                                  </p:stCondLst>
                                  <p:childTnLst>
                                    <p:anim calcmode="lin" valueType="num">
                                      <p:cBhvr additive="base">
                                        <p:cTn id="43" dur="4500"/>
                                        <p:tgtEl>
                                          <p:spTgt spid="44"/>
                                        </p:tgtEl>
                                        <p:attrNameLst>
                                          <p:attrName>ppt_x</p:attrName>
                                        </p:attrNameLst>
                                      </p:cBhvr>
                                      <p:tavLst>
                                        <p:tav tm="0">
                                          <p:val>
                                            <p:strVal val="ppt_x"/>
                                          </p:val>
                                        </p:tav>
                                        <p:tav tm="100000">
                                          <p:val>
                                            <p:strVal val="1+ppt_w/2"/>
                                          </p:val>
                                        </p:tav>
                                      </p:tavLst>
                                    </p:anim>
                                    <p:anim calcmode="lin" valueType="num">
                                      <p:cBhvr additive="base">
                                        <p:cTn id="44" dur="4500"/>
                                        <p:tgtEl>
                                          <p:spTgt spid="44"/>
                                        </p:tgtEl>
                                        <p:attrNameLst>
                                          <p:attrName>ppt_y</p:attrName>
                                        </p:attrNameLst>
                                      </p:cBhvr>
                                      <p:tavLst>
                                        <p:tav tm="0">
                                          <p:val>
                                            <p:strVal val="ppt_y"/>
                                          </p:val>
                                        </p:tav>
                                        <p:tav tm="100000">
                                          <p:val>
                                            <p:strVal val="ppt_y"/>
                                          </p:val>
                                        </p:tav>
                                      </p:tavLst>
                                    </p:anim>
                                    <p:set>
                                      <p:cBhvr>
                                        <p:cTn id="45" dur="1" fill="hold">
                                          <p:stCondLst>
                                            <p:cond delay="4499"/>
                                          </p:stCondLst>
                                        </p:cTn>
                                        <p:tgtEl>
                                          <p:spTgt spid="44"/>
                                        </p:tgtEl>
                                        <p:attrNameLst>
                                          <p:attrName>style.visibility</p:attrName>
                                        </p:attrNameLst>
                                      </p:cBhvr>
                                      <p:to>
                                        <p:strVal val="hidden"/>
                                      </p:to>
                                    </p:set>
                                  </p:childTnLst>
                                </p:cTn>
                              </p:par>
                              <p:par>
                                <p:cTn id="46" presetID="3" presetClass="exit" presetSubtype="5" fill="hold" grpId="2" nodeType="withEffect">
                                  <p:stCondLst>
                                    <p:cond delay="0"/>
                                  </p:stCondLst>
                                  <p:childTnLst>
                                    <p:animEffect transition="out" filter="blinds(vertical)">
                                      <p:cBhvr>
                                        <p:cTn id="47" dur="5500"/>
                                        <p:tgtEl>
                                          <p:spTgt spid="44"/>
                                        </p:tgtEl>
                                      </p:cBhvr>
                                    </p:animEffect>
                                    <p:set>
                                      <p:cBhvr>
                                        <p:cTn id="48" dur="1" fill="hold">
                                          <p:stCondLst>
                                            <p:cond delay="5499"/>
                                          </p:stCondLst>
                                        </p:cTn>
                                        <p:tgtEl>
                                          <p:spTgt spid="44"/>
                                        </p:tgtEl>
                                        <p:attrNameLst>
                                          <p:attrName>style.visibility</p:attrName>
                                        </p:attrNameLst>
                                      </p:cBhvr>
                                      <p:to>
                                        <p:strVal val="hidden"/>
                                      </p:to>
                                    </p:set>
                                  </p:childTnLst>
                                </p:cTn>
                              </p:par>
                              <p:par>
                                <p:cTn id="49" presetID="2" presetClass="entr" presetSubtype="8" fill="hold" grpId="0" nodeType="withEffect">
                                  <p:stCondLst>
                                    <p:cond delay="0"/>
                                  </p:stCondLst>
                                  <p:childTnLst>
                                    <p:set>
                                      <p:cBhvr>
                                        <p:cTn id="50" dur="1" fill="hold">
                                          <p:stCondLst>
                                            <p:cond delay="0"/>
                                          </p:stCondLst>
                                        </p:cTn>
                                        <p:tgtEl>
                                          <p:spTgt spid="42"/>
                                        </p:tgtEl>
                                        <p:attrNameLst>
                                          <p:attrName>style.visibility</p:attrName>
                                        </p:attrNameLst>
                                      </p:cBhvr>
                                      <p:to>
                                        <p:strVal val="visible"/>
                                      </p:to>
                                    </p:set>
                                    <p:anim calcmode="lin" valueType="num">
                                      <p:cBhvr additive="base">
                                        <p:cTn id="51" dur="4000" fill="hold"/>
                                        <p:tgtEl>
                                          <p:spTgt spid="42"/>
                                        </p:tgtEl>
                                        <p:attrNameLst>
                                          <p:attrName>ppt_x</p:attrName>
                                        </p:attrNameLst>
                                      </p:cBhvr>
                                      <p:tavLst>
                                        <p:tav tm="0">
                                          <p:val>
                                            <p:strVal val="0-#ppt_w/2"/>
                                          </p:val>
                                        </p:tav>
                                        <p:tav tm="100000">
                                          <p:val>
                                            <p:strVal val="#ppt_x"/>
                                          </p:val>
                                        </p:tav>
                                      </p:tavLst>
                                    </p:anim>
                                    <p:anim calcmode="lin" valueType="num">
                                      <p:cBhvr additive="base">
                                        <p:cTn id="52" dur="4000" fill="hold"/>
                                        <p:tgtEl>
                                          <p:spTgt spid="42"/>
                                        </p:tgtEl>
                                        <p:attrNameLst>
                                          <p:attrName>ppt_y</p:attrName>
                                        </p:attrNameLst>
                                      </p:cBhvr>
                                      <p:tavLst>
                                        <p:tav tm="0">
                                          <p:val>
                                            <p:strVal val="#ppt_y"/>
                                          </p:val>
                                        </p:tav>
                                        <p:tav tm="100000">
                                          <p:val>
                                            <p:strVal val="#ppt_y"/>
                                          </p:val>
                                        </p:tav>
                                      </p:tavLst>
                                    </p:anim>
                                  </p:childTnLst>
                                </p:cTn>
                              </p:par>
                              <p:par>
                                <p:cTn id="53" presetID="2" presetClass="exit" presetSubtype="2" fill="hold" grpId="1" nodeType="withEffect">
                                  <p:stCondLst>
                                    <p:cond delay="0"/>
                                  </p:stCondLst>
                                  <p:childTnLst>
                                    <p:anim calcmode="lin" valueType="num">
                                      <p:cBhvr additive="base">
                                        <p:cTn id="54" dur="4500"/>
                                        <p:tgtEl>
                                          <p:spTgt spid="42"/>
                                        </p:tgtEl>
                                        <p:attrNameLst>
                                          <p:attrName>ppt_x</p:attrName>
                                        </p:attrNameLst>
                                      </p:cBhvr>
                                      <p:tavLst>
                                        <p:tav tm="0">
                                          <p:val>
                                            <p:strVal val="ppt_x"/>
                                          </p:val>
                                        </p:tav>
                                        <p:tav tm="100000">
                                          <p:val>
                                            <p:strVal val="1+ppt_w/2"/>
                                          </p:val>
                                        </p:tav>
                                      </p:tavLst>
                                    </p:anim>
                                    <p:anim calcmode="lin" valueType="num">
                                      <p:cBhvr additive="base">
                                        <p:cTn id="55" dur="4500"/>
                                        <p:tgtEl>
                                          <p:spTgt spid="42"/>
                                        </p:tgtEl>
                                        <p:attrNameLst>
                                          <p:attrName>ppt_y</p:attrName>
                                        </p:attrNameLst>
                                      </p:cBhvr>
                                      <p:tavLst>
                                        <p:tav tm="0">
                                          <p:val>
                                            <p:strVal val="ppt_y"/>
                                          </p:val>
                                        </p:tav>
                                        <p:tav tm="100000">
                                          <p:val>
                                            <p:strVal val="ppt_y"/>
                                          </p:val>
                                        </p:tav>
                                      </p:tavLst>
                                    </p:anim>
                                    <p:set>
                                      <p:cBhvr>
                                        <p:cTn id="56" dur="1" fill="hold">
                                          <p:stCondLst>
                                            <p:cond delay="4499"/>
                                          </p:stCondLst>
                                        </p:cTn>
                                        <p:tgtEl>
                                          <p:spTgt spid="42"/>
                                        </p:tgtEl>
                                        <p:attrNameLst>
                                          <p:attrName>style.visibility</p:attrName>
                                        </p:attrNameLst>
                                      </p:cBhvr>
                                      <p:to>
                                        <p:strVal val="hidden"/>
                                      </p:to>
                                    </p:set>
                                  </p:childTnLst>
                                </p:cTn>
                              </p:par>
                              <p:par>
                                <p:cTn id="57" presetID="3" presetClass="exit" presetSubtype="5" fill="hold" grpId="2" nodeType="withEffect">
                                  <p:stCondLst>
                                    <p:cond delay="0"/>
                                  </p:stCondLst>
                                  <p:childTnLst>
                                    <p:animEffect transition="out" filter="blinds(vertical)">
                                      <p:cBhvr>
                                        <p:cTn id="58" dur="5500"/>
                                        <p:tgtEl>
                                          <p:spTgt spid="42"/>
                                        </p:tgtEl>
                                      </p:cBhvr>
                                    </p:animEffect>
                                    <p:set>
                                      <p:cBhvr>
                                        <p:cTn id="59" dur="1" fill="hold">
                                          <p:stCondLst>
                                            <p:cond delay="5499"/>
                                          </p:stCondLst>
                                        </p:cTn>
                                        <p:tgtEl>
                                          <p:spTgt spid="42"/>
                                        </p:tgtEl>
                                        <p:attrNameLst>
                                          <p:attrName>style.visibility</p:attrName>
                                        </p:attrNameLst>
                                      </p:cBhvr>
                                      <p:to>
                                        <p:strVal val="hidden"/>
                                      </p:to>
                                    </p:set>
                                  </p:childTnLst>
                                </p:cTn>
                              </p:par>
                              <p:par>
                                <p:cTn id="60" presetID="2" presetClass="entr" presetSubtype="8" fill="hold" grpId="0" nodeType="withEffect">
                                  <p:stCondLst>
                                    <p:cond delay="0"/>
                                  </p:stCondLst>
                                  <p:childTnLst>
                                    <p:set>
                                      <p:cBhvr>
                                        <p:cTn id="61" dur="1" fill="hold">
                                          <p:stCondLst>
                                            <p:cond delay="0"/>
                                          </p:stCondLst>
                                        </p:cTn>
                                        <p:tgtEl>
                                          <p:spTgt spid="43"/>
                                        </p:tgtEl>
                                        <p:attrNameLst>
                                          <p:attrName>style.visibility</p:attrName>
                                        </p:attrNameLst>
                                      </p:cBhvr>
                                      <p:to>
                                        <p:strVal val="visible"/>
                                      </p:to>
                                    </p:set>
                                    <p:anim calcmode="lin" valueType="num">
                                      <p:cBhvr additive="base">
                                        <p:cTn id="62" dur="4000" fill="hold"/>
                                        <p:tgtEl>
                                          <p:spTgt spid="43"/>
                                        </p:tgtEl>
                                        <p:attrNameLst>
                                          <p:attrName>ppt_x</p:attrName>
                                        </p:attrNameLst>
                                      </p:cBhvr>
                                      <p:tavLst>
                                        <p:tav tm="0">
                                          <p:val>
                                            <p:strVal val="0-#ppt_w/2"/>
                                          </p:val>
                                        </p:tav>
                                        <p:tav tm="100000">
                                          <p:val>
                                            <p:strVal val="#ppt_x"/>
                                          </p:val>
                                        </p:tav>
                                      </p:tavLst>
                                    </p:anim>
                                    <p:anim calcmode="lin" valueType="num">
                                      <p:cBhvr additive="base">
                                        <p:cTn id="63" dur="4000" fill="hold"/>
                                        <p:tgtEl>
                                          <p:spTgt spid="43"/>
                                        </p:tgtEl>
                                        <p:attrNameLst>
                                          <p:attrName>ppt_y</p:attrName>
                                        </p:attrNameLst>
                                      </p:cBhvr>
                                      <p:tavLst>
                                        <p:tav tm="0">
                                          <p:val>
                                            <p:strVal val="#ppt_y"/>
                                          </p:val>
                                        </p:tav>
                                        <p:tav tm="100000">
                                          <p:val>
                                            <p:strVal val="#ppt_y"/>
                                          </p:val>
                                        </p:tav>
                                      </p:tavLst>
                                    </p:anim>
                                  </p:childTnLst>
                                </p:cTn>
                              </p:par>
                              <p:par>
                                <p:cTn id="64" presetID="2" presetClass="exit" presetSubtype="2" fill="hold" grpId="1" nodeType="withEffect">
                                  <p:stCondLst>
                                    <p:cond delay="0"/>
                                  </p:stCondLst>
                                  <p:childTnLst>
                                    <p:anim calcmode="lin" valueType="num">
                                      <p:cBhvr additive="base">
                                        <p:cTn id="65" dur="4500"/>
                                        <p:tgtEl>
                                          <p:spTgt spid="43"/>
                                        </p:tgtEl>
                                        <p:attrNameLst>
                                          <p:attrName>ppt_x</p:attrName>
                                        </p:attrNameLst>
                                      </p:cBhvr>
                                      <p:tavLst>
                                        <p:tav tm="0">
                                          <p:val>
                                            <p:strVal val="ppt_x"/>
                                          </p:val>
                                        </p:tav>
                                        <p:tav tm="100000">
                                          <p:val>
                                            <p:strVal val="1+ppt_w/2"/>
                                          </p:val>
                                        </p:tav>
                                      </p:tavLst>
                                    </p:anim>
                                    <p:anim calcmode="lin" valueType="num">
                                      <p:cBhvr additive="base">
                                        <p:cTn id="66" dur="4500"/>
                                        <p:tgtEl>
                                          <p:spTgt spid="43"/>
                                        </p:tgtEl>
                                        <p:attrNameLst>
                                          <p:attrName>ppt_y</p:attrName>
                                        </p:attrNameLst>
                                      </p:cBhvr>
                                      <p:tavLst>
                                        <p:tav tm="0">
                                          <p:val>
                                            <p:strVal val="ppt_y"/>
                                          </p:val>
                                        </p:tav>
                                        <p:tav tm="100000">
                                          <p:val>
                                            <p:strVal val="ppt_y"/>
                                          </p:val>
                                        </p:tav>
                                      </p:tavLst>
                                    </p:anim>
                                    <p:set>
                                      <p:cBhvr>
                                        <p:cTn id="67" dur="1" fill="hold">
                                          <p:stCondLst>
                                            <p:cond delay="4499"/>
                                          </p:stCondLst>
                                        </p:cTn>
                                        <p:tgtEl>
                                          <p:spTgt spid="43"/>
                                        </p:tgtEl>
                                        <p:attrNameLst>
                                          <p:attrName>style.visibility</p:attrName>
                                        </p:attrNameLst>
                                      </p:cBhvr>
                                      <p:to>
                                        <p:strVal val="hidden"/>
                                      </p:to>
                                    </p:set>
                                  </p:childTnLst>
                                </p:cTn>
                              </p:par>
                              <p:par>
                                <p:cTn id="68" presetID="3" presetClass="exit" presetSubtype="5" fill="hold" grpId="2" nodeType="withEffect">
                                  <p:stCondLst>
                                    <p:cond delay="0"/>
                                  </p:stCondLst>
                                  <p:childTnLst>
                                    <p:animEffect transition="out" filter="blinds(vertical)">
                                      <p:cBhvr>
                                        <p:cTn id="69" dur="5500"/>
                                        <p:tgtEl>
                                          <p:spTgt spid="43"/>
                                        </p:tgtEl>
                                      </p:cBhvr>
                                    </p:animEffect>
                                    <p:set>
                                      <p:cBhvr>
                                        <p:cTn id="70" dur="1" fill="hold">
                                          <p:stCondLst>
                                            <p:cond delay="5499"/>
                                          </p:stCondLst>
                                        </p:cTn>
                                        <p:tgtEl>
                                          <p:spTgt spid="43"/>
                                        </p:tgtEl>
                                        <p:attrNameLst>
                                          <p:attrName>style.visibility</p:attrName>
                                        </p:attrNameLst>
                                      </p:cBhvr>
                                      <p:to>
                                        <p:strVal val="hidden"/>
                                      </p:to>
                                    </p:set>
                                  </p:childTnLst>
                                </p:cTn>
                              </p:par>
                              <p:par>
                                <p:cTn id="71" presetID="2" presetClass="entr" presetSubtype="8" fill="hold" grpId="0" nodeType="withEffect">
                                  <p:stCondLst>
                                    <p:cond delay="0"/>
                                  </p:stCondLst>
                                  <p:childTnLst>
                                    <p:set>
                                      <p:cBhvr>
                                        <p:cTn id="72" dur="1" fill="hold">
                                          <p:stCondLst>
                                            <p:cond delay="0"/>
                                          </p:stCondLst>
                                        </p:cTn>
                                        <p:tgtEl>
                                          <p:spTgt spid="32"/>
                                        </p:tgtEl>
                                        <p:attrNameLst>
                                          <p:attrName>style.visibility</p:attrName>
                                        </p:attrNameLst>
                                      </p:cBhvr>
                                      <p:to>
                                        <p:strVal val="visible"/>
                                      </p:to>
                                    </p:set>
                                    <p:anim calcmode="lin" valueType="num">
                                      <p:cBhvr additive="base">
                                        <p:cTn id="73" dur="4000" fill="hold"/>
                                        <p:tgtEl>
                                          <p:spTgt spid="32"/>
                                        </p:tgtEl>
                                        <p:attrNameLst>
                                          <p:attrName>ppt_x</p:attrName>
                                        </p:attrNameLst>
                                      </p:cBhvr>
                                      <p:tavLst>
                                        <p:tav tm="0">
                                          <p:val>
                                            <p:strVal val="0-#ppt_w/2"/>
                                          </p:val>
                                        </p:tav>
                                        <p:tav tm="100000">
                                          <p:val>
                                            <p:strVal val="#ppt_x"/>
                                          </p:val>
                                        </p:tav>
                                      </p:tavLst>
                                    </p:anim>
                                    <p:anim calcmode="lin" valueType="num">
                                      <p:cBhvr additive="base">
                                        <p:cTn id="74" dur="4000" fill="hold"/>
                                        <p:tgtEl>
                                          <p:spTgt spid="32"/>
                                        </p:tgtEl>
                                        <p:attrNameLst>
                                          <p:attrName>ppt_y</p:attrName>
                                        </p:attrNameLst>
                                      </p:cBhvr>
                                      <p:tavLst>
                                        <p:tav tm="0">
                                          <p:val>
                                            <p:strVal val="#ppt_y"/>
                                          </p:val>
                                        </p:tav>
                                        <p:tav tm="100000">
                                          <p:val>
                                            <p:strVal val="#ppt_y"/>
                                          </p:val>
                                        </p:tav>
                                      </p:tavLst>
                                    </p:anim>
                                  </p:childTnLst>
                                </p:cTn>
                              </p:par>
                              <p:par>
                                <p:cTn id="75" presetID="2" presetClass="exit" presetSubtype="2" fill="hold" grpId="1" nodeType="withEffect">
                                  <p:stCondLst>
                                    <p:cond delay="0"/>
                                  </p:stCondLst>
                                  <p:childTnLst>
                                    <p:anim calcmode="lin" valueType="num">
                                      <p:cBhvr additive="base">
                                        <p:cTn id="76" dur="4500"/>
                                        <p:tgtEl>
                                          <p:spTgt spid="32"/>
                                        </p:tgtEl>
                                        <p:attrNameLst>
                                          <p:attrName>ppt_x</p:attrName>
                                        </p:attrNameLst>
                                      </p:cBhvr>
                                      <p:tavLst>
                                        <p:tav tm="0">
                                          <p:val>
                                            <p:strVal val="ppt_x"/>
                                          </p:val>
                                        </p:tav>
                                        <p:tav tm="100000">
                                          <p:val>
                                            <p:strVal val="1+ppt_w/2"/>
                                          </p:val>
                                        </p:tav>
                                      </p:tavLst>
                                    </p:anim>
                                    <p:anim calcmode="lin" valueType="num">
                                      <p:cBhvr additive="base">
                                        <p:cTn id="77" dur="4500"/>
                                        <p:tgtEl>
                                          <p:spTgt spid="32"/>
                                        </p:tgtEl>
                                        <p:attrNameLst>
                                          <p:attrName>ppt_y</p:attrName>
                                        </p:attrNameLst>
                                      </p:cBhvr>
                                      <p:tavLst>
                                        <p:tav tm="0">
                                          <p:val>
                                            <p:strVal val="ppt_y"/>
                                          </p:val>
                                        </p:tav>
                                        <p:tav tm="100000">
                                          <p:val>
                                            <p:strVal val="ppt_y"/>
                                          </p:val>
                                        </p:tav>
                                      </p:tavLst>
                                    </p:anim>
                                    <p:set>
                                      <p:cBhvr>
                                        <p:cTn id="78" dur="1" fill="hold">
                                          <p:stCondLst>
                                            <p:cond delay="4499"/>
                                          </p:stCondLst>
                                        </p:cTn>
                                        <p:tgtEl>
                                          <p:spTgt spid="32"/>
                                        </p:tgtEl>
                                        <p:attrNameLst>
                                          <p:attrName>style.visibility</p:attrName>
                                        </p:attrNameLst>
                                      </p:cBhvr>
                                      <p:to>
                                        <p:strVal val="hidden"/>
                                      </p:to>
                                    </p:set>
                                  </p:childTnLst>
                                </p:cTn>
                              </p:par>
                              <p:par>
                                <p:cTn id="79" presetID="3" presetClass="exit" presetSubtype="5" fill="hold" grpId="2" nodeType="withEffect">
                                  <p:stCondLst>
                                    <p:cond delay="0"/>
                                  </p:stCondLst>
                                  <p:childTnLst>
                                    <p:animEffect transition="out" filter="blinds(vertical)">
                                      <p:cBhvr>
                                        <p:cTn id="80" dur="5500"/>
                                        <p:tgtEl>
                                          <p:spTgt spid="32"/>
                                        </p:tgtEl>
                                      </p:cBhvr>
                                    </p:animEffect>
                                    <p:set>
                                      <p:cBhvr>
                                        <p:cTn id="81" dur="1" fill="hold">
                                          <p:stCondLst>
                                            <p:cond delay="5499"/>
                                          </p:stCondLst>
                                        </p:cTn>
                                        <p:tgtEl>
                                          <p:spTgt spid="32"/>
                                        </p:tgtEl>
                                        <p:attrNameLst>
                                          <p:attrName>style.visibility</p:attrName>
                                        </p:attrNameLst>
                                      </p:cBhvr>
                                      <p:to>
                                        <p:strVal val="hidden"/>
                                      </p:to>
                                    </p:set>
                                  </p:childTnLst>
                                </p:cTn>
                              </p:par>
                              <p:par>
                                <p:cTn id="82" presetID="2" presetClass="entr" presetSubtype="8" fill="hold" grpId="0" nodeType="withEffect">
                                  <p:stCondLst>
                                    <p:cond delay="0"/>
                                  </p:stCondLst>
                                  <p:childTnLst>
                                    <p:set>
                                      <p:cBhvr>
                                        <p:cTn id="83" dur="1" fill="hold">
                                          <p:stCondLst>
                                            <p:cond delay="0"/>
                                          </p:stCondLst>
                                        </p:cTn>
                                        <p:tgtEl>
                                          <p:spTgt spid="38"/>
                                        </p:tgtEl>
                                        <p:attrNameLst>
                                          <p:attrName>style.visibility</p:attrName>
                                        </p:attrNameLst>
                                      </p:cBhvr>
                                      <p:to>
                                        <p:strVal val="visible"/>
                                      </p:to>
                                    </p:set>
                                    <p:anim calcmode="lin" valueType="num">
                                      <p:cBhvr additive="base">
                                        <p:cTn id="84" dur="4000" fill="hold"/>
                                        <p:tgtEl>
                                          <p:spTgt spid="38"/>
                                        </p:tgtEl>
                                        <p:attrNameLst>
                                          <p:attrName>ppt_x</p:attrName>
                                        </p:attrNameLst>
                                      </p:cBhvr>
                                      <p:tavLst>
                                        <p:tav tm="0">
                                          <p:val>
                                            <p:strVal val="0-#ppt_w/2"/>
                                          </p:val>
                                        </p:tav>
                                        <p:tav tm="100000">
                                          <p:val>
                                            <p:strVal val="#ppt_x"/>
                                          </p:val>
                                        </p:tav>
                                      </p:tavLst>
                                    </p:anim>
                                    <p:anim calcmode="lin" valueType="num">
                                      <p:cBhvr additive="base">
                                        <p:cTn id="85" dur="4000" fill="hold"/>
                                        <p:tgtEl>
                                          <p:spTgt spid="38"/>
                                        </p:tgtEl>
                                        <p:attrNameLst>
                                          <p:attrName>ppt_y</p:attrName>
                                        </p:attrNameLst>
                                      </p:cBhvr>
                                      <p:tavLst>
                                        <p:tav tm="0">
                                          <p:val>
                                            <p:strVal val="#ppt_y"/>
                                          </p:val>
                                        </p:tav>
                                        <p:tav tm="100000">
                                          <p:val>
                                            <p:strVal val="#ppt_y"/>
                                          </p:val>
                                        </p:tav>
                                      </p:tavLst>
                                    </p:anim>
                                  </p:childTnLst>
                                </p:cTn>
                              </p:par>
                              <p:par>
                                <p:cTn id="86" presetID="2" presetClass="exit" presetSubtype="2" fill="hold" grpId="1" nodeType="withEffect">
                                  <p:stCondLst>
                                    <p:cond delay="0"/>
                                  </p:stCondLst>
                                  <p:childTnLst>
                                    <p:anim calcmode="lin" valueType="num">
                                      <p:cBhvr additive="base">
                                        <p:cTn id="87" dur="4500"/>
                                        <p:tgtEl>
                                          <p:spTgt spid="38"/>
                                        </p:tgtEl>
                                        <p:attrNameLst>
                                          <p:attrName>ppt_x</p:attrName>
                                        </p:attrNameLst>
                                      </p:cBhvr>
                                      <p:tavLst>
                                        <p:tav tm="0">
                                          <p:val>
                                            <p:strVal val="ppt_x"/>
                                          </p:val>
                                        </p:tav>
                                        <p:tav tm="100000">
                                          <p:val>
                                            <p:strVal val="1+ppt_w/2"/>
                                          </p:val>
                                        </p:tav>
                                      </p:tavLst>
                                    </p:anim>
                                    <p:anim calcmode="lin" valueType="num">
                                      <p:cBhvr additive="base">
                                        <p:cTn id="88" dur="4500"/>
                                        <p:tgtEl>
                                          <p:spTgt spid="38"/>
                                        </p:tgtEl>
                                        <p:attrNameLst>
                                          <p:attrName>ppt_y</p:attrName>
                                        </p:attrNameLst>
                                      </p:cBhvr>
                                      <p:tavLst>
                                        <p:tav tm="0">
                                          <p:val>
                                            <p:strVal val="ppt_y"/>
                                          </p:val>
                                        </p:tav>
                                        <p:tav tm="100000">
                                          <p:val>
                                            <p:strVal val="ppt_y"/>
                                          </p:val>
                                        </p:tav>
                                      </p:tavLst>
                                    </p:anim>
                                    <p:set>
                                      <p:cBhvr>
                                        <p:cTn id="89" dur="1" fill="hold">
                                          <p:stCondLst>
                                            <p:cond delay="4499"/>
                                          </p:stCondLst>
                                        </p:cTn>
                                        <p:tgtEl>
                                          <p:spTgt spid="38"/>
                                        </p:tgtEl>
                                        <p:attrNameLst>
                                          <p:attrName>style.visibility</p:attrName>
                                        </p:attrNameLst>
                                      </p:cBhvr>
                                      <p:to>
                                        <p:strVal val="hidden"/>
                                      </p:to>
                                    </p:set>
                                  </p:childTnLst>
                                </p:cTn>
                              </p:par>
                              <p:par>
                                <p:cTn id="90" presetID="3" presetClass="exit" presetSubtype="5" fill="hold" grpId="2" nodeType="withEffect">
                                  <p:stCondLst>
                                    <p:cond delay="0"/>
                                  </p:stCondLst>
                                  <p:childTnLst>
                                    <p:animEffect transition="out" filter="blinds(vertical)">
                                      <p:cBhvr>
                                        <p:cTn id="91" dur="5500"/>
                                        <p:tgtEl>
                                          <p:spTgt spid="38"/>
                                        </p:tgtEl>
                                      </p:cBhvr>
                                    </p:animEffect>
                                    <p:set>
                                      <p:cBhvr>
                                        <p:cTn id="92" dur="1" fill="hold">
                                          <p:stCondLst>
                                            <p:cond delay="5499"/>
                                          </p:stCondLst>
                                        </p:cTn>
                                        <p:tgtEl>
                                          <p:spTgt spid="38"/>
                                        </p:tgtEl>
                                        <p:attrNameLst>
                                          <p:attrName>style.visibility</p:attrName>
                                        </p:attrNameLst>
                                      </p:cBhvr>
                                      <p:to>
                                        <p:strVal val="hidden"/>
                                      </p:to>
                                    </p:set>
                                  </p:childTnLst>
                                </p:cTn>
                              </p:par>
                              <p:par>
                                <p:cTn id="93" presetID="2" presetClass="entr" presetSubtype="8" fill="hold" grpId="0" nodeType="withEffect">
                                  <p:stCondLst>
                                    <p:cond delay="0"/>
                                  </p:stCondLst>
                                  <p:childTnLst>
                                    <p:set>
                                      <p:cBhvr>
                                        <p:cTn id="94" dur="1" fill="hold">
                                          <p:stCondLst>
                                            <p:cond delay="0"/>
                                          </p:stCondLst>
                                        </p:cTn>
                                        <p:tgtEl>
                                          <p:spTgt spid="37"/>
                                        </p:tgtEl>
                                        <p:attrNameLst>
                                          <p:attrName>style.visibility</p:attrName>
                                        </p:attrNameLst>
                                      </p:cBhvr>
                                      <p:to>
                                        <p:strVal val="visible"/>
                                      </p:to>
                                    </p:set>
                                    <p:anim calcmode="lin" valueType="num">
                                      <p:cBhvr additive="base">
                                        <p:cTn id="95" dur="4000" fill="hold"/>
                                        <p:tgtEl>
                                          <p:spTgt spid="37"/>
                                        </p:tgtEl>
                                        <p:attrNameLst>
                                          <p:attrName>ppt_x</p:attrName>
                                        </p:attrNameLst>
                                      </p:cBhvr>
                                      <p:tavLst>
                                        <p:tav tm="0">
                                          <p:val>
                                            <p:strVal val="0-#ppt_w/2"/>
                                          </p:val>
                                        </p:tav>
                                        <p:tav tm="100000">
                                          <p:val>
                                            <p:strVal val="#ppt_x"/>
                                          </p:val>
                                        </p:tav>
                                      </p:tavLst>
                                    </p:anim>
                                    <p:anim calcmode="lin" valueType="num">
                                      <p:cBhvr additive="base">
                                        <p:cTn id="96" dur="4000" fill="hold"/>
                                        <p:tgtEl>
                                          <p:spTgt spid="37"/>
                                        </p:tgtEl>
                                        <p:attrNameLst>
                                          <p:attrName>ppt_y</p:attrName>
                                        </p:attrNameLst>
                                      </p:cBhvr>
                                      <p:tavLst>
                                        <p:tav tm="0">
                                          <p:val>
                                            <p:strVal val="#ppt_y"/>
                                          </p:val>
                                        </p:tav>
                                        <p:tav tm="100000">
                                          <p:val>
                                            <p:strVal val="#ppt_y"/>
                                          </p:val>
                                        </p:tav>
                                      </p:tavLst>
                                    </p:anim>
                                  </p:childTnLst>
                                </p:cTn>
                              </p:par>
                              <p:par>
                                <p:cTn id="97" presetID="2" presetClass="exit" presetSubtype="2" fill="hold" grpId="1" nodeType="withEffect">
                                  <p:stCondLst>
                                    <p:cond delay="0"/>
                                  </p:stCondLst>
                                  <p:childTnLst>
                                    <p:anim calcmode="lin" valueType="num">
                                      <p:cBhvr additive="base">
                                        <p:cTn id="98" dur="4500"/>
                                        <p:tgtEl>
                                          <p:spTgt spid="37"/>
                                        </p:tgtEl>
                                        <p:attrNameLst>
                                          <p:attrName>ppt_x</p:attrName>
                                        </p:attrNameLst>
                                      </p:cBhvr>
                                      <p:tavLst>
                                        <p:tav tm="0">
                                          <p:val>
                                            <p:strVal val="ppt_x"/>
                                          </p:val>
                                        </p:tav>
                                        <p:tav tm="100000">
                                          <p:val>
                                            <p:strVal val="1+ppt_w/2"/>
                                          </p:val>
                                        </p:tav>
                                      </p:tavLst>
                                    </p:anim>
                                    <p:anim calcmode="lin" valueType="num">
                                      <p:cBhvr additive="base">
                                        <p:cTn id="99" dur="4500"/>
                                        <p:tgtEl>
                                          <p:spTgt spid="37"/>
                                        </p:tgtEl>
                                        <p:attrNameLst>
                                          <p:attrName>ppt_y</p:attrName>
                                        </p:attrNameLst>
                                      </p:cBhvr>
                                      <p:tavLst>
                                        <p:tav tm="0">
                                          <p:val>
                                            <p:strVal val="ppt_y"/>
                                          </p:val>
                                        </p:tav>
                                        <p:tav tm="100000">
                                          <p:val>
                                            <p:strVal val="ppt_y"/>
                                          </p:val>
                                        </p:tav>
                                      </p:tavLst>
                                    </p:anim>
                                    <p:set>
                                      <p:cBhvr>
                                        <p:cTn id="100" dur="1" fill="hold">
                                          <p:stCondLst>
                                            <p:cond delay="4499"/>
                                          </p:stCondLst>
                                        </p:cTn>
                                        <p:tgtEl>
                                          <p:spTgt spid="37"/>
                                        </p:tgtEl>
                                        <p:attrNameLst>
                                          <p:attrName>style.visibility</p:attrName>
                                        </p:attrNameLst>
                                      </p:cBhvr>
                                      <p:to>
                                        <p:strVal val="hidden"/>
                                      </p:to>
                                    </p:set>
                                  </p:childTnLst>
                                </p:cTn>
                              </p:par>
                              <p:par>
                                <p:cTn id="101" presetID="3" presetClass="exit" presetSubtype="5" fill="hold" grpId="2" nodeType="withEffect">
                                  <p:stCondLst>
                                    <p:cond delay="0"/>
                                  </p:stCondLst>
                                  <p:childTnLst>
                                    <p:animEffect transition="out" filter="blinds(vertical)">
                                      <p:cBhvr>
                                        <p:cTn id="102" dur="5500"/>
                                        <p:tgtEl>
                                          <p:spTgt spid="37"/>
                                        </p:tgtEl>
                                      </p:cBhvr>
                                    </p:animEffect>
                                    <p:set>
                                      <p:cBhvr>
                                        <p:cTn id="103" dur="1" fill="hold">
                                          <p:stCondLst>
                                            <p:cond delay="5499"/>
                                          </p:stCondLst>
                                        </p:cTn>
                                        <p:tgtEl>
                                          <p:spTgt spid="37"/>
                                        </p:tgtEl>
                                        <p:attrNameLst>
                                          <p:attrName>style.visibility</p:attrName>
                                        </p:attrNameLst>
                                      </p:cBhvr>
                                      <p:to>
                                        <p:strVal val="hidden"/>
                                      </p:to>
                                    </p:set>
                                  </p:childTnLst>
                                </p:cTn>
                              </p:par>
                              <p:par>
                                <p:cTn id="104" presetID="2" presetClass="entr" presetSubtype="8" fill="hold" grpId="0" nodeType="withEffect">
                                  <p:stCondLst>
                                    <p:cond delay="0"/>
                                  </p:stCondLst>
                                  <p:childTnLst>
                                    <p:set>
                                      <p:cBhvr>
                                        <p:cTn id="105" dur="1" fill="hold">
                                          <p:stCondLst>
                                            <p:cond delay="0"/>
                                          </p:stCondLst>
                                        </p:cTn>
                                        <p:tgtEl>
                                          <p:spTgt spid="36"/>
                                        </p:tgtEl>
                                        <p:attrNameLst>
                                          <p:attrName>style.visibility</p:attrName>
                                        </p:attrNameLst>
                                      </p:cBhvr>
                                      <p:to>
                                        <p:strVal val="visible"/>
                                      </p:to>
                                    </p:set>
                                    <p:anim calcmode="lin" valueType="num">
                                      <p:cBhvr additive="base">
                                        <p:cTn id="106" dur="4000" fill="hold"/>
                                        <p:tgtEl>
                                          <p:spTgt spid="36"/>
                                        </p:tgtEl>
                                        <p:attrNameLst>
                                          <p:attrName>ppt_x</p:attrName>
                                        </p:attrNameLst>
                                      </p:cBhvr>
                                      <p:tavLst>
                                        <p:tav tm="0">
                                          <p:val>
                                            <p:strVal val="0-#ppt_w/2"/>
                                          </p:val>
                                        </p:tav>
                                        <p:tav tm="100000">
                                          <p:val>
                                            <p:strVal val="#ppt_x"/>
                                          </p:val>
                                        </p:tav>
                                      </p:tavLst>
                                    </p:anim>
                                    <p:anim calcmode="lin" valueType="num">
                                      <p:cBhvr additive="base">
                                        <p:cTn id="107" dur="4000" fill="hold"/>
                                        <p:tgtEl>
                                          <p:spTgt spid="36"/>
                                        </p:tgtEl>
                                        <p:attrNameLst>
                                          <p:attrName>ppt_y</p:attrName>
                                        </p:attrNameLst>
                                      </p:cBhvr>
                                      <p:tavLst>
                                        <p:tav tm="0">
                                          <p:val>
                                            <p:strVal val="#ppt_y"/>
                                          </p:val>
                                        </p:tav>
                                        <p:tav tm="100000">
                                          <p:val>
                                            <p:strVal val="#ppt_y"/>
                                          </p:val>
                                        </p:tav>
                                      </p:tavLst>
                                    </p:anim>
                                  </p:childTnLst>
                                </p:cTn>
                              </p:par>
                              <p:par>
                                <p:cTn id="108" presetID="2" presetClass="exit" presetSubtype="2" fill="hold" grpId="1" nodeType="withEffect">
                                  <p:stCondLst>
                                    <p:cond delay="0"/>
                                  </p:stCondLst>
                                  <p:childTnLst>
                                    <p:anim calcmode="lin" valueType="num">
                                      <p:cBhvr additive="base">
                                        <p:cTn id="109" dur="4500"/>
                                        <p:tgtEl>
                                          <p:spTgt spid="36"/>
                                        </p:tgtEl>
                                        <p:attrNameLst>
                                          <p:attrName>ppt_x</p:attrName>
                                        </p:attrNameLst>
                                      </p:cBhvr>
                                      <p:tavLst>
                                        <p:tav tm="0">
                                          <p:val>
                                            <p:strVal val="ppt_x"/>
                                          </p:val>
                                        </p:tav>
                                        <p:tav tm="100000">
                                          <p:val>
                                            <p:strVal val="1+ppt_w/2"/>
                                          </p:val>
                                        </p:tav>
                                      </p:tavLst>
                                    </p:anim>
                                    <p:anim calcmode="lin" valueType="num">
                                      <p:cBhvr additive="base">
                                        <p:cTn id="110" dur="4500"/>
                                        <p:tgtEl>
                                          <p:spTgt spid="36"/>
                                        </p:tgtEl>
                                        <p:attrNameLst>
                                          <p:attrName>ppt_y</p:attrName>
                                        </p:attrNameLst>
                                      </p:cBhvr>
                                      <p:tavLst>
                                        <p:tav tm="0">
                                          <p:val>
                                            <p:strVal val="ppt_y"/>
                                          </p:val>
                                        </p:tav>
                                        <p:tav tm="100000">
                                          <p:val>
                                            <p:strVal val="ppt_y"/>
                                          </p:val>
                                        </p:tav>
                                      </p:tavLst>
                                    </p:anim>
                                    <p:set>
                                      <p:cBhvr>
                                        <p:cTn id="111" dur="1" fill="hold">
                                          <p:stCondLst>
                                            <p:cond delay="4499"/>
                                          </p:stCondLst>
                                        </p:cTn>
                                        <p:tgtEl>
                                          <p:spTgt spid="36"/>
                                        </p:tgtEl>
                                        <p:attrNameLst>
                                          <p:attrName>style.visibility</p:attrName>
                                        </p:attrNameLst>
                                      </p:cBhvr>
                                      <p:to>
                                        <p:strVal val="hidden"/>
                                      </p:to>
                                    </p:set>
                                  </p:childTnLst>
                                </p:cTn>
                              </p:par>
                              <p:par>
                                <p:cTn id="112" presetID="3" presetClass="exit" presetSubtype="5" fill="hold" grpId="2" nodeType="withEffect">
                                  <p:stCondLst>
                                    <p:cond delay="0"/>
                                  </p:stCondLst>
                                  <p:childTnLst>
                                    <p:animEffect transition="out" filter="blinds(vertical)">
                                      <p:cBhvr>
                                        <p:cTn id="113" dur="5500"/>
                                        <p:tgtEl>
                                          <p:spTgt spid="36"/>
                                        </p:tgtEl>
                                      </p:cBhvr>
                                    </p:animEffect>
                                    <p:set>
                                      <p:cBhvr>
                                        <p:cTn id="114" dur="1" fill="hold">
                                          <p:stCondLst>
                                            <p:cond delay="5499"/>
                                          </p:stCondLst>
                                        </p:cTn>
                                        <p:tgtEl>
                                          <p:spTgt spid="36"/>
                                        </p:tgtEl>
                                        <p:attrNameLst>
                                          <p:attrName>style.visibility</p:attrName>
                                        </p:attrNameLst>
                                      </p:cBhvr>
                                      <p:to>
                                        <p:strVal val="hidden"/>
                                      </p:to>
                                    </p:set>
                                  </p:childTnLst>
                                </p:cTn>
                              </p:par>
                              <p:par>
                                <p:cTn id="115" presetID="2" presetClass="entr" presetSubtype="8" fill="hold" grpId="0" nodeType="withEffect">
                                  <p:stCondLst>
                                    <p:cond delay="0"/>
                                  </p:stCondLst>
                                  <p:childTnLst>
                                    <p:set>
                                      <p:cBhvr>
                                        <p:cTn id="116" dur="1" fill="hold">
                                          <p:stCondLst>
                                            <p:cond delay="0"/>
                                          </p:stCondLst>
                                        </p:cTn>
                                        <p:tgtEl>
                                          <p:spTgt spid="35"/>
                                        </p:tgtEl>
                                        <p:attrNameLst>
                                          <p:attrName>style.visibility</p:attrName>
                                        </p:attrNameLst>
                                      </p:cBhvr>
                                      <p:to>
                                        <p:strVal val="visible"/>
                                      </p:to>
                                    </p:set>
                                    <p:anim calcmode="lin" valueType="num">
                                      <p:cBhvr additive="base">
                                        <p:cTn id="117" dur="4000" fill="hold"/>
                                        <p:tgtEl>
                                          <p:spTgt spid="35"/>
                                        </p:tgtEl>
                                        <p:attrNameLst>
                                          <p:attrName>ppt_x</p:attrName>
                                        </p:attrNameLst>
                                      </p:cBhvr>
                                      <p:tavLst>
                                        <p:tav tm="0">
                                          <p:val>
                                            <p:strVal val="0-#ppt_w/2"/>
                                          </p:val>
                                        </p:tav>
                                        <p:tav tm="100000">
                                          <p:val>
                                            <p:strVal val="#ppt_x"/>
                                          </p:val>
                                        </p:tav>
                                      </p:tavLst>
                                    </p:anim>
                                    <p:anim calcmode="lin" valueType="num">
                                      <p:cBhvr additive="base">
                                        <p:cTn id="118" dur="4000" fill="hold"/>
                                        <p:tgtEl>
                                          <p:spTgt spid="35"/>
                                        </p:tgtEl>
                                        <p:attrNameLst>
                                          <p:attrName>ppt_y</p:attrName>
                                        </p:attrNameLst>
                                      </p:cBhvr>
                                      <p:tavLst>
                                        <p:tav tm="0">
                                          <p:val>
                                            <p:strVal val="#ppt_y"/>
                                          </p:val>
                                        </p:tav>
                                        <p:tav tm="100000">
                                          <p:val>
                                            <p:strVal val="#ppt_y"/>
                                          </p:val>
                                        </p:tav>
                                      </p:tavLst>
                                    </p:anim>
                                  </p:childTnLst>
                                </p:cTn>
                              </p:par>
                              <p:par>
                                <p:cTn id="119" presetID="2" presetClass="exit" presetSubtype="2" fill="hold" grpId="1" nodeType="withEffect">
                                  <p:stCondLst>
                                    <p:cond delay="0"/>
                                  </p:stCondLst>
                                  <p:childTnLst>
                                    <p:anim calcmode="lin" valueType="num">
                                      <p:cBhvr additive="base">
                                        <p:cTn id="120" dur="4500"/>
                                        <p:tgtEl>
                                          <p:spTgt spid="35"/>
                                        </p:tgtEl>
                                        <p:attrNameLst>
                                          <p:attrName>ppt_x</p:attrName>
                                        </p:attrNameLst>
                                      </p:cBhvr>
                                      <p:tavLst>
                                        <p:tav tm="0">
                                          <p:val>
                                            <p:strVal val="ppt_x"/>
                                          </p:val>
                                        </p:tav>
                                        <p:tav tm="100000">
                                          <p:val>
                                            <p:strVal val="1+ppt_w/2"/>
                                          </p:val>
                                        </p:tav>
                                      </p:tavLst>
                                    </p:anim>
                                    <p:anim calcmode="lin" valueType="num">
                                      <p:cBhvr additive="base">
                                        <p:cTn id="121" dur="4500"/>
                                        <p:tgtEl>
                                          <p:spTgt spid="35"/>
                                        </p:tgtEl>
                                        <p:attrNameLst>
                                          <p:attrName>ppt_y</p:attrName>
                                        </p:attrNameLst>
                                      </p:cBhvr>
                                      <p:tavLst>
                                        <p:tav tm="0">
                                          <p:val>
                                            <p:strVal val="ppt_y"/>
                                          </p:val>
                                        </p:tav>
                                        <p:tav tm="100000">
                                          <p:val>
                                            <p:strVal val="ppt_y"/>
                                          </p:val>
                                        </p:tav>
                                      </p:tavLst>
                                    </p:anim>
                                    <p:set>
                                      <p:cBhvr>
                                        <p:cTn id="122" dur="1" fill="hold">
                                          <p:stCondLst>
                                            <p:cond delay="4499"/>
                                          </p:stCondLst>
                                        </p:cTn>
                                        <p:tgtEl>
                                          <p:spTgt spid="35"/>
                                        </p:tgtEl>
                                        <p:attrNameLst>
                                          <p:attrName>style.visibility</p:attrName>
                                        </p:attrNameLst>
                                      </p:cBhvr>
                                      <p:to>
                                        <p:strVal val="hidden"/>
                                      </p:to>
                                    </p:set>
                                  </p:childTnLst>
                                </p:cTn>
                              </p:par>
                              <p:par>
                                <p:cTn id="123" presetID="3" presetClass="exit" presetSubtype="5" fill="hold" grpId="2" nodeType="withEffect">
                                  <p:stCondLst>
                                    <p:cond delay="0"/>
                                  </p:stCondLst>
                                  <p:childTnLst>
                                    <p:animEffect transition="out" filter="blinds(vertical)">
                                      <p:cBhvr>
                                        <p:cTn id="124" dur="5500"/>
                                        <p:tgtEl>
                                          <p:spTgt spid="35"/>
                                        </p:tgtEl>
                                      </p:cBhvr>
                                    </p:animEffect>
                                    <p:set>
                                      <p:cBhvr>
                                        <p:cTn id="125" dur="1" fill="hold">
                                          <p:stCondLst>
                                            <p:cond delay="5499"/>
                                          </p:stCondLst>
                                        </p:cTn>
                                        <p:tgtEl>
                                          <p:spTgt spid="35"/>
                                        </p:tgtEl>
                                        <p:attrNameLst>
                                          <p:attrName>style.visibility</p:attrName>
                                        </p:attrNameLst>
                                      </p:cBhvr>
                                      <p:to>
                                        <p:strVal val="hidden"/>
                                      </p:to>
                                    </p:set>
                                  </p:childTnLst>
                                </p:cTn>
                              </p:par>
                              <p:par>
                                <p:cTn id="126" presetID="2" presetClass="entr" presetSubtype="8" fill="hold" grpId="0" nodeType="withEffect">
                                  <p:stCondLst>
                                    <p:cond delay="0"/>
                                  </p:stCondLst>
                                  <p:childTnLst>
                                    <p:set>
                                      <p:cBhvr>
                                        <p:cTn id="127" dur="1" fill="hold">
                                          <p:stCondLst>
                                            <p:cond delay="0"/>
                                          </p:stCondLst>
                                        </p:cTn>
                                        <p:tgtEl>
                                          <p:spTgt spid="34"/>
                                        </p:tgtEl>
                                        <p:attrNameLst>
                                          <p:attrName>style.visibility</p:attrName>
                                        </p:attrNameLst>
                                      </p:cBhvr>
                                      <p:to>
                                        <p:strVal val="visible"/>
                                      </p:to>
                                    </p:set>
                                    <p:anim calcmode="lin" valueType="num">
                                      <p:cBhvr additive="base">
                                        <p:cTn id="128" dur="4000" fill="hold"/>
                                        <p:tgtEl>
                                          <p:spTgt spid="34"/>
                                        </p:tgtEl>
                                        <p:attrNameLst>
                                          <p:attrName>ppt_x</p:attrName>
                                        </p:attrNameLst>
                                      </p:cBhvr>
                                      <p:tavLst>
                                        <p:tav tm="0">
                                          <p:val>
                                            <p:strVal val="0-#ppt_w/2"/>
                                          </p:val>
                                        </p:tav>
                                        <p:tav tm="100000">
                                          <p:val>
                                            <p:strVal val="#ppt_x"/>
                                          </p:val>
                                        </p:tav>
                                      </p:tavLst>
                                    </p:anim>
                                    <p:anim calcmode="lin" valueType="num">
                                      <p:cBhvr additive="base">
                                        <p:cTn id="129" dur="4000" fill="hold"/>
                                        <p:tgtEl>
                                          <p:spTgt spid="34"/>
                                        </p:tgtEl>
                                        <p:attrNameLst>
                                          <p:attrName>ppt_y</p:attrName>
                                        </p:attrNameLst>
                                      </p:cBhvr>
                                      <p:tavLst>
                                        <p:tav tm="0">
                                          <p:val>
                                            <p:strVal val="#ppt_y"/>
                                          </p:val>
                                        </p:tav>
                                        <p:tav tm="100000">
                                          <p:val>
                                            <p:strVal val="#ppt_y"/>
                                          </p:val>
                                        </p:tav>
                                      </p:tavLst>
                                    </p:anim>
                                  </p:childTnLst>
                                </p:cTn>
                              </p:par>
                              <p:par>
                                <p:cTn id="130" presetID="2" presetClass="exit" presetSubtype="2" fill="hold" grpId="1" nodeType="withEffect">
                                  <p:stCondLst>
                                    <p:cond delay="0"/>
                                  </p:stCondLst>
                                  <p:childTnLst>
                                    <p:anim calcmode="lin" valueType="num">
                                      <p:cBhvr additive="base">
                                        <p:cTn id="131" dur="4500"/>
                                        <p:tgtEl>
                                          <p:spTgt spid="34"/>
                                        </p:tgtEl>
                                        <p:attrNameLst>
                                          <p:attrName>ppt_x</p:attrName>
                                        </p:attrNameLst>
                                      </p:cBhvr>
                                      <p:tavLst>
                                        <p:tav tm="0">
                                          <p:val>
                                            <p:strVal val="ppt_x"/>
                                          </p:val>
                                        </p:tav>
                                        <p:tav tm="100000">
                                          <p:val>
                                            <p:strVal val="1+ppt_w/2"/>
                                          </p:val>
                                        </p:tav>
                                      </p:tavLst>
                                    </p:anim>
                                    <p:anim calcmode="lin" valueType="num">
                                      <p:cBhvr additive="base">
                                        <p:cTn id="132" dur="4500"/>
                                        <p:tgtEl>
                                          <p:spTgt spid="34"/>
                                        </p:tgtEl>
                                        <p:attrNameLst>
                                          <p:attrName>ppt_y</p:attrName>
                                        </p:attrNameLst>
                                      </p:cBhvr>
                                      <p:tavLst>
                                        <p:tav tm="0">
                                          <p:val>
                                            <p:strVal val="ppt_y"/>
                                          </p:val>
                                        </p:tav>
                                        <p:tav tm="100000">
                                          <p:val>
                                            <p:strVal val="ppt_y"/>
                                          </p:val>
                                        </p:tav>
                                      </p:tavLst>
                                    </p:anim>
                                    <p:set>
                                      <p:cBhvr>
                                        <p:cTn id="133" dur="1" fill="hold">
                                          <p:stCondLst>
                                            <p:cond delay="4499"/>
                                          </p:stCondLst>
                                        </p:cTn>
                                        <p:tgtEl>
                                          <p:spTgt spid="34"/>
                                        </p:tgtEl>
                                        <p:attrNameLst>
                                          <p:attrName>style.visibility</p:attrName>
                                        </p:attrNameLst>
                                      </p:cBhvr>
                                      <p:to>
                                        <p:strVal val="hidden"/>
                                      </p:to>
                                    </p:set>
                                  </p:childTnLst>
                                </p:cTn>
                              </p:par>
                              <p:par>
                                <p:cTn id="134" presetID="3" presetClass="exit" presetSubtype="5" fill="hold" grpId="2" nodeType="withEffect">
                                  <p:stCondLst>
                                    <p:cond delay="0"/>
                                  </p:stCondLst>
                                  <p:childTnLst>
                                    <p:animEffect transition="out" filter="blinds(vertical)">
                                      <p:cBhvr>
                                        <p:cTn id="135" dur="5500"/>
                                        <p:tgtEl>
                                          <p:spTgt spid="34"/>
                                        </p:tgtEl>
                                      </p:cBhvr>
                                    </p:animEffect>
                                    <p:set>
                                      <p:cBhvr>
                                        <p:cTn id="136" dur="1" fill="hold">
                                          <p:stCondLst>
                                            <p:cond delay="5499"/>
                                          </p:stCondLst>
                                        </p:cTn>
                                        <p:tgtEl>
                                          <p:spTgt spid="34"/>
                                        </p:tgtEl>
                                        <p:attrNameLst>
                                          <p:attrName>style.visibility</p:attrName>
                                        </p:attrNameLst>
                                      </p:cBhvr>
                                      <p:to>
                                        <p:strVal val="hidden"/>
                                      </p:to>
                                    </p:set>
                                  </p:childTnLst>
                                </p:cTn>
                              </p:par>
                              <p:par>
                                <p:cTn id="137" presetID="2" presetClass="entr" presetSubtype="8" fill="hold" grpId="0" nodeType="withEffect">
                                  <p:stCondLst>
                                    <p:cond delay="0"/>
                                  </p:stCondLst>
                                  <p:childTnLst>
                                    <p:set>
                                      <p:cBhvr>
                                        <p:cTn id="138" dur="1" fill="hold">
                                          <p:stCondLst>
                                            <p:cond delay="0"/>
                                          </p:stCondLst>
                                        </p:cTn>
                                        <p:tgtEl>
                                          <p:spTgt spid="33"/>
                                        </p:tgtEl>
                                        <p:attrNameLst>
                                          <p:attrName>style.visibility</p:attrName>
                                        </p:attrNameLst>
                                      </p:cBhvr>
                                      <p:to>
                                        <p:strVal val="visible"/>
                                      </p:to>
                                    </p:set>
                                    <p:anim calcmode="lin" valueType="num">
                                      <p:cBhvr additive="base">
                                        <p:cTn id="139" dur="4000" fill="hold"/>
                                        <p:tgtEl>
                                          <p:spTgt spid="33"/>
                                        </p:tgtEl>
                                        <p:attrNameLst>
                                          <p:attrName>ppt_x</p:attrName>
                                        </p:attrNameLst>
                                      </p:cBhvr>
                                      <p:tavLst>
                                        <p:tav tm="0">
                                          <p:val>
                                            <p:strVal val="0-#ppt_w/2"/>
                                          </p:val>
                                        </p:tav>
                                        <p:tav tm="100000">
                                          <p:val>
                                            <p:strVal val="#ppt_x"/>
                                          </p:val>
                                        </p:tav>
                                      </p:tavLst>
                                    </p:anim>
                                    <p:anim calcmode="lin" valueType="num">
                                      <p:cBhvr additive="base">
                                        <p:cTn id="140" dur="4000" fill="hold"/>
                                        <p:tgtEl>
                                          <p:spTgt spid="33"/>
                                        </p:tgtEl>
                                        <p:attrNameLst>
                                          <p:attrName>ppt_y</p:attrName>
                                        </p:attrNameLst>
                                      </p:cBhvr>
                                      <p:tavLst>
                                        <p:tav tm="0">
                                          <p:val>
                                            <p:strVal val="#ppt_y"/>
                                          </p:val>
                                        </p:tav>
                                        <p:tav tm="100000">
                                          <p:val>
                                            <p:strVal val="#ppt_y"/>
                                          </p:val>
                                        </p:tav>
                                      </p:tavLst>
                                    </p:anim>
                                  </p:childTnLst>
                                </p:cTn>
                              </p:par>
                              <p:par>
                                <p:cTn id="141" presetID="2" presetClass="exit" presetSubtype="2" fill="hold" grpId="1" nodeType="withEffect">
                                  <p:stCondLst>
                                    <p:cond delay="0"/>
                                  </p:stCondLst>
                                  <p:childTnLst>
                                    <p:anim calcmode="lin" valueType="num">
                                      <p:cBhvr additive="base">
                                        <p:cTn id="142" dur="4500"/>
                                        <p:tgtEl>
                                          <p:spTgt spid="33"/>
                                        </p:tgtEl>
                                        <p:attrNameLst>
                                          <p:attrName>ppt_x</p:attrName>
                                        </p:attrNameLst>
                                      </p:cBhvr>
                                      <p:tavLst>
                                        <p:tav tm="0">
                                          <p:val>
                                            <p:strVal val="ppt_x"/>
                                          </p:val>
                                        </p:tav>
                                        <p:tav tm="100000">
                                          <p:val>
                                            <p:strVal val="1+ppt_w/2"/>
                                          </p:val>
                                        </p:tav>
                                      </p:tavLst>
                                    </p:anim>
                                    <p:anim calcmode="lin" valueType="num">
                                      <p:cBhvr additive="base">
                                        <p:cTn id="143" dur="4500"/>
                                        <p:tgtEl>
                                          <p:spTgt spid="33"/>
                                        </p:tgtEl>
                                        <p:attrNameLst>
                                          <p:attrName>ppt_y</p:attrName>
                                        </p:attrNameLst>
                                      </p:cBhvr>
                                      <p:tavLst>
                                        <p:tav tm="0">
                                          <p:val>
                                            <p:strVal val="ppt_y"/>
                                          </p:val>
                                        </p:tav>
                                        <p:tav tm="100000">
                                          <p:val>
                                            <p:strVal val="ppt_y"/>
                                          </p:val>
                                        </p:tav>
                                      </p:tavLst>
                                    </p:anim>
                                    <p:set>
                                      <p:cBhvr>
                                        <p:cTn id="144" dur="1" fill="hold">
                                          <p:stCondLst>
                                            <p:cond delay="4499"/>
                                          </p:stCondLst>
                                        </p:cTn>
                                        <p:tgtEl>
                                          <p:spTgt spid="33"/>
                                        </p:tgtEl>
                                        <p:attrNameLst>
                                          <p:attrName>style.visibility</p:attrName>
                                        </p:attrNameLst>
                                      </p:cBhvr>
                                      <p:to>
                                        <p:strVal val="hidden"/>
                                      </p:to>
                                    </p:set>
                                  </p:childTnLst>
                                </p:cTn>
                              </p:par>
                              <p:par>
                                <p:cTn id="145" presetID="3" presetClass="exit" presetSubtype="5" fill="hold" grpId="2" nodeType="withEffect">
                                  <p:stCondLst>
                                    <p:cond delay="0"/>
                                  </p:stCondLst>
                                  <p:childTnLst>
                                    <p:animEffect transition="out" filter="blinds(vertical)">
                                      <p:cBhvr>
                                        <p:cTn id="146" dur="5500"/>
                                        <p:tgtEl>
                                          <p:spTgt spid="33"/>
                                        </p:tgtEl>
                                      </p:cBhvr>
                                    </p:animEffect>
                                    <p:set>
                                      <p:cBhvr>
                                        <p:cTn id="147" dur="1" fill="hold">
                                          <p:stCondLst>
                                            <p:cond delay="5499"/>
                                          </p:stCondLst>
                                        </p:cTn>
                                        <p:tgtEl>
                                          <p:spTgt spid="33"/>
                                        </p:tgtEl>
                                        <p:attrNameLst>
                                          <p:attrName>style.visibility</p:attrName>
                                        </p:attrNameLst>
                                      </p:cBhvr>
                                      <p:to>
                                        <p:strVal val="hidden"/>
                                      </p:to>
                                    </p:set>
                                  </p:childTnLst>
                                </p:cTn>
                              </p:par>
                              <p:par>
                                <p:cTn id="148" presetID="2" presetClass="entr" presetSubtype="8" fill="hold" grpId="0" nodeType="withEffect">
                                  <p:stCondLst>
                                    <p:cond delay="0"/>
                                  </p:stCondLst>
                                  <p:childTnLst>
                                    <p:set>
                                      <p:cBhvr>
                                        <p:cTn id="149" dur="1" fill="hold">
                                          <p:stCondLst>
                                            <p:cond delay="0"/>
                                          </p:stCondLst>
                                        </p:cTn>
                                        <p:tgtEl>
                                          <p:spTgt spid="31"/>
                                        </p:tgtEl>
                                        <p:attrNameLst>
                                          <p:attrName>style.visibility</p:attrName>
                                        </p:attrNameLst>
                                      </p:cBhvr>
                                      <p:to>
                                        <p:strVal val="visible"/>
                                      </p:to>
                                    </p:set>
                                    <p:anim calcmode="lin" valueType="num">
                                      <p:cBhvr additive="base">
                                        <p:cTn id="150" dur="4000" fill="hold"/>
                                        <p:tgtEl>
                                          <p:spTgt spid="31"/>
                                        </p:tgtEl>
                                        <p:attrNameLst>
                                          <p:attrName>ppt_x</p:attrName>
                                        </p:attrNameLst>
                                      </p:cBhvr>
                                      <p:tavLst>
                                        <p:tav tm="0">
                                          <p:val>
                                            <p:strVal val="0-#ppt_w/2"/>
                                          </p:val>
                                        </p:tav>
                                        <p:tav tm="100000">
                                          <p:val>
                                            <p:strVal val="#ppt_x"/>
                                          </p:val>
                                        </p:tav>
                                      </p:tavLst>
                                    </p:anim>
                                    <p:anim calcmode="lin" valueType="num">
                                      <p:cBhvr additive="base">
                                        <p:cTn id="151" dur="4000" fill="hold"/>
                                        <p:tgtEl>
                                          <p:spTgt spid="31"/>
                                        </p:tgtEl>
                                        <p:attrNameLst>
                                          <p:attrName>ppt_y</p:attrName>
                                        </p:attrNameLst>
                                      </p:cBhvr>
                                      <p:tavLst>
                                        <p:tav tm="0">
                                          <p:val>
                                            <p:strVal val="#ppt_y"/>
                                          </p:val>
                                        </p:tav>
                                        <p:tav tm="100000">
                                          <p:val>
                                            <p:strVal val="#ppt_y"/>
                                          </p:val>
                                        </p:tav>
                                      </p:tavLst>
                                    </p:anim>
                                  </p:childTnLst>
                                </p:cTn>
                              </p:par>
                              <p:par>
                                <p:cTn id="152" presetID="2" presetClass="exit" presetSubtype="2" fill="hold" grpId="1" nodeType="withEffect">
                                  <p:stCondLst>
                                    <p:cond delay="0"/>
                                  </p:stCondLst>
                                  <p:childTnLst>
                                    <p:anim calcmode="lin" valueType="num">
                                      <p:cBhvr additive="base">
                                        <p:cTn id="153" dur="4500"/>
                                        <p:tgtEl>
                                          <p:spTgt spid="31"/>
                                        </p:tgtEl>
                                        <p:attrNameLst>
                                          <p:attrName>ppt_x</p:attrName>
                                        </p:attrNameLst>
                                      </p:cBhvr>
                                      <p:tavLst>
                                        <p:tav tm="0">
                                          <p:val>
                                            <p:strVal val="ppt_x"/>
                                          </p:val>
                                        </p:tav>
                                        <p:tav tm="100000">
                                          <p:val>
                                            <p:strVal val="1+ppt_w/2"/>
                                          </p:val>
                                        </p:tav>
                                      </p:tavLst>
                                    </p:anim>
                                    <p:anim calcmode="lin" valueType="num">
                                      <p:cBhvr additive="base">
                                        <p:cTn id="154" dur="4500"/>
                                        <p:tgtEl>
                                          <p:spTgt spid="31"/>
                                        </p:tgtEl>
                                        <p:attrNameLst>
                                          <p:attrName>ppt_y</p:attrName>
                                        </p:attrNameLst>
                                      </p:cBhvr>
                                      <p:tavLst>
                                        <p:tav tm="0">
                                          <p:val>
                                            <p:strVal val="ppt_y"/>
                                          </p:val>
                                        </p:tav>
                                        <p:tav tm="100000">
                                          <p:val>
                                            <p:strVal val="ppt_y"/>
                                          </p:val>
                                        </p:tav>
                                      </p:tavLst>
                                    </p:anim>
                                    <p:set>
                                      <p:cBhvr>
                                        <p:cTn id="155" dur="1" fill="hold">
                                          <p:stCondLst>
                                            <p:cond delay="4499"/>
                                          </p:stCondLst>
                                        </p:cTn>
                                        <p:tgtEl>
                                          <p:spTgt spid="31"/>
                                        </p:tgtEl>
                                        <p:attrNameLst>
                                          <p:attrName>style.visibility</p:attrName>
                                        </p:attrNameLst>
                                      </p:cBhvr>
                                      <p:to>
                                        <p:strVal val="hidden"/>
                                      </p:to>
                                    </p:set>
                                  </p:childTnLst>
                                </p:cTn>
                              </p:par>
                              <p:par>
                                <p:cTn id="156" presetID="3" presetClass="exit" presetSubtype="5" fill="hold" grpId="2" nodeType="withEffect">
                                  <p:stCondLst>
                                    <p:cond delay="0"/>
                                  </p:stCondLst>
                                  <p:childTnLst>
                                    <p:animEffect transition="out" filter="blinds(vertical)">
                                      <p:cBhvr>
                                        <p:cTn id="157" dur="5500"/>
                                        <p:tgtEl>
                                          <p:spTgt spid="31"/>
                                        </p:tgtEl>
                                      </p:cBhvr>
                                    </p:animEffect>
                                    <p:set>
                                      <p:cBhvr>
                                        <p:cTn id="158" dur="1" fill="hold">
                                          <p:stCondLst>
                                            <p:cond delay="5499"/>
                                          </p:stCondLst>
                                        </p:cTn>
                                        <p:tgtEl>
                                          <p:spTgt spid="31"/>
                                        </p:tgtEl>
                                        <p:attrNameLst>
                                          <p:attrName>style.visibility</p:attrName>
                                        </p:attrNameLst>
                                      </p:cBhvr>
                                      <p:to>
                                        <p:strVal val="hidden"/>
                                      </p:to>
                                    </p:set>
                                  </p:childTnLst>
                                </p:cTn>
                              </p:par>
                              <p:par>
                                <p:cTn id="159" presetID="2" presetClass="entr" presetSubtype="8" fill="hold" grpId="0" nodeType="withEffect">
                                  <p:stCondLst>
                                    <p:cond delay="0"/>
                                  </p:stCondLst>
                                  <p:childTnLst>
                                    <p:set>
                                      <p:cBhvr>
                                        <p:cTn id="160" dur="1" fill="hold">
                                          <p:stCondLst>
                                            <p:cond delay="0"/>
                                          </p:stCondLst>
                                        </p:cTn>
                                        <p:tgtEl>
                                          <p:spTgt spid="30"/>
                                        </p:tgtEl>
                                        <p:attrNameLst>
                                          <p:attrName>style.visibility</p:attrName>
                                        </p:attrNameLst>
                                      </p:cBhvr>
                                      <p:to>
                                        <p:strVal val="visible"/>
                                      </p:to>
                                    </p:set>
                                    <p:anim calcmode="lin" valueType="num">
                                      <p:cBhvr additive="base">
                                        <p:cTn id="161" dur="4000" fill="hold"/>
                                        <p:tgtEl>
                                          <p:spTgt spid="30"/>
                                        </p:tgtEl>
                                        <p:attrNameLst>
                                          <p:attrName>ppt_x</p:attrName>
                                        </p:attrNameLst>
                                      </p:cBhvr>
                                      <p:tavLst>
                                        <p:tav tm="0">
                                          <p:val>
                                            <p:strVal val="0-#ppt_w/2"/>
                                          </p:val>
                                        </p:tav>
                                        <p:tav tm="100000">
                                          <p:val>
                                            <p:strVal val="#ppt_x"/>
                                          </p:val>
                                        </p:tav>
                                      </p:tavLst>
                                    </p:anim>
                                    <p:anim calcmode="lin" valueType="num">
                                      <p:cBhvr additive="base">
                                        <p:cTn id="162" dur="4000" fill="hold"/>
                                        <p:tgtEl>
                                          <p:spTgt spid="30"/>
                                        </p:tgtEl>
                                        <p:attrNameLst>
                                          <p:attrName>ppt_y</p:attrName>
                                        </p:attrNameLst>
                                      </p:cBhvr>
                                      <p:tavLst>
                                        <p:tav tm="0">
                                          <p:val>
                                            <p:strVal val="#ppt_y"/>
                                          </p:val>
                                        </p:tav>
                                        <p:tav tm="100000">
                                          <p:val>
                                            <p:strVal val="#ppt_y"/>
                                          </p:val>
                                        </p:tav>
                                      </p:tavLst>
                                    </p:anim>
                                  </p:childTnLst>
                                </p:cTn>
                              </p:par>
                              <p:par>
                                <p:cTn id="163" presetID="2" presetClass="exit" presetSubtype="2" fill="hold" grpId="1" nodeType="withEffect">
                                  <p:stCondLst>
                                    <p:cond delay="0"/>
                                  </p:stCondLst>
                                  <p:childTnLst>
                                    <p:anim calcmode="lin" valueType="num">
                                      <p:cBhvr additive="base">
                                        <p:cTn id="164" dur="4500"/>
                                        <p:tgtEl>
                                          <p:spTgt spid="30"/>
                                        </p:tgtEl>
                                        <p:attrNameLst>
                                          <p:attrName>ppt_x</p:attrName>
                                        </p:attrNameLst>
                                      </p:cBhvr>
                                      <p:tavLst>
                                        <p:tav tm="0">
                                          <p:val>
                                            <p:strVal val="ppt_x"/>
                                          </p:val>
                                        </p:tav>
                                        <p:tav tm="100000">
                                          <p:val>
                                            <p:strVal val="1+ppt_w/2"/>
                                          </p:val>
                                        </p:tav>
                                      </p:tavLst>
                                    </p:anim>
                                    <p:anim calcmode="lin" valueType="num">
                                      <p:cBhvr additive="base">
                                        <p:cTn id="165" dur="4500"/>
                                        <p:tgtEl>
                                          <p:spTgt spid="30"/>
                                        </p:tgtEl>
                                        <p:attrNameLst>
                                          <p:attrName>ppt_y</p:attrName>
                                        </p:attrNameLst>
                                      </p:cBhvr>
                                      <p:tavLst>
                                        <p:tav tm="0">
                                          <p:val>
                                            <p:strVal val="ppt_y"/>
                                          </p:val>
                                        </p:tav>
                                        <p:tav tm="100000">
                                          <p:val>
                                            <p:strVal val="ppt_y"/>
                                          </p:val>
                                        </p:tav>
                                      </p:tavLst>
                                    </p:anim>
                                    <p:set>
                                      <p:cBhvr>
                                        <p:cTn id="166" dur="1" fill="hold">
                                          <p:stCondLst>
                                            <p:cond delay="4499"/>
                                          </p:stCondLst>
                                        </p:cTn>
                                        <p:tgtEl>
                                          <p:spTgt spid="30"/>
                                        </p:tgtEl>
                                        <p:attrNameLst>
                                          <p:attrName>style.visibility</p:attrName>
                                        </p:attrNameLst>
                                      </p:cBhvr>
                                      <p:to>
                                        <p:strVal val="hidden"/>
                                      </p:to>
                                    </p:set>
                                  </p:childTnLst>
                                </p:cTn>
                              </p:par>
                              <p:par>
                                <p:cTn id="167" presetID="3" presetClass="exit" presetSubtype="5" fill="hold" grpId="2" nodeType="withEffect">
                                  <p:stCondLst>
                                    <p:cond delay="0"/>
                                  </p:stCondLst>
                                  <p:childTnLst>
                                    <p:animEffect transition="out" filter="blinds(vertical)">
                                      <p:cBhvr>
                                        <p:cTn id="168" dur="5500"/>
                                        <p:tgtEl>
                                          <p:spTgt spid="30"/>
                                        </p:tgtEl>
                                      </p:cBhvr>
                                    </p:animEffect>
                                    <p:set>
                                      <p:cBhvr>
                                        <p:cTn id="169" dur="1" fill="hold">
                                          <p:stCondLst>
                                            <p:cond delay="5499"/>
                                          </p:stCondLst>
                                        </p:cTn>
                                        <p:tgtEl>
                                          <p:spTgt spid="30"/>
                                        </p:tgtEl>
                                        <p:attrNameLst>
                                          <p:attrName>style.visibility</p:attrName>
                                        </p:attrNameLst>
                                      </p:cBhvr>
                                      <p:to>
                                        <p:strVal val="hidden"/>
                                      </p:to>
                                    </p:set>
                                  </p:childTnLst>
                                </p:cTn>
                              </p:par>
                              <p:par>
                                <p:cTn id="170" presetID="2" presetClass="entr" presetSubtype="8" fill="hold" grpId="0" nodeType="withEffect">
                                  <p:stCondLst>
                                    <p:cond delay="0"/>
                                  </p:stCondLst>
                                  <p:childTnLst>
                                    <p:set>
                                      <p:cBhvr>
                                        <p:cTn id="171" dur="1" fill="hold">
                                          <p:stCondLst>
                                            <p:cond delay="0"/>
                                          </p:stCondLst>
                                        </p:cTn>
                                        <p:tgtEl>
                                          <p:spTgt spid="29"/>
                                        </p:tgtEl>
                                        <p:attrNameLst>
                                          <p:attrName>style.visibility</p:attrName>
                                        </p:attrNameLst>
                                      </p:cBhvr>
                                      <p:to>
                                        <p:strVal val="visible"/>
                                      </p:to>
                                    </p:set>
                                    <p:anim calcmode="lin" valueType="num">
                                      <p:cBhvr additive="base">
                                        <p:cTn id="172" dur="4000" fill="hold"/>
                                        <p:tgtEl>
                                          <p:spTgt spid="29"/>
                                        </p:tgtEl>
                                        <p:attrNameLst>
                                          <p:attrName>ppt_x</p:attrName>
                                        </p:attrNameLst>
                                      </p:cBhvr>
                                      <p:tavLst>
                                        <p:tav tm="0">
                                          <p:val>
                                            <p:strVal val="0-#ppt_w/2"/>
                                          </p:val>
                                        </p:tav>
                                        <p:tav tm="100000">
                                          <p:val>
                                            <p:strVal val="#ppt_x"/>
                                          </p:val>
                                        </p:tav>
                                      </p:tavLst>
                                    </p:anim>
                                    <p:anim calcmode="lin" valueType="num">
                                      <p:cBhvr additive="base">
                                        <p:cTn id="173" dur="4000" fill="hold"/>
                                        <p:tgtEl>
                                          <p:spTgt spid="29"/>
                                        </p:tgtEl>
                                        <p:attrNameLst>
                                          <p:attrName>ppt_y</p:attrName>
                                        </p:attrNameLst>
                                      </p:cBhvr>
                                      <p:tavLst>
                                        <p:tav tm="0">
                                          <p:val>
                                            <p:strVal val="#ppt_y"/>
                                          </p:val>
                                        </p:tav>
                                        <p:tav tm="100000">
                                          <p:val>
                                            <p:strVal val="#ppt_y"/>
                                          </p:val>
                                        </p:tav>
                                      </p:tavLst>
                                    </p:anim>
                                  </p:childTnLst>
                                </p:cTn>
                              </p:par>
                              <p:par>
                                <p:cTn id="174" presetID="2" presetClass="exit" presetSubtype="2" fill="hold" grpId="1" nodeType="withEffect">
                                  <p:stCondLst>
                                    <p:cond delay="0"/>
                                  </p:stCondLst>
                                  <p:childTnLst>
                                    <p:anim calcmode="lin" valueType="num">
                                      <p:cBhvr additive="base">
                                        <p:cTn id="175" dur="4500"/>
                                        <p:tgtEl>
                                          <p:spTgt spid="29"/>
                                        </p:tgtEl>
                                        <p:attrNameLst>
                                          <p:attrName>ppt_x</p:attrName>
                                        </p:attrNameLst>
                                      </p:cBhvr>
                                      <p:tavLst>
                                        <p:tav tm="0">
                                          <p:val>
                                            <p:strVal val="ppt_x"/>
                                          </p:val>
                                        </p:tav>
                                        <p:tav tm="100000">
                                          <p:val>
                                            <p:strVal val="1+ppt_w/2"/>
                                          </p:val>
                                        </p:tav>
                                      </p:tavLst>
                                    </p:anim>
                                    <p:anim calcmode="lin" valueType="num">
                                      <p:cBhvr additive="base">
                                        <p:cTn id="176" dur="4500"/>
                                        <p:tgtEl>
                                          <p:spTgt spid="29"/>
                                        </p:tgtEl>
                                        <p:attrNameLst>
                                          <p:attrName>ppt_y</p:attrName>
                                        </p:attrNameLst>
                                      </p:cBhvr>
                                      <p:tavLst>
                                        <p:tav tm="0">
                                          <p:val>
                                            <p:strVal val="ppt_y"/>
                                          </p:val>
                                        </p:tav>
                                        <p:tav tm="100000">
                                          <p:val>
                                            <p:strVal val="ppt_y"/>
                                          </p:val>
                                        </p:tav>
                                      </p:tavLst>
                                    </p:anim>
                                    <p:set>
                                      <p:cBhvr>
                                        <p:cTn id="177" dur="1" fill="hold">
                                          <p:stCondLst>
                                            <p:cond delay="4499"/>
                                          </p:stCondLst>
                                        </p:cTn>
                                        <p:tgtEl>
                                          <p:spTgt spid="29"/>
                                        </p:tgtEl>
                                        <p:attrNameLst>
                                          <p:attrName>style.visibility</p:attrName>
                                        </p:attrNameLst>
                                      </p:cBhvr>
                                      <p:to>
                                        <p:strVal val="hidden"/>
                                      </p:to>
                                    </p:set>
                                  </p:childTnLst>
                                </p:cTn>
                              </p:par>
                              <p:par>
                                <p:cTn id="178" presetID="3" presetClass="exit" presetSubtype="5" fill="hold" grpId="2" nodeType="withEffect">
                                  <p:stCondLst>
                                    <p:cond delay="0"/>
                                  </p:stCondLst>
                                  <p:childTnLst>
                                    <p:animEffect transition="out" filter="blinds(vertical)">
                                      <p:cBhvr>
                                        <p:cTn id="179" dur="5500"/>
                                        <p:tgtEl>
                                          <p:spTgt spid="29"/>
                                        </p:tgtEl>
                                      </p:cBhvr>
                                    </p:animEffect>
                                    <p:set>
                                      <p:cBhvr>
                                        <p:cTn id="180" dur="1" fill="hold">
                                          <p:stCondLst>
                                            <p:cond delay="5499"/>
                                          </p:stCondLst>
                                        </p:cTn>
                                        <p:tgtEl>
                                          <p:spTgt spid="29"/>
                                        </p:tgtEl>
                                        <p:attrNameLst>
                                          <p:attrName>style.visibility</p:attrName>
                                        </p:attrNameLst>
                                      </p:cBhvr>
                                      <p:to>
                                        <p:strVal val="hidden"/>
                                      </p:to>
                                    </p:set>
                                  </p:childTnLst>
                                </p:cTn>
                              </p:par>
                              <p:par>
                                <p:cTn id="181" presetID="2" presetClass="entr" presetSubtype="8" fill="hold" grpId="0" nodeType="withEffect">
                                  <p:stCondLst>
                                    <p:cond delay="0"/>
                                  </p:stCondLst>
                                  <p:childTnLst>
                                    <p:set>
                                      <p:cBhvr>
                                        <p:cTn id="182" dur="1" fill="hold">
                                          <p:stCondLst>
                                            <p:cond delay="0"/>
                                          </p:stCondLst>
                                        </p:cTn>
                                        <p:tgtEl>
                                          <p:spTgt spid="28"/>
                                        </p:tgtEl>
                                        <p:attrNameLst>
                                          <p:attrName>style.visibility</p:attrName>
                                        </p:attrNameLst>
                                      </p:cBhvr>
                                      <p:to>
                                        <p:strVal val="visible"/>
                                      </p:to>
                                    </p:set>
                                    <p:anim calcmode="lin" valueType="num">
                                      <p:cBhvr additive="base">
                                        <p:cTn id="183" dur="4000" fill="hold"/>
                                        <p:tgtEl>
                                          <p:spTgt spid="28"/>
                                        </p:tgtEl>
                                        <p:attrNameLst>
                                          <p:attrName>ppt_x</p:attrName>
                                        </p:attrNameLst>
                                      </p:cBhvr>
                                      <p:tavLst>
                                        <p:tav tm="0">
                                          <p:val>
                                            <p:strVal val="0-#ppt_w/2"/>
                                          </p:val>
                                        </p:tav>
                                        <p:tav tm="100000">
                                          <p:val>
                                            <p:strVal val="#ppt_x"/>
                                          </p:val>
                                        </p:tav>
                                      </p:tavLst>
                                    </p:anim>
                                    <p:anim calcmode="lin" valueType="num">
                                      <p:cBhvr additive="base">
                                        <p:cTn id="184" dur="4000" fill="hold"/>
                                        <p:tgtEl>
                                          <p:spTgt spid="28"/>
                                        </p:tgtEl>
                                        <p:attrNameLst>
                                          <p:attrName>ppt_y</p:attrName>
                                        </p:attrNameLst>
                                      </p:cBhvr>
                                      <p:tavLst>
                                        <p:tav tm="0">
                                          <p:val>
                                            <p:strVal val="#ppt_y"/>
                                          </p:val>
                                        </p:tav>
                                        <p:tav tm="100000">
                                          <p:val>
                                            <p:strVal val="#ppt_y"/>
                                          </p:val>
                                        </p:tav>
                                      </p:tavLst>
                                    </p:anim>
                                  </p:childTnLst>
                                </p:cTn>
                              </p:par>
                              <p:par>
                                <p:cTn id="185" presetID="2" presetClass="exit" presetSubtype="2" fill="hold" grpId="1" nodeType="withEffect">
                                  <p:stCondLst>
                                    <p:cond delay="0"/>
                                  </p:stCondLst>
                                  <p:childTnLst>
                                    <p:anim calcmode="lin" valueType="num">
                                      <p:cBhvr additive="base">
                                        <p:cTn id="186" dur="4500"/>
                                        <p:tgtEl>
                                          <p:spTgt spid="28"/>
                                        </p:tgtEl>
                                        <p:attrNameLst>
                                          <p:attrName>ppt_x</p:attrName>
                                        </p:attrNameLst>
                                      </p:cBhvr>
                                      <p:tavLst>
                                        <p:tav tm="0">
                                          <p:val>
                                            <p:strVal val="ppt_x"/>
                                          </p:val>
                                        </p:tav>
                                        <p:tav tm="100000">
                                          <p:val>
                                            <p:strVal val="1+ppt_w/2"/>
                                          </p:val>
                                        </p:tav>
                                      </p:tavLst>
                                    </p:anim>
                                    <p:anim calcmode="lin" valueType="num">
                                      <p:cBhvr additive="base">
                                        <p:cTn id="187" dur="4500"/>
                                        <p:tgtEl>
                                          <p:spTgt spid="28"/>
                                        </p:tgtEl>
                                        <p:attrNameLst>
                                          <p:attrName>ppt_y</p:attrName>
                                        </p:attrNameLst>
                                      </p:cBhvr>
                                      <p:tavLst>
                                        <p:tav tm="0">
                                          <p:val>
                                            <p:strVal val="ppt_y"/>
                                          </p:val>
                                        </p:tav>
                                        <p:tav tm="100000">
                                          <p:val>
                                            <p:strVal val="ppt_y"/>
                                          </p:val>
                                        </p:tav>
                                      </p:tavLst>
                                    </p:anim>
                                    <p:set>
                                      <p:cBhvr>
                                        <p:cTn id="188" dur="1" fill="hold">
                                          <p:stCondLst>
                                            <p:cond delay="4499"/>
                                          </p:stCondLst>
                                        </p:cTn>
                                        <p:tgtEl>
                                          <p:spTgt spid="28"/>
                                        </p:tgtEl>
                                        <p:attrNameLst>
                                          <p:attrName>style.visibility</p:attrName>
                                        </p:attrNameLst>
                                      </p:cBhvr>
                                      <p:to>
                                        <p:strVal val="hidden"/>
                                      </p:to>
                                    </p:set>
                                  </p:childTnLst>
                                </p:cTn>
                              </p:par>
                              <p:par>
                                <p:cTn id="189" presetID="3" presetClass="exit" presetSubtype="5" fill="hold" grpId="2" nodeType="withEffect">
                                  <p:stCondLst>
                                    <p:cond delay="0"/>
                                  </p:stCondLst>
                                  <p:childTnLst>
                                    <p:animEffect transition="out" filter="blinds(vertical)">
                                      <p:cBhvr>
                                        <p:cTn id="190" dur="5500"/>
                                        <p:tgtEl>
                                          <p:spTgt spid="28"/>
                                        </p:tgtEl>
                                      </p:cBhvr>
                                    </p:animEffect>
                                    <p:set>
                                      <p:cBhvr>
                                        <p:cTn id="191" dur="1" fill="hold">
                                          <p:stCondLst>
                                            <p:cond delay="5499"/>
                                          </p:stCondLst>
                                        </p:cTn>
                                        <p:tgtEl>
                                          <p:spTgt spid="28"/>
                                        </p:tgtEl>
                                        <p:attrNameLst>
                                          <p:attrName>style.visibility</p:attrName>
                                        </p:attrNameLst>
                                      </p:cBhvr>
                                      <p:to>
                                        <p:strVal val="hidden"/>
                                      </p:to>
                                    </p:set>
                                  </p:childTnLst>
                                </p:cTn>
                              </p:par>
                              <p:par>
                                <p:cTn id="192" presetID="2" presetClass="entr" presetSubtype="8" fill="hold" grpId="0" nodeType="withEffect">
                                  <p:stCondLst>
                                    <p:cond delay="0"/>
                                  </p:stCondLst>
                                  <p:childTnLst>
                                    <p:set>
                                      <p:cBhvr>
                                        <p:cTn id="193" dur="1" fill="hold">
                                          <p:stCondLst>
                                            <p:cond delay="0"/>
                                          </p:stCondLst>
                                        </p:cTn>
                                        <p:tgtEl>
                                          <p:spTgt spid="27"/>
                                        </p:tgtEl>
                                        <p:attrNameLst>
                                          <p:attrName>style.visibility</p:attrName>
                                        </p:attrNameLst>
                                      </p:cBhvr>
                                      <p:to>
                                        <p:strVal val="visible"/>
                                      </p:to>
                                    </p:set>
                                    <p:anim calcmode="lin" valueType="num">
                                      <p:cBhvr additive="base">
                                        <p:cTn id="194" dur="4000" fill="hold"/>
                                        <p:tgtEl>
                                          <p:spTgt spid="27"/>
                                        </p:tgtEl>
                                        <p:attrNameLst>
                                          <p:attrName>ppt_x</p:attrName>
                                        </p:attrNameLst>
                                      </p:cBhvr>
                                      <p:tavLst>
                                        <p:tav tm="0">
                                          <p:val>
                                            <p:strVal val="0-#ppt_w/2"/>
                                          </p:val>
                                        </p:tav>
                                        <p:tav tm="100000">
                                          <p:val>
                                            <p:strVal val="#ppt_x"/>
                                          </p:val>
                                        </p:tav>
                                      </p:tavLst>
                                    </p:anim>
                                    <p:anim calcmode="lin" valueType="num">
                                      <p:cBhvr additive="base">
                                        <p:cTn id="195" dur="4000" fill="hold"/>
                                        <p:tgtEl>
                                          <p:spTgt spid="27"/>
                                        </p:tgtEl>
                                        <p:attrNameLst>
                                          <p:attrName>ppt_y</p:attrName>
                                        </p:attrNameLst>
                                      </p:cBhvr>
                                      <p:tavLst>
                                        <p:tav tm="0">
                                          <p:val>
                                            <p:strVal val="#ppt_y"/>
                                          </p:val>
                                        </p:tav>
                                        <p:tav tm="100000">
                                          <p:val>
                                            <p:strVal val="#ppt_y"/>
                                          </p:val>
                                        </p:tav>
                                      </p:tavLst>
                                    </p:anim>
                                  </p:childTnLst>
                                </p:cTn>
                              </p:par>
                              <p:par>
                                <p:cTn id="196" presetID="2" presetClass="exit" presetSubtype="2" fill="hold" grpId="1" nodeType="withEffect">
                                  <p:stCondLst>
                                    <p:cond delay="0"/>
                                  </p:stCondLst>
                                  <p:childTnLst>
                                    <p:anim calcmode="lin" valueType="num">
                                      <p:cBhvr additive="base">
                                        <p:cTn id="197" dur="4500"/>
                                        <p:tgtEl>
                                          <p:spTgt spid="27"/>
                                        </p:tgtEl>
                                        <p:attrNameLst>
                                          <p:attrName>ppt_x</p:attrName>
                                        </p:attrNameLst>
                                      </p:cBhvr>
                                      <p:tavLst>
                                        <p:tav tm="0">
                                          <p:val>
                                            <p:strVal val="ppt_x"/>
                                          </p:val>
                                        </p:tav>
                                        <p:tav tm="100000">
                                          <p:val>
                                            <p:strVal val="1+ppt_w/2"/>
                                          </p:val>
                                        </p:tav>
                                      </p:tavLst>
                                    </p:anim>
                                    <p:anim calcmode="lin" valueType="num">
                                      <p:cBhvr additive="base">
                                        <p:cTn id="198" dur="4500"/>
                                        <p:tgtEl>
                                          <p:spTgt spid="27"/>
                                        </p:tgtEl>
                                        <p:attrNameLst>
                                          <p:attrName>ppt_y</p:attrName>
                                        </p:attrNameLst>
                                      </p:cBhvr>
                                      <p:tavLst>
                                        <p:tav tm="0">
                                          <p:val>
                                            <p:strVal val="ppt_y"/>
                                          </p:val>
                                        </p:tav>
                                        <p:tav tm="100000">
                                          <p:val>
                                            <p:strVal val="ppt_y"/>
                                          </p:val>
                                        </p:tav>
                                      </p:tavLst>
                                    </p:anim>
                                    <p:set>
                                      <p:cBhvr>
                                        <p:cTn id="199" dur="1" fill="hold">
                                          <p:stCondLst>
                                            <p:cond delay="4499"/>
                                          </p:stCondLst>
                                        </p:cTn>
                                        <p:tgtEl>
                                          <p:spTgt spid="27"/>
                                        </p:tgtEl>
                                        <p:attrNameLst>
                                          <p:attrName>style.visibility</p:attrName>
                                        </p:attrNameLst>
                                      </p:cBhvr>
                                      <p:to>
                                        <p:strVal val="hidden"/>
                                      </p:to>
                                    </p:set>
                                  </p:childTnLst>
                                </p:cTn>
                              </p:par>
                              <p:par>
                                <p:cTn id="200" presetID="3" presetClass="exit" presetSubtype="5" fill="hold" grpId="2" nodeType="withEffect">
                                  <p:stCondLst>
                                    <p:cond delay="0"/>
                                  </p:stCondLst>
                                  <p:childTnLst>
                                    <p:animEffect transition="out" filter="blinds(vertical)">
                                      <p:cBhvr>
                                        <p:cTn id="201" dur="5500"/>
                                        <p:tgtEl>
                                          <p:spTgt spid="27"/>
                                        </p:tgtEl>
                                      </p:cBhvr>
                                    </p:animEffect>
                                    <p:set>
                                      <p:cBhvr>
                                        <p:cTn id="202" dur="1" fill="hold">
                                          <p:stCondLst>
                                            <p:cond delay="5499"/>
                                          </p:stCondLst>
                                        </p:cTn>
                                        <p:tgtEl>
                                          <p:spTgt spid="27"/>
                                        </p:tgtEl>
                                        <p:attrNameLst>
                                          <p:attrName>style.visibility</p:attrName>
                                        </p:attrNameLst>
                                      </p:cBhvr>
                                      <p:to>
                                        <p:strVal val="hidden"/>
                                      </p:to>
                                    </p:set>
                                  </p:childTnLst>
                                </p:cTn>
                              </p:par>
                              <p:par>
                                <p:cTn id="203" presetID="2" presetClass="entr" presetSubtype="8" fill="hold" grpId="0" nodeType="withEffect">
                                  <p:stCondLst>
                                    <p:cond delay="0"/>
                                  </p:stCondLst>
                                  <p:childTnLst>
                                    <p:set>
                                      <p:cBhvr>
                                        <p:cTn id="204" dur="1" fill="hold">
                                          <p:stCondLst>
                                            <p:cond delay="0"/>
                                          </p:stCondLst>
                                        </p:cTn>
                                        <p:tgtEl>
                                          <p:spTgt spid="26"/>
                                        </p:tgtEl>
                                        <p:attrNameLst>
                                          <p:attrName>style.visibility</p:attrName>
                                        </p:attrNameLst>
                                      </p:cBhvr>
                                      <p:to>
                                        <p:strVal val="visible"/>
                                      </p:to>
                                    </p:set>
                                    <p:anim calcmode="lin" valueType="num">
                                      <p:cBhvr additive="base">
                                        <p:cTn id="205" dur="4000" fill="hold"/>
                                        <p:tgtEl>
                                          <p:spTgt spid="26"/>
                                        </p:tgtEl>
                                        <p:attrNameLst>
                                          <p:attrName>ppt_x</p:attrName>
                                        </p:attrNameLst>
                                      </p:cBhvr>
                                      <p:tavLst>
                                        <p:tav tm="0">
                                          <p:val>
                                            <p:strVal val="0-#ppt_w/2"/>
                                          </p:val>
                                        </p:tav>
                                        <p:tav tm="100000">
                                          <p:val>
                                            <p:strVal val="#ppt_x"/>
                                          </p:val>
                                        </p:tav>
                                      </p:tavLst>
                                    </p:anim>
                                    <p:anim calcmode="lin" valueType="num">
                                      <p:cBhvr additive="base">
                                        <p:cTn id="206" dur="4000" fill="hold"/>
                                        <p:tgtEl>
                                          <p:spTgt spid="26"/>
                                        </p:tgtEl>
                                        <p:attrNameLst>
                                          <p:attrName>ppt_y</p:attrName>
                                        </p:attrNameLst>
                                      </p:cBhvr>
                                      <p:tavLst>
                                        <p:tav tm="0">
                                          <p:val>
                                            <p:strVal val="#ppt_y"/>
                                          </p:val>
                                        </p:tav>
                                        <p:tav tm="100000">
                                          <p:val>
                                            <p:strVal val="#ppt_y"/>
                                          </p:val>
                                        </p:tav>
                                      </p:tavLst>
                                    </p:anim>
                                  </p:childTnLst>
                                </p:cTn>
                              </p:par>
                              <p:par>
                                <p:cTn id="207" presetID="2" presetClass="exit" presetSubtype="2" fill="hold" grpId="1" nodeType="withEffect">
                                  <p:stCondLst>
                                    <p:cond delay="0"/>
                                  </p:stCondLst>
                                  <p:childTnLst>
                                    <p:anim calcmode="lin" valueType="num">
                                      <p:cBhvr additive="base">
                                        <p:cTn id="208" dur="4500"/>
                                        <p:tgtEl>
                                          <p:spTgt spid="26"/>
                                        </p:tgtEl>
                                        <p:attrNameLst>
                                          <p:attrName>ppt_x</p:attrName>
                                        </p:attrNameLst>
                                      </p:cBhvr>
                                      <p:tavLst>
                                        <p:tav tm="0">
                                          <p:val>
                                            <p:strVal val="ppt_x"/>
                                          </p:val>
                                        </p:tav>
                                        <p:tav tm="100000">
                                          <p:val>
                                            <p:strVal val="1+ppt_w/2"/>
                                          </p:val>
                                        </p:tav>
                                      </p:tavLst>
                                    </p:anim>
                                    <p:anim calcmode="lin" valueType="num">
                                      <p:cBhvr additive="base">
                                        <p:cTn id="209" dur="4500"/>
                                        <p:tgtEl>
                                          <p:spTgt spid="26"/>
                                        </p:tgtEl>
                                        <p:attrNameLst>
                                          <p:attrName>ppt_y</p:attrName>
                                        </p:attrNameLst>
                                      </p:cBhvr>
                                      <p:tavLst>
                                        <p:tav tm="0">
                                          <p:val>
                                            <p:strVal val="ppt_y"/>
                                          </p:val>
                                        </p:tav>
                                        <p:tav tm="100000">
                                          <p:val>
                                            <p:strVal val="ppt_y"/>
                                          </p:val>
                                        </p:tav>
                                      </p:tavLst>
                                    </p:anim>
                                    <p:set>
                                      <p:cBhvr>
                                        <p:cTn id="210" dur="1" fill="hold">
                                          <p:stCondLst>
                                            <p:cond delay="4499"/>
                                          </p:stCondLst>
                                        </p:cTn>
                                        <p:tgtEl>
                                          <p:spTgt spid="26"/>
                                        </p:tgtEl>
                                        <p:attrNameLst>
                                          <p:attrName>style.visibility</p:attrName>
                                        </p:attrNameLst>
                                      </p:cBhvr>
                                      <p:to>
                                        <p:strVal val="hidden"/>
                                      </p:to>
                                    </p:set>
                                  </p:childTnLst>
                                </p:cTn>
                              </p:par>
                              <p:par>
                                <p:cTn id="211" presetID="3" presetClass="exit" presetSubtype="5" fill="hold" grpId="2" nodeType="withEffect">
                                  <p:stCondLst>
                                    <p:cond delay="0"/>
                                  </p:stCondLst>
                                  <p:childTnLst>
                                    <p:animEffect transition="out" filter="blinds(vertical)">
                                      <p:cBhvr>
                                        <p:cTn id="212" dur="5500"/>
                                        <p:tgtEl>
                                          <p:spTgt spid="26"/>
                                        </p:tgtEl>
                                      </p:cBhvr>
                                    </p:animEffect>
                                    <p:set>
                                      <p:cBhvr>
                                        <p:cTn id="213" dur="1" fill="hold">
                                          <p:stCondLst>
                                            <p:cond delay="5499"/>
                                          </p:stCondLst>
                                        </p:cTn>
                                        <p:tgtEl>
                                          <p:spTgt spid="26"/>
                                        </p:tgtEl>
                                        <p:attrNameLst>
                                          <p:attrName>style.visibility</p:attrName>
                                        </p:attrNameLst>
                                      </p:cBhvr>
                                      <p:to>
                                        <p:strVal val="hidden"/>
                                      </p:to>
                                    </p:set>
                                  </p:childTnLst>
                                </p:cTn>
                              </p:par>
                              <p:par>
                                <p:cTn id="214" presetID="2" presetClass="entr" presetSubtype="8" fill="hold" grpId="0" nodeType="withEffect">
                                  <p:stCondLst>
                                    <p:cond delay="0"/>
                                  </p:stCondLst>
                                  <p:childTnLst>
                                    <p:set>
                                      <p:cBhvr>
                                        <p:cTn id="215" dur="1" fill="hold">
                                          <p:stCondLst>
                                            <p:cond delay="0"/>
                                          </p:stCondLst>
                                        </p:cTn>
                                        <p:tgtEl>
                                          <p:spTgt spid="25"/>
                                        </p:tgtEl>
                                        <p:attrNameLst>
                                          <p:attrName>style.visibility</p:attrName>
                                        </p:attrNameLst>
                                      </p:cBhvr>
                                      <p:to>
                                        <p:strVal val="visible"/>
                                      </p:to>
                                    </p:set>
                                    <p:anim calcmode="lin" valueType="num">
                                      <p:cBhvr additive="base">
                                        <p:cTn id="216" dur="4000" fill="hold"/>
                                        <p:tgtEl>
                                          <p:spTgt spid="25"/>
                                        </p:tgtEl>
                                        <p:attrNameLst>
                                          <p:attrName>ppt_x</p:attrName>
                                        </p:attrNameLst>
                                      </p:cBhvr>
                                      <p:tavLst>
                                        <p:tav tm="0">
                                          <p:val>
                                            <p:strVal val="0-#ppt_w/2"/>
                                          </p:val>
                                        </p:tav>
                                        <p:tav tm="100000">
                                          <p:val>
                                            <p:strVal val="#ppt_x"/>
                                          </p:val>
                                        </p:tav>
                                      </p:tavLst>
                                    </p:anim>
                                    <p:anim calcmode="lin" valueType="num">
                                      <p:cBhvr additive="base">
                                        <p:cTn id="217" dur="4000" fill="hold"/>
                                        <p:tgtEl>
                                          <p:spTgt spid="25"/>
                                        </p:tgtEl>
                                        <p:attrNameLst>
                                          <p:attrName>ppt_y</p:attrName>
                                        </p:attrNameLst>
                                      </p:cBhvr>
                                      <p:tavLst>
                                        <p:tav tm="0">
                                          <p:val>
                                            <p:strVal val="#ppt_y"/>
                                          </p:val>
                                        </p:tav>
                                        <p:tav tm="100000">
                                          <p:val>
                                            <p:strVal val="#ppt_y"/>
                                          </p:val>
                                        </p:tav>
                                      </p:tavLst>
                                    </p:anim>
                                  </p:childTnLst>
                                </p:cTn>
                              </p:par>
                              <p:par>
                                <p:cTn id="218" presetID="2" presetClass="exit" presetSubtype="2" fill="hold" grpId="1" nodeType="withEffect">
                                  <p:stCondLst>
                                    <p:cond delay="0"/>
                                  </p:stCondLst>
                                  <p:childTnLst>
                                    <p:anim calcmode="lin" valueType="num">
                                      <p:cBhvr additive="base">
                                        <p:cTn id="219" dur="4500"/>
                                        <p:tgtEl>
                                          <p:spTgt spid="25"/>
                                        </p:tgtEl>
                                        <p:attrNameLst>
                                          <p:attrName>ppt_x</p:attrName>
                                        </p:attrNameLst>
                                      </p:cBhvr>
                                      <p:tavLst>
                                        <p:tav tm="0">
                                          <p:val>
                                            <p:strVal val="ppt_x"/>
                                          </p:val>
                                        </p:tav>
                                        <p:tav tm="100000">
                                          <p:val>
                                            <p:strVal val="1+ppt_w/2"/>
                                          </p:val>
                                        </p:tav>
                                      </p:tavLst>
                                    </p:anim>
                                    <p:anim calcmode="lin" valueType="num">
                                      <p:cBhvr additive="base">
                                        <p:cTn id="220" dur="4500"/>
                                        <p:tgtEl>
                                          <p:spTgt spid="25"/>
                                        </p:tgtEl>
                                        <p:attrNameLst>
                                          <p:attrName>ppt_y</p:attrName>
                                        </p:attrNameLst>
                                      </p:cBhvr>
                                      <p:tavLst>
                                        <p:tav tm="0">
                                          <p:val>
                                            <p:strVal val="ppt_y"/>
                                          </p:val>
                                        </p:tav>
                                        <p:tav tm="100000">
                                          <p:val>
                                            <p:strVal val="ppt_y"/>
                                          </p:val>
                                        </p:tav>
                                      </p:tavLst>
                                    </p:anim>
                                    <p:set>
                                      <p:cBhvr>
                                        <p:cTn id="221" dur="1" fill="hold">
                                          <p:stCondLst>
                                            <p:cond delay="4499"/>
                                          </p:stCondLst>
                                        </p:cTn>
                                        <p:tgtEl>
                                          <p:spTgt spid="25"/>
                                        </p:tgtEl>
                                        <p:attrNameLst>
                                          <p:attrName>style.visibility</p:attrName>
                                        </p:attrNameLst>
                                      </p:cBhvr>
                                      <p:to>
                                        <p:strVal val="hidden"/>
                                      </p:to>
                                    </p:set>
                                  </p:childTnLst>
                                </p:cTn>
                              </p:par>
                              <p:par>
                                <p:cTn id="222" presetID="3" presetClass="exit" presetSubtype="5" fill="hold" grpId="2" nodeType="withEffect">
                                  <p:stCondLst>
                                    <p:cond delay="0"/>
                                  </p:stCondLst>
                                  <p:childTnLst>
                                    <p:animEffect transition="out" filter="blinds(vertical)">
                                      <p:cBhvr>
                                        <p:cTn id="223" dur="5500"/>
                                        <p:tgtEl>
                                          <p:spTgt spid="25"/>
                                        </p:tgtEl>
                                      </p:cBhvr>
                                    </p:animEffect>
                                    <p:set>
                                      <p:cBhvr>
                                        <p:cTn id="224" dur="1" fill="hold">
                                          <p:stCondLst>
                                            <p:cond delay="5499"/>
                                          </p:stCondLst>
                                        </p:cTn>
                                        <p:tgtEl>
                                          <p:spTgt spid="25"/>
                                        </p:tgtEl>
                                        <p:attrNameLst>
                                          <p:attrName>style.visibility</p:attrName>
                                        </p:attrNameLst>
                                      </p:cBhvr>
                                      <p:to>
                                        <p:strVal val="hidden"/>
                                      </p:to>
                                    </p:set>
                                  </p:childTnLst>
                                </p:cTn>
                              </p:par>
                              <p:par>
                                <p:cTn id="225" presetID="2" presetClass="entr" presetSubtype="8" fill="hold" grpId="0" nodeType="withEffect">
                                  <p:stCondLst>
                                    <p:cond delay="0"/>
                                  </p:stCondLst>
                                  <p:childTnLst>
                                    <p:set>
                                      <p:cBhvr>
                                        <p:cTn id="226" dur="1" fill="hold">
                                          <p:stCondLst>
                                            <p:cond delay="0"/>
                                          </p:stCondLst>
                                        </p:cTn>
                                        <p:tgtEl>
                                          <p:spTgt spid="24"/>
                                        </p:tgtEl>
                                        <p:attrNameLst>
                                          <p:attrName>style.visibility</p:attrName>
                                        </p:attrNameLst>
                                      </p:cBhvr>
                                      <p:to>
                                        <p:strVal val="visible"/>
                                      </p:to>
                                    </p:set>
                                    <p:anim calcmode="lin" valueType="num">
                                      <p:cBhvr additive="base">
                                        <p:cTn id="227" dur="4000" fill="hold"/>
                                        <p:tgtEl>
                                          <p:spTgt spid="24"/>
                                        </p:tgtEl>
                                        <p:attrNameLst>
                                          <p:attrName>ppt_x</p:attrName>
                                        </p:attrNameLst>
                                      </p:cBhvr>
                                      <p:tavLst>
                                        <p:tav tm="0">
                                          <p:val>
                                            <p:strVal val="0-#ppt_w/2"/>
                                          </p:val>
                                        </p:tav>
                                        <p:tav tm="100000">
                                          <p:val>
                                            <p:strVal val="#ppt_x"/>
                                          </p:val>
                                        </p:tav>
                                      </p:tavLst>
                                    </p:anim>
                                    <p:anim calcmode="lin" valueType="num">
                                      <p:cBhvr additive="base">
                                        <p:cTn id="228" dur="4000" fill="hold"/>
                                        <p:tgtEl>
                                          <p:spTgt spid="24"/>
                                        </p:tgtEl>
                                        <p:attrNameLst>
                                          <p:attrName>ppt_y</p:attrName>
                                        </p:attrNameLst>
                                      </p:cBhvr>
                                      <p:tavLst>
                                        <p:tav tm="0">
                                          <p:val>
                                            <p:strVal val="#ppt_y"/>
                                          </p:val>
                                        </p:tav>
                                        <p:tav tm="100000">
                                          <p:val>
                                            <p:strVal val="#ppt_y"/>
                                          </p:val>
                                        </p:tav>
                                      </p:tavLst>
                                    </p:anim>
                                  </p:childTnLst>
                                </p:cTn>
                              </p:par>
                              <p:par>
                                <p:cTn id="229" presetID="2" presetClass="exit" presetSubtype="2" fill="hold" grpId="1" nodeType="withEffect">
                                  <p:stCondLst>
                                    <p:cond delay="0"/>
                                  </p:stCondLst>
                                  <p:childTnLst>
                                    <p:anim calcmode="lin" valueType="num">
                                      <p:cBhvr additive="base">
                                        <p:cTn id="230" dur="4500"/>
                                        <p:tgtEl>
                                          <p:spTgt spid="24"/>
                                        </p:tgtEl>
                                        <p:attrNameLst>
                                          <p:attrName>ppt_x</p:attrName>
                                        </p:attrNameLst>
                                      </p:cBhvr>
                                      <p:tavLst>
                                        <p:tav tm="0">
                                          <p:val>
                                            <p:strVal val="ppt_x"/>
                                          </p:val>
                                        </p:tav>
                                        <p:tav tm="100000">
                                          <p:val>
                                            <p:strVal val="1+ppt_w/2"/>
                                          </p:val>
                                        </p:tav>
                                      </p:tavLst>
                                    </p:anim>
                                    <p:anim calcmode="lin" valueType="num">
                                      <p:cBhvr additive="base">
                                        <p:cTn id="231" dur="4500"/>
                                        <p:tgtEl>
                                          <p:spTgt spid="24"/>
                                        </p:tgtEl>
                                        <p:attrNameLst>
                                          <p:attrName>ppt_y</p:attrName>
                                        </p:attrNameLst>
                                      </p:cBhvr>
                                      <p:tavLst>
                                        <p:tav tm="0">
                                          <p:val>
                                            <p:strVal val="ppt_y"/>
                                          </p:val>
                                        </p:tav>
                                        <p:tav tm="100000">
                                          <p:val>
                                            <p:strVal val="ppt_y"/>
                                          </p:val>
                                        </p:tav>
                                      </p:tavLst>
                                    </p:anim>
                                    <p:set>
                                      <p:cBhvr>
                                        <p:cTn id="232" dur="1" fill="hold">
                                          <p:stCondLst>
                                            <p:cond delay="4499"/>
                                          </p:stCondLst>
                                        </p:cTn>
                                        <p:tgtEl>
                                          <p:spTgt spid="24"/>
                                        </p:tgtEl>
                                        <p:attrNameLst>
                                          <p:attrName>style.visibility</p:attrName>
                                        </p:attrNameLst>
                                      </p:cBhvr>
                                      <p:to>
                                        <p:strVal val="hidden"/>
                                      </p:to>
                                    </p:set>
                                  </p:childTnLst>
                                </p:cTn>
                              </p:par>
                              <p:par>
                                <p:cTn id="233" presetID="3" presetClass="exit" presetSubtype="5" fill="hold" grpId="2" nodeType="withEffect">
                                  <p:stCondLst>
                                    <p:cond delay="0"/>
                                  </p:stCondLst>
                                  <p:childTnLst>
                                    <p:animEffect transition="out" filter="blinds(vertical)">
                                      <p:cBhvr>
                                        <p:cTn id="234" dur="5500"/>
                                        <p:tgtEl>
                                          <p:spTgt spid="24"/>
                                        </p:tgtEl>
                                      </p:cBhvr>
                                    </p:animEffect>
                                    <p:set>
                                      <p:cBhvr>
                                        <p:cTn id="235" dur="1" fill="hold">
                                          <p:stCondLst>
                                            <p:cond delay="5499"/>
                                          </p:stCondLst>
                                        </p:cTn>
                                        <p:tgtEl>
                                          <p:spTgt spid="24"/>
                                        </p:tgtEl>
                                        <p:attrNameLst>
                                          <p:attrName>style.visibility</p:attrName>
                                        </p:attrNameLst>
                                      </p:cBhvr>
                                      <p:to>
                                        <p:strVal val="hidden"/>
                                      </p:to>
                                    </p:set>
                                  </p:childTnLst>
                                </p:cTn>
                              </p:par>
                              <p:par>
                                <p:cTn id="236" presetID="2" presetClass="entr" presetSubtype="8" fill="hold" grpId="0"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4000" fill="hold"/>
                                        <p:tgtEl>
                                          <p:spTgt spid="23"/>
                                        </p:tgtEl>
                                        <p:attrNameLst>
                                          <p:attrName>ppt_x</p:attrName>
                                        </p:attrNameLst>
                                      </p:cBhvr>
                                      <p:tavLst>
                                        <p:tav tm="0">
                                          <p:val>
                                            <p:strVal val="0-#ppt_w/2"/>
                                          </p:val>
                                        </p:tav>
                                        <p:tav tm="100000">
                                          <p:val>
                                            <p:strVal val="#ppt_x"/>
                                          </p:val>
                                        </p:tav>
                                      </p:tavLst>
                                    </p:anim>
                                    <p:anim calcmode="lin" valueType="num">
                                      <p:cBhvr additive="base">
                                        <p:cTn id="239" dur="4000" fill="hold"/>
                                        <p:tgtEl>
                                          <p:spTgt spid="23"/>
                                        </p:tgtEl>
                                        <p:attrNameLst>
                                          <p:attrName>ppt_y</p:attrName>
                                        </p:attrNameLst>
                                      </p:cBhvr>
                                      <p:tavLst>
                                        <p:tav tm="0">
                                          <p:val>
                                            <p:strVal val="#ppt_y"/>
                                          </p:val>
                                        </p:tav>
                                        <p:tav tm="100000">
                                          <p:val>
                                            <p:strVal val="#ppt_y"/>
                                          </p:val>
                                        </p:tav>
                                      </p:tavLst>
                                    </p:anim>
                                  </p:childTnLst>
                                </p:cTn>
                              </p:par>
                              <p:par>
                                <p:cTn id="240" presetID="2" presetClass="exit" presetSubtype="2" fill="hold" grpId="1" nodeType="withEffect">
                                  <p:stCondLst>
                                    <p:cond delay="0"/>
                                  </p:stCondLst>
                                  <p:childTnLst>
                                    <p:anim calcmode="lin" valueType="num">
                                      <p:cBhvr additive="base">
                                        <p:cTn id="241" dur="4500"/>
                                        <p:tgtEl>
                                          <p:spTgt spid="23"/>
                                        </p:tgtEl>
                                        <p:attrNameLst>
                                          <p:attrName>ppt_x</p:attrName>
                                        </p:attrNameLst>
                                      </p:cBhvr>
                                      <p:tavLst>
                                        <p:tav tm="0">
                                          <p:val>
                                            <p:strVal val="ppt_x"/>
                                          </p:val>
                                        </p:tav>
                                        <p:tav tm="100000">
                                          <p:val>
                                            <p:strVal val="1+ppt_w/2"/>
                                          </p:val>
                                        </p:tav>
                                      </p:tavLst>
                                    </p:anim>
                                    <p:anim calcmode="lin" valueType="num">
                                      <p:cBhvr additive="base">
                                        <p:cTn id="242" dur="4500"/>
                                        <p:tgtEl>
                                          <p:spTgt spid="23"/>
                                        </p:tgtEl>
                                        <p:attrNameLst>
                                          <p:attrName>ppt_y</p:attrName>
                                        </p:attrNameLst>
                                      </p:cBhvr>
                                      <p:tavLst>
                                        <p:tav tm="0">
                                          <p:val>
                                            <p:strVal val="ppt_y"/>
                                          </p:val>
                                        </p:tav>
                                        <p:tav tm="100000">
                                          <p:val>
                                            <p:strVal val="ppt_y"/>
                                          </p:val>
                                        </p:tav>
                                      </p:tavLst>
                                    </p:anim>
                                    <p:set>
                                      <p:cBhvr>
                                        <p:cTn id="243" dur="1" fill="hold">
                                          <p:stCondLst>
                                            <p:cond delay="4499"/>
                                          </p:stCondLst>
                                        </p:cTn>
                                        <p:tgtEl>
                                          <p:spTgt spid="23"/>
                                        </p:tgtEl>
                                        <p:attrNameLst>
                                          <p:attrName>style.visibility</p:attrName>
                                        </p:attrNameLst>
                                      </p:cBhvr>
                                      <p:to>
                                        <p:strVal val="hidden"/>
                                      </p:to>
                                    </p:set>
                                  </p:childTnLst>
                                </p:cTn>
                              </p:par>
                              <p:par>
                                <p:cTn id="244" presetID="3" presetClass="exit" presetSubtype="5" fill="hold" grpId="2" nodeType="withEffect">
                                  <p:stCondLst>
                                    <p:cond delay="0"/>
                                  </p:stCondLst>
                                  <p:childTnLst>
                                    <p:animEffect transition="out" filter="blinds(vertical)">
                                      <p:cBhvr>
                                        <p:cTn id="245" dur="5500"/>
                                        <p:tgtEl>
                                          <p:spTgt spid="23"/>
                                        </p:tgtEl>
                                      </p:cBhvr>
                                    </p:animEffect>
                                    <p:set>
                                      <p:cBhvr>
                                        <p:cTn id="246" dur="1" fill="hold">
                                          <p:stCondLst>
                                            <p:cond delay="5499"/>
                                          </p:stCondLst>
                                        </p:cTn>
                                        <p:tgtEl>
                                          <p:spTgt spid="23"/>
                                        </p:tgtEl>
                                        <p:attrNameLst>
                                          <p:attrName>style.visibility</p:attrName>
                                        </p:attrNameLst>
                                      </p:cBhvr>
                                      <p:to>
                                        <p:strVal val="hidden"/>
                                      </p:to>
                                    </p:set>
                                  </p:childTnLst>
                                </p:cTn>
                              </p:par>
                              <p:par>
                                <p:cTn id="247" presetID="2" presetClass="entr" presetSubtype="8" fill="hold" grpId="0" nodeType="withEffect">
                                  <p:stCondLst>
                                    <p:cond delay="0"/>
                                  </p:stCondLst>
                                  <p:childTnLst>
                                    <p:set>
                                      <p:cBhvr>
                                        <p:cTn id="248" dur="1" fill="hold">
                                          <p:stCondLst>
                                            <p:cond delay="0"/>
                                          </p:stCondLst>
                                        </p:cTn>
                                        <p:tgtEl>
                                          <p:spTgt spid="22"/>
                                        </p:tgtEl>
                                        <p:attrNameLst>
                                          <p:attrName>style.visibility</p:attrName>
                                        </p:attrNameLst>
                                      </p:cBhvr>
                                      <p:to>
                                        <p:strVal val="visible"/>
                                      </p:to>
                                    </p:set>
                                    <p:anim calcmode="lin" valueType="num">
                                      <p:cBhvr additive="base">
                                        <p:cTn id="249" dur="4000" fill="hold"/>
                                        <p:tgtEl>
                                          <p:spTgt spid="22"/>
                                        </p:tgtEl>
                                        <p:attrNameLst>
                                          <p:attrName>ppt_x</p:attrName>
                                        </p:attrNameLst>
                                      </p:cBhvr>
                                      <p:tavLst>
                                        <p:tav tm="0">
                                          <p:val>
                                            <p:strVal val="0-#ppt_w/2"/>
                                          </p:val>
                                        </p:tav>
                                        <p:tav tm="100000">
                                          <p:val>
                                            <p:strVal val="#ppt_x"/>
                                          </p:val>
                                        </p:tav>
                                      </p:tavLst>
                                    </p:anim>
                                    <p:anim calcmode="lin" valueType="num">
                                      <p:cBhvr additive="base">
                                        <p:cTn id="250" dur="4000" fill="hold"/>
                                        <p:tgtEl>
                                          <p:spTgt spid="22"/>
                                        </p:tgtEl>
                                        <p:attrNameLst>
                                          <p:attrName>ppt_y</p:attrName>
                                        </p:attrNameLst>
                                      </p:cBhvr>
                                      <p:tavLst>
                                        <p:tav tm="0">
                                          <p:val>
                                            <p:strVal val="#ppt_y"/>
                                          </p:val>
                                        </p:tav>
                                        <p:tav tm="100000">
                                          <p:val>
                                            <p:strVal val="#ppt_y"/>
                                          </p:val>
                                        </p:tav>
                                      </p:tavLst>
                                    </p:anim>
                                  </p:childTnLst>
                                </p:cTn>
                              </p:par>
                              <p:par>
                                <p:cTn id="251" presetID="2" presetClass="exit" presetSubtype="2" fill="hold" grpId="1" nodeType="withEffect">
                                  <p:stCondLst>
                                    <p:cond delay="0"/>
                                  </p:stCondLst>
                                  <p:childTnLst>
                                    <p:anim calcmode="lin" valueType="num">
                                      <p:cBhvr additive="base">
                                        <p:cTn id="252" dur="4500"/>
                                        <p:tgtEl>
                                          <p:spTgt spid="22"/>
                                        </p:tgtEl>
                                        <p:attrNameLst>
                                          <p:attrName>ppt_x</p:attrName>
                                        </p:attrNameLst>
                                      </p:cBhvr>
                                      <p:tavLst>
                                        <p:tav tm="0">
                                          <p:val>
                                            <p:strVal val="ppt_x"/>
                                          </p:val>
                                        </p:tav>
                                        <p:tav tm="100000">
                                          <p:val>
                                            <p:strVal val="1+ppt_w/2"/>
                                          </p:val>
                                        </p:tav>
                                      </p:tavLst>
                                    </p:anim>
                                    <p:anim calcmode="lin" valueType="num">
                                      <p:cBhvr additive="base">
                                        <p:cTn id="253" dur="4500"/>
                                        <p:tgtEl>
                                          <p:spTgt spid="22"/>
                                        </p:tgtEl>
                                        <p:attrNameLst>
                                          <p:attrName>ppt_y</p:attrName>
                                        </p:attrNameLst>
                                      </p:cBhvr>
                                      <p:tavLst>
                                        <p:tav tm="0">
                                          <p:val>
                                            <p:strVal val="ppt_y"/>
                                          </p:val>
                                        </p:tav>
                                        <p:tav tm="100000">
                                          <p:val>
                                            <p:strVal val="ppt_y"/>
                                          </p:val>
                                        </p:tav>
                                      </p:tavLst>
                                    </p:anim>
                                    <p:set>
                                      <p:cBhvr>
                                        <p:cTn id="254" dur="1" fill="hold">
                                          <p:stCondLst>
                                            <p:cond delay="4499"/>
                                          </p:stCondLst>
                                        </p:cTn>
                                        <p:tgtEl>
                                          <p:spTgt spid="22"/>
                                        </p:tgtEl>
                                        <p:attrNameLst>
                                          <p:attrName>style.visibility</p:attrName>
                                        </p:attrNameLst>
                                      </p:cBhvr>
                                      <p:to>
                                        <p:strVal val="hidden"/>
                                      </p:to>
                                    </p:set>
                                  </p:childTnLst>
                                </p:cTn>
                              </p:par>
                              <p:par>
                                <p:cTn id="255" presetID="3" presetClass="exit" presetSubtype="5" fill="hold" grpId="2" nodeType="withEffect">
                                  <p:stCondLst>
                                    <p:cond delay="0"/>
                                  </p:stCondLst>
                                  <p:childTnLst>
                                    <p:animEffect transition="out" filter="blinds(vertical)">
                                      <p:cBhvr>
                                        <p:cTn id="256" dur="5500"/>
                                        <p:tgtEl>
                                          <p:spTgt spid="22"/>
                                        </p:tgtEl>
                                      </p:cBhvr>
                                    </p:animEffect>
                                    <p:set>
                                      <p:cBhvr>
                                        <p:cTn id="257" dur="1" fill="hold">
                                          <p:stCondLst>
                                            <p:cond delay="5499"/>
                                          </p:stCondLst>
                                        </p:cTn>
                                        <p:tgtEl>
                                          <p:spTgt spid="22"/>
                                        </p:tgtEl>
                                        <p:attrNameLst>
                                          <p:attrName>style.visibility</p:attrName>
                                        </p:attrNameLst>
                                      </p:cBhvr>
                                      <p:to>
                                        <p:strVal val="hidden"/>
                                      </p:to>
                                    </p:set>
                                  </p:childTnLst>
                                </p:cTn>
                              </p:par>
                              <p:par>
                                <p:cTn id="258" presetID="2" presetClass="entr" presetSubtype="8" fill="hold" grpId="0" nodeType="withEffect">
                                  <p:stCondLst>
                                    <p:cond delay="0"/>
                                  </p:stCondLst>
                                  <p:childTnLst>
                                    <p:set>
                                      <p:cBhvr>
                                        <p:cTn id="259" dur="1" fill="hold">
                                          <p:stCondLst>
                                            <p:cond delay="0"/>
                                          </p:stCondLst>
                                        </p:cTn>
                                        <p:tgtEl>
                                          <p:spTgt spid="21"/>
                                        </p:tgtEl>
                                        <p:attrNameLst>
                                          <p:attrName>style.visibility</p:attrName>
                                        </p:attrNameLst>
                                      </p:cBhvr>
                                      <p:to>
                                        <p:strVal val="visible"/>
                                      </p:to>
                                    </p:set>
                                    <p:anim calcmode="lin" valueType="num">
                                      <p:cBhvr additive="base">
                                        <p:cTn id="260" dur="4000" fill="hold"/>
                                        <p:tgtEl>
                                          <p:spTgt spid="21"/>
                                        </p:tgtEl>
                                        <p:attrNameLst>
                                          <p:attrName>ppt_x</p:attrName>
                                        </p:attrNameLst>
                                      </p:cBhvr>
                                      <p:tavLst>
                                        <p:tav tm="0">
                                          <p:val>
                                            <p:strVal val="0-#ppt_w/2"/>
                                          </p:val>
                                        </p:tav>
                                        <p:tav tm="100000">
                                          <p:val>
                                            <p:strVal val="#ppt_x"/>
                                          </p:val>
                                        </p:tav>
                                      </p:tavLst>
                                    </p:anim>
                                    <p:anim calcmode="lin" valueType="num">
                                      <p:cBhvr additive="base">
                                        <p:cTn id="261" dur="4000" fill="hold"/>
                                        <p:tgtEl>
                                          <p:spTgt spid="21"/>
                                        </p:tgtEl>
                                        <p:attrNameLst>
                                          <p:attrName>ppt_y</p:attrName>
                                        </p:attrNameLst>
                                      </p:cBhvr>
                                      <p:tavLst>
                                        <p:tav tm="0">
                                          <p:val>
                                            <p:strVal val="#ppt_y"/>
                                          </p:val>
                                        </p:tav>
                                        <p:tav tm="100000">
                                          <p:val>
                                            <p:strVal val="#ppt_y"/>
                                          </p:val>
                                        </p:tav>
                                      </p:tavLst>
                                    </p:anim>
                                  </p:childTnLst>
                                </p:cTn>
                              </p:par>
                              <p:par>
                                <p:cTn id="262" presetID="2" presetClass="exit" presetSubtype="2" fill="hold" grpId="1" nodeType="withEffect">
                                  <p:stCondLst>
                                    <p:cond delay="0"/>
                                  </p:stCondLst>
                                  <p:childTnLst>
                                    <p:anim calcmode="lin" valueType="num">
                                      <p:cBhvr additive="base">
                                        <p:cTn id="263" dur="4500"/>
                                        <p:tgtEl>
                                          <p:spTgt spid="21"/>
                                        </p:tgtEl>
                                        <p:attrNameLst>
                                          <p:attrName>ppt_x</p:attrName>
                                        </p:attrNameLst>
                                      </p:cBhvr>
                                      <p:tavLst>
                                        <p:tav tm="0">
                                          <p:val>
                                            <p:strVal val="ppt_x"/>
                                          </p:val>
                                        </p:tav>
                                        <p:tav tm="100000">
                                          <p:val>
                                            <p:strVal val="1+ppt_w/2"/>
                                          </p:val>
                                        </p:tav>
                                      </p:tavLst>
                                    </p:anim>
                                    <p:anim calcmode="lin" valueType="num">
                                      <p:cBhvr additive="base">
                                        <p:cTn id="264" dur="4500"/>
                                        <p:tgtEl>
                                          <p:spTgt spid="21"/>
                                        </p:tgtEl>
                                        <p:attrNameLst>
                                          <p:attrName>ppt_y</p:attrName>
                                        </p:attrNameLst>
                                      </p:cBhvr>
                                      <p:tavLst>
                                        <p:tav tm="0">
                                          <p:val>
                                            <p:strVal val="ppt_y"/>
                                          </p:val>
                                        </p:tav>
                                        <p:tav tm="100000">
                                          <p:val>
                                            <p:strVal val="ppt_y"/>
                                          </p:val>
                                        </p:tav>
                                      </p:tavLst>
                                    </p:anim>
                                    <p:set>
                                      <p:cBhvr>
                                        <p:cTn id="265" dur="1" fill="hold">
                                          <p:stCondLst>
                                            <p:cond delay="4499"/>
                                          </p:stCondLst>
                                        </p:cTn>
                                        <p:tgtEl>
                                          <p:spTgt spid="21"/>
                                        </p:tgtEl>
                                        <p:attrNameLst>
                                          <p:attrName>style.visibility</p:attrName>
                                        </p:attrNameLst>
                                      </p:cBhvr>
                                      <p:to>
                                        <p:strVal val="hidden"/>
                                      </p:to>
                                    </p:set>
                                  </p:childTnLst>
                                </p:cTn>
                              </p:par>
                              <p:par>
                                <p:cTn id="266" presetID="3" presetClass="exit" presetSubtype="5" fill="hold" grpId="2" nodeType="withEffect">
                                  <p:stCondLst>
                                    <p:cond delay="0"/>
                                  </p:stCondLst>
                                  <p:childTnLst>
                                    <p:animEffect transition="out" filter="blinds(vertical)">
                                      <p:cBhvr>
                                        <p:cTn id="267" dur="5500"/>
                                        <p:tgtEl>
                                          <p:spTgt spid="21"/>
                                        </p:tgtEl>
                                      </p:cBhvr>
                                    </p:animEffect>
                                    <p:set>
                                      <p:cBhvr>
                                        <p:cTn id="268" dur="1" fill="hold">
                                          <p:stCondLst>
                                            <p:cond delay="5499"/>
                                          </p:stCondLst>
                                        </p:cTn>
                                        <p:tgtEl>
                                          <p:spTgt spid="21"/>
                                        </p:tgtEl>
                                        <p:attrNameLst>
                                          <p:attrName>style.visibility</p:attrName>
                                        </p:attrNameLst>
                                      </p:cBhvr>
                                      <p:to>
                                        <p:strVal val="hidden"/>
                                      </p:to>
                                    </p:set>
                                  </p:childTnLst>
                                </p:cTn>
                              </p:par>
                              <p:par>
                                <p:cTn id="269" presetID="2" presetClass="entr" presetSubtype="8" fill="hold" grpId="0" nodeType="withEffect">
                                  <p:stCondLst>
                                    <p:cond delay="0"/>
                                  </p:stCondLst>
                                  <p:childTnLst>
                                    <p:set>
                                      <p:cBhvr>
                                        <p:cTn id="270" dur="1" fill="hold">
                                          <p:stCondLst>
                                            <p:cond delay="0"/>
                                          </p:stCondLst>
                                        </p:cTn>
                                        <p:tgtEl>
                                          <p:spTgt spid="18"/>
                                        </p:tgtEl>
                                        <p:attrNameLst>
                                          <p:attrName>style.visibility</p:attrName>
                                        </p:attrNameLst>
                                      </p:cBhvr>
                                      <p:to>
                                        <p:strVal val="visible"/>
                                      </p:to>
                                    </p:set>
                                    <p:anim calcmode="lin" valueType="num">
                                      <p:cBhvr additive="base">
                                        <p:cTn id="271" dur="4000" fill="hold"/>
                                        <p:tgtEl>
                                          <p:spTgt spid="18"/>
                                        </p:tgtEl>
                                        <p:attrNameLst>
                                          <p:attrName>ppt_x</p:attrName>
                                        </p:attrNameLst>
                                      </p:cBhvr>
                                      <p:tavLst>
                                        <p:tav tm="0">
                                          <p:val>
                                            <p:strVal val="0-#ppt_w/2"/>
                                          </p:val>
                                        </p:tav>
                                        <p:tav tm="100000">
                                          <p:val>
                                            <p:strVal val="#ppt_x"/>
                                          </p:val>
                                        </p:tav>
                                      </p:tavLst>
                                    </p:anim>
                                    <p:anim calcmode="lin" valueType="num">
                                      <p:cBhvr additive="base">
                                        <p:cTn id="272" dur="4000" fill="hold"/>
                                        <p:tgtEl>
                                          <p:spTgt spid="18"/>
                                        </p:tgtEl>
                                        <p:attrNameLst>
                                          <p:attrName>ppt_y</p:attrName>
                                        </p:attrNameLst>
                                      </p:cBhvr>
                                      <p:tavLst>
                                        <p:tav tm="0">
                                          <p:val>
                                            <p:strVal val="#ppt_y"/>
                                          </p:val>
                                        </p:tav>
                                        <p:tav tm="100000">
                                          <p:val>
                                            <p:strVal val="#ppt_y"/>
                                          </p:val>
                                        </p:tav>
                                      </p:tavLst>
                                    </p:anim>
                                  </p:childTnLst>
                                </p:cTn>
                              </p:par>
                              <p:par>
                                <p:cTn id="273" presetID="2" presetClass="exit" presetSubtype="2" fill="hold" grpId="1" nodeType="withEffect">
                                  <p:stCondLst>
                                    <p:cond delay="0"/>
                                  </p:stCondLst>
                                  <p:childTnLst>
                                    <p:anim calcmode="lin" valueType="num">
                                      <p:cBhvr additive="base">
                                        <p:cTn id="274" dur="4500"/>
                                        <p:tgtEl>
                                          <p:spTgt spid="18"/>
                                        </p:tgtEl>
                                        <p:attrNameLst>
                                          <p:attrName>ppt_x</p:attrName>
                                        </p:attrNameLst>
                                      </p:cBhvr>
                                      <p:tavLst>
                                        <p:tav tm="0">
                                          <p:val>
                                            <p:strVal val="ppt_x"/>
                                          </p:val>
                                        </p:tav>
                                        <p:tav tm="100000">
                                          <p:val>
                                            <p:strVal val="1+ppt_w/2"/>
                                          </p:val>
                                        </p:tav>
                                      </p:tavLst>
                                    </p:anim>
                                    <p:anim calcmode="lin" valueType="num">
                                      <p:cBhvr additive="base">
                                        <p:cTn id="275" dur="4500"/>
                                        <p:tgtEl>
                                          <p:spTgt spid="18"/>
                                        </p:tgtEl>
                                        <p:attrNameLst>
                                          <p:attrName>ppt_y</p:attrName>
                                        </p:attrNameLst>
                                      </p:cBhvr>
                                      <p:tavLst>
                                        <p:tav tm="0">
                                          <p:val>
                                            <p:strVal val="ppt_y"/>
                                          </p:val>
                                        </p:tav>
                                        <p:tav tm="100000">
                                          <p:val>
                                            <p:strVal val="ppt_y"/>
                                          </p:val>
                                        </p:tav>
                                      </p:tavLst>
                                    </p:anim>
                                    <p:set>
                                      <p:cBhvr>
                                        <p:cTn id="276" dur="1" fill="hold">
                                          <p:stCondLst>
                                            <p:cond delay="4499"/>
                                          </p:stCondLst>
                                        </p:cTn>
                                        <p:tgtEl>
                                          <p:spTgt spid="18"/>
                                        </p:tgtEl>
                                        <p:attrNameLst>
                                          <p:attrName>style.visibility</p:attrName>
                                        </p:attrNameLst>
                                      </p:cBhvr>
                                      <p:to>
                                        <p:strVal val="hidden"/>
                                      </p:to>
                                    </p:set>
                                  </p:childTnLst>
                                </p:cTn>
                              </p:par>
                              <p:par>
                                <p:cTn id="277" presetID="3" presetClass="exit" presetSubtype="5" fill="hold" grpId="2" nodeType="withEffect">
                                  <p:stCondLst>
                                    <p:cond delay="0"/>
                                  </p:stCondLst>
                                  <p:childTnLst>
                                    <p:animEffect transition="out" filter="blinds(vertical)">
                                      <p:cBhvr>
                                        <p:cTn id="278" dur="5500"/>
                                        <p:tgtEl>
                                          <p:spTgt spid="18"/>
                                        </p:tgtEl>
                                      </p:cBhvr>
                                    </p:animEffect>
                                    <p:set>
                                      <p:cBhvr>
                                        <p:cTn id="279" dur="1" fill="hold">
                                          <p:stCondLst>
                                            <p:cond delay="5499"/>
                                          </p:stCondLst>
                                        </p:cTn>
                                        <p:tgtEl>
                                          <p:spTgt spid="18"/>
                                        </p:tgtEl>
                                        <p:attrNameLst>
                                          <p:attrName>style.visibility</p:attrName>
                                        </p:attrNameLst>
                                      </p:cBhvr>
                                      <p:to>
                                        <p:strVal val="hidden"/>
                                      </p:to>
                                    </p:set>
                                  </p:childTnLst>
                                </p:cTn>
                              </p:par>
                              <p:par>
                                <p:cTn id="280" presetID="2" presetClass="entr" presetSubtype="8" fill="hold" grpId="0" nodeType="withEffect">
                                  <p:stCondLst>
                                    <p:cond delay="0"/>
                                  </p:stCondLst>
                                  <p:childTnLst>
                                    <p:set>
                                      <p:cBhvr>
                                        <p:cTn id="281" dur="1" fill="hold">
                                          <p:stCondLst>
                                            <p:cond delay="0"/>
                                          </p:stCondLst>
                                        </p:cTn>
                                        <p:tgtEl>
                                          <p:spTgt spid="19"/>
                                        </p:tgtEl>
                                        <p:attrNameLst>
                                          <p:attrName>style.visibility</p:attrName>
                                        </p:attrNameLst>
                                      </p:cBhvr>
                                      <p:to>
                                        <p:strVal val="visible"/>
                                      </p:to>
                                    </p:set>
                                    <p:anim calcmode="lin" valueType="num">
                                      <p:cBhvr additive="base">
                                        <p:cTn id="282" dur="4000" fill="hold"/>
                                        <p:tgtEl>
                                          <p:spTgt spid="19"/>
                                        </p:tgtEl>
                                        <p:attrNameLst>
                                          <p:attrName>ppt_x</p:attrName>
                                        </p:attrNameLst>
                                      </p:cBhvr>
                                      <p:tavLst>
                                        <p:tav tm="0">
                                          <p:val>
                                            <p:strVal val="0-#ppt_w/2"/>
                                          </p:val>
                                        </p:tav>
                                        <p:tav tm="100000">
                                          <p:val>
                                            <p:strVal val="#ppt_x"/>
                                          </p:val>
                                        </p:tav>
                                      </p:tavLst>
                                    </p:anim>
                                    <p:anim calcmode="lin" valueType="num">
                                      <p:cBhvr additive="base">
                                        <p:cTn id="283" dur="4000" fill="hold"/>
                                        <p:tgtEl>
                                          <p:spTgt spid="19"/>
                                        </p:tgtEl>
                                        <p:attrNameLst>
                                          <p:attrName>ppt_y</p:attrName>
                                        </p:attrNameLst>
                                      </p:cBhvr>
                                      <p:tavLst>
                                        <p:tav tm="0">
                                          <p:val>
                                            <p:strVal val="#ppt_y"/>
                                          </p:val>
                                        </p:tav>
                                        <p:tav tm="100000">
                                          <p:val>
                                            <p:strVal val="#ppt_y"/>
                                          </p:val>
                                        </p:tav>
                                      </p:tavLst>
                                    </p:anim>
                                  </p:childTnLst>
                                </p:cTn>
                              </p:par>
                              <p:par>
                                <p:cTn id="284" presetID="2" presetClass="exit" presetSubtype="2" fill="hold" grpId="1" nodeType="withEffect">
                                  <p:stCondLst>
                                    <p:cond delay="0"/>
                                  </p:stCondLst>
                                  <p:childTnLst>
                                    <p:anim calcmode="lin" valueType="num">
                                      <p:cBhvr additive="base">
                                        <p:cTn id="285" dur="4500"/>
                                        <p:tgtEl>
                                          <p:spTgt spid="19"/>
                                        </p:tgtEl>
                                        <p:attrNameLst>
                                          <p:attrName>ppt_x</p:attrName>
                                        </p:attrNameLst>
                                      </p:cBhvr>
                                      <p:tavLst>
                                        <p:tav tm="0">
                                          <p:val>
                                            <p:strVal val="ppt_x"/>
                                          </p:val>
                                        </p:tav>
                                        <p:tav tm="100000">
                                          <p:val>
                                            <p:strVal val="1+ppt_w/2"/>
                                          </p:val>
                                        </p:tav>
                                      </p:tavLst>
                                    </p:anim>
                                    <p:anim calcmode="lin" valueType="num">
                                      <p:cBhvr additive="base">
                                        <p:cTn id="286" dur="4500"/>
                                        <p:tgtEl>
                                          <p:spTgt spid="19"/>
                                        </p:tgtEl>
                                        <p:attrNameLst>
                                          <p:attrName>ppt_y</p:attrName>
                                        </p:attrNameLst>
                                      </p:cBhvr>
                                      <p:tavLst>
                                        <p:tav tm="0">
                                          <p:val>
                                            <p:strVal val="ppt_y"/>
                                          </p:val>
                                        </p:tav>
                                        <p:tav tm="100000">
                                          <p:val>
                                            <p:strVal val="ppt_y"/>
                                          </p:val>
                                        </p:tav>
                                      </p:tavLst>
                                    </p:anim>
                                    <p:set>
                                      <p:cBhvr>
                                        <p:cTn id="287" dur="1" fill="hold">
                                          <p:stCondLst>
                                            <p:cond delay="4499"/>
                                          </p:stCondLst>
                                        </p:cTn>
                                        <p:tgtEl>
                                          <p:spTgt spid="19"/>
                                        </p:tgtEl>
                                        <p:attrNameLst>
                                          <p:attrName>style.visibility</p:attrName>
                                        </p:attrNameLst>
                                      </p:cBhvr>
                                      <p:to>
                                        <p:strVal val="hidden"/>
                                      </p:to>
                                    </p:set>
                                  </p:childTnLst>
                                </p:cTn>
                              </p:par>
                              <p:par>
                                <p:cTn id="288" presetID="3" presetClass="exit" presetSubtype="5" fill="hold" grpId="2" nodeType="withEffect">
                                  <p:stCondLst>
                                    <p:cond delay="0"/>
                                  </p:stCondLst>
                                  <p:childTnLst>
                                    <p:animEffect transition="out" filter="blinds(vertical)">
                                      <p:cBhvr>
                                        <p:cTn id="289" dur="5500"/>
                                        <p:tgtEl>
                                          <p:spTgt spid="19"/>
                                        </p:tgtEl>
                                      </p:cBhvr>
                                    </p:animEffect>
                                    <p:set>
                                      <p:cBhvr>
                                        <p:cTn id="290" dur="1" fill="hold">
                                          <p:stCondLst>
                                            <p:cond delay="5499"/>
                                          </p:stCondLst>
                                        </p:cTn>
                                        <p:tgtEl>
                                          <p:spTgt spid="19"/>
                                        </p:tgtEl>
                                        <p:attrNameLst>
                                          <p:attrName>style.visibility</p:attrName>
                                        </p:attrNameLst>
                                      </p:cBhvr>
                                      <p:to>
                                        <p:strVal val="hidden"/>
                                      </p:to>
                                    </p:set>
                                  </p:childTnLst>
                                </p:cTn>
                              </p:par>
                              <p:par>
                                <p:cTn id="291" presetID="2" presetClass="entr" presetSubtype="8" fill="hold" grpId="0" nodeType="withEffect">
                                  <p:stCondLst>
                                    <p:cond delay="0"/>
                                  </p:stCondLst>
                                  <p:childTnLst>
                                    <p:set>
                                      <p:cBhvr>
                                        <p:cTn id="292" dur="1" fill="hold">
                                          <p:stCondLst>
                                            <p:cond delay="0"/>
                                          </p:stCondLst>
                                        </p:cTn>
                                        <p:tgtEl>
                                          <p:spTgt spid="20"/>
                                        </p:tgtEl>
                                        <p:attrNameLst>
                                          <p:attrName>style.visibility</p:attrName>
                                        </p:attrNameLst>
                                      </p:cBhvr>
                                      <p:to>
                                        <p:strVal val="visible"/>
                                      </p:to>
                                    </p:set>
                                    <p:anim calcmode="lin" valueType="num">
                                      <p:cBhvr additive="base">
                                        <p:cTn id="293" dur="4000" fill="hold"/>
                                        <p:tgtEl>
                                          <p:spTgt spid="20"/>
                                        </p:tgtEl>
                                        <p:attrNameLst>
                                          <p:attrName>ppt_x</p:attrName>
                                        </p:attrNameLst>
                                      </p:cBhvr>
                                      <p:tavLst>
                                        <p:tav tm="0">
                                          <p:val>
                                            <p:strVal val="0-#ppt_w/2"/>
                                          </p:val>
                                        </p:tav>
                                        <p:tav tm="100000">
                                          <p:val>
                                            <p:strVal val="#ppt_x"/>
                                          </p:val>
                                        </p:tav>
                                      </p:tavLst>
                                    </p:anim>
                                    <p:anim calcmode="lin" valueType="num">
                                      <p:cBhvr additive="base">
                                        <p:cTn id="294" dur="4000" fill="hold"/>
                                        <p:tgtEl>
                                          <p:spTgt spid="20"/>
                                        </p:tgtEl>
                                        <p:attrNameLst>
                                          <p:attrName>ppt_y</p:attrName>
                                        </p:attrNameLst>
                                      </p:cBhvr>
                                      <p:tavLst>
                                        <p:tav tm="0">
                                          <p:val>
                                            <p:strVal val="#ppt_y"/>
                                          </p:val>
                                        </p:tav>
                                        <p:tav tm="100000">
                                          <p:val>
                                            <p:strVal val="#ppt_y"/>
                                          </p:val>
                                        </p:tav>
                                      </p:tavLst>
                                    </p:anim>
                                  </p:childTnLst>
                                </p:cTn>
                              </p:par>
                              <p:par>
                                <p:cTn id="295" presetID="2" presetClass="exit" presetSubtype="2" fill="hold" grpId="1" nodeType="withEffect">
                                  <p:stCondLst>
                                    <p:cond delay="0"/>
                                  </p:stCondLst>
                                  <p:childTnLst>
                                    <p:anim calcmode="lin" valueType="num">
                                      <p:cBhvr additive="base">
                                        <p:cTn id="296" dur="4500"/>
                                        <p:tgtEl>
                                          <p:spTgt spid="20"/>
                                        </p:tgtEl>
                                        <p:attrNameLst>
                                          <p:attrName>ppt_x</p:attrName>
                                        </p:attrNameLst>
                                      </p:cBhvr>
                                      <p:tavLst>
                                        <p:tav tm="0">
                                          <p:val>
                                            <p:strVal val="ppt_x"/>
                                          </p:val>
                                        </p:tav>
                                        <p:tav tm="100000">
                                          <p:val>
                                            <p:strVal val="1+ppt_w/2"/>
                                          </p:val>
                                        </p:tav>
                                      </p:tavLst>
                                    </p:anim>
                                    <p:anim calcmode="lin" valueType="num">
                                      <p:cBhvr additive="base">
                                        <p:cTn id="297" dur="4500"/>
                                        <p:tgtEl>
                                          <p:spTgt spid="20"/>
                                        </p:tgtEl>
                                        <p:attrNameLst>
                                          <p:attrName>ppt_y</p:attrName>
                                        </p:attrNameLst>
                                      </p:cBhvr>
                                      <p:tavLst>
                                        <p:tav tm="0">
                                          <p:val>
                                            <p:strVal val="ppt_y"/>
                                          </p:val>
                                        </p:tav>
                                        <p:tav tm="100000">
                                          <p:val>
                                            <p:strVal val="ppt_y"/>
                                          </p:val>
                                        </p:tav>
                                      </p:tavLst>
                                    </p:anim>
                                    <p:set>
                                      <p:cBhvr>
                                        <p:cTn id="298" dur="1" fill="hold">
                                          <p:stCondLst>
                                            <p:cond delay="4499"/>
                                          </p:stCondLst>
                                        </p:cTn>
                                        <p:tgtEl>
                                          <p:spTgt spid="20"/>
                                        </p:tgtEl>
                                        <p:attrNameLst>
                                          <p:attrName>style.visibility</p:attrName>
                                        </p:attrNameLst>
                                      </p:cBhvr>
                                      <p:to>
                                        <p:strVal val="hidden"/>
                                      </p:to>
                                    </p:set>
                                  </p:childTnLst>
                                </p:cTn>
                              </p:par>
                              <p:par>
                                <p:cTn id="299" presetID="3" presetClass="exit" presetSubtype="5" fill="hold" grpId="2" nodeType="withEffect">
                                  <p:stCondLst>
                                    <p:cond delay="0"/>
                                  </p:stCondLst>
                                  <p:childTnLst>
                                    <p:animEffect transition="out" filter="blinds(vertical)">
                                      <p:cBhvr>
                                        <p:cTn id="300" dur="5500"/>
                                        <p:tgtEl>
                                          <p:spTgt spid="20"/>
                                        </p:tgtEl>
                                      </p:cBhvr>
                                    </p:animEffect>
                                    <p:set>
                                      <p:cBhvr>
                                        <p:cTn id="301" dur="1" fill="hold">
                                          <p:stCondLst>
                                            <p:cond delay="5499"/>
                                          </p:stCondLst>
                                        </p:cTn>
                                        <p:tgtEl>
                                          <p:spTgt spid="20"/>
                                        </p:tgtEl>
                                        <p:attrNameLst>
                                          <p:attrName>style.visibility</p:attrName>
                                        </p:attrNameLst>
                                      </p:cBhvr>
                                      <p:to>
                                        <p:strVal val="hidden"/>
                                      </p:to>
                                    </p:set>
                                  </p:childTnLst>
                                </p:cTn>
                              </p:par>
                              <p:par>
                                <p:cTn id="302" presetID="2" presetClass="entr" presetSubtype="8" fill="hold" grpId="0" nodeType="withEffect">
                                  <p:stCondLst>
                                    <p:cond delay="0"/>
                                  </p:stCondLst>
                                  <p:childTnLst>
                                    <p:set>
                                      <p:cBhvr>
                                        <p:cTn id="303" dur="1" fill="hold">
                                          <p:stCondLst>
                                            <p:cond delay="0"/>
                                          </p:stCondLst>
                                        </p:cTn>
                                        <p:tgtEl>
                                          <p:spTgt spid="17"/>
                                        </p:tgtEl>
                                        <p:attrNameLst>
                                          <p:attrName>style.visibility</p:attrName>
                                        </p:attrNameLst>
                                      </p:cBhvr>
                                      <p:to>
                                        <p:strVal val="visible"/>
                                      </p:to>
                                    </p:set>
                                    <p:anim calcmode="lin" valueType="num">
                                      <p:cBhvr additive="base">
                                        <p:cTn id="304" dur="4000" fill="hold"/>
                                        <p:tgtEl>
                                          <p:spTgt spid="17"/>
                                        </p:tgtEl>
                                        <p:attrNameLst>
                                          <p:attrName>ppt_x</p:attrName>
                                        </p:attrNameLst>
                                      </p:cBhvr>
                                      <p:tavLst>
                                        <p:tav tm="0">
                                          <p:val>
                                            <p:strVal val="0-#ppt_w/2"/>
                                          </p:val>
                                        </p:tav>
                                        <p:tav tm="100000">
                                          <p:val>
                                            <p:strVal val="#ppt_x"/>
                                          </p:val>
                                        </p:tav>
                                      </p:tavLst>
                                    </p:anim>
                                    <p:anim calcmode="lin" valueType="num">
                                      <p:cBhvr additive="base">
                                        <p:cTn id="305" dur="4000" fill="hold"/>
                                        <p:tgtEl>
                                          <p:spTgt spid="17"/>
                                        </p:tgtEl>
                                        <p:attrNameLst>
                                          <p:attrName>ppt_y</p:attrName>
                                        </p:attrNameLst>
                                      </p:cBhvr>
                                      <p:tavLst>
                                        <p:tav tm="0">
                                          <p:val>
                                            <p:strVal val="#ppt_y"/>
                                          </p:val>
                                        </p:tav>
                                        <p:tav tm="100000">
                                          <p:val>
                                            <p:strVal val="#ppt_y"/>
                                          </p:val>
                                        </p:tav>
                                      </p:tavLst>
                                    </p:anim>
                                  </p:childTnLst>
                                </p:cTn>
                              </p:par>
                              <p:par>
                                <p:cTn id="306" presetID="2" presetClass="exit" presetSubtype="2" fill="hold" grpId="1" nodeType="withEffect">
                                  <p:stCondLst>
                                    <p:cond delay="0"/>
                                  </p:stCondLst>
                                  <p:childTnLst>
                                    <p:anim calcmode="lin" valueType="num">
                                      <p:cBhvr additive="base">
                                        <p:cTn id="307" dur="4500"/>
                                        <p:tgtEl>
                                          <p:spTgt spid="17"/>
                                        </p:tgtEl>
                                        <p:attrNameLst>
                                          <p:attrName>ppt_x</p:attrName>
                                        </p:attrNameLst>
                                      </p:cBhvr>
                                      <p:tavLst>
                                        <p:tav tm="0">
                                          <p:val>
                                            <p:strVal val="ppt_x"/>
                                          </p:val>
                                        </p:tav>
                                        <p:tav tm="100000">
                                          <p:val>
                                            <p:strVal val="1+ppt_w/2"/>
                                          </p:val>
                                        </p:tav>
                                      </p:tavLst>
                                    </p:anim>
                                    <p:anim calcmode="lin" valueType="num">
                                      <p:cBhvr additive="base">
                                        <p:cTn id="308" dur="4500"/>
                                        <p:tgtEl>
                                          <p:spTgt spid="17"/>
                                        </p:tgtEl>
                                        <p:attrNameLst>
                                          <p:attrName>ppt_y</p:attrName>
                                        </p:attrNameLst>
                                      </p:cBhvr>
                                      <p:tavLst>
                                        <p:tav tm="0">
                                          <p:val>
                                            <p:strVal val="ppt_y"/>
                                          </p:val>
                                        </p:tav>
                                        <p:tav tm="100000">
                                          <p:val>
                                            <p:strVal val="ppt_y"/>
                                          </p:val>
                                        </p:tav>
                                      </p:tavLst>
                                    </p:anim>
                                    <p:set>
                                      <p:cBhvr>
                                        <p:cTn id="309" dur="1" fill="hold">
                                          <p:stCondLst>
                                            <p:cond delay="4499"/>
                                          </p:stCondLst>
                                        </p:cTn>
                                        <p:tgtEl>
                                          <p:spTgt spid="17"/>
                                        </p:tgtEl>
                                        <p:attrNameLst>
                                          <p:attrName>style.visibility</p:attrName>
                                        </p:attrNameLst>
                                      </p:cBhvr>
                                      <p:to>
                                        <p:strVal val="hidden"/>
                                      </p:to>
                                    </p:set>
                                  </p:childTnLst>
                                </p:cTn>
                              </p:par>
                              <p:par>
                                <p:cTn id="310" presetID="3" presetClass="exit" presetSubtype="5" fill="hold" grpId="2" nodeType="withEffect">
                                  <p:stCondLst>
                                    <p:cond delay="0"/>
                                  </p:stCondLst>
                                  <p:childTnLst>
                                    <p:animEffect transition="out" filter="blinds(vertical)">
                                      <p:cBhvr>
                                        <p:cTn id="311" dur="5500"/>
                                        <p:tgtEl>
                                          <p:spTgt spid="17"/>
                                        </p:tgtEl>
                                      </p:cBhvr>
                                    </p:animEffect>
                                    <p:set>
                                      <p:cBhvr>
                                        <p:cTn id="312" dur="1" fill="hold">
                                          <p:stCondLst>
                                            <p:cond delay="5499"/>
                                          </p:stCondLst>
                                        </p:cTn>
                                        <p:tgtEl>
                                          <p:spTgt spid="17"/>
                                        </p:tgtEl>
                                        <p:attrNameLst>
                                          <p:attrName>style.visibility</p:attrName>
                                        </p:attrNameLst>
                                      </p:cBhvr>
                                      <p:to>
                                        <p:strVal val="hidden"/>
                                      </p:to>
                                    </p:set>
                                  </p:childTnLst>
                                </p:cTn>
                              </p:par>
                              <p:par>
                                <p:cTn id="313" presetID="2" presetClass="entr" presetSubtype="8" fill="hold" grpId="0" nodeType="withEffect">
                                  <p:stCondLst>
                                    <p:cond delay="0"/>
                                  </p:stCondLst>
                                  <p:childTnLst>
                                    <p:set>
                                      <p:cBhvr>
                                        <p:cTn id="314" dur="1" fill="hold">
                                          <p:stCondLst>
                                            <p:cond delay="0"/>
                                          </p:stCondLst>
                                        </p:cTn>
                                        <p:tgtEl>
                                          <p:spTgt spid="16"/>
                                        </p:tgtEl>
                                        <p:attrNameLst>
                                          <p:attrName>style.visibility</p:attrName>
                                        </p:attrNameLst>
                                      </p:cBhvr>
                                      <p:to>
                                        <p:strVal val="visible"/>
                                      </p:to>
                                    </p:set>
                                    <p:anim calcmode="lin" valueType="num">
                                      <p:cBhvr additive="base">
                                        <p:cTn id="315" dur="4000" fill="hold"/>
                                        <p:tgtEl>
                                          <p:spTgt spid="16"/>
                                        </p:tgtEl>
                                        <p:attrNameLst>
                                          <p:attrName>ppt_x</p:attrName>
                                        </p:attrNameLst>
                                      </p:cBhvr>
                                      <p:tavLst>
                                        <p:tav tm="0">
                                          <p:val>
                                            <p:strVal val="0-#ppt_w/2"/>
                                          </p:val>
                                        </p:tav>
                                        <p:tav tm="100000">
                                          <p:val>
                                            <p:strVal val="#ppt_x"/>
                                          </p:val>
                                        </p:tav>
                                      </p:tavLst>
                                    </p:anim>
                                    <p:anim calcmode="lin" valueType="num">
                                      <p:cBhvr additive="base">
                                        <p:cTn id="316" dur="4000" fill="hold"/>
                                        <p:tgtEl>
                                          <p:spTgt spid="16"/>
                                        </p:tgtEl>
                                        <p:attrNameLst>
                                          <p:attrName>ppt_y</p:attrName>
                                        </p:attrNameLst>
                                      </p:cBhvr>
                                      <p:tavLst>
                                        <p:tav tm="0">
                                          <p:val>
                                            <p:strVal val="#ppt_y"/>
                                          </p:val>
                                        </p:tav>
                                        <p:tav tm="100000">
                                          <p:val>
                                            <p:strVal val="#ppt_y"/>
                                          </p:val>
                                        </p:tav>
                                      </p:tavLst>
                                    </p:anim>
                                  </p:childTnLst>
                                </p:cTn>
                              </p:par>
                              <p:par>
                                <p:cTn id="317" presetID="2" presetClass="exit" presetSubtype="2" fill="hold" grpId="1" nodeType="withEffect">
                                  <p:stCondLst>
                                    <p:cond delay="0"/>
                                  </p:stCondLst>
                                  <p:childTnLst>
                                    <p:anim calcmode="lin" valueType="num">
                                      <p:cBhvr additive="base">
                                        <p:cTn id="318" dur="4500"/>
                                        <p:tgtEl>
                                          <p:spTgt spid="16"/>
                                        </p:tgtEl>
                                        <p:attrNameLst>
                                          <p:attrName>ppt_x</p:attrName>
                                        </p:attrNameLst>
                                      </p:cBhvr>
                                      <p:tavLst>
                                        <p:tav tm="0">
                                          <p:val>
                                            <p:strVal val="ppt_x"/>
                                          </p:val>
                                        </p:tav>
                                        <p:tav tm="100000">
                                          <p:val>
                                            <p:strVal val="1+ppt_w/2"/>
                                          </p:val>
                                        </p:tav>
                                      </p:tavLst>
                                    </p:anim>
                                    <p:anim calcmode="lin" valueType="num">
                                      <p:cBhvr additive="base">
                                        <p:cTn id="319" dur="4500"/>
                                        <p:tgtEl>
                                          <p:spTgt spid="16"/>
                                        </p:tgtEl>
                                        <p:attrNameLst>
                                          <p:attrName>ppt_y</p:attrName>
                                        </p:attrNameLst>
                                      </p:cBhvr>
                                      <p:tavLst>
                                        <p:tav tm="0">
                                          <p:val>
                                            <p:strVal val="ppt_y"/>
                                          </p:val>
                                        </p:tav>
                                        <p:tav tm="100000">
                                          <p:val>
                                            <p:strVal val="ppt_y"/>
                                          </p:val>
                                        </p:tav>
                                      </p:tavLst>
                                    </p:anim>
                                    <p:set>
                                      <p:cBhvr>
                                        <p:cTn id="320" dur="1" fill="hold">
                                          <p:stCondLst>
                                            <p:cond delay="4499"/>
                                          </p:stCondLst>
                                        </p:cTn>
                                        <p:tgtEl>
                                          <p:spTgt spid="16"/>
                                        </p:tgtEl>
                                        <p:attrNameLst>
                                          <p:attrName>style.visibility</p:attrName>
                                        </p:attrNameLst>
                                      </p:cBhvr>
                                      <p:to>
                                        <p:strVal val="hidden"/>
                                      </p:to>
                                    </p:set>
                                  </p:childTnLst>
                                </p:cTn>
                              </p:par>
                              <p:par>
                                <p:cTn id="321" presetID="3" presetClass="exit" presetSubtype="5" fill="hold" grpId="2" nodeType="withEffect">
                                  <p:stCondLst>
                                    <p:cond delay="0"/>
                                  </p:stCondLst>
                                  <p:childTnLst>
                                    <p:animEffect transition="out" filter="blinds(vertical)">
                                      <p:cBhvr>
                                        <p:cTn id="322" dur="5500"/>
                                        <p:tgtEl>
                                          <p:spTgt spid="16"/>
                                        </p:tgtEl>
                                      </p:cBhvr>
                                    </p:animEffect>
                                    <p:set>
                                      <p:cBhvr>
                                        <p:cTn id="323" dur="1" fill="hold">
                                          <p:stCondLst>
                                            <p:cond delay="5499"/>
                                          </p:stCondLst>
                                        </p:cTn>
                                        <p:tgtEl>
                                          <p:spTgt spid="16"/>
                                        </p:tgtEl>
                                        <p:attrNameLst>
                                          <p:attrName>style.visibility</p:attrName>
                                        </p:attrNameLst>
                                      </p:cBhvr>
                                      <p:to>
                                        <p:strVal val="hidden"/>
                                      </p:to>
                                    </p:set>
                                  </p:childTnLst>
                                </p:cTn>
                              </p:par>
                              <p:par>
                                <p:cTn id="324" presetID="2" presetClass="entr" presetSubtype="8" fill="hold" grpId="0" nodeType="withEffect">
                                  <p:stCondLst>
                                    <p:cond delay="0"/>
                                  </p:stCondLst>
                                  <p:childTnLst>
                                    <p:set>
                                      <p:cBhvr>
                                        <p:cTn id="325" dur="1" fill="hold">
                                          <p:stCondLst>
                                            <p:cond delay="0"/>
                                          </p:stCondLst>
                                        </p:cTn>
                                        <p:tgtEl>
                                          <p:spTgt spid="15"/>
                                        </p:tgtEl>
                                        <p:attrNameLst>
                                          <p:attrName>style.visibility</p:attrName>
                                        </p:attrNameLst>
                                      </p:cBhvr>
                                      <p:to>
                                        <p:strVal val="visible"/>
                                      </p:to>
                                    </p:set>
                                    <p:anim calcmode="lin" valueType="num">
                                      <p:cBhvr additive="base">
                                        <p:cTn id="326" dur="4000" fill="hold"/>
                                        <p:tgtEl>
                                          <p:spTgt spid="15"/>
                                        </p:tgtEl>
                                        <p:attrNameLst>
                                          <p:attrName>ppt_x</p:attrName>
                                        </p:attrNameLst>
                                      </p:cBhvr>
                                      <p:tavLst>
                                        <p:tav tm="0">
                                          <p:val>
                                            <p:strVal val="0-#ppt_w/2"/>
                                          </p:val>
                                        </p:tav>
                                        <p:tav tm="100000">
                                          <p:val>
                                            <p:strVal val="#ppt_x"/>
                                          </p:val>
                                        </p:tav>
                                      </p:tavLst>
                                    </p:anim>
                                    <p:anim calcmode="lin" valueType="num">
                                      <p:cBhvr additive="base">
                                        <p:cTn id="327" dur="4000" fill="hold"/>
                                        <p:tgtEl>
                                          <p:spTgt spid="15"/>
                                        </p:tgtEl>
                                        <p:attrNameLst>
                                          <p:attrName>ppt_y</p:attrName>
                                        </p:attrNameLst>
                                      </p:cBhvr>
                                      <p:tavLst>
                                        <p:tav tm="0">
                                          <p:val>
                                            <p:strVal val="#ppt_y"/>
                                          </p:val>
                                        </p:tav>
                                        <p:tav tm="100000">
                                          <p:val>
                                            <p:strVal val="#ppt_y"/>
                                          </p:val>
                                        </p:tav>
                                      </p:tavLst>
                                    </p:anim>
                                  </p:childTnLst>
                                </p:cTn>
                              </p:par>
                              <p:par>
                                <p:cTn id="328" presetID="2" presetClass="exit" presetSubtype="2" fill="hold" grpId="1" nodeType="withEffect">
                                  <p:stCondLst>
                                    <p:cond delay="0"/>
                                  </p:stCondLst>
                                  <p:childTnLst>
                                    <p:anim calcmode="lin" valueType="num">
                                      <p:cBhvr additive="base">
                                        <p:cTn id="329" dur="4500"/>
                                        <p:tgtEl>
                                          <p:spTgt spid="15"/>
                                        </p:tgtEl>
                                        <p:attrNameLst>
                                          <p:attrName>ppt_x</p:attrName>
                                        </p:attrNameLst>
                                      </p:cBhvr>
                                      <p:tavLst>
                                        <p:tav tm="0">
                                          <p:val>
                                            <p:strVal val="ppt_x"/>
                                          </p:val>
                                        </p:tav>
                                        <p:tav tm="100000">
                                          <p:val>
                                            <p:strVal val="1+ppt_w/2"/>
                                          </p:val>
                                        </p:tav>
                                      </p:tavLst>
                                    </p:anim>
                                    <p:anim calcmode="lin" valueType="num">
                                      <p:cBhvr additive="base">
                                        <p:cTn id="330" dur="4500"/>
                                        <p:tgtEl>
                                          <p:spTgt spid="15"/>
                                        </p:tgtEl>
                                        <p:attrNameLst>
                                          <p:attrName>ppt_y</p:attrName>
                                        </p:attrNameLst>
                                      </p:cBhvr>
                                      <p:tavLst>
                                        <p:tav tm="0">
                                          <p:val>
                                            <p:strVal val="ppt_y"/>
                                          </p:val>
                                        </p:tav>
                                        <p:tav tm="100000">
                                          <p:val>
                                            <p:strVal val="ppt_y"/>
                                          </p:val>
                                        </p:tav>
                                      </p:tavLst>
                                    </p:anim>
                                    <p:set>
                                      <p:cBhvr>
                                        <p:cTn id="331" dur="1" fill="hold">
                                          <p:stCondLst>
                                            <p:cond delay="4499"/>
                                          </p:stCondLst>
                                        </p:cTn>
                                        <p:tgtEl>
                                          <p:spTgt spid="15"/>
                                        </p:tgtEl>
                                        <p:attrNameLst>
                                          <p:attrName>style.visibility</p:attrName>
                                        </p:attrNameLst>
                                      </p:cBhvr>
                                      <p:to>
                                        <p:strVal val="hidden"/>
                                      </p:to>
                                    </p:set>
                                  </p:childTnLst>
                                </p:cTn>
                              </p:par>
                              <p:par>
                                <p:cTn id="332" presetID="3" presetClass="exit" presetSubtype="5" fill="hold" grpId="2" nodeType="withEffect">
                                  <p:stCondLst>
                                    <p:cond delay="0"/>
                                  </p:stCondLst>
                                  <p:childTnLst>
                                    <p:animEffect transition="out" filter="blinds(vertical)">
                                      <p:cBhvr>
                                        <p:cTn id="333" dur="5500"/>
                                        <p:tgtEl>
                                          <p:spTgt spid="15"/>
                                        </p:tgtEl>
                                      </p:cBhvr>
                                    </p:animEffect>
                                    <p:set>
                                      <p:cBhvr>
                                        <p:cTn id="334" dur="1" fill="hold">
                                          <p:stCondLst>
                                            <p:cond delay="5499"/>
                                          </p:stCondLst>
                                        </p:cTn>
                                        <p:tgtEl>
                                          <p:spTgt spid="15"/>
                                        </p:tgtEl>
                                        <p:attrNameLst>
                                          <p:attrName>style.visibility</p:attrName>
                                        </p:attrNameLst>
                                      </p:cBhvr>
                                      <p:to>
                                        <p:strVal val="hidden"/>
                                      </p:to>
                                    </p:set>
                                  </p:childTnLst>
                                </p:cTn>
                              </p:par>
                              <p:par>
                                <p:cTn id="335" presetID="2" presetClass="entr" presetSubtype="8" fill="hold" grpId="0" nodeType="withEffect">
                                  <p:stCondLst>
                                    <p:cond delay="0"/>
                                  </p:stCondLst>
                                  <p:childTnLst>
                                    <p:set>
                                      <p:cBhvr>
                                        <p:cTn id="336" dur="1" fill="hold">
                                          <p:stCondLst>
                                            <p:cond delay="0"/>
                                          </p:stCondLst>
                                        </p:cTn>
                                        <p:tgtEl>
                                          <p:spTgt spid="14"/>
                                        </p:tgtEl>
                                        <p:attrNameLst>
                                          <p:attrName>style.visibility</p:attrName>
                                        </p:attrNameLst>
                                      </p:cBhvr>
                                      <p:to>
                                        <p:strVal val="visible"/>
                                      </p:to>
                                    </p:set>
                                    <p:anim calcmode="lin" valueType="num">
                                      <p:cBhvr additive="base">
                                        <p:cTn id="337" dur="4000" fill="hold"/>
                                        <p:tgtEl>
                                          <p:spTgt spid="14"/>
                                        </p:tgtEl>
                                        <p:attrNameLst>
                                          <p:attrName>ppt_x</p:attrName>
                                        </p:attrNameLst>
                                      </p:cBhvr>
                                      <p:tavLst>
                                        <p:tav tm="0">
                                          <p:val>
                                            <p:strVal val="0-#ppt_w/2"/>
                                          </p:val>
                                        </p:tav>
                                        <p:tav tm="100000">
                                          <p:val>
                                            <p:strVal val="#ppt_x"/>
                                          </p:val>
                                        </p:tav>
                                      </p:tavLst>
                                    </p:anim>
                                    <p:anim calcmode="lin" valueType="num">
                                      <p:cBhvr additive="base">
                                        <p:cTn id="338" dur="4000" fill="hold"/>
                                        <p:tgtEl>
                                          <p:spTgt spid="14"/>
                                        </p:tgtEl>
                                        <p:attrNameLst>
                                          <p:attrName>ppt_y</p:attrName>
                                        </p:attrNameLst>
                                      </p:cBhvr>
                                      <p:tavLst>
                                        <p:tav tm="0">
                                          <p:val>
                                            <p:strVal val="#ppt_y"/>
                                          </p:val>
                                        </p:tav>
                                        <p:tav tm="100000">
                                          <p:val>
                                            <p:strVal val="#ppt_y"/>
                                          </p:val>
                                        </p:tav>
                                      </p:tavLst>
                                    </p:anim>
                                  </p:childTnLst>
                                </p:cTn>
                              </p:par>
                              <p:par>
                                <p:cTn id="339" presetID="2" presetClass="exit" presetSubtype="2" fill="hold" grpId="1" nodeType="withEffect">
                                  <p:stCondLst>
                                    <p:cond delay="0"/>
                                  </p:stCondLst>
                                  <p:childTnLst>
                                    <p:anim calcmode="lin" valueType="num">
                                      <p:cBhvr additive="base">
                                        <p:cTn id="340" dur="4500"/>
                                        <p:tgtEl>
                                          <p:spTgt spid="14"/>
                                        </p:tgtEl>
                                        <p:attrNameLst>
                                          <p:attrName>ppt_x</p:attrName>
                                        </p:attrNameLst>
                                      </p:cBhvr>
                                      <p:tavLst>
                                        <p:tav tm="0">
                                          <p:val>
                                            <p:strVal val="ppt_x"/>
                                          </p:val>
                                        </p:tav>
                                        <p:tav tm="100000">
                                          <p:val>
                                            <p:strVal val="1+ppt_w/2"/>
                                          </p:val>
                                        </p:tav>
                                      </p:tavLst>
                                    </p:anim>
                                    <p:anim calcmode="lin" valueType="num">
                                      <p:cBhvr additive="base">
                                        <p:cTn id="341" dur="4500"/>
                                        <p:tgtEl>
                                          <p:spTgt spid="14"/>
                                        </p:tgtEl>
                                        <p:attrNameLst>
                                          <p:attrName>ppt_y</p:attrName>
                                        </p:attrNameLst>
                                      </p:cBhvr>
                                      <p:tavLst>
                                        <p:tav tm="0">
                                          <p:val>
                                            <p:strVal val="ppt_y"/>
                                          </p:val>
                                        </p:tav>
                                        <p:tav tm="100000">
                                          <p:val>
                                            <p:strVal val="ppt_y"/>
                                          </p:val>
                                        </p:tav>
                                      </p:tavLst>
                                    </p:anim>
                                    <p:set>
                                      <p:cBhvr>
                                        <p:cTn id="342" dur="1" fill="hold">
                                          <p:stCondLst>
                                            <p:cond delay="4499"/>
                                          </p:stCondLst>
                                        </p:cTn>
                                        <p:tgtEl>
                                          <p:spTgt spid="14"/>
                                        </p:tgtEl>
                                        <p:attrNameLst>
                                          <p:attrName>style.visibility</p:attrName>
                                        </p:attrNameLst>
                                      </p:cBhvr>
                                      <p:to>
                                        <p:strVal val="hidden"/>
                                      </p:to>
                                    </p:set>
                                  </p:childTnLst>
                                </p:cTn>
                              </p:par>
                              <p:par>
                                <p:cTn id="343" presetID="3" presetClass="exit" presetSubtype="5" fill="hold" grpId="2" nodeType="withEffect">
                                  <p:stCondLst>
                                    <p:cond delay="0"/>
                                  </p:stCondLst>
                                  <p:childTnLst>
                                    <p:animEffect transition="out" filter="blinds(vertical)">
                                      <p:cBhvr>
                                        <p:cTn id="344" dur="5500"/>
                                        <p:tgtEl>
                                          <p:spTgt spid="14"/>
                                        </p:tgtEl>
                                      </p:cBhvr>
                                    </p:animEffect>
                                    <p:set>
                                      <p:cBhvr>
                                        <p:cTn id="345" dur="1" fill="hold">
                                          <p:stCondLst>
                                            <p:cond delay="5499"/>
                                          </p:stCondLst>
                                        </p:cTn>
                                        <p:tgtEl>
                                          <p:spTgt spid="14"/>
                                        </p:tgtEl>
                                        <p:attrNameLst>
                                          <p:attrName>style.visibility</p:attrName>
                                        </p:attrNameLst>
                                      </p:cBhvr>
                                      <p:to>
                                        <p:strVal val="hidden"/>
                                      </p:to>
                                    </p:set>
                                  </p:childTnLst>
                                </p:cTn>
                              </p:par>
                              <p:par>
                                <p:cTn id="346" presetID="2" presetClass="entr" presetSubtype="8" fill="hold" grpId="0" nodeType="withEffect">
                                  <p:stCondLst>
                                    <p:cond delay="0"/>
                                  </p:stCondLst>
                                  <p:childTnLst>
                                    <p:set>
                                      <p:cBhvr>
                                        <p:cTn id="347" dur="1" fill="hold">
                                          <p:stCondLst>
                                            <p:cond delay="0"/>
                                          </p:stCondLst>
                                        </p:cTn>
                                        <p:tgtEl>
                                          <p:spTgt spid="13"/>
                                        </p:tgtEl>
                                        <p:attrNameLst>
                                          <p:attrName>style.visibility</p:attrName>
                                        </p:attrNameLst>
                                      </p:cBhvr>
                                      <p:to>
                                        <p:strVal val="visible"/>
                                      </p:to>
                                    </p:set>
                                    <p:anim calcmode="lin" valueType="num">
                                      <p:cBhvr additive="base">
                                        <p:cTn id="348" dur="4000" fill="hold"/>
                                        <p:tgtEl>
                                          <p:spTgt spid="13"/>
                                        </p:tgtEl>
                                        <p:attrNameLst>
                                          <p:attrName>ppt_x</p:attrName>
                                        </p:attrNameLst>
                                      </p:cBhvr>
                                      <p:tavLst>
                                        <p:tav tm="0">
                                          <p:val>
                                            <p:strVal val="0-#ppt_w/2"/>
                                          </p:val>
                                        </p:tav>
                                        <p:tav tm="100000">
                                          <p:val>
                                            <p:strVal val="#ppt_x"/>
                                          </p:val>
                                        </p:tav>
                                      </p:tavLst>
                                    </p:anim>
                                    <p:anim calcmode="lin" valueType="num">
                                      <p:cBhvr additive="base">
                                        <p:cTn id="349" dur="4000" fill="hold"/>
                                        <p:tgtEl>
                                          <p:spTgt spid="13"/>
                                        </p:tgtEl>
                                        <p:attrNameLst>
                                          <p:attrName>ppt_y</p:attrName>
                                        </p:attrNameLst>
                                      </p:cBhvr>
                                      <p:tavLst>
                                        <p:tav tm="0">
                                          <p:val>
                                            <p:strVal val="#ppt_y"/>
                                          </p:val>
                                        </p:tav>
                                        <p:tav tm="100000">
                                          <p:val>
                                            <p:strVal val="#ppt_y"/>
                                          </p:val>
                                        </p:tav>
                                      </p:tavLst>
                                    </p:anim>
                                  </p:childTnLst>
                                </p:cTn>
                              </p:par>
                              <p:par>
                                <p:cTn id="350" presetID="2" presetClass="exit" presetSubtype="2" fill="hold" grpId="1" nodeType="withEffect">
                                  <p:stCondLst>
                                    <p:cond delay="0"/>
                                  </p:stCondLst>
                                  <p:childTnLst>
                                    <p:anim calcmode="lin" valueType="num">
                                      <p:cBhvr additive="base">
                                        <p:cTn id="351" dur="4500"/>
                                        <p:tgtEl>
                                          <p:spTgt spid="13"/>
                                        </p:tgtEl>
                                        <p:attrNameLst>
                                          <p:attrName>ppt_x</p:attrName>
                                        </p:attrNameLst>
                                      </p:cBhvr>
                                      <p:tavLst>
                                        <p:tav tm="0">
                                          <p:val>
                                            <p:strVal val="ppt_x"/>
                                          </p:val>
                                        </p:tav>
                                        <p:tav tm="100000">
                                          <p:val>
                                            <p:strVal val="1+ppt_w/2"/>
                                          </p:val>
                                        </p:tav>
                                      </p:tavLst>
                                    </p:anim>
                                    <p:anim calcmode="lin" valueType="num">
                                      <p:cBhvr additive="base">
                                        <p:cTn id="352" dur="4500"/>
                                        <p:tgtEl>
                                          <p:spTgt spid="13"/>
                                        </p:tgtEl>
                                        <p:attrNameLst>
                                          <p:attrName>ppt_y</p:attrName>
                                        </p:attrNameLst>
                                      </p:cBhvr>
                                      <p:tavLst>
                                        <p:tav tm="0">
                                          <p:val>
                                            <p:strVal val="ppt_y"/>
                                          </p:val>
                                        </p:tav>
                                        <p:tav tm="100000">
                                          <p:val>
                                            <p:strVal val="ppt_y"/>
                                          </p:val>
                                        </p:tav>
                                      </p:tavLst>
                                    </p:anim>
                                    <p:set>
                                      <p:cBhvr>
                                        <p:cTn id="353" dur="1" fill="hold">
                                          <p:stCondLst>
                                            <p:cond delay="4499"/>
                                          </p:stCondLst>
                                        </p:cTn>
                                        <p:tgtEl>
                                          <p:spTgt spid="13"/>
                                        </p:tgtEl>
                                        <p:attrNameLst>
                                          <p:attrName>style.visibility</p:attrName>
                                        </p:attrNameLst>
                                      </p:cBhvr>
                                      <p:to>
                                        <p:strVal val="hidden"/>
                                      </p:to>
                                    </p:set>
                                  </p:childTnLst>
                                </p:cTn>
                              </p:par>
                              <p:par>
                                <p:cTn id="354" presetID="3" presetClass="exit" presetSubtype="5" fill="hold" grpId="2" nodeType="withEffect">
                                  <p:stCondLst>
                                    <p:cond delay="0"/>
                                  </p:stCondLst>
                                  <p:childTnLst>
                                    <p:animEffect transition="out" filter="blinds(vertical)">
                                      <p:cBhvr>
                                        <p:cTn id="355" dur="5500"/>
                                        <p:tgtEl>
                                          <p:spTgt spid="13"/>
                                        </p:tgtEl>
                                      </p:cBhvr>
                                    </p:animEffect>
                                    <p:set>
                                      <p:cBhvr>
                                        <p:cTn id="356" dur="1" fill="hold">
                                          <p:stCondLst>
                                            <p:cond delay="5499"/>
                                          </p:stCondLst>
                                        </p:cTn>
                                        <p:tgtEl>
                                          <p:spTgt spid="13"/>
                                        </p:tgtEl>
                                        <p:attrNameLst>
                                          <p:attrName>style.visibility</p:attrName>
                                        </p:attrNameLst>
                                      </p:cBhvr>
                                      <p:to>
                                        <p:strVal val="hidden"/>
                                      </p:to>
                                    </p:set>
                                  </p:childTnLst>
                                </p:cTn>
                              </p:par>
                              <p:par>
                                <p:cTn id="357" presetID="2" presetClass="entr" presetSubtype="8" fill="hold" grpId="0" nodeType="withEffect">
                                  <p:stCondLst>
                                    <p:cond delay="0"/>
                                  </p:stCondLst>
                                  <p:childTnLst>
                                    <p:set>
                                      <p:cBhvr>
                                        <p:cTn id="358" dur="1" fill="hold">
                                          <p:stCondLst>
                                            <p:cond delay="0"/>
                                          </p:stCondLst>
                                        </p:cTn>
                                        <p:tgtEl>
                                          <p:spTgt spid="12"/>
                                        </p:tgtEl>
                                        <p:attrNameLst>
                                          <p:attrName>style.visibility</p:attrName>
                                        </p:attrNameLst>
                                      </p:cBhvr>
                                      <p:to>
                                        <p:strVal val="visible"/>
                                      </p:to>
                                    </p:set>
                                    <p:anim calcmode="lin" valueType="num">
                                      <p:cBhvr additive="base">
                                        <p:cTn id="359" dur="4000" fill="hold"/>
                                        <p:tgtEl>
                                          <p:spTgt spid="12"/>
                                        </p:tgtEl>
                                        <p:attrNameLst>
                                          <p:attrName>ppt_x</p:attrName>
                                        </p:attrNameLst>
                                      </p:cBhvr>
                                      <p:tavLst>
                                        <p:tav tm="0">
                                          <p:val>
                                            <p:strVal val="0-#ppt_w/2"/>
                                          </p:val>
                                        </p:tav>
                                        <p:tav tm="100000">
                                          <p:val>
                                            <p:strVal val="#ppt_x"/>
                                          </p:val>
                                        </p:tav>
                                      </p:tavLst>
                                    </p:anim>
                                    <p:anim calcmode="lin" valueType="num">
                                      <p:cBhvr additive="base">
                                        <p:cTn id="360" dur="4000" fill="hold"/>
                                        <p:tgtEl>
                                          <p:spTgt spid="12"/>
                                        </p:tgtEl>
                                        <p:attrNameLst>
                                          <p:attrName>ppt_y</p:attrName>
                                        </p:attrNameLst>
                                      </p:cBhvr>
                                      <p:tavLst>
                                        <p:tav tm="0">
                                          <p:val>
                                            <p:strVal val="#ppt_y"/>
                                          </p:val>
                                        </p:tav>
                                        <p:tav tm="100000">
                                          <p:val>
                                            <p:strVal val="#ppt_y"/>
                                          </p:val>
                                        </p:tav>
                                      </p:tavLst>
                                    </p:anim>
                                  </p:childTnLst>
                                </p:cTn>
                              </p:par>
                              <p:par>
                                <p:cTn id="361" presetID="2" presetClass="exit" presetSubtype="2" fill="hold" grpId="1" nodeType="withEffect">
                                  <p:stCondLst>
                                    <p:cond delay="0"/>
                                  </p:stCondLst>
                                  <p:childTnLst>
                                    <p:anim calcmode="lin" valueType="num">
                                      <p:cBhvr additive="base">
                                        <p:cTn id="362" dur="4500"/>
                                        <p:tgtEl>
                                          <p:spTgt spid="12"/>
                                        </p:tgtEl>
                                        <p:attrNameLst>
                                          <p:attrName>ppt_x</p:attrName>
                                        </p:attrNameLst>
                                      </p:cBhvr>
                                      <p:tavLst>
                                        <p:tav tm="0">
                                          <p:val>
                                            <p:strVal val="ppt_x"/>
                                          </p:val>
                                        </p:tav>
                                        <p:tav tm="100000">
                                          <p:val>
                                            <p:strVal val="1+ppt_w/2"/>
                                          </p:val>
                                        </p:tav>
                                      </p:tavLst>
                                    </p:anim>
                                    <p:anim calcmode="lin" valueType="num">
                                      <p:cBhvr additive="base">
                                        <p:cTn id="363" dur="4500"/>
                                        <p:tgtEl>
                                          <p:spTgt spid="12"/>
                                        </p:tgtEl>
                                        <p:attrNameLst>
                                          <p:attrName>ppt_y</p:attrName>
                                        </p:attrNameLst>
                                      </p:cBhvr>
                                      <p:tavLst>
                                        <p:tav tm="0">
                                          <p:val>
                                            <p:strVal val="ppt_y"/>
                                          </p:val>
                                        </p:tav>
                                        <p:tav tm="100000">
                                          <p:val>
                                            <p:strVal val="ppt_y"/>
                                          </p:val>
                                        </p:tav>
                                      </p:tavLst>
                                    </p:anim>
                                    <p:set>
                                      <p:cBhvr>
                                        <p:cTn id="364" dur="1" fill="hold">
                                          <p:stCondLst>
                                            <p:cond delay="4499"/>
                                          </p:stCondLst>
                                        </p:cTn>
                                        <p:tgtEl>
                                          <p:spTgt spid="12"/>
                                        </p:tgtEl>
                                        <p:attrNameLst>
                                          <p:attrName>style.visibility</p:attrName>
                                        </p:attrNameLst>
                                      </p:cBhvr>
                                      <p:to>
                                        <p:strVal val="hidden"/>
                                      </p:to>
                                    </p:set>
                                  </p:childTnLst>
                                </p:cTn>
                              </p:par>
                              <p:par>
                                <p:cTn id="365" presetID="3" presetClass="exit" presetSubtype="5" fill="hold" grpId="2" nodeType="withEffect">
                                  <p:stCondLst>
                                    <p:cond delay="0"/>
                                  </p:stCondLst>
                                  <p:childTnLst>
                                    <p:animEffect transition="out" filter="blinds(vertical)">
                                      <p:cBhvr>
                                        <p:cTn id="366" dur="5500"/>
                                        <p:tgtEl>
                                          <p:spTgt spid="12"/>
                                        </p:tgtEl>
                                      </p:cBhvr>
                                    </p:animEffect>
                                    <p:set>
                                      <p:cBhvr>
                                        <p:cTn id="367" dur="1" fill="hold">
                                          <p:stCondLst>
                                            <p:cond delay="5499"/>
                                          </p:stCondLst>
                                        </p:cTn>
                                        <p:tgtEl>
                                          <p:spTgt spid="12"/>
                                        </p:tgtEl>
                                        <p:attrNameLst>
                                          <p:attrName>style.visibility</p:attrName>
                                        </p:attrNameLst>
                                      </p:cBhvr>
                                      <p:to>
                                        <p:strVal val="hidden"/>
                                      </p:to>
                                    </p:set>
                                  </p:childTnLst>
                                </p:cTn>
                              </p:par>
                              <p:par>
                                <p:cTn id="368" presetID="2" presetClass="entr" presetSubtype="8" fill="hold" grpId="0" nodeType="withEffect">
                                  <p:stCondLst>
                                    <p:cond delay="0"/>
                                  </p:stCondLst>
                                  <p:childTnLst>
                                    <p:set>
                                      <p:cBhvr>
                                        <p:cTn id="369" dur="1" fill="hold">
                                          <p:stCondLst>
                                            <p:cond delay="0"/>
                                          </p:stCondLst>
                                        </p:cTn>
                                        <p:tgtEl>
                                          <p:spTgt spid="11"/>
                                        </p:tgtEl>
                                        <p:attrNameLst>
                                          <p:attrName>style.visibility</p:attrName>
                                        </p:attrNameLst>
                                      </p:cBhvr>
                                      <p:to>
                                        <p:strVal val="visible"/>
                                      </p:to>
                                    </p:set>
                                    <p:anim calcmode="lin" valueType="num">
                                      <p:cBhvr additive="base">
                                        <p:cTn id="370" dur="4000" fill="hold"/>
                                        <p:tgtEl>
                                          <p:spTgt spid="11"/>
                                        </p:tgtEl>
                                        <p:attrNameLst>
                                          <p:attrName>ppt_x</p:attrName>
                                        </p:attrNameLst>
                                      </p:cBhvr>
                                      <p:tavLst>
                                        <p:tav tm="0">
                                          <p:val>
                                            <p:strVal val="0-#ppt_w/2"/>
                                          </p:val>
                                        </p:tav>
                                        <p:tav tm="100000">
                                          <p:val>
                                            <p:strVal val="#ppt_x"/>
                                          </p:val>
                                        </p:tav>
                                      </p:tavLst>
                                    </p:anim>
                                    <p:anim calcmode="lin" valueType="num">
                                      <p:cBhvr additive="base">
                                        <p:cTn id="371" dur="4000" fill="hold"/>
                                        <p:tgtEl>
                                          <p:spTgt spid="11"/>
                                        </p:tgtEl>
                                        <p:attrNameLst>
                                          <p:attrName>ppt_y</p:attrName>
                                        </p:attrNameLst>
                                      </p:cBhvr>
                                      <p:tavLst>
                                        <p:tav tm="0">
                                          <p:val>
                                            <p:strVal val="#ppt_y"/>
                                          </p:val>
                                        </p:tav>
                                        <p:tav tm="100000">
                                          <p:val>
                                            <p:strVal val="#ppt_y"/>
                                          </p:val>
                                        </p:tav>
                                      </p:tavLst>
                                    </p:anim>
                                  </p:childTnLst>
                                </p:cTn>
                              </p:par>
                              <p:par>
                                <p:cTn id="372" presetID="2" presetClass="exit" presetSubtype="2" fill="hold" grpId="1" nodeType="withEffect">
                                  <p:stCondLst>
                                    <p:cond delay="0"/>
                                  </p:stCondLst>
                                  <p:childTnLst>
                                    <p:anim calcmode="lin" valueType="num">
                                      <p:cBhvr additive="base">
                                        <p:cTn id="373" dur="4500"/>
                                        <p:tgtEl>
                                          <p:spTgt spid="11"/>
                                        </p:tgtEl>
                                        <p:attrNameLst>
                                          <p:attrName>ppt_x</p:attrName>
                                        </p:attrNameLst>
                                      </p:cBhvr>
                                      <p:tavLst>
                                        <p:tav tm="0">
                                          <p:val>
                                            <p:strVal val="ppt_x"/>
                                          </p:val>
                                        </p:tav>
                                        <p:tav tm="100000">
                                          <p:val>
                                            <p:strVal val="1+ppt_w/2"/>
                                          </p:val>
                                        </p:tav>
                                      </p:tavLst>
                                    </p:anim>
                                    <p:anim calcmode="lin" valueType="num">
                                      <p:cBhvr additive="base">
                                        <p:cTn id="374" dur="4500"/>
                                        <p:tgtEl>
                                          <p:spTgt spid="11"/>
                                        </p:tgtEl>
                                        <p:attrNameLst>
                                          <p:attrName>ppt_y</p:attrName>
                                        </p:attrNameLst>
                                      </p:cBhvr>
                                      <p:tavLst>
                                        <p:tav tm="0">
                                          <p:val>
                                            <p:strVal val="ppt_y"/>
                                          </p:val>
                                        </p:tav>
                                        <p:tav tm="100000">
                                          <p:val>
                                            <p:strVal val="ppt_y"/>
                                          </p:val>
                                        </p:tav>
                                      </p:tavLst>
                                    </p:anim>
                                    <p:set>
                                      <p:cBhvr>
                                        <p:cTn id="375" dur="1" fill="hold">
                                          <p:stCondLst>
                                            <p:cond delay="4499"/>
                                          </p:stCondLst>
                                        </p:cTn>
                                        <p:tgtEl>
                                          <p:spTgt spid="11"/>
                                        </p:tgtEl>
                                        <p:attrNameLst>
                                          <p:attrName>style.visibility</p:attrName>
                                        </p:attrNameLst>
                                      </p:cBhvr>
                                      <p:to>
                                        <p:strVal val="hidden"/>
                                      </p:to>
                                    </p:set>
                                  </p:childTnLst>
                                </p:cTn>
                              </p:par>
                              <p:par>
                                <p:cTn id="376" presetID="3" presetClass="exit" presetSubtype="5" fill="hold" grpId="2" nodeType="withEffect">
                                  <p:stCondLst>
                                    <p:cond delay="0"/>
                                  </p:stCondLst>
                                  <p:childTnLst>
                                    <p:animEffect transition="out" filter="blinds(vertical)">
                                      <p:cBhvr>
                                        <p:cTn id="377" dur="5500"/>
                                        <p:tgtEl>
                                          <p:spTgt spid="11"/>
                                        </p:tgtEl>
                                      </p:cBhvr>
                                    </p:animEffect>
                                    <p:set>
                                      <p:cBhvr>
                                        <p:cTn id="378" dur="1" fill="hold">
                                          <p:stCondLst>
                                            <p:cond delay="5499"/>
                                          </p:stCondLst>
                                        </p:cTn>
                                        <p:tgtEl>
                                          <p:spTgt spid="11"/>
                                        </p:tgtEl>
                                        <p:attrNameLst>
                                          <p:attrName>style.visibility</p:attrName>
                                        </p:attrNameLst>
                                      </p:cBhvr>
                                      <p:to>
                                        <p:strVal val="hidden"/>
                                      </p:to>
                                    </p:set>
                                  </p:childTnLst>
                                </p:cTn>
                              </p:par>
                              <p:par>
                                <p:cTn id="379" presetID="2" presetClass="entr" presetSubtype="8" fill="hold" grpId="0" nodeType="withEffect">
                                  <p:stCondLst>
                                    <p:cond delay="0"/>
                                  </p:stCondLst>
                                  <p:childTnLst>
                                    <p:set>
                                      <p:cBhvr>
                                        <p:cTn id="380" dur="1" fill="hold">
                                          <p:stCondLst>
                                            <p:cond delay="0"/>
                                          </p:stCondLst>
                                        </p:cTn>
                                        <p:tgtEl>
                                          <p:spTgt spid="10"/>
                                        </p:tgtEl>
                                        <p:attrNameLst>
                                          <p:attrName>style.visibility</p:attrName>
                                        </p:attrNameLst>
                                      </p:cBhvr>
                                      <p:to>
                                        <p:strVal val="visible"/>
                                      </p:to>
                                    </p:set>
                                    <p:anim calcmode="lin" valueType="num">
                                      <p:cBhvr additive="base">
                                        <p:cTn id="381" dur="4000" fill="hold"/>
                                        <p:tgtEl>
                                          <p:spTgt spid="10"/>
                                        </p:tgtEl>
                                        <p:attrNameLst>
                                          <p:attrName>ppt_x</p:attrName>
                                        </p:attrNameLst>
                                      </p:cBhvr>
                                      <p:tavLst>
                                        <p:tav tm="0">
                                          <p:val>
                                            <p:strVal val="0-#ppt_w/2"/>
                                          </p:val>
                                        </p:tav>
                                        <p:tav tm="100000">
                                          <p:val>
                                            <p:strVal val="#ppt_x"/>
                                          </p:val>
                                        </p:tav>
                                      </p:tavLst>
                                    </p:anim>
                                    <p:anim calcmode="lin" valueType="num">
                                      <p:cBhvr additive="base">
                                        <p:cTn id="382" dur="4000" fill="hold"/>
                                        <p:tgtEl>
                                          <p:spTgt spid="10"/>
                                        </p:tgtEl>
                                        <p:attrNameLst>
                                          <p:attrName>ppt_y</p:attrName>
                                        </p:attrNameLst>
                                      </p:cBhvr>
                                      <p:tavLst>
                                        <p:tav tm="0">
                                          <p:val>
                                            <p:strVal val="#ppt_y"/>
                                          </p:val>
                                        </p:tav>
                                        <p:tav tm="100000">
                                          <p:val>
                                            <p:strVal val="#ppt_y"/>
                                          </p:val>
                                        </p:tav>
                                      </p:tavLst>
                                    </p:anim>
                                  </p:childTnLst>
                                </p:cTn>
                              </p:par>
                              <p:par>
                                <p:cTn id="383" presetID="2" presetClass="exit" presetSubtype="2" fill="hold" grpId="1" nodeType="withEffect">
                                  <p:stCondLst>
                                    <p:cond delay="0"/>
                                  </p:stCondLst>
                                  <p:childTnLst>
                                    <p:anim calcmode="lin" valueType="num">
                                      <p:cBhvr additive="base">
                                        <p:cTn id="384" dur="4500"/>
                                        <p:tgtEl>
                                          <p:spTgt spid="10"/>
                                        </p:tgtEl>
                                        <p:attrNameLst>
                                          <p:attrName>ppt_x</p:attrName>
                                        </p:attrNameLst>
                                      </p:cBhvr>
                                      <p:tavLst>
                                        <p:tav tm="0">
                                          <p:val>
                                            <p:strVal val="ppt_x"/>
                                          </p:val>
                                        </p:tav>
                                        <p:tav tm="100000">
                                          <p:val>
                                            <p:strVal val="1+ppt_w/2"/>
                                          </p:val>
                                        </p:tav>
                                      </p:tavLst>
                                    </p:anim>
                                    <p:anim calcmode="lin" valueType="num">
                                      <p:cBhvr additive="base">
                                        <p:cTn id="385" dur="4500"/>
                                        <p:tgtEl>
                                          <p:spTgt spid="10"/>
                                        </p:tgtEl>
                                        <p:attrNameLst>
                                          <p:attrName>ppt_y</p:attrName>
                                        </p:attrNameLst>
                                      </p:cBhvr>
                                      <p:tavLst>
                                        <p:tav tm="0">
                                          <p:val>
                                            <p:strVal val="ppt_y"/>
                                          </p:val>
                                        </p:tav>
                                        <p:tav tm="100000">
                                          <p:val>
                                            <p:strVal val="ppt_y"/>
                                          </p:val>
                                        </p:tav>
                                      </p:tavLst>
                                    </p:anim>
                                    <p:set>
                                      <p:cBhvr>
                                        <p:cTn id="386" dur="1" fill="hold">
                                          <p:stCondLst>
                                            <p:cond delay="4499"/>
                                          </p:stCondLst>
                                        </p:cTn>
                                        <p:tgtEl>
                                          <p:spTgt spid="10"/>
                                        </p:tgtEl>
                                        <p:attrNameLst>
                                          <p:attrName>style.visibility</p:attrName>
                                        </p:attrNameLst>
                                      </p:cBhvr>
                                      <p:to>
                                        <p:strVal val="hidden"/>
                                      </p:to>
                                    </p:set>
                                  </p:childTnLst>
                                </p:cTn>
                              </p:par>
                              <p:par>
                                <p:cTn id="387" presetID="3" presetClass="exit" presetSubtype="5" fill="hold" grpId="2" nodeType="withEffect">
                                  <p:stCondLst>
                                    <p:cond delay="0"/>
                                  </p:stCondLst>
                                  <p:childTnLst>
                                    <p:animEffect transition="out" filter="blinds(vertical)">
                                      <p:cBhvr>
                                        <p:cTn id="388" dur="5500"/>
                                        <p:tgtEl>
                                          <p:spTgt spid="10"/>
                                        </p:tgtEl>
                                      </p:cBhvr>
                                    </p:animEffect>
                                    <p:set>
                                      <p:cBhvr>
                                        <p:cTn id="389" dur="1" fill="hold">
                                          <p:stCondLst>
                                            <p:cond delay="5499"/>
                                          </p:stCondLst>
                                        </p:cTn>
                                        <p:tgtEl>
                                          <p:spTgt spid="10"/>
                                        </p:tgtEl>
                                        <p:attrNameLst>
                                          <p:attrName>style.visibility</p:attrName>
                                        </p:attrNameLst>
                                      </p:cBhvr>
                                      <p:to>
                                        <p:strVal val="hidden"/>
                                      </p:to>
                                    </p:set>
                                  </p:childTnLst>
                                </p:cTn>
                              </p:par>
                              <p:par>
                                <p:cTn id="390" presetID="2" presetClass="entr" presetSubtype="8" fill="hold" grpId="0" nodeType="withEffect">
                                  <p:stCondLst>
                                    <p:cond delay="0"/>
                                  </p:stCondLst>
                                  <p:childTnLst>
                                    <p:set>
                                      <p:cBhvr>
                                        <p:cTn id="391" dur="1" fill="hold">
                                          <p:stCondLst>
                                            <p:cond delay="0"/>
                                          </p:stCondLst>
                                        </p:cTn>
                                        <p:tgtEl>
                                          <p:spTgt spid="9"/>
                                        </p:tgtEl>
                                        <p:attrNameLst>
                                          <p:attrName>style.visibility</p:attrName>
                                        </p:attrNameLst>
                                      </p:cBhvr>
                                      <p:to>
                                        <p:strVal val="visible"/>
                                      </p:to>
                                    </p:set>
                                    <p:anim calcmode="lin" valueType="num">
                                      <p:cBhvr additive="base">
                                        <p:cTn id="392" dur="4000" fill="hold"/>
                                        <p:tgtEl>
                                          <p:spTgt spid="9"/>
                                        </p:tgtEl>
                                        <p:attrNameLst>
                                          <p:attrName>ppt_x</p:attrName>
                                        </p:attrNameLst>
                                      </p:cBhvr>
                                      <p:tavLst>
                                        <p:tav tm="0">
                                          <p:val>
                                            <p:strVal val="0-#ppt_w/2"/>
                                          </p:val>
                                        </p:tav>
                                        <p:tav tm="100000">
                                          <p:val>
                                            <p:strVal val="#ppt_x"/>
                                          </p:val>
                                        </p:tav>
                                      </p:tavLst>
                                    </p:anim>
                                    <p:anim calcmode="lin" valueType="num">
                                      <p:cBhvr additive="base">
                                        <p:cTn id="393" dur="4000" fill="hold"/>
                                        <p:tgtEl>
                                          <p:spTgt spid="9"/>
                                        </p:tgtEl>
                                        <p:attrNameLst>
                                          <p:attrName>ppt_y</p:attrName>
                                        </p:attrNameLst>
                                      </p:cBhvr>
                                      <p:tavLst>
                                        <p:tav tm="0">
                                          <p:val>
                                            <p:strVal val="#ppt_y"/>
                                          </p:val>
                                        </p:tav>
                                        <p:tav tm="100000">
                                          <p:val>
                                            <p:strVal val="#ppt_y"/>
                                          </p:val>
                                        </p:tav>
                                      </p:tavLst>
                                    </p:anim>
                                  </p:childTnLst>
                                </p:cTn>
                              </p:par>
                              <p:par>
                                <p:cTn id="394" presetID="2" presetClass="exit" presetSubtype="2" fill="hold" grpId="1" nodeType="withEffect">
                                  <p:stCondLst>
                                    <p:cond delay="0"/>
                                  </p:stCondLst>
                                  <p:childTnLst>
                                    <p:anim calcmode="lin" valueType="num">
                                      <p:cBhvr additive="base">
                                        <p:cTn id="395" dur="4500"/>
                                        <p:tgtEl>
                                          <p:spTgt spid="9"/>
                                        </p:tgtEl>
                                        <p:attrNameLst>
                                          <p:attrName>ppt_x</p:attrName>
                                        </p:attrNameLst>
                                      </p:cBhvr>
                                      <p:tavLst>
                                        <p:tav tm="0">
                                          <p:val>
                                            <p:strVal val="ppt_x"/>
                                          </p:val>
                                        </p:tav>
                                        <p:tav tm="100000">
                                          <p:val>
                                            <p:strVal val="1+ppt_w/2"/>
                                          </p:val>
                                        </p:tav>
                                      </p:tavLst>
                                    </p:anim>
                                    <p:anim calcmode="lin" valueType="num">
                                      <p:cBhvr additive="base">
                                        <p:cTn id="396" dur="4500"/>
                                        <p:tgtEl>
                                          <p:spTgt spid="9"/>
                                        </p:tgtEl>
                                        <p:attrNameLst>
                                          <p:attrName>ppt_y</p:attrName>
                                        </p:attrNameLst>
                                      </p:cBhvr>
                                      <p:tavLst>
                                        <p:tav tm="0">
                                          <p:val>
                                            <p:strVal val="ppt_y"/>
                                          </p:val>
                                        </p:tav>
                                        <p:tav tm="100000">
                                          <p:val>
                                            <p:strVal val="ppt_y"/>
                                          </p:val>
                                        </p:tav>
                                      </p:tavLst>
                                    </p:anim>
                                    <p:set>
                                      <p:cBhvr>
                                        <p:cTn id="397" dur="1" fill="hold">
                                          <p:stCondLst>
                                            <p:cond delay="4499"/>
                                          </p:stCondLst>
                                        </p:cTn>
                                        <p:tgtEl>
                                          <p:spTgt spid="9"/>
                                        </p:tgtEl>
                                        <p:attrNameLst>
                                          <p:attrName>style.visibility</p:attrName>
                                        </p:attrNameLst>
                                      </p:cBhvr>
                                      <p:to>
                                        <p:strVal val="hidden"/>
                                      </p:to>
                                    </p:set>
                                  </p:childTnLst>
                                </p:cTn>
                              </p:par>
                              <p:par>
                                <p:cTn id="398" presetID="3" presetClass="exit" presetSubtype="5" fill="hold" grpId="2" nodeType="withEffect">
                                  <p:stCondLst>
                                    <p:cond delay="0"/>
                                  </p:stCondLst>
                                  <p:childTnLst>
                                    <p:animEffect transition="out" filter="blinds(vertical)">
                                      <p:cBhvr>
                                        <p:cTn id="399" dur="5500"/>
                                        <p:tgtEl>
                                          <p:spTgt spid="9"/>
                                        </p:tgtEl>
                                      </p:cBhvr>
                                    </p:animEffect>
                                    <p:set>
                                      <p:cBhvr>
                                        <p:cTn id="400" dur="1" fill="hold">
                                          <p:stCondLst>
                                            <p:cond delay="5499"/>
                                          </p:stCondLst>
                                        </p:cTn>
                                        <p:tgtEl>
                                          <p:spTgt spid="9"/>
                                        </p:tgtEl>
                                        <p:attrNameLst>
                                          <p:attrName>style.visibility</p:attrName>
                                        </p:attrNameLst>
                                      </p:cBhvr>
                                      <p:to>
                                        <p:strVal val="hidden"/>
                                      </p:to>
                                    </p:set>
                                  </p:childTnLst>
                                </p:cTn>
                              </p:par>
                              <p:par>
                                <p:cTn id="401" presetID="2" presetClass="entr" presetSubtype="8" fill="hold" grpId="0" nodeType="withEffect">
                                  <p:stCondLst>
                                    <p:cond delay="0"/>
                                  </p:stCondLst>
                                  <p:childTnLst>
                                    <p:set>
                                      <p:cBhvr>
                                        <p:cTn id="402" dur="1" fill="hold">
                                          <p:stCondLst>
                                            <p:cond delay="0"/>
                                          </p:stCondLst>
                                        </p:cTn>
                                        <p:tgtEl>
                                          <p:spTgt spid="8"/>
                                        </p:tgtEl>
                                        <p:attrNameLst>
                                          <p:attrName>style.visibility</p:attrName>
                                        </p:attrNameLst>
                                      </p:cBhvr>
                                      <p:to>
                                        <p:strVal val="visible"/>
                                      </p:to>
                                    </p:set>
                                    <p:anim calcmode="lin" valueType="num">
                                      <p:cBhvr additive="base">
                                        <p:cTn id="403" dur="4000" fill="hold"/>
                                        <p:tgtEl>
                                          <p:spTgt spid="8"/>
                                        </p:tgtEl>
                                        <p:attrNameLst>
                                          <p:attrName>ppt_x</p:attrName>
                                        </p:attrNameLst>
                                      </p:cBhvr>
                                      <p:tavLst>
                                        <p:tav tm="0">
                                          <p:val>
                                            <p:strVal val="0-#ppt_w/2"/>
                                          </p:val>
                                        </p:tav>
                                        <p:tav tm="100000">
                                          <p:val>
                                            <p:strVal val="#ppt_x"/>
                                          </p:val>
                                        </p:tav>
                                      </p:tavLst>
                                    </p:anim>
                                    <p:anim calcmode="lin" valueType="num">
                                      <p:cBhvr additive="base">
                                        <p:cTn id="404" dur="4000" fill="hold"/>
                                        <p:tgtEl>
                                          <p:spTgt spid="8"/>
                                        </p:tgtEl>
                                        <p:attrNameLst>
                                          <p:attrName>ppt_y</p:attrName>
                                        </p:attrNameLst>
                                      </p:cBhvr>
                                      <p:tavLst>
                                        <p:tav tm="0">
                                          <p:val>
                                            <p:strVal val="#ppt_y"/>
                                          </p:val>
                                        </p:tav>
                                        <p:tav tm="100000">
                                          <p:val>
                                            <p:strVal val="#ppt_y"/>
                                          </p:val>
                                        </p:tav>
                                      </p:tavLst>
                                    </p:anim>
                                  </p:childTnLst>
                                </p:cTn>
                              </p:par>
                              <p:par>
                                <p:cTn id="405" presetID="2" presetClass="exit" presetSubtype="2" fill="hold" grpId="1" nodeType="withEffect">
                                  <p:stCondLst>
                                    <p:cond delay="0"/>
                                  </p:stCondLst>
                                  <p:childTnLst>
                                    <p:anim calcmode="lin" valueType="num">
                                      <p:cBhvr additive="base">
                                        <p:cTn id="406" dur="4500"/>
                                        <p:tgtEl>
                                          <p:spTgt spid="8"/>
                                        </p:tgtEl>
                                        <p:attrNameLst>
                                          <p:attrName>ppt_x</p:attrName>
                                        </p:attrNameLst>
                                      </p:cBhvr>
                                      <p:tavLst>
                                        <p:tav tm="0">
                                          <p:val>
                                            <p:strVal val="ppt_x"/>
                                          </p:val>
                                        </p:tav>
                                        <p:tav tm="100000">
                                          <p:val>
                                            <p:strVal val="1+ppt_w/2"/>
                                          </p:val>
                                        </p:tav>
                                      </p:tavLst>
                                    </p:anim>
                                    <p:anim calcmode="lin" valueType="num">
                                      <p:cBhvr additive="base">
                                        <p:cTn id="407" dur="4500"/>
                                        <p:tgtEl>
                                          <p:spTgt spid="8"/>
                                        </p:tgtEl>
                                        <p:attrNameLst>
                                          <p:attrName>ppt_y</p:attrName>
                                        </p:attrNameLst>
                                      </p:cBhvr>
                                      <p:tavLst>
                                        <p:tav tm="0">
                                          <p:val>
                                            <p:strVal val="ppt_y"/>
                                          </p:val>
                                        </p:tav>
                                        <p:tav tm="100000">
                                          <p:val>
                                            <p:strVal val="ppt_y"/>
                                          </p:val>
                                        </p:tav>
                                      </p:tavLst>
                                    </p:anim>
                                    <p:set>
                                      <p:cBhvr>
                                        <p:cTn id="408" dur="1" fill="hold">
                                          <p:stCondLst>
                                            <p:cond delay="4499"/>
                                          </p:stCondLst>
                                        </p:cTn>
                                        <p:tgtEl>
                                          <p:spTgt spid="8"/>
                                        </p:tgtEl>
                                        <p:attrNameLst>
                                          <p:attrName>style.visibility</p:attrName>
                                        </p:attrNameLst>
                                      </p:cBhvr>
                                      <p:to>
                                        <p:strVal val="hidden"/>
                                      </p:to>
                                    </p:set>
                                  </p:childTnLst>
                                </p:cTn>
                              </p:par>
                              <p:par>
                                <p:cTn id="409" presetID="3" presetClass="exit" presetSubtype="5" fill="hold" grpId="2" nodeType="withEffect">
                                  <p:stCondLst>
                                    <p:cond delay="0"/>
                                  </p:stCondLst>
                                  <p:childTnLst>
                                    <p:animEffect transition="out" filter="blinds(vertical)">
                                      <p:cBhvr>
                                        <p:cTn id="410" dur="5500"/>
                                        <p:tgtEl>
                                          <p:spTgt spid="8"/>
                                        </p:tgtEl>
                                      </p:cBhvr>
                                    </p:animEffect>
                                    <p:set>
                                      <p:cBhvr>
                                        <p:cTn id="411" dur="1" fill="hold">
                                          <p:stCondLst>
                                            <p:cond delay="5499"/>
                                          </p:stCondLst>
                                        </p:cTn>
                                        <p:tgtEl>
                                          <p:spTgt spid="8"/>
                                        </p:tgtEl>
                                        <p:attrNameLst>
                                          <p:attrName>style.visibility</p:attrName>
                                        </p:attrNameLst>
                                      </p:cBhvr>
                                      <p:to>
                                        <p:strVal val="hidden"/>
                                      </p:to>
                                    </p:set>
                                  </p:childTnLst>
                                </p:cTn>
                              </p:par>
                              <p:par>
                                <p:cTn id="412" presetID="2" presetClass="entr" presetSubtype="8" fill="hold" grpId="0" nodeType="withEffect">
                                  <p:stCondLst>
                                    <p:cond delay="0"/>
                                  </p:stCondLst>
                                  <p:childTnLst>
                                    <p:set>
                                      <p:cBhvr>
                                        <p:cTn id="413" dur="1" fill="hold">
                                          <p:stCondLst>
                                            <p:cond delay="0"/>
                                          </p:stCondLst>
                                        </p:cTn>
                                        <p:tgtEl>
                                          <p:spTgt spid="7"/>
                                        </p:tgtEl>
                                        <p:attrNameLst>
                                          <p:attrName>style.visibility</p:attrName>
                                        </p:attrNameLst>
                                      </p:cBhvr>
                                      <p:to>
                                        <p:strVal val="visible"/>
                                      </p:to>
                                    </p:set>
                                    <p:anim calcmode="lin" valueType="num">
                                      <p:cBhvr additive="base">
                                        <p:cTn id="414" dur="4000" fill="hold"/>
                                        <p:tgtEl>
                                          <p:spTgt spid="7"/>
                                        </p:tgtEl>
                                        <p:attrNameLst>
                                          <p:attrName>ppt_x</p:attrName>
                                        </p:attrNameLst>
                                      </p:cBhvr>
                                      <p:tavLst>
                                        <p:tav tm="0">
                                          <p:val>
                                            <p:strVal val="0-#ppt_w/2"/>
                                          </p:val>
                                        </p:tav>
                                        <p:tav tm="100000">
                                          <p:val>
                                            <p:strVal val="#ppt_x"/>
                                          </p:val>
                                        </p:tav>
                                      </p:tavLst>
                                    </p:anim>
                                    <p:anim calcmode="lin" valueType="num">
                                      <p:cBhvr additive="base">
                                        <p:cTn id="415" dur="4000" fill="hold"/>
                                        <p:tgtEl>
                                          <p:spTgt spid="7"/>
                                        </p:tgtEl>
                                        <p:attrNameLst>
                                          <p:attrName>ppt_y</p:attrName>
                                        </p:attrNameLst>
                                      </p:cBhvr>
                                      <p:tavLst>
                                        <p:tav tm="0">
                                          <p:val>
                                            <p:strVal val="#ppt_y"/>
                                          </p:val>
                                        </p:tav>
                                        <p:tav tm="100000">
                                          <p:val>
                                            <p:strVal val="#ppt_y"/>
                                          </p:val>
                                        </p:tav>
                                      </p:tavLst>
                                    </p:anim>
                                  </p:childTnLst>
                                </p:cTn>
                              </p:par>
                              <p:par>
                                <p:cTn id="416" presetID="2" presetClass="exit" presetSubtype="2" fill="hold" grpId="1" nodeType="withEffect">
                                  <p:stCondLst>
                                    <p:cond delay="0"/>
                                  </p:stCondLst>
                                  <p:childTnLst>
                                    <p:anim calcmode="lin" valueType="num">
                                      <p:cBhvr additive="base">
                                        <p:cTn id="417" dur="4500"/>
                                        <p:tgtEl>
                                          <p:spTgt spid="7"/>
                                        </p:tgtEl>
                                        <p:attrNameLst>
                                          <p:attrName>ppt_x</p:attrName>
                                        </p:attrNameLst>
                                      </p:cBhvr>
                                      <p:tavLst>
                                        <p:tav tm="0">
                                          <p:val>
                                            <p:strVal val="ppt_x"/>
                                          </p:val>
                                        </p:tav>
                                        <p:tav tm="100000">
                                          <p:val>
                                            <p:strVal val="1+ppt_w/2"/>
                                          </p:val>
                                        </p:tav>
                                      </p:tavLst>
                                    </p:anim>
                                    <p:anim calcmode="lin" valueType="num">
                                      <p:cBhvr additive="base">
                                        <p:cTn id="418" dur="4500"/>
                                        <p:tgtEl>
                                          <p:spTgt spid="7"/>
                                        </p:tgtEl>
                                        <p:attrNameLst>
                                          <p:attrName>ppt_y</p:attrName>
                                        </p:attrNameLst>
                                      </p:cBhvr>
                                      <p:tavLst>
                                        <p:tav tm="0">
                                          <p:val>
                                            <p:strVal val="ppt_y"/>
                                          </p:val>
                                        </p:tav>
                                        <p:tav tm="100000">
                                          <p:val>
                                            <p:strVal val="ppt_y"/>
                                          </p:val>
                                        </p:tav>
                                      </p:tavLst>
                                    </p:anim>
                                    <p:set>
                                      <p:cBhvr>
                                        <p:cTn id="419" dur="1" fill="hold">
                                          <p:stCondLst>
                                            <p:cond delay="4499"/>
                                          </p:stCondLst>
                                        </p:cTn>
                                        <p:tgtEl>
                                          <p:spTgt spid="7"/>
                                        </p:tgtEl>
                                        <p:attrNameLst>
                                          <p:attrName>style.visibility</p:attrName>
                                        </p:attrNameLst>
                                      </p:cBhvr>
                                      <p:to>
                                        <p:strVal val="hidden"/>
                                      </p:to>
                                    </p:set>
                                  </p:childTnLst>
                                </p:cTn>
                              </p:par>
                              <p:par>
                                <p:cTn id="420" presetID="3" presetClass="exit" presetSubtype="5" fill="hold" grpId="2" nodeType="withEffect">
                                  <p:stCondLst>
                                    <p:cond delay="0"/>
                                  </p:stCondLst>
                                  <p:childTnLst>
                                    <p:animEffect transition="out" filter="blinds(vertical)">
                                      <p:cBhvr>
                                        <p:cTn id="421" dur="5500"/>
                                        <p:tgtEl>
                                          <p:spTgt spid="7"/>
                                        </p:tgtEl>
                                      </p:cBhvr>
                                    </p:animEffect>
                                    <p:set>
                                      <p:cBhvr>
                                        <p:cTn id="422" dur="1" fill="hold">
                                          <p:stCondLst>
                                            <p:cond delay="5499"/>
                                          </p:stCondLst>
                                        </p:cTn>
                                        <p:tgtEl>
                                          <p:spTgt spid="7"/>
                                        </p:tgtEl>
                                        <p:attrNameLst>
                                          <p:attrName>style.visibility</p:attrName>
                                        </p:attrNameLst>
                                      </p:cBhvr>
                                      <p:to>
                                        <p:strVal val="hidden"/>
                                      </p:to>
                                    </p:set>
                                  </p:childTnLst>
                                </p:cTn>
                              </p:par>
                              <p:par>
                                <p:cTn id="423" presetID="2" presetClass="entr" presetSubtype="8" fill="hold" grpId="0" nodeType="withEffect">
                                  <p:stCondLst>
                                    <p:cond delay="0"/>
                                  </p:stCondLst>
                                  <p:childTnLst>
                                    <p:set>
                                      <p:cBhvr>
                                        <p:cTn id="424" dur="1" fill="hold">
                                          <p:stCondLst>
                                            <p:cond delay="0"/>
                                          </p:stCondLst>
                                        </p:cTn>
                                        <p:tgtEl>
                                          <p:spTgt spid="6"/>
                                        </p:tgtEl>
                                        <p:attrNameLst>
                                          <p:attrName>style.visibility</p:attrName>
                                        </p:attrNameLst>
                                      </p:cBhvr>
                                      <p:to>
                                        <p:strVal val="visible"/>
                                      </p:to>
                                    </p:set>
                                    <p:anim calcmode="lin" valueType="num">
                                      <p:cBhvr additive="base">
                                        <p:cTn id="425" dur="4000" fill="hold"/>
                                        <p:tgtEl>
                                          <p:spTgt spid="6"/>
                                        </p:tgtEl>
                                        <p:attrNameLst>
                                          <p:attrName>ppt_x</p:attrName>
                                        </p:attrNameLst>
                                      </p:cBhvr>
                                      <p:tavLst>
                                        <p:tav tm="0">
                                          <p:val>
                                            <p:strVal val="0-#ppt_w/2"/>
                                          </p:val>
                                        </p:tav>
                                        <p:tav tm="100000">
                                          <p:val>
                                            <p:strVal val="#ppt_x"/>
                                          </p:val>
                                        </p:tav>
                                      </p:tavLst>
                                    </p:anim>
                                    <p:anim calcmode="lin" valueType="num">
                                      <p:cBhvr additive="base">
                                        <p:cTn id="426" dur="4000" fill="hold"/>
                                        <p:tgtEl>
                                          <p:spTgt spid="6"/>
                                        </p:tgtEl>
                                        <p:attrNameLst>
                                          <p:attrName>ppt_y</p:attrName>
                                        </p:attrNameLst>
                                      </p:cBhvr>
                                      <p:tavLst>
                                        <p:tav tm="0">
                                          <p:val>
                                            <p:strVal val="#ppt_y"/>
                                          </p:val>
                                        </p:tav>
                                        <p:tav tm="100000">
                                          <p:val>
                                            <p:strVal val="#ppt_y"/>
                                          </p:val>
                                        </p:tav>
                                      </p:tavLst>
                                    </p:anim>
                                  </p:childTnLst>
                                </p:cTn>
                              </p:par>
                              <p:par>
                                <p:cTn id="427" presetID="2" presetClass="exit" presetSubtype="2" fill="hold" grpId="1" nodeType="withEffect">
                                  <p:stCondLst>
                                    <p:cond delay="0"/>
                                  </p:stCondLst>
                                  <p:childTnLst>
                                    <p:anim calcmode="lin" valueType="num">
                                      <p:cBhvr additive="base">
                                        <p:cTn id="428" dur="4500"/>
                                        <p:tgtEl>
                                          <p:spTgt spid="6"/>
                                        </p:tgtEl>
                                        <p:attrNameLst>
                                          <p:attrName>ppt_x</p:attrName>
                                        </p:attrNameLst>
                                      </p:cBhvr>
                                      <p:tavLst>
                                        <p:tav tm="0">
                                          <p:val>
                                            <p:strVal val="ppt_x"/>
                                          </p:val>
                                        </p:tav>
                                        <p:tav tm="100000">
                                          <p:val>
                                            <p:strVal val="1+ppt_w/2"/>
                                          </p:val>
                                        </p:tav>
                                      </p:tavLst>
                                    </p:anim>
                                    <p:anim calcmode="lin" valueType="num">
                                      <p:cBhvr additive="base">
                                        <p:cTn id="429" dur="4500"/>
                                        <p:tgtEl>
                                          <p:spTgt spid="6"/>
                                        </p:tgtEl>
                                        <p:attrNameLst>
                                          <p:attrName>ppt_y</p:attrName>
                                        </p:attrNameLst>
                                      </p:cBhvr>
                                      <p:tavLst>
                                        <p:tav tm="0">
                                          <p:val>
                                            <p:strVal val="ppt_y"/>
                                          </p:val>
                                        </p:tav>
                                        <p:tav tm="100000">
                                          <p:val>
                                            <p:strVal val="ppt_y"/>
                                          </p:val>
                                        </p:tav>
                                      </p:tavLst>
                                    </p:anim>
                                    <p:set>
                                      <p:cBhvr>
                                        <p:cTn id="430" dur="1" fill="hold">
                                          <p:stCondLst>
                                            <p:cond delay="4499"/>
                                          </p:stCondLst>
                                        </p:cTn>
                                        <p:tgtEl>
                                          <p:spTgt spid="6"/>
                                        </p:tgtEl>
                                        <p:attrNameLst>
                                          <p:attrName>style.visibility</p:attrName>
                                        </p:attrNameLst>
                                      </p:cBhvr>
                                      <p:to>
                                        <p:strVal val="hidden"/>
                                      </p:to>
                                    </p:set>
                                  </p:childTnLst>
                                </p:cTn>
                              </p:par>
                              <p:par>
                                <p:cTn id="431" presetID="3" presetClass="exit" presetSubtype="5" fill="hold" grpId="2" nodeType="withEffect">
                                  <p:stCondLst>
                                    <p:cond delay="0"/>
                                  </p:stCondLst>
                                  <p:childTnLst>
                                    <p:animEffect transition="out" filter="blinds(vertical)">
                                      <p:cBhvr>
                                        <p:cTn id="432" dur="5500"/>
                                        <p:tgtEl>
                                          <p:spTgt spid="6"/>
                                        </p:tgtEl>
                                      </p:cBhvr>
                                    </p:animEffect>
                                    <p:set>
                                      <p:cBhvr>
                                        <p:cTn id="433" dur="1" fill="hold">
                                          <p:stCondLst>
                                            <p:cond delay="5499"/>
                                          </p:stCondLst>
                                        </p:cTn>
                                        <p:tgtEl>
                                          <p:spTgt spid="6"/>
                                        </p:tgtEl>
                                        <p:attrNameLst>
                                          <p:attrName>style.visibility</p:attrName>
                                        </p:attrNameLst>
                                      </p:cBhvr>
                                      <p:to>
                                        <p:strVal val="hidden"/>
                                      </p:to>
                                    </p:set>
                                  </p:childTnLst>
                                </p:cTn>
                              </p:par>
                              <p:par>
                                <p:cTn id="434" presetID="2" presetClass="entr" presetSubtype="8" fill="hold" grpId="0" nodeType="withEffect">
                                  <p:stCondLst>
                                    <p:cond delay="0"/>
                                  </p:stCondLst>
                                  <p:childTnLst>
                                    <p:set>
                                      <p:cBhvr>
                                        <p:cTn id="435" dur="1" fill="hold">
                                          <p:stCondLst>
                                            <p:cond delay="0"/>
                                          </p:stCondLst>
                                        </p:cTn>
                                        <p:tgtEl>
                                          <p:spTgt spid="5"/>
                                        </p:tgtEl>
                                        <p:attrNameLst>
                                          <p:attrName>style.visibility</p:attrName>
                                        </p:attrNameLst>
                                      </p:cBhvr>
                                      <p:to>
                                        <p:strVal val="visible"/>
                                      </p:to>
                                    </p:set>
                                    <p:anim calcmode="lin" valueType="num">
                                      <p:cBhvr additive="base">
                                        <p:cTn id="436" dur="4000" fill="hold"/>
                                        <p:tgtEl>
                                          <p:spTgt spid="5"/>
                                        </p:tgtEl>
                                        <p:attrNameLst>
                                          <p:attrName>ppt_x</p:attrName>
                                        </p:attrNameLst>
                                      </p:cBhvr>
                                      <p:tavLst>
                                        <p:tav tm="0">
                                          <p:val>
                                            <p:strVal val="0-#ppt_w/2"/>
                                          </p:val>
                                        </p:tav>
                                        <p:tav tm="100000">
                                          <p:val>
                                            <p:strVal val="#ppt_x"/>
                                          </p:val>
                                        </p:tav>
                                      </p:tavLst>
                                    </p:anim>
                                    <p:anim calcmode="lin" valueType="num">
                                      <p:cBhvr additive="base">
                                        <p:cTn id="437" dur="4000" fill="hold"/>
                                        <p:tgtEl>
                                          <p:spTgt spid="5"/>
                                        </p:tgtEl>
                                        <p:attrNameLst>
                                          <p:attrName>ppt_y</p:attrName>
                                        </p:attrNameLst>
                                      </p:cBhvr>
                                      <p:tavLst>
                                        <p:tav tm="0">
                                          <p:val>
                                            <p:strVal val="#ppt_y"/>
                                          </p:val>
                                        </p:tav>
                                        <p:tav tm="100000">
                                          <p:val>
                                            <p:strVal val="#ppt_y"/>
                                          </p:val>
                                        </p:tav>
                                      </p:tavLst>
                                    </p:anim>
                                  </p:childTnLst>
                                </p:cTn>
                              </p:par>
                              <p:par>
                                <p:cTn id="438" presetID="2" presetClass="exit" presetSubtype="2" fill="hold" grpId="1" nodeType="withEffect">
                                  <p:stCondLst>
                                    <p:cond delay="0"/>
                                  </p:stCondLst>
                                  <p:childTnLst>
                                    <p:anim calcmode="lin" valueType="num">
                                      <p:cBhvr additive="base">
                                        <p:cTn id="439" dur="4500"/>
                                        <p:tgtEl>
                                          <p:spTgt spid="5"/>
                                        </p:tgtEl>
                                        <p:attrNameLst>
                                          <p:attrName>ppt_x</p:attrName>
                                        </p:attrNameLst>
                                      </p:cBhvr>
                                      <p:tavLst>
                                        <p:tav tm="0">
                                          <p:val>
                                            <p:strVal val="ppt_x"/>
                                          </p:val>
                                        </p:tav>
                                        <p:tav tm="100000">
                                          <p:val>
                                            <p:strVal val="1+ppt_w/2"/>
                                          </p:val>
                                        </p:tav>
                                      </p:tavLst>
                                    </p:anim>
                                    <p:anim calcmode="lin" valueType="num">
                                      <p:cBhvr additive="base">
                                        <p:cTn id="440" dur="4500"/>
                                        <p:tgtEl>
                                          <p:spTgt spid="5"/>
                                        </p:tgtEl>
                                        <p:attrNameLst>
                                          <p:attrName>ppt_y</p:attrName>
                                        </p:attrNameLst>
                                      </p:cBhvr>
                                      <p:tavLst>
                                        <p:tav tm="0">
                                          <p:val>
                                            <p:strVal val="ppt_y"/>
                                          </p:val>
                                        </p:tav>
                                        <p:tav tm="100000">
                                          <p:val>
                                            <p:strVal val="ppt_y"/>
                                          </p:val>
                                        </p:tav>
                                      </p:tavLst>
                                    </p:anim>
                                    <p:set>
                                      <p:cBhvr>
                                        <p:cTn id="441" dur="1" fill="hold">
                                          <p:stCondLst>
                                            <p:cond delay="4499"/>
                                          </p:stCondLst>
                                        </p:cTn>
                                        <p:tgtEl>
                                          <p:spTgt spid="5"/>
                                        </p:tgtEl>
                                        <p:attrNameLst>
                                          <p:attrName>style.visibility</p:attrName>
                                        </p:attrNameLst>
                                      </p:cBhvr>
                                      <p:to>
                                        <p:strVal val="hidden"/>
                                      </p:to>
                                    </p:set>
                                  </p:childTnLst>
                                </p:cTn>
                              </p:par>
                              <p:par>
                                <p:cTn id="442" presetID="3" presetClass="exit" presetSubtype="5" fill="hold" grpId="2" nodeType="withEffect">
                                  <p:stCondLst>
                                    <p:cond delay="0"/>
                                  </p:stCondLst>
                                  <p:childTnLst>
                                    <p:animEffect transition="out" filter="blinds(vertical)">
                                      <p:cBhvr>
                                        <p:cTn id="443" dur="5500"/>
                                        <p:tgtEl>
                                          <p:spTgt spid="5"/>
                                        </p:tgtEl>
                                      </p:cBhvr>
                                    </p:animEffect>
                                    <p:set>
                                      <p:cBhvr>
                                        <p:cTn id="444" dur="1" fill="hold">
                                          <p:stCondLst>
                                            <p:cond delay="5499"/>
                                          </p:stCondLst>
                                        </p:cTn>
                                        <p:tgtEl>
                                          <p:spTgt spid="5"/>
                                        </p:tgtEl>
                                        <p:attrNameLst>
                                          <p:attrName>style.visibility</p:attrName>
                                        </p:attrNameLst>
                                      </p:cBhvr>
                                      <p:to>
                                        <p:strVal val="hidden"/>
                                      </p:to>
                                    </p:set>
                                  </p:childTnLst>
                                </p:cTn>
                              </p:par>
                              <p:par>
                                <p:cTn id="445" presetID="2" presetClass="entr" presetSubtype="8" fill="hold" grpId="0" nodeType="withEffect">
                                  <p:stCondLst>
                                    <p:cond delay="0"/>
                                  </p:stCondLst>
                                  <p:childTnLst>
                                    <p:set>
                                      <p:cBhvr>
                                        <p:cTn id="446" dur="1" fill="hold">
                                          <p:stCondLst>
                                            <p:cond delay="0"/>
                                          </p:stCondLst>
                                        </p:cTn>
                                        <p:tgtEl>
                                          <p:spTgt spid="4"/>
                                        </p:tgtEl>
                                        <p:attrNameLst>
                                          <p:attrName>style.visibility</p:attrName>
                                        </p:attrNameLst>
                                      </p:cBhvr>
                                      <p:to>
                                        <p:strVal val="visible"/>
                                      </p:to>
                                    </p:set>
                                    <p:anim calcmode="lin" valueType="num">
                                      <p:cBhvr additive="base">
                                        <p:cTn id="447" dur="4000" fill="hold"/>
                                        <p:tgtEl>
                                          <p:spTgt spid="4"/>
                                        </p:tgtEl>
                                        <p:attrNameLst>
                                          <p:attrName>ppt_x</p:attrName>
                                        </p:attrNameLst>
                                      </p:cBhvr>
                                      <p:tavLst>
                                        <p:tav tm="0">
                                          <p:val>
                                            <p:strVal val="0-#ppt_w/2"/>
                                          </p:val>
                                        </p:tav>
                                        <p:tav tm="100000">
                                          <p:val>
                                            <p:strVal val="#ppt_x"/>
                                          </p:val>
                                        </p:tav>
                                      </p:tavLst>
                                    </p:anim>
                                    <p:anim calcmode="lin" valueType="num">
                                      <p:cBhvr additive="base">
                                        <p:cTn id="448" dur="4000" fill="hold"/>
                                        <p:tgtEl>
                                          <p:spTgt spid="4"/>
                                        </p:tgtEl>
                                        <p:attrNameLst>
                                          <p:attrName>ppt_y</p:attrName>
                                        </p:attrNameLst>
                                      </p:cBhvr>
                                      <p:tavLst>
                                        <p:tav tm="0">
                                          <p:val>
                                            <p:strVal val="#ppt_y"/>
                                          </p:val>
                                        </p:tav>
                                        <p:tav tm="100000">
                                          <p:val>
                                            <p:strVal val="#ppt_y"/>
                                          </p:val>
                                        </p:tav>
                                      </p:tavLst>
                                    </p:anim>
                                  </p:childTnLst>
                                </p:cTn>
                              </p:par>
                              <p:par>
                                <p:cTn id="449" presetID="2" presetClass="exit" presetSubtype="2" fill="hold" grpId="1" nodeType="withEffect">
                                  <p:stCondLst>
                                    <p:cond delay="0"/>
                                  </p:stCondLst>
                                  <p:childTnLst>
                                    <p:anim calcmode="lin" valueType="num">
                                      <p:cBhvr additive="base">
                                        <p:cTn id="450" dur="4500"/>
                                        <p:tgtEl>
                                          <p:spTgt spid="4"/>
                                        </p:tgtEl>
                                        <p:attrNameLst>
                                          <p:attrName>ppt_x</p:attrName>
                                        </p:attrNameLst>
                                      </p:cBhvr>
                                      <p:tavLst>
                                        <p:tav tm="0">
                                          <p:val>
                                            <p:strVal val="ppt_x"/>
                                          </p:val>
                                        </p:tav>
                                        <p:tav tm="100000">
                                          <p:val>
                                            <p:strVal val="1+ppt_w/2"/>
                                          </p:val>
                                        </p:tav>
                                      </p:tavLst>
                                    </p:anim>
                                    <p:anim calcmode="lin" valueType="num">
                                      <p:cBhvr additive="base">
                                        <p:cTn id="451" dur="4500"/>
                                        <p:tgtEl>
                                          <p:spTgt spid="4"/>
                                        </p:tgtEl>
                                        <p:attrNameLst>
                                          <p:attrName>ppt_y</p:attrName>
                                        </p:attrNameLst>
                                      </p:cBhvr>
                                      <p:tavLst>
                                        <p:tav tm="0">
                                          <p:val>
                                            <p:strVal val="ppt_y"/>
                                          </p:val>
                                        </p:tav>
                                        <p:tav tm="100000">
                                          <p:val>
                                            <p:strVal val="ppt_y"/>
                                          </p:val>
                                        </p:tav>
                                      </p:tavLst>
                                    </p:anim>
                                    <p:set>
                                      <p:cBhvr>
                                        <p:cTn id="452" dur="1" fill="hold">
                                          <p:stCondLst>
                                            <p:cond delay="4499"/>
                                          </p:stCondLst>
                                        </p:cTn>
                                        <p:tgtEl>
                                          <p:spTgt spid="4"/>
                                        </p:tgtEl>
                                        <p:attrNameLst>
                                          <p:attrName>style.visibility</p:attrName>
                                        </p:attrNameLst>
                                      </p:cBhvr>
                                      <p:to>
                                        <p:strVal val="hidden"/>
                                      </p:to>
                                    </p:set>
                                  </p:childTnLst>
                                </p:cTn>
                              </p:par>
                              <p:par>
                                <p:cTn id="453" presetID="3" presetClass="exit" presetSubtype="5" fill="hold" grpId="2" nodeType="withEffect">
                                  <p:stCondLst>
                                    <p:cond delay="0"/>
                                  </p:stCondLst>
                                  <p:childTnLst>
                                    <p:animEffect transition="out" filter="blinds(vertical)">
                                      <p:cBhvr>
                                        <p:cTn id="454" dur="5500"/>
                                        <p:tgtEl>
                                          <p:spTgt spid="4"/>
                                        </p:tgtEl>
                                      </p:cBhvr>
                                    </p:animEffect>
                                    <p:set>
                                      <p:cBhvr>
                                        <p:cTn id="455" dur="1" fill="hold">
                                          <p:stCondLst>
                                            <p:cond delay="5499"/>
                                          </p:stCondLst>
                                        </p:cTn>
                                        <p:tgtEl>
                                          <p:spTgt spid="4"/>
                                        </p:tgtEl>
                                        <p:attrNameLst>
                                          <p:attrName>style.visibility</p:attrName>
                                        </p:attrNameLst>
                                      </p:cBhvr>
                                      <p:to>
                                        <p:strVal val="hidden"/>
                                      </p:to>
                                    </p:set>
                                  </p:childTnLst>
                                </p:cTn>
                              </p:par>
                              <p:par>
                                <p:cTn id="456" presetID="2" presetClass="entr" presetSubtype="8" fill="hold" grpId="0" nodeType="withEffect">
                                  <p:stCondLst>
                                    <p:cond delay="0"/>
                                  </p:stCondLst>
                                  <p:childTnLst>
                                    <p:set>
                                      <p:cBhvr>
                                        <p:cTn id="457" dur="1" fill="hold">
                                          <p:stCondLst>
                                            <p:cond delay="0"/>
                                          </p:stCondLst>
                                        </p:cTn>
                                        <p:tgtEl>
                                          <p:spTgt spid="87"/>
                                        </p:tgtEl>
                                        <p:attrNameLst>
                                          <p:attrName>style.visibility</p:attrName>
                                        </p:attrNameLst>
                                      </p:cBhvr>
                                      <p:to>
                                        <p:strVal val="visible"/>
                                      </p:to>
                                    </p:set>
                                    <p:anim calcmode="lin" valueType="num">
                                      <p:cBhvr additive="base">
                                        <p:cTn id="458" dur="4000" fill="hold"/>
                                        <p:tgtEl>
                                          <p:spTgt spid="87"/>
                                        </p:tgtEl>
                                        <p:attrNameLst>
                                          <p:attrName>ppt_x</p:attrName>
                                        </p:attrNameLst>
                                      </p:cBhvr>
                                      <p:tavLst>
                                        <p:tav tm="0">
                                          <p:val>
                                            <p:strVal val="0-#ppt_w/2"/>
                                          </p:val>
                                        </p:tav>
                                        <p:tav tm="100000">
                                          <p:val>
                                            <p:strVal val="#ppt_x"/>
                                          </p:val>
                                        </p:tav>
                                      </p:tavLst>
                                    </p:anim>
                                    <p:anim calcmode="lin" valueType="num">
                                      <p:cBhvr additive="base">
                                        <p:cTn id="459" dur="4000" fill="hold"/>
                                        <p:tgtEl>
                                          <p:spTgt spid="87"/>
                                        </p:tgtEl>
                                        <p:attrNameLst>
                                          <p:attrName>ppt_y</p:attrName>
                                        </p:attrNameLst>
                                      </p:cBhvr>
                                      <p:tavLst>
                                        <p:tav tm="0">
                                          <p:val>
                                            <p:strVal val="#ppt_y"/>
                                          </p:val>
                                        </p:tav>
                                        <p:tav tm="100000">
                                          <p:val>
                                            <p:strVal val="#ppt_y"/>
                                          </p:val>
                                        </p:tav>
                                      </p:tavLst>
                                    </p:anim>
                                  </p:childTnLst>
                                </p:cTn>
                              </p:par>
                              <p:par>
                                <p:cTn id="460" presetID="2" presetClass="exit" presetSubtype="8" fill="hold" grpId="1" nodeType="withEffect">
                                  <p:stCondLst>
                                    <p:cond delay="0"/>
                                  </p:stCondLst>
                                  <p:childTnLst>
                                    <p:anim calcmode="lin" valueType="num">
                                      <p:cBhvr additive="base">
                                        <p:cTn id="461" dur="4500"/>
                                        <p:tgtEl>
                                          <p:spTgt spid="87"/>
                                        </p:tgtEl>
                                        <p:attrNameLst>
                                          <p:attrName>ppt_x</p:attrName>
                                        </p:attrNameLst>
                                      </p:cBhvr>
                                      <p:tavLst>
                                        <p:tav tm="0">
                                          <p:val>
                                            <p:strVal val="ppt_x"/>
                                          </p:val>
                                        </p:tav>
                                        <p:tav tm="100000">
                                          <p:val>
                                            <p:strVal val="0-ppt_w/2"/>
                                          </p:val>
                                        </p:tav>
                                      </p:tavLst>
                                    </p:anim>
                                    <p:anim calcmode="lin" valueType="num">
                                      <p:cBhvr additive="base">
                                        <p:cTn id="462" dur="4500"/>
                                        <p:tgtEl>
                                          <p:spTgt spid="87"/>
                                        </p:tgtEl>
                                        <p:attrNameLst>
                                          <p:attrName>ppt_y</p:attrName>
                                        </p:attrNameLst>
                                      </p:cBhvr>
                                      <p:tavLst>
                                        <p:tav tm="0">
                                          <p:val>
                                            <p:strVal val="ppt_y"/>
                                          </p:val>
                                        </p:tav>
                                        <p:tav tm="100000">
                                          <p:val>
                                            <p:strVal val="ppt_y"/>
                                          </p:val>
                                        </p:tav>
                                      </p:tavLst>
                                    </p:anim>
                                    <p:set>
                                      <p:cBhvr>
                                        <p:cTn id="463" dur="1" fill="hold">
                                          <p:stCondLst>
                                            <p:cond delay="4499"/>
                                          </p:stCondLst>
                                        </p:cTn>
                                        <p:tgtEl>
                                          <p:spTgt spid="87"/>
                                        </p:tgtEl>
                                        <p:attrNameLst>
                                          <p:attrName>style.visibility</p:attrName>
                                        </p:attrNameLst>
                                      </p:cBhvr>
                                      <p:to>
                                        <p:strVal val="hidden"/>
                                      </p:to>
                                    </p:set>
                                  </p:childTnLst>
                                </p:cTn>
                              </p:par>
                              <p:par>
                                <p:cTn id="464" presetID="3" presetClass="exit" presetSubtype="5" fill="hold" grpId="2" nodeType="withEffect">
                                  <p:stCondLst>
                                    <p:cond delay="0"/>
                                  </p:stCondLst>
                                  <p:childTnLst>
                                    <p:animEffect transition="out" filter="blinds(vertical)">
                                      <p:cBhvr>
                                        <p:cTn id="465" dur="5500"/>
                                        <p:tgtEl>
                                          <p:spTgt spid="87"/>
                                        </p:tgtEl>
                                      </p:cBhvr>
                                    </p:animEffect>
                                    <p:set>
                                      <p:cBhvr>
                                        <p:cTn id="466" dur="1" fill="hold">
                                          <p:stCondLst>
                                            <p:cond delay="5499"/>
                                          </p:stCondLst>
                                        </p:cTn>
                                        <p:tgtEl>
                                          <p:spTgt spid="87"/>
                                        </p:tgtEl>
                                        <p:attrNameLst>
                                          <p:attrName>style.visibility</p:attrName>
                                        </p:attrNameLst>
                                      </p:cBhvr>
                                      <p:to>
                                        <p:strVal val="hidden"/>
                                      </p:to>
                                    </p:set>
                                  </p:childTnLst>
                                </p:cTn>
                              </p:par>
                              <p:par>
                                <p:cTn id="467" presetID="2" presetClass="entr" presetSubtype="8" fill="hold" grpId="0" nodeType="withEffect">
                                  <p:stCondLst>
                                    <p:cond delay="0"/>
                                  </p:stCondLst>
                                  <p:childTnLst>
                                    <p:set>
                                      <p:cBhvr>
                                        <p:cTn id="468" dur="1" fill="hold">
                                          <p:stCondLst>
                                            <p:cond delay="0"/>
                                          </p:stCondLst>
                                        </p:cTn>
                                        <p:tgtEl>
                                          <p:spTgt spid="86"/>
                                        </p:tgtEl>
                                        <p:attrNameLst>
                                          <p:attrName>style.visibility</p:attrName>
                                        </p:attrNameLst>
                                      </p:cBhvr>
                                      <p:to>
                                        <p:strVal val="visible"/>
                                      </p:to>
                                    </p:set>
                                    <p:anim calcmode="lin" valueType="num">
                                      <p:cBhvr additive="base">
                                        <p:cTn id="469" dur="4000" fill="hold"/>
                                        <p:tgtEl>
                                          <p:spTgt spid="86"/>
                                        </p:tgtEl>
                                        <p:attrNameLst>
                                          <p:attrName>ppt_x</p:attrName>
                                        </p:attrNameLst>
                                      </p:cBhvr>
                                      <p:tavLst>
                                        <p:tav tm="0">
                                          <p:val>
                                            <p:strVal val="0-#ppt_w/2"/>
                                          </p:val>
                                        </p:tav>
                                        <p:tav tm="100000">
                                          <p:val>
                                            <p:strVal val="#ppt_x"/>
                                          </p:val>
                                        </p:tav>
                                      </p:tavLst>
                                    </p:anim>
                                    <p:anim calcmode="lin" valueType="num">
                                      <p:cBhvr additive="base">
                                        <p:cTn id="470" dur="4000" fill="hold"/>
                                        <p:tgtEl>
                                          <p:spTgt spid="86"/>
                                        </p:tgtEl>
                                        <p:attrNameLst>
                                          <p:attrName>ppt_y</p:attrName>
                                        </p:attrNameLst>
                                      </p:cBhvr>
                                      <p:tavLst>
                                        <p:tav tm="0">
                                          <p:val>
                                            <p:strVal val="#ppt_y"/>
                                          </p:val>
                                        </p:tav>
                                        <p:tav tm="100000">
                                          <p:val>
                                            <p:strVal val="#ppt_y"/>
                                          </p:val>
                                        </p:tav>
                                      </p:tavLst>
                                    </p:anim>
                                  </p:childTnLst>
                                </p:cTn>
                              </p:par>
                              <p:par>
                                <p:cTn id="471" presetID="2" presetClass="exit" presetSubtype="8" fill="hold" grpId="1" nodeType="withEffect">
                                  <p:stCondLst>
                                    <p:cond delay="0"/>
                                  </p:stCondLst>
                                  <p:childTnLst>
                                    <p:anim calcmode="lin" valueType="num">
                                      <p:cBhvr additive="base">
                                        <p:cTn id="472" dur="4500"/>
                                        <p:tgtEl>
                                          <p:spTgt spid="86"/>
                                        </p:tgtEl>
                                        <p:attrNameLst>
                                          <p:attrName>ppt_x</p:attrName>
                                        </p:attrNameLst>
                                      </p:cBhvr>
                                      <p:tavLst>
                                        <p:tav tm="0">
                                          <p:val>
                                            <p:strVal val="ppt_x"/>
                                          </p:val>
                                        </p:tav>
                                        <p:tav tm="100000">
                                          <p:val>
                                            <p:strVal val="0-ppt_w/2"/>
                                          </p:val>
                                        </p:tav>
                                      </p:tavLst>
                                    </p:anim>
                                    <p:anim calcmode="lin" valueType="num">
                                      <p:cBhvr additive="base">
                                        <p:cTn id="473" dur="4500"/>
                                        <p:tgtEl>
                                          <p:spTgt spid="86"/>
                                        </p:tgtEl>
                                        <p:attrNameLst>
                                          <p:attrName>ppt_y</p:attrName>
                                        </p:attrNameLst>
                                      </p:cBhvr>
                                      <p:tavLst>
                                        <p:tav tm="0">
                                          <p:val>
                                            <p:strVal val="ppt_y"/>
                                          </p:val>
                                        </p:tav>
                                        <p:tav tm="100000">
                                          <p:val>
                                            <p:strVal val="ppt_y"/>
                                          </p:val>
                                        </p:tav>
                                      </p:tavLst>
                                    </p:anim>
                                    <p:set>
                                      <p:cBhvr>
                                        <p:cTn id="474" dur="1" fill="hold">
                                          <p:stCondLst>
                                            <p:cond delay="4499"/>
                                          </p:stCondLst>
                                        </p:cTn>
                                        <p:tgtEl>
                                          <p:spTgt spid="86"/>
                                        </p:tgtEl>
                                        <p:attrNameLst>
                                          <p:attrName>style.visibility</p:attrName>
                                        </p:attrNameLst>
                                      </p:cBhvr>
                                      <p:to>
                                        <p:strVal val="hidden"/>
                                      </p:to>
                                    </p:set>
                                  </p:childTnLst>
                                </p:cTn>
                              </p:par>
                              <p:par>
                                <p:cTn id="475" presetID="3" presetClass="exit" presetSubtype="5" fill="hold" grpId="2" nodeType="withEffect">
                                  <p:stCondLst>
                                    <p:cond delay="0"/>
                                  </p:stCondLst>
                                  <p:childTnLst>
                                    <p:animEffect transition="out" filter="blinds(vertical)">
                                      <p:cBhvr>
                                        <p:cTn id="476" dur="5500"/>
                                        <p:tgtEl>
                                          <p:spTgt spid="86"/>
                                        </p:tgtEl>
                                      </p:cBhvr>
                                    </p:animEffect>
                                    <p:set>
                                      <p:cBhvr>
                                        <p:cTn id="477" dur="1" fill="hold">
                                          <p:stCondLst>
                                            <p:cond delay="5499"/>
                                          </p:stCondLst>
                                        </p:cTn>
                                        <p:tgtEl>
                                          <p:spTgt spid="86"/>
                                        </p:tgtEl>
                                        <p:attrNameLst>
                                          <p:attrName>style.visibility</p:attrName>
                                        </p:attrNameLst>
                                      </p:cBhvr>
                                      <p:to>
                                        <p:strVal val="hidden"/>
                                      </p:to>
                                    </p:set>
                                  </p:childTnLst>
                                </p:cTn>
                              </p:par>
                              <p:par>
                                <p:cTn id="478" presetID="2" presetClass="entr" presetSubtype="8" fill="hold" grpId="0" nodeType="withEffect">
                                  <p:stCondLst>
                                    <p:cond delay="0"/>
                                  </p:stCondLst>
                                  <p:childTnLst>
                                    <p:set>
                                      <p:cBhvr>
                                        <p:cTn id="479" dur="1" fill="hold">
                                          <p:stCondLst>
                                            <p:cond delay="0"/>
                                          </p:stCondLst>
                                        </p:cTn>
                                        <p:tgtEl>
                                          <p:spTgt spid="85"/>
                                        </p:tgtEl>
                                        <p:attrNameLst>
                                          <p:attrName>style.visibility</p:attrName>
                                        </p:attrNameLst>
                                      </p:cBhvr>
                                      <p:to>
                                        <p:strVal val="visible"/>
                                      </p:to>
                                    </p:set>
                                    <p:anim calcmode="lin" valueType="num">
                                      <p:cBhvr additive="base">
                                        <p:cTn id="480" dur="4000" fill="hold"/>
                                        <p:tgtEl>
                                          <p:spTgt spid="85"/>
                                        </p:tgtEl>
                                        <p:attrNameLst>
                                          <p:attrName>ppt_x</p:attrName>
                                        </p:attrNameLst>
                                      </p:cBhvr>
                                      <p:tavLst>
                                        <p:tav tm="0">
                                          <p:val>
                                            <p:strVal val="0-#ppt_w/2"/>
                                          </p:val>
                                        </p:tav>
                                        <p:tav tm="100000">
                                          <p:val>
                                            <p:strVal val="#ppt_x"/>
                                          </p:val>
                                        </p:tav>
                                      </p:tavLst>
                                    </p:anim>
                                    <p:anim calcmode="lin" valueType="num">
                                      <p:cBhvr additive="base">
                                        <p:cTn id="481" dur="4000" fill="hold"/>
                                        <p:tgtEl>
                                          <p:spTgt spid="85"/>
                                        </p:tgtEl>
                                        <p:attrNameLst>
                                          <p:attrName>ppt_y</p:attrName>
                                        </p:attrNameLst>
                                      </p:cBhvr>
                                      <p:tavLst>
                                        <p:tav tm="0">
                                          <p:val>
                                            <p:strVal val="#ppt_y"/>
                                          </p:val>
                                        </p:tav>
                                        <p:tav tm="100000">
                                          <p:val>
                                            <p:strVal val="#ppt_y"/>
                                          </p:val>
                                        </p:tav>
                                      </p:tavLst>
                                    </p:anim>
                                  </p:childTnLst>
                                </p:cTn>
                              </p:par>
                              <p:par>
                                <p:cTn id="482" presetID="2" presetClass="exit" presetSubtype="8" fill="hold" grpId="1" nodeType="withEffect">
                                  <p:stCondLst>
                                    <p:cond delay="0"/>
                                  </p:stCondLst>
                                  <p:childTnLst>
                                    <p:anim calcmode="lin" valueType="num">
                                      <p:cBhvr additive="base">
                                        <p:cTn id="483" dur="4500"/>
                                        <p:tgtEl>
                                          <p:spTgt spid="85"/>
                                        </p:tgtEl>
                                        <p:attrNameLst>
                                          <p:attrName>ppt_x</p:attrName>
                                        </p:attrNameLst>
                                      </p:cBhvr>
                                      <p:tavLst>
                                        <p:tav tm="0">
                                          <p:val>
                                            <p:strVal val="ppt_x"/>
                                          </p:val>
                                        </p:tav>
                                        <p:tav tm="100000">
                                          <p:val>
                                            <p:strVal val="0-ppt_w/2"/>
                                          </p:val>
                                        </p:tav>
                                      </p:tavLst>
                                    </p:anim>
                                    <p:anim calcmode="lin" valueType="num">
                                      <p:cBhvr additive="base">
                                        <p:cTn id="484" dur="4500"/>
                                        <p:tgtEl>
                                          <p:spTgt spid="85"/>
                                        </p:tgtEl>
                                        <p:attrNameLst>
                                          <p:attrName>ppt_y</p:attrName>
                                        </p:attrNameLst>
                                      </p:cBhvr>
                                      <p:tavLst>
                                        <p:tav tm="0">
                                          <p:val>
                                            <p:strVal val="ppt_y"/>
                                          </p:val>
                                        </p:tav>
                                        <p:tav tm="100000">
                                          <p:val>
                                            <p:strVal val="ppt_y"/>
                                          </p:val>
                                        </p:tav>
                                      </p:tavLst>
                                    </p:anim>
                                    <p:set>
                                      <p:cBhvr>
                                        <p:cTn id="485" dur="1" fill="hold">
                                          <p:stCondLst>
                                            <p:cond delay="4499"/>
                                          </p:stCondLst>
                                        </p:cTn>
                                        <p:tgtEl>
                                          <p:spTgt spid="85"/>
                                        </p:tgtEl>
                                        <p:attrNameLst>
                                          <p:attrName>style.visibility</p:attrName>
                                        </p:attrNameLst>
                                      </p:cBhvr>
                                      <p:to>
                                        <p:strVal val="hidden"/>
                                      </p:to>
                                    </p:set>
                                  </p:childTnLst>
                                </p:cTn>
                              </p:par>
                              <p:par>
                                <p:cTn id="486" presetID="3" presetClass="exit" presetSubtype="5" fill="hold" grpId="2" nodeType="withEffect">
                                  <p:stCondLst>
                                    <p:cond delay="0"/>
                                  </p:stCondLst>
                                  <p:childTnLst>
                                    <p:animEffect transition="out" filter="blinds(vertical)">
                                      <p:cBhvr>
                                        <p:cTn id="487" dur="5500"/>
                                        <p:tgtEl>
                                          <p:spTgt spid="85"/>
                                        </p:tgtEl>
                                      </p:cBhvr>
                                    </p:animEffect>
                                    <p:set>
                                      <p:cBhvr>
                                        <p:cTn id="488" dur="1" fill="hold">
                                          <p:stCondLst>
                                            <p:cond delay="5499"/>
                                          </p:stCondLst>
                                        </p:cTn>
                                        <p:tgtEl>
                                          <p:spTgt spid="85"/>
                                        </p:tgtEl>
                                        <p:attrNameLst>
                                          <p:attrName>style.visibility</p:attrName>
                                        </p:attrNameLst>
                                      </p:cBhvr>
                                      <p:to>
                                        <p:strVal val="hidden"/>
                                      </p:to>
                                    </p:set>
                                  </p:childTnLst>
                                </p:cTn>
                              </p:par>
                              <p:par>
                                <p:cTn id="489" presetID="2" presetClass="entr" presetSubtype="8" fill="hold" grpId="0" nodeType="withEffect">
                                  <p:stCondLst>
                                    <p:cond delay="0"/>
                                  </p:stCondLst>
                                  <p:childTnLst>
                                    <p:set>
                                      <p:cBhvr>
                                        <p:cTn id="490" dur="1" fill="hold">
                                          <p:stCondLst>
                                            <p:cond delay="0"/>
                                          </p:stCondLst>
                                        </p:cTn>
                                        <p:tgtEl>
                                          <p:spTgt spid="84"/>
                                        </p:tgtEl>
                                        <p:attrNameLst>
                                          <p:attrName>style.visibility</p:attrName>
                                        </p:attrNameLst>
                                      </p:cBhvr>
                                      <p:to>
                                        <p:strVal val="visible"/>
                                      </p:to>
                                    </p:set>
                                    <p:anim calcmode="lin" valueType="num">
                                      <p:cBhvr additive="base">
                                        <p:cTn id="491" dur="4000" fill="hold"/>
                                        <p:tgtEl>
                                          <p:spTgt spid="84"/>
                                        </p:tgtEl>
                                        <p:attrNameLst>
                                          <p:attrName>ppt_x</p:attrName>
                                        </p:attrNameLst>
                                      </p:cBhvr>
                                      <p:tavLst>
                                        <p:tav tm="0">
                                          <p:val>
                                            <p:strVal val="0-#ppt_w/2"/>
                                          </p:val>
                                        </p:tav>
                                        <p:tav tm="100000">
                                          <p:val>
                                            <p:strVal val="#ppt_x"/>
                                          </p:val>
                                        </p:tav>
                                      </p:tavLst>
                                    </p:anim>
                                    <p:anim calcmode="lin" valueType="num">
                                      <p:cBhvr additive="base">
                                        <p:cTn id="492" dur="4000" fill="hold"/>
                                        <p:tgtEl>
                                          <p:spTgt spid="84"/>
                                        </p:tgtEl>
                                        <p:attrNameLst>
                                          <p:attrName>ppt_y</p:attrName>
                                        </p:attrNameLst>
                                      </p:cBhvr>
                                      <p:tavLst>
                                        <p:tav tm="0">
                                          <p:val>
                                            <p:strVal val="#ppt_y"/>
                                          </p:val>
                                        </p:tav>
                                        <p:tav tm="100000">
                                          <p:val>
                                            <p:strVal val="#ppt_y"/>
                                          </p:val>
                                        </p:tav>
                                      </p:tavLst>
                                    </p:anim>
                                  </p:childTnLst>
                                </p:cTn>
                              </p:par>
                              <p:par>
                                <p:cTn id="493" presetID="2" presetClass="exit" presetSubtype="8" fill="hold" grpId="1" nodeType="withEffect">
                                  <p:stCondLst>
                                    <p:cond delay="0"/>
                                  </p:stCondLst>
                                  <p:childTnLst>
                                    <p:anim calcmode="lin" valueType="num">
                                      <p:cBhvr additive="base">
                                        <p:cTn id="494" dur="4500"/>
                                        <p:tgtEl>
                                          <p:spTgt spid="84"/>
                                        </p:tgtEl>
                                        <p:attrNameLst>
                                          <p:attrName>ppt_x</p:attrName>
                                        </p:attrNameLst>
                                      </p:cBhvr>
                                      <p:tavLst>
                                        <p:tav tm="0">
                                          <p:val>
                                            <p:strVal val="ppt_x"/>
                                          </p:val>
                                        </p:tav>
                                        <p:tav tm="100000">
                                          <p:val>
                                            <p:strVal val="0-ppt_w/2"/>
                                          </p:val>
                                        </p:tav>
                                      </p:tavLst>
                                    </p:anim>
                                    <p:anim calcmode="lin" valueType="num">
                                      <p:cBhvr additive="base">
                                        <p:cTn id="495" dur="4500"/>
                                        <p:tgtEl>
                                          <p:spTgt spid="84"/>
                                        </p:tgtEl>
                                        <p:attrNameLst>
                                          <p:attrName>ppt_y</p:attrName>
                                        </p:attrNameLst>
                                      </p:cBhvr>
                                      <p:tavLst>
                                        <p:tav tm="0">
                                          <p:val>
                                            <p:strVal val="ppt_y"/>
                                          </p:val>
                                        </p:tav>
                                        <p:tav tm="100000">
                                          <p:val>
                                            <p:strVal val="ppt_y"/>
                                          </p:val>
                                        </p:tav>
                                      </p:tavLst>
                                    </p:anim>
                                    <p:set>
                                      <p:cBhvr>
                                        <p:cTn id="496" dur="1" fill="hold">
                                          <p:stCondLst>
                                            <p:cond delay="4499"/>
                                          </p:stCondLst>
                                        </p:cTn>
                                        <p:tgtEl>
                                          <p:spTgt spid="84"/>
                                        </p:tgtEl>
                                        <p:attrNameLst>
                                          <p:attrName>style.visibility</p:attrName>
                                        </p:attrNameLst>
                                      </p:cBhvr>
                                      <p:to>
                                        <p:strVal val="hidden"/>
                                      </p:to>
                                    </p:set>
                                  </p:childTnLst>
                                </p:cTn>
                              </p:par>
                              <p:par>
                                <p:cTn id="497" presetID="3" presetClass="exit" presetSubtype="5" fill="hold" grpId="2" nodeType="withEffect">
                                  <p:stCondLst>
                                    <p:cond delay="0"/>
                                  </p:stCondLst>
                                  <p:childTnLst>
                                    <p:animEffect transition="out" filter="blinds(vertical)">
                                      <p:cBhvr>
                                        <p:cTn id="498" dur="5500"/>
                                        <p:tgtEl>
                                          <p:spTgt spid="84"/>
                                        </p:tgtEl>
                                      </p:cBhvr>
                                    </p:animEffect>
                                    <p:set>
                                      <p:cBhvr>
                                        <p:cTn id="499" dur="1" fill="hold">
                                          <p:stCondLst>
                                            <p:cond delay="5499"/>
                                          </p:stCondLst>
                                        </p:cTn>
                                        <p:tgtEl>
                                          <p:spTgt spid="84"/>
                                        </p:tgtEl>
                                        <p:attrNameLst>
                                          <p:attrName>style.visibility</p:attrName>
                                        </p:attrNameLst>
                                      </p:cBhvr>
                                      <p:to>
                                        <p:strVal val="hidden"/>
                                      </p:to>
                                    </p:set>
                                  </p:childTnLst>
                                </p:cTn>
                              </p:par>
                              <p:par>
                                <p:cTn id="500" presetID="2" presetClass="entr" presetSubtype="8" fill="hold" grpId="0" nodeType="withEffect">
                                  <p:stCondLst>
                                    <p:cond delay="0"/>
                                  </p:stCondLst>
                                  <p:childTnLst>
                                    <p:set>
                                      <p:cBhvr>
                                        <p:cTn id="501" dur="1" fill="hold">
                                          <p:stCondLst>
                                            <p:cond delay="0"/>
                                          </p:stCondLst>
                                        </p:cTn>
                                        <p:tgtEl>
                                          <p:spTgt spid="83"/>
                                        </p:tgtEl>
                                        <p:attrNameLst>
                                          <p:attrName>style.visibility</p:attrName>
                                        </p:attrNameLst>
                                      </p:cBhvr>
                                      <p:to>
                                        <p:strVal val="visible"/>
                                      </p:to>
                                    </p:set>
                                    <p:anim calcmode="lin" valueType="num">
                                      <p:cBhvr additive="base">
                                        <p:cTn id="502" dur="4000" fill="hold"/>
                                        <p:tgtEl>
                                          <p:spTgt spid="83"/>
                                        </p:tgtEl>
                                        <p:attrNameLst>
                                          <p:attrName>ppt_x</p:attrName>
                                        </p:attrNameLst>
                                      </p:cBhvr>
                                      <p:tavLst>
                                        <p:tav tm="0">
                                          <p:val>
                                            <p:strVal val="0-#ppt_w/2"/>
                                          </p:val>
                                        </p:tav>
                                        <p:tav tm="100000">
                                          <p:val>
                                            <p:strVal val="#ppt_x"/>
                                          </p:val>
                                        </p:tav>
                                      </p:tavLst>
                                    </p:anim>
                                    <p:anim calcmode="lin" valueType="num">
                                      <p:cBhvr additive="base">
                                        <p:cTn id="503" dur="4000" fill="hold"/>
                                        <p:tgtEl>
                                          <p:spTgt spid="83"/>
                                        </p:tgtEl>
                                        <p:attrNameLst>
                                          <p:attrName>ppt_y</p:attrName>
                                        </p:attrNameLst>
                                      </p:cBhvr>
                                      <p:tavLst>
                                        <p:tav tm="0">
                                          <p:val>
                                            <p:strVal val="#ppt_y"/>
                                          </p:val>
                                        </p:tav>
                                        <p:tav tm="100000">
                                          <p:val>
                                            <p:strVal val="#ppt_y"/>
                                          </p:val>
                                        </p:tav>
                                      </p:tavLst>
                                    </p:anim>
                                  </p:childTnLst>
                                </p:cTn>
                              </p:par>
                              <p:par>
                                <p:cTn id="504" presetID="2" presetClass="exit" presetSubtype="8" fill="hold" grpId="1" nodeType="withEffect">
                                  <p:stCondLst>
                                    <p:cond delay="0"/>
                                  </p:stCondLst>
                                  <p:childTnLst>
                                    <p:anim calcmode="lin" valueType="num">
                                      <p:cBhvr additive="base">
                                        <p:cTn id="505" dur="4500"/>
                                        <p:tgtEl>
                                          <p:spTgt spid="83"/>
                                        </p:tgtEl>
                                        <p:attrNameLst>
                                          <p:attrName>ppt_x</p:attrName>
                                        </p:attrNameLst>
                                      </p:cBhvr>
                                      <p:tavLst>
                                        <p:tav tm="0">
                                          <p:val>
                                            <p:strVal val="ppt_x"/>
                                          </p:val>
                                        </p:tav>
                                        <p:tav tm="100000">
                                          <p:val>
                                            <p:strVal val="0-ppt_w/2"/>
                                          </p:val>
                                        </p:tav>
                                      </p:tavLst>
                                    </p:anim>
                                    <p:anim calcmode="lin" valueType="num">
                                      <p:cBhvr additive="base">
                                        <p:cTn id="506" dur="4500"/>
                                        <p:tgtEl>
                                          <p:spTgt spid="83"/>
                                        </p:tgtEl>
                                        <p:attrNameLst>
                                          <p:attrName>ppt_y</p:attrName>
                                        </p:attrNameLst>
                                      </p:cBhvr>
                                      <p:tavLst>
                                        <p:tav tm="0">
                                          <p:val>
                                            <p:strVal val="ppt_y"/>
                                          </p:val>
                                        </p:tav>
                                        <p:tav tm="100000">
                                          <p:val>
                                            <p:strVal val="ppt_y"/>
                                          </p:val>
                                        </p:tav>
                                      </p:tavLst>
                                    </p:anim>
                                    <p:set>
                                      <p:cBhvr>
                                        <p:cTn id="507" dur="1" fill="hold">
                                          <p:stCondLst>
                                            <p:cond delay="4499"/>
                                          </p:stCondLst>
                                        </p:cTn>
                                        <p:tgtEl>
                                          <p:spTgt spid="83"/>
                                        </p:tgtEl>
                                        <p:attrNameLst>
                                          <p:attrName>style.visibility</p:attrName>
                                        </p:attrNameLst>
                                      </p:cBhvr>
                                      <p:to>
                                        <p:strVal val="hidden"/>
                                      </p:to>
                                    </p:set>
                                  </p:childTnLst>
                                </p:cTn>
                              </p:par>
                              <p:par>
                                <p:cTn id="508" presetID="3" presetClass="exit" presetSubtype="5" fill="hold" grpId="2" nodeType="withEffect">
                                  <p:stCondLst>
                                    <p:cond delay="0"/>
                                  </p:stCondLst>
                                  <p:childTnLst>
                                    <p:animEffect transition="out" filter="blinds(vertical)">
                                      <p:cBhvr>
                                        <p:cTn id="509" dur="5500"/>
                                        <p:tgtEl>
                                          <p:spTgt spid="83"/>
                                        </p:tgtEl>
                                      </p:cBhvr>
                                    </p:animEffect>
                                    <p:set>
                                      <p:cBhvr>
                                        <p:cTn id="510" dur="1" fill="hold">
                                          <p:stCondLst>
                                            <p:cond delay="5499"/>
                                          </p:stCondLst>
                                        </p:cTn>
                                        <p:tgtEl>
                                          <p:spTgt spid="83"/>
                                        </p:tgtEl>
                                        <p:attrNameLst>
                                          <p:attrName>style.visibility</p:attrName>
                                        </p:attrNameLst>
                                      </p:cBhvr>
                                      <p:to>
                                        <p:strVal val="hidden"/>
                                      </p:to>
                                    </p:set>
                                  </p:childTnLst>
                                </p:cTn>
                              </p:par>
                              <p:par>
                                <p:cTn id="511" presetID="2" presetClass="entr" presetSubtype="8" fill="hold" grpId="0" nodeType="withEffect">
                                  <p:stCondLst>
                                    <p:cond delay="0"/>
                                  </p:stCondLst>
                                  <p:childTnLst>
                                    <p:set>
                                      <p:cBhvr>
                                        <p:cTn id="512" dur="1" fill="hold">
                                          <p:stCondLst>
                                            <p:cond delay="0"/>
                                          </p:stCondLst>
                                        </p:cTn>
                                        <p:tgtEl>
                                          <p:spTgt spid="82"/>
                                        </p:tgtEl>
                                        <p:attrNameLst>
                                          <p:attrName>style.visibility</p:attrName>
                                        </p:attrNameLst>
                                      </p:cBhvr>
                                      <p:to>
                                        <p:strVal val="visible"/>
                                      </p:to>
                                    </p:set>
                                    <p:anim calcmode="lin" valueType="num">
                                      <p:cBhvr additive="base">
                                        <p:cTn id="513" dur="4000" fill="hold"/>
                                        <p:tgtEl>
                                          <p:spTgt spid="82"/>
                                        </p:tgtEl>
                                        <p:attrNameLst>
                                          <p:attrName>ppt_x</p:attrName>
                                        </p:attrNameLst>
                                      </p:cBhvr>
                                      <p:tavLst>
                                        <p:tav tm="0">
                                          <p:val>
                                            <p:strVal val="0-#ppt_w/2"/>
                                          </p:val>
                                        </p:tav>
                                        <p:tav tm="100000">
                                          <p:val>
                                            <p:strVal val="#ppt_x"/>
                                          </p:val>
                                        </p:tav>
                                      </p:tavLst>
                                    </p:anim>
                                    <p:anim calcmode="lin" valueType="num">
                                      <p:cBhvr additive="base">
                                        <p:cTn id="514" dur="4000" fill="hold"/>
                                        <p:tgtEl>
                                          <p:spTgt spid="82"/>
                                        </p:tgtEl>
                                        <p:attrNameLst>
                                          <p:attrName>ppt_y</p:attrName>
                                        </p:attrNameLst>
                                      </p:cBhvr>
                                      <p:tavLst>
                                        <p:tav tm="0">
                                          <p:val>
                                            <p:strVal val="#ppt_y"/>
                                          </p:val>
                                        </p:tav>
                                        <p:tav tm="100000">
                                          <p:val>
                                            <p:strVal val="#ppt_y"/>
                                          </p:val>
                                        </p:tav>
                                      </p:tavLst>
                                    </p:anim>
                                  </p:childTnLst>
                                </p:cTn>
                              </p:par>
                              <p:par>
                                <p:cTn id="515" presetID="2" presetClass="exit" presetSubtype="8" fill="hold" grpId="1" nodeType="withEffect">
                                  <p:stCondLst>
                                    <p:cond delay="0"/>
                                  </p:stCondLst>
                                  <p:childTnLst>
                                    <p:anim calcmode="lin" valueType="num">
                                      <p:cBhvr additive="base">
                                        <p:cTn id="516" dur="4500"/>
                                        <p:tgtEl>
                                          <p:spTgt spid="82"/>
                                        </p:tgtEl>
                                        <p:attrNameLst>
                                          <p:attrName>ppt_x</p:attrName>
                                        </p:attrNameLst>
                                      </p:cBhvr>
                                      <p:tavLst>
                                        <p:tav tm="0">
                                          <p:val>
                                            <p:strVal val="ppt_x"/>
                                          </p:val>
                                        </p:tav>
                                        <p:tav tm="100000">
                                          <p:val>
                                            <p:strVal val="0-ppt_w/2"/>
                                          </p:val>
                                        </p:tav>
                                      </p:tavLst>
                                    </p:anim>
                                    <p:anim calcmode="lin" valueType="num">
                                      <p:cBhvr additive="base">
                                        <p:cTn id="517" dur="4500"/>
                                        <p:tgtEl>
                                          <p:spTgt spid="82"/>
                                        </p:tgtEl>
                                        <p:attrNameLst>
                                          <p:attrName>ppt_y</p:attrName>
                                        </p:attrNameLst>
                                      </p:cBhvr>
                                      <p:tavLst>
                                        <p:tav tm="0">
                                          <p:val>
                                            <p:strVal val="ppt_y"/>
                                          </p:val>
                                        </p:tav>
                                        <p:tav tm="100000">
                                          <p:val>
                                            <p:strVal val="ppt_y"/>
                                          </p:val>
                                        </p:tav>
                                      </p:tavLst>
                                    </p:anim>
                                    <p:set>
                                      <p:cBhvr>
                                        <p:cTn id="518" dur="1" fill="hold">
                                          <p:stCondLst>
                                            <p:cond delay="4499"/>
                                          </p:stCondLst>
                                        </p:cTn>
                                        <p:tgtEl>
                                          <p:spTgt spid="82"/>
                                        </p:tgtEl>
                                        <p:attrNameLst>
                                          <p:attrName>style.visibility</p:attrName>
                                        </p:attrNameLst>
                                      </p:cBhvr>
                                      <p:to>
                                        <p:strVal val="hidden"/>
                                      </p:to>
                                    </p:set>
                                  </p:childTnLst>
                                </p:cTn>
                              </p:par>
                              <p:par>
                                <p:cTn id="519" presetID="3" presetClass="exit" presetSubtype="5" fill="hold" grpId="2" nodeType="withEffect">
                                  <p:stCondLst>
                                    <p:cond delay="0"/>
                                  </p:stCondLst>
                                  <p:childTnLst>
                                    <p:animEffect transition="out" filter="blinds(vertical)">
                                      <p:cBhvr>
                                        <p:cTn id="520" dur="5500"/>
                                        <p:tgtEl>
                                          <p:spTgt spid="82"/>
                                        </p:tgtEl>
                                      </p:cBhvr>
                                    </p:animEffect>
                                    <p:set>
                                      <p:cBhvr>
                                        <p:cTn id="521" dur="1" fill="hold">
                                          <p:stCondLst>
                                            <p:cond delay="5499"/>
                                          </p:stCondLst>
                                        </p:cTn>
                                        <p:tgtEl>
                                          <p:spTgt spid="82"/>
                                        </p:tgtEl>
                                        <p:attrNameLst>
                                          <p:attrName>style.visibility</p:attrName>
                                        </p:attrNameLst>
                                      </p:cBhvr>
                                      <p:to>
                                        <p:strVal val="hidden"/>
                                      </p:to>
                                    </p:set>
                                  </p:childTnLst>
                                </p:cTn>
                              </p:par>
                              <p:par>
                                <p:cTn id="522" presetID="2" presetClass="entr" presetSubtype="8" fill="hold" grpId="0" nodeType="withEffect">
                                  <p:stCondLst>
                                    <p:cond delay="0"/>
                                  </p:stCondLst>
                                  <p:childTnLst>
                                    <p:set>
                                      <p:cBhvr>
                                        <p:cTn id="523" dur="1" fill="hold">
                                          <p:stCondLst>
                                            <p:cond delay="0"/>
                                          </p:stCondLst>
                                        </p:cTn>
                                        <p:tgtEl>
                                          <p:spTgt spid="81"/>
                                        </p:tgtEl>
                                        <p:attrNameLst>
                                          <p:attrName>style.visibility</p:attrName>
                                        </p:attrNameLst>
                                      </p:cBhvr>
                                      <p:to>
                                        <p:strVal val="visible"/>
                                      </p:to>
                                    </p:set>
                                    <p:anim calcmode="lin" valueType="num">
                                      <p:cBhvr additive="base">
                                        <p:cTn id="524" dur="4000" fill="hold"/>
                                        <p:tgtEl>
                                          <p:spTgt spid="81"/>
                                        </p:tgtEl>
                                        <p:attrNameLst>
                                          <p:attrName>ppt_x</p:attrName>
                                        </p:attrNameLst>
                                      </p:cBhvr>
                                      <p:tavLst>
                                        <p:tav tm="0">
                                          <p:val>
                                            <p:strVal val="0-#ppt_w/2"/>
                                          </p:val>
                                        </p:tav>
                                        <p:tav tm="100000">
                                          <p:val>
                                            <p:strVal val="#ppt_x"/>
                                          </p:val>
                                        </p:tav>
                                      </p:tavLst>
                                    </p:anim>
                                    <p:anim calcmode="lin" valueType="num">
                                      <p:cBhvr additive="base">
                                        <p:cTn id="525" dur="4000" fill="hold"/>
                                        <p:tgtEl>
                                          <p:spTgt spid="81"/>
                                        </p:tgtEl>
                                        <p:attrNameLst>
                                          <p:attrName>ppt_y</p:attrName>
                                        </p:attrNameLst>
                                      </p:cBhvr>
                                      <p:tavLst>
                                        <p:tav tm="0">
                                          <p:val>
                                            <p:strVal val="#ppt_y"/>
                                          </p:val>
                                        </p:tav>
                                        <p:tav tm="100000">
                                          <p:val>
                                            <p:strVal val="#ppt_y"/>
                                          </p:val>
                                        </p:tav>
                                      </p:tavLst>
                                    </p:anim>
                                  </p:childTnLst>
                                </p:cTn>
                              </p:par>
                              <p:par>
                                <p:cTn id="526" presetID="2" presetClass="exit" presetSubtype="8" fill="hold" grpId="1" nodeType="withEffect">
                                  <p:stCondLst>
                                    <p:cond delay="0"/>
                                  </p:stCondLst>
                                  <p:childTnLst>
                                    <p:anim calcmode="lin" valueType="num">
                                      <p:cBhvr additive="base">
                                        <p:cTn id="527" dur="4500"/>
                                        <p:tgtEl>
                                          <p:spTgt spid="81"/>
                                        </p:tgtEl>
                                        <p:attrNameLst>
                                          <p:attrName>ppt_x</p:attrName>
                                        </p:attrNameLst>
                                      </p:cBhvr>
                                      <p:tavLst>
                                        <p:tav tm="0">
                                          <p:val>
                                            <p:strVal val="ppt_x"/>
                                          </p:val>
                                        </p:tav>
                                        <p:tav tm="100000">
                                          <p:val>
                                            <p:strVal val="0-ppt_w/2"/>
                                          </p:val>
                                        </p:tav>
                                      </p:tavLst>
                                    </p:anim>
                                    <p:anim calcmode="lin" valueType="num">
                                      <p:cBhvr additive="base">
                                        <p:cTn id="528" dur="4500"/>
                                        <p:tgtEl>
                                          <p:spTgt spid="81"/>
                                        </p:tgtEl>
                                        <p:attrNameLst>
                                          <p:attrName>ppt_y</p:attrName>
                                        </p:attrNameLst>
                                      </p:cBhvr>
                                      <p:tavLst>
                                        <p:tav tm="0">
                                          <p:val>
                                            <p:strVal val="ppt_y"/>
                                          </p:val>
                                        </p:tav>
                                        <p:tav tm="100000">
                                          <p:val>
                                            <p:strVal val="ppt_y"/>
                                          </p:val>
                                        </p:tav>
                                      </p:tavLst>
                                    </p:anim>
                                    <p:set>
                                      <p:cBhvr>
                                        <p:cTn id="529" dur="1" fill="hold">
                                          <p:stCondLst>
                                            <p:cond delay="4499"/>
                                          </p:stCondLst>
                                        </p:cTn>
                                        <p:tgtEl>
                                          <p:spTgt spid="81"/>
                                        </p:tgtEl>
                                        <p:attrNameLst>
                                          <p:attrName>style.visibility</p:attrName>
                                        </p:attrNameLst>
                                      </p:cBhvr>
                                      <p:to>
                                        <p:strVal val="hidden"/>
                                      </p:to>
                                    </p:set>
                                  </p:childTnLst>
                                </p:cTn>
                              </p:par>
                              <p:par>
                                <p:cTn id="530" presetID="3" presetClass="exit" presetSubtype="5" fill="hold" grpId="2" nodeType="withEffect">
                                  <p:stCondLst>
                                    <p:cond delay="0"/>
                                  </p:stCondLst>
                                  <p:childTnLst>
                                    <p:animEffect transition="out" filter="blinds(vertical)">
                                      <p:cBhvr>
                                        <p:cTn id="531" dur="5500"/>
                                        <p:tgtEl>
                                          <p:spTgt spid="81"/>
                                        </p:tgtEl>
                                      </p:cBhvr>
                                    </p:animEffect>
                                    <p:set>
                                      <p:cBhvr>
                                        <p:cTn id="532" dur="1" fill="hold">
                                          <p:stCondLst>
                                            <p:cond delay="5499"/>
                                          </p:stCondLst>
                                        </p:cTn>
                                        <p:tgtEl>
                                          <p:spTgt spid="81"/>
                                        </p:tgtEl>
                                        <p:attrNameLst>
                                          <p:attrName>style.visibility</p:attrName>
                                        </p:attrNameLst>
                                      </p:cBhvr>
                                      <p:to>
                                        <p:strVal val="hidden"/>
                                      </p:to>
                                    </p:set>
                                  </p:childTnLst>
                                </p:cTn>
                              </p:par>
                              <p:par>
                                <p:cTn id="533" presetID="2" presetClass="entr" presetSubtype="8" fill="hold" grpId="0" nodeType="withEffect">
                                  <p:stCondLst>
                                    <p:cond delay="0"/>
                                  </p:stCondLst>
                                  <p:childTnLst>
                                    <p:set>
                                      <p:cBhvr>
                                        <p:cTn id="534" dur="1" fill="hold">
                                          <p:stCondLst>
                                            <p:cond delay="0"/>
                                          </p:stCondLst>
                                        </p:cTn>
                                        <p:tgtEl>
                                          <p:spTgt spid="80"/>
                                        </p:tgtEl>
                                        <p:attrNameLst>
                                          <p:attrName>style.visibility</p:attrName>
                                        </p:attrNameLst>
                                      </p:cBhvr>
                                      <p:to>
                                        <p:strVal val="visible"/>
                                      </p:to>
                                    </p:set>
                                    <p:anim calcmode="lin" valueType="num">
                                      <p:cBhvr additive="base">
                                        <p:cTn id="535" dur="4000" fill="hold"/>
                                        <p:tgtEl>
                                          <p:spTgt spid="80"/>
                                        </p:tgtEl>
                                        <p:attrNameLst>
                                          <p:attrName>ppt_x</p:attrName>
                                        </p:attrNameLst>
                                      </p:cBhvr>
                                      <p:tavLst>
                                        <p:tav tm="0">
                                          <p:val>
                                            <p:strVal val="0-#ppt_w/2"/>
                                          </p:val>
                                        </p:tav>
                                        <p:tav tm="100000">
                                          <p:val>
                                            <p:strVal val="#ppt_x"/>
                                          </p:val>
                                        </p:tav>
                                      </p:tavLst>
                                    </p:anim>
                                    <p:anim calcmode="lin" valueType="num">
                                      <p:cBhvr additive="base">
                                        <p:cTn id="536" dur="4000" fill="hold"/>
                                        <p:tgtEl>
                                          <p:spTgt spid="80"/>
                                        </p:tgtEl>
                                        <p:attrNameLst>
                                          <p:attrName>ppt_y</p:attrName>
                                        </p:attrNameLst>
                                      </p:cBhvr>
                                      <p:tavLst>
                                        <p:tav tm="0">
                                          <p:val>
                                            <p:strVal val="#ppt_y"/>
                                          </p:val>
                                        </p:tav>
                                        <p:tav tm="100000">
                                          <p:val>
                                            <p:strVal val="#ppt_y"/>
                                          </p:val>
                                        </p:tav>
                                      </p:tavLst>
                                    </p:anim>
                                  </p:childTnLst>
                                </p:cTn>
                              </p:par>
                              <p:par>
                                <p:cTn id="537" presetID="2" presetClass="exit" presetSubtype="8" fill="hold" grpId="1" nodeType="withEffect">
                                  <p:stCondLst>
                                    <p:cond delay="0"/>
                                  </p:stCondLst>
                                  <p:childTnLst>
                                    <p:anim calcmode="lin" valueType="num">
                                      <p:cBhvr additive="base">
                                        <p:cTn id="538" dur="4500"/>
                                        <p:tgtEl>
                                          <p:spTgt spid="80"/>
                                        </p:tgtEl>
                                        <p:attrNameLst>
                                          <p:attrName>ppt_x</p:attrName>
                                        </p:attrNameLst>
                                      </p:cBhvr>
                                      <p:tavLst>
                                        <p:tav tm="0">
                                          <p:val>
                                            <p:strVal val="ppt_x"/>
                                          </p:val>
                                        </p:tav>
                                        <p:tav tm="100000">
                                          <p:val>
                                            <p:strVal val="0-ppt_w/2"/>
                                          </p:val>
                                        </p:tav>
                                      </p:tavLst>
                                    </p:anim>
                                    <p:anim calcmode="lin" valueType="num">
                                      <p:cBhvr additive="base">
                                        <p:cTn id="539" dur="4500"/>
                                        <p:tgtEl>
                                          <p:spTgt spid="80"/>
                                        </p:tgtEl>
                                        <p:attrNameLst>
                                          <p:attrName>ppt_y</p:attrName>
                                        </p:attrNameLst>
                                      </p:cBhvr>
                                      <p:tavLst>
                                        <p:tav tm="0">
                                          <p:val>
                                            <p:strVal val="ppt_y"/>
                                          </p:val>
                                        </p:tav>
                                        <p:tav tm="100000">
                                          <p:val>
                                            <p:strVal val="ppt_y"/>
                                          </p:val>
                                        </p:tav>
                                      </p:tavLst>
                                    </p:anim>
                                    <p:set>
                                      <p:cBhvr>
                                        <p:cTn id="540" dur="1" fill="hold">
                                          <p:stCondLst>
                                            <p:cond delay="4499"/>
                                          </p:stCondLst>
                                        </p:cTn>
                                        <p:tgtEl>
                                          <p:spTgt spid="80"/>
                                        </p:tgtEl>
                                        <p:attrNameLst>
                                          <p:attrName>style.visibility</p:attrName>
                                        </p:attrNameLst>
                                      </p:cBhvr>
                                      <p:to>
                                        <p:strVal val="hidden"/>
                                      </p:to>
                                    </p:set>
                                  </p:childTnLst>
                                </p:cTn>
                              </p:par>
                              <p:par>
                                <p:cTn id="541" presetID="3" presetClass="exit" presetSubtype="5" fill="hold" grpId="2" nodeType="withEffect">
                                  <p:stCondLst>
                                    <p:cond delay="0"/>
                                  </p:stCondLst>
                                  <p:childTnLst>
                                    <p:animEffect transition="out" filter="blinds(vertical)">
                                      <p:cBhvr>
                                        <p:cTn id="542" dur="5500"/>
                                        <p:tgtEl>
                                          <p:spTgt spid="80"/>
                                        </p:tgtEl>
                                      </p:cBhvr>
                                    </p:animEffect>
                                    <p:set>
                                      <p:cBhvr>
                                        <p:cTn id="543" dur="1" fill="hold">
                                          <p:stCondLst>
                                            <p:cond delay="5499"/>
                                          </p:stCondLst>
                                        </p:cTn>
                                        <p:tgtEl>
                                          <p:spTgt spid="80"/>
                                        </p:tgtEl>
                                        <p:attrNameLst>
                                          <p:attrName>style.visibility</p:attrName>
                                        </p:attrNameLst>
                                      </p:cBhvr>
                                      <p:to>
                                        <p:strVal val="hidden"/>
                                      </p:to>
                                    </p:set>
                                  </p:childTnLst>
                                </p:cTn>
                              </p:par>
                              <p:par>
                                <p:cTn id="544" presetID="2" presetClass="entr" presetSubtype="8" fill="hold" grpId="0" nodeType="withEffect">
                                  <p:stCondLst>
                                    <p:cond delay="0"/>
                                  </p:stCondLst>
                                  <p:childTnLst>
                                    <p:set>
                                      <p:cBhvr>
                                        <p:cTn id="545" dur="1" fill="hold">
                                          <p:stCondLst>
                                            <p:cond delay="0"/>
                                          </p:stCondLst>
                                        </p:cTn>
                                        <p:tgtEl>
                                          <p:spTgt spid="79"/>
                                        </p:tgtEl>
                                        <p:attrNameLst>
                                          <p:attrName>style.visibility</p:attrName>
                                        </p:attrNameLst>
                                      </p:cBhvr>
                                      <p:to>
                                        <p:strVal val="visible"/>
                                      </p:to>
                                    </p:set>
                                    <p:anim calcmode="lin" valueType="num">
                                      <p:cBhvr additive="base">
                                        <p:cTn id="546" dur="4000" fill="hold"/>
                                        <p:tgtEl>
                                          <p:spTgt spid="79"/>
                                        </p:tgtEl>
                                        <p:attrNameLst>
                                          <p:attrName>ppt_x</p:attrName>
                                        </p:attrNameLst>
                                      </p:cBhvr>
                                      <p:tavLst>
                                        <p:tav tm="0">
                                          <p:val>
                                            <p:strVal val="0-#ppt_w/2"/>
                                          </p:val>
                                        </p:tav>
                                        <p:tav tm="100000">
                                          <p:val>
                                            <p:strVal val="#ppt_x"/>
                                          </p:val>
                                        </p:tav>
                                      </p:tavLst>
                                    </p:anim>
                                    <p:anim calcmode="lin" valueType="num">
                                      <p:cBhvr additive="base">
                                        <p:cTn id="547" dur="4000" fill="hold"/>
                                        <p:tgtEl>
                                          <p:spTgt spid="79"/>
                                        </p:tgtEl>
                                        <p:attrNameLst>
                                          <p:attrName>ppt_y</p:attrName>
                                        </p:attrNameLst>
                                      </p:cBhvr>
                                      <p:tavLst>
                                        <p:tav tm="0">
                                          <p:val>
                                            <p:strVal val="#ppt_y"/>
                                          </p:val>
                                        </p:tav>
                                        <p:tav tm="100000">
                                          <p:val>
                                            <p:strVal val="#ppt_y"/>
                                          </p:val>
                                        </p:tav>
                                      </p:tavLst>
                                    </p:anim>
                                  </p:childTnLst>
                                </p:cTn>
                              </p:par>
                              <p:par>
                                <p:cTn id="548" presetID="2" presetClass="exit" presetSubtype="8" fill="hold" grpId="1" nodeType="withEffect">
                                  <p:stCondLst>
                                    <p:cond delay="0"/>
                                  </p:stCondLst>
                                  <p:childTnLst>
                                    <p:anim calcmode="lin" valueType="num">
                                      <p:cBhvr additive="base">
                                        <p:cTn id="549" dur="4500"/>
                                        <p:tgtEl>
                                          <p:spTgt spid="79"/>
                                        </p:tgtEl>
                                        <p:attrNameLst>
                                          <p:attrName>ppt_x</p:attrName>
                                        </p:attrNameLst>
                                      </p:cBhvr>
                                      <p:tavLst>
                                        <p:tav tm="0">
                                          <p:val>
                                            <p:strVal val="ppt_x"/>
                                          </p:val>
                                        </p:tav>
                                        <p:tav tm="100000">
                                          <p:val>
                                            <p:strVal val="0-ppt_w/2"/>
                                          </p:val>
                                        </p:tav>
                                      </p:tavLst>
                                    </p:anim>
                                    <p:anim calcmode="lin" valueType="num">
                                      <p:cBhvr additive="base">
                                        <p:cTn id="550" dur="4500"/>
                                        <p:tgtEl>
                                          <p:spTgt spid="79"/>
                                        </p:tgtEl>
                                        <p:attrNameLst>
                                          <p:attrName>ppt_y</p:attrName>
                                        </p:attrNameLst>
                                      </p:cBhvr>
                                      <p:tavLst>
                                        <p:tav tm="0">
                                          <p:val>
                                            <p:strVal val="ppt_y"/>
                                          </p:val>
                                        </p:tav>
                                        <p:tav tm="100000">
                                          <p:val>
                                            <p:strVal val="ppt_y"/>
                                          </p:val>
                                        </p:tav>
                                      </p:tavLst>
                                    </p:anim>
                                    <p:set>
                                      <p:cBhvr>
                                        <p:cTn id="551" dur="1" fill="hold">
                                          <p:stCondLst>
                                            <p:cond delay="4499"/>
                                          </p:stCondLst>
                                        </p:cTn>
                                        <p:tgtEl>
                                          <p:spTgt spid="79"/>
                                        </p:tgtEl>
                                        <p:attrNameLst>
                                          <p:attrName>style.visibility</p:attrName>
                                        </p:attrNameLst>
                                      </p:cBhvr>
                                      <p:to>
                                        <p:strVal val="hidden"/>
                                      </p:to>
                                    </p:set>
                                  </p:childTnLst>
                                </p:cTn>
                              </p:par>
                              <p:par>
                                <p:cTn id="552" presetID="3" presetClass="exit" presetSubtype="5" fill="hold" grpId="2" nodeType="withEffect">
                                  <p:stCondLst>
                                    <p:cond delay="0"/>
                                  </p:stCondLst>
                                  <p:childTnLst>
                                    <p:animEffect transition="out" filter="blinds(vertical)">
                                      <p:cBhvr>
                                        <p:cTn id="553" dur="5500"/>
                                        <p:tgtEl>
                                          <p:spTgt spid="79"/>
                                        </p:tgtEl>
                                      </p:cBhvr>
                                    </p:animEffect>
                                    <p:set>
                                      <p:cBhvr>
                                        <p:cTn id="554" dur="1" fill="hold">
                                          <p:stCondLst>
                                            <p:cond delay="5499"/>
                                          </p:stCondLst>
                                        </p:cTn>
                                        <p:tgtEl>
                                          <p:spTgt spid="79"/>
                                        </p:tgtEl>
                                        <p:attrNameLst>
                                          <p:attrName>style.visibility</p:attrName>
                                        </p:attrNameLst>
                                      </p:cBhvr>
                                      <p:to>
                                        <p:strVal val="hidden"/>
                                      </p:to>
                                    </p:set>
                                  </p:childTnLst>
                                </p:cTn>
                              </p:par>
                              <p:par>
                                <p:cTn id="555" presetID="2" presetClass="entr" presetSubtype="8" fill="hold" grpId="0" nodeType="withEffect">
                                  <p:stCondLst>
                                    <p:cond delay="0"/>
                                  </p:stCondLst>
                                  <p:childTnLst>
                                    <p:set>
                                      <p:cBhvr>
                                        <p:cTn id="556" dur="1" fill="hold">
                                          <p:stCondLst>
                                            <p:cond delay="0"/>
                                          </p:stCondLst>
                                        </p:cTn>
                                        <p:tgtEl>
                                          <p:spTgt spid="78"/>
                                        </p:tgtEl>
                                        <p:attrNameLst>
                                          <p:attrName>style.visibility</p:attrName>
                                        </p:attrNameLst>
                                      </p:cBhvr>
                                      <p:to>
                                        <p:strVal val="visible"/>
                                      </p:to>
                                    </p:set>
                                    <p:anim calcmode="lin" valueType="num">
                                      <p:cBhvr additive="base">
                                        <p:cTn id="557" dur="4000" fill="hold"/>
                                        <p:tgtEl>
                                          <p:spTgt spid="78"/>
                                        </p:tgtEl>
                                        <p:attrNameLst>
                                          <p:attrName>ppt_x</p:attrName>
                                        </p:attrNameLst>
                                      </p:cBhvr>
                                      <p:tavLst>
                                        <p:tav tm="0">
                                          <p:val>
                                            <p:strVal val="0-#ppt_w/2"/>
                                          </p:val>
                                        </p:tav>
                                        <p:tav tm="100000">
                                          <p:val>
                                            <p:strVal val="#ppt_x"/>
                                          </p:val>
                                        </p:tav>
                                      </p:tavLst>
                                    </p:anim>
                                    <p:anim calcmode="lin" valueType="num">
                                      <p:cBhvr additive="base">
                                        <p:cTn id="558" dur="4000" fill="hold"/>
                                        <p:tgtEl>
                                          <p:spTgt spid="78"/>
                                        </p:tgtEl>
                                        <p:attrNameLst>
                                          <p:attrName>ppt_y</p:attrName>
                                        </p:attrNameLst>
                                      </p:cBhvr>
                                      <p:tavLst>
                                        <p:tav tm="0">
                                          <p:val>
                                            <p:strVal val="#ppt_y"/>
                                          </p:val>
                                        </p:tav>
                                        <p:tav tm="100000">
                                          <p:val>
                                            <p:strVal val="#ppt_y"/>
                                          </p:val>
                                        </p:tav>
                                      </p:tavLst>
                                    </p:anim>
                                  </p:childTnLst>
                                </p:cTn>
                              </p:par>
                              <p:par>
                                <p:cTn id="559" presetID="2" presetClass="exit" presetSubtype="8" fill="hold" grpId="1" nodeType="withEffect">
                                  <p:stCondLst>
                                    <p:cond delay="0"/>
                                  </p:stCondLst>
                                  <p:childTnLst>
                                    <p:anim calcmode="lin" valueType="num">
                                      <p:cBhvr additive="base">
                                        <p:cTn id="560" dur="4500"/>
                                        <p:tgtEl>
                                          <p:spTgt spid="78"/>
                                        </p:tgtEl>
                                        <p:attrNameLst>
                                          <p:attrName>ppt_x</p:attrName>
                                        </p:attrNameLst>
                                      </p:cBhvr>
                                      <p:tavLst>
                                        <p:tav tm="0">
                                          <p:val>
                                            <p:strVal val="ppt_x"/>
                                          </p:val>
                                        </p:tav>
                                        <p:tav tm="100000">
                                          <p:val>
                                            <p:strVal val="0-ppt_w/2"/>
                                          </p:val>
                                        </p:tav>
                                      </p:tavLst>
                                    </p:anim>
                                    <p:anim calcmode="lin" valueType="num">
                                      <p:cBhvr additive="base">
                                        <p:cTn id="561" dur="4500"/>
                                        <p:tgtEl>
                                          <p:spTgt spid="78"/>
                                        </p:tgtEl>
                                        <p:attrNameLst>
                                          <p:attrName>ppt_y</p:attrName>
                                        </p:attrNameLst>
                                      </p:cBhvr>
                                      <p:tavLst>
                                        <p:tav tm="0">
                                          <p:val>
                                            <p:strVal val="ppt_y"/>
                                          </p:val>
                                        </p:tav>
                                        <p:tav tm="100000">
                                          <p:val>
                                            <p:strVal val="ppt_y"/>
                                          </p:val>
                                        </p:tav>
                                      </p:tavLst>
                                    </p:anim>
                                    <p:set>
                                      <p:cBhvr>
                                        <p:cTn id="562" dur="1" fill="hold">
                                          <p:stCondLst>
                                            <p:cond delay="4499"/>
                                          </p:stCondLst>
                                        </p:cTn>
                                        <p:tgtEl>
                                          <p:spTgt spid="78"/>
                                        </p:tgtEl>
                                        <p:attrNameLst>
                                          <p:attrName>style.visibility</p:attrName>
                                        </p:attrNameLst>
                                      </p:cBhvr>
                                      <p:to>
                                        <p:strVal val="hidden"/>
                                      </p:to>
                                    </p:set>
                                  </p:childTnLst>
                                </p:cTn>
                              </p:par>
                              <p:par>
                                <p:cTn id="563" presetID="3" presetClass="exit" presetSubtype="5" fill="hold" grpId="2" nodeType="withEffect">
                                  <p:stCondLst>
                                    <p:cond delay="0"/>
                                  </p:stCondLst>
                                  <p:childTnLst>
                                    <p:animEffect transition="out" filter="blinds(vertical)">
                                      <p:cBhvr>
                                        <p:cTn id="564" dur="5500"/>
                                        <p:tgtEl>
                                          <p:spTgt spid="78"/>
                                        </p:tgtEl>
                                      </p:cBhvr>
                                    </p:animEffect>
                                    <p:set>
                                      <p:cBhvr>
                                        <p:cTn id="565" dur="1" fill="hold">
                                          <p:stCondLst>
                                            <p:cond delay="5499"/>
                                          </p:stCondLst>
                                        </p:cTn>
                                        <p:tgtEl>
                                          <p:spTgt spid="78"/>
                                        </p:tgtEl>
                                        <p:attrNameLst>
                                          <p:attrName>style.visibility</p:attrName>
                                        </p:attrNameLst>
                                      </p:cBhvr>
                                      <p:to>
                                        <p:strVal val="hidden"/>
                                      </p:to>
                                    </p:set>
                                  </p:childTnLst>
                                </p:cTn>
                              </p:par>
                              <p:par>
                                <p:cTn id="566" presetID="2" presetClass="entr" presetSubtype="8" fill="hold" grpId="0" nodeType="withEffect">
                                  <p:stCondLst>
                                    <p:cond delay="0"/>
                                  </p:stCondLst>
                                  <p:childTnLst>
                                    <p:set>
                                      <p:cBhvr>
                                        <p:cTn id="567" dur="1" fill="hold">
                                          <p:stCondLst>
                                            <p:cond delay="0"/>
                                          </p:stCondLst>
                                        </p:cTn>
                                        <p:tgtEl>
                                          <p:spTgt spid="77"/>
                                        </p:tgtEl>
                                        <p:attrNameLst>
                                          <p:attrName>style.visibility</p:attrName>
                                        </p:attrNameLst>
                                      </p:cBhvr>
                                      <p:to>
                                        <p:strVal val="visible"/>
                                      </p:to>
                                    </p:set>
                                    <p:anim calcmode="lin" valueType="num">
                                      <p:cBhvr additive="base">
                                        <p:cTn id="568" dur="4000" fill="hold"/>
                                        <p:tgtEl>
                                          <p:spTgt spid="77"/>
                                        </p:tgtEl>
                                        <p:attrNameLst>
                                          <p:attrName>ppt_x</p:attrName>
                                        </p:attrNameLst>
                                      </p:cBhvr>
                                      <p:tavLst>
                                        <p:tav tm="0">
                                          <p:val>
                                            <p:strVal val="0-#ppt_w/2"/>
                                          </p:val>
                                        </p:tav>
                                        <p:tav tm="100000">
                                          <p:val>
                                            <p:strVal val="#ppt_x"/>
                                          </p:val>
                                        </p:tav>
                                      </p:tavLst>
                                    </p:anim>
                                    <p:anim calcmode="lin" valueType="num">
                                      <p:cBhvr additive="base">
                                        <p:cTn id="569" dur="4000" fill="hold"/>
                                        <p:tgtEl>
                                          <p:spTgt spid="77"/>
                                        </p:tgtEl>
                                        <p:attrNameLst>
                                          <p:attrName>ppt_y</p:attrName>
                                        </p:attrNameLst>
                                      </p:cBhvr>
                                      <p:tavLst>
                                        <p:tav tm="0">
                                          <p:val>
                                            <p:strVal val="#ppt_y"/>
                                          </p:val>
                                        </p:tav>
                                        <p:tav tm="100000">
                                          <p:val>
                                            <p:strVal val="#ppt_y"/>
                                          </p:val>
                                        </p:tav>
                                      </p:tavLst>
                                    </p:anim>
                                  </p:childTnLst>
                                </p:cTn>
                              </p:par>
                              <p:par>
                                <p:cTn id="570" presetID="2" presetClass="exit" presetSubtype="8" fill="hold" grpId="1" nodeType="withEffect">
                                  <p:stCondLst>
                                    <p:cond delay="0"/>
                                  </p:stCondLst>
                                  <p:childTnLst>
                                    <p:anim calcmode="lin" valueType="num">
                                      <p:cBhvr additive="base">
                                        <p:cTn id="571" dur="4500"/>
                                        <p:tgtEl>
                                          <p:spTgt spid="77"/>
                                        </p:tgtEl>
                                        <p:attrNameLst>
                                          <p:attrName>ppt_x</p:attrName>
                                        </p:attrNameLst>
                                      </p:cBhvr>
                                      <p:tavLst>
                                        <p:tav tm="0">
                                          <p:val>
                                            <p:strVal val="ppt_x"/>
                                          </p:val>
                                        </p:tav>
                                        <p:tav tm="100000">
                                          <p:val>
                                            <p:strVal val="0-ppt_w/2"/>
                                          </p:val>
                                        </p:tav>
                                      </p:tavLst>
                                    </p:anim>
                                    <p:anim calcmode="lin" valueType="num">
                                      <p:cBhvr additive="base">
                                        <p:cTn id="572" dur="4500"/>
                                        <p:tgtEl>
                                          <p:spTgt spid="77"/>
                                        </p:tgtEl>
                                        <p:attrNameLst>
                                          <p:attrName>ppt_y</p:attrName>
                                        </p:attrNameLst>
                                      </p:cBhvr>
                                      <p:tavLst>
                                        <p:tav tm="0">
                                          <p:val>
                                            <p:strVal val="ppt_y"/>
                                          </p:val>
                                        </p:tav>
                                        <p:tav tm="100000">
                                          <p:val>
                                            <p:strVal val="ppt_y"/>
                                          </p:val>
                                        </p:tav>
                                      </p:tavLst>
                                    </p:anim>
                                    <p:set>
                                      <p:cBhvr>
                                        <p:cTn id="573" dur="1" fill="hold">
                                          <p:stCondLst>
                                            <p:cond delay="4499"/>
                                          </p:stCondLst>
                                        </p:cTn>
                                        <p:tgtEl>
                                          <p:spTgt spid="77"/>
                                        </p:tgtEl>
                                        <p:attrNameLst>
                                          <p:attrName>style.visibility</p:attrName>
                                        </p:attrNameLst>
                                      </p:cBhvr>
                                      <p:to>
                                        <p:strVal val="hidden"/>
                                      </p:to>
                                    </p:set>
                                  </p:childTnLst>
                                </p:cTn>
                              </p:par>
                              <p:par>
                                <p:cTn id="574" presetID="3" presetClass="exit" presetSubtype="5" fill="hold" grpId="2" nodeType="withEffect">
                                  <p:stCondLst>
                                    <p:cond delay="0"/>
                                  </p:stCondLst>
                                  <p:childTnLst>
                                    <p:animEffect transition="out" filter="blinds(vertical)">
                                      <p:cBhvr>
                                        <p:cTn id="575" dur="5500"/>
                                        <p:tgtEl>
                                          <p:spTgt spid="77"/>
                                        </p:tgtEl>
                                      </p:cBhvr>
                                    </p:animEffect>
                                    <p:set>
                                      <p:cBhvr>
                                        <p:cTn id="576" dur="1" fill="hold">
                                          <p:stCondLst>
                                            <p:cond delay="5499"/>
                                          </p:stCondLst>
                                        </p:cTn>
                                        <p:tgtEl>
                                          <p:spTgt spid="77"/>
                                        </p:tgtEl>
                                        <p:attrNameLst>
                                          <p:attrName>style.visibility</p:attrName>
                                        </p:attrNameLst>
                                      </p:cBhvr>
                                      <p:to>
                                        <p:strVal val="hidden"/>
                                      </p:to>
                                    </p:set>
                                  </p:childTnLst>
                                </p:cTn>
                              </p:par>
                              <p:par>
                                <p:cTn id="577" presetID="2" presetClass="entr" presetSubtype="8" fill="hold" grpId="0" nodeType="withEffect">
                                  <p:stCondLst>
                                    <p:cond delay="0"/>
                                  </p:stCondLst>
                                  <p:childTnLst>
                                    <p:set>
                                      <p:cBhvr>
                                        <p:cTn id="578" dur="1" fill="hold">
                                          <p:stCondLst>
                                            <p:cond delay="0"/>
                                          </p:stCondLst>
                                        </p:cTn>
                                        <p:tgtEl>
                                          <p:spTgt spid="76"/>
                                        </p:tgtEl>
                                        <p:attrNameLst>
                                          <p:attrName>style.visibility</p:attrName>
                                        </p:attrNameLst>
                                      </p:cBhvr>
                                      <p:to>
                                        <p:strVal val="visible"/>
                                      </p:to>
                                    </p:set>
                                    <p:anim calcmode="lin" valueType="num">
                                      <p:cBhvr additive="base">
                                        <p:cTn id="579" dur="4000" fill="hold"/>
                                        <p:tgtEl>
                                          <p:spTgt spid="76"/>
                                        </p:tgtEl>
                                        <p:attrNameLst>
                                          <p:attrName>ppt_x</p:attrName>
                                        </p:attrNameLst>
                                      </p:cBhvr>
                                      <p:tavLst>
                                        <p:tav tm="0">
                                          <p:val>
                                            <p:strVal val="0-#ppt_w/2"/>
                                          </p:val>
                                        </p:tav>
                                        <p:tav tm="100000">
                                          <p:val>
                                            <p:strVal val="#ppt_x"/>
                                          </p:val>
                                        </p:tav>
                                      </p:tavLst>
                                    </p:anim>
                                    <p:anim calcmode="lin" valueType="num">
                                      <p:cBhvr additive="base">
                                        <p:cTn id="580" dur="4000" fill="hold"/>
                                        <p:tgtEl>
                                          <p:spTgt spid="76"/>
                                        </p:tgtEl>
                                        <p:attrNameLst>
                                          <p:attrName>ppt_y</p:attrName>
                                        </p:attrNameLst>
                                      </p:cBhvr>
                                      <p:tavLst>
                                        <p:tav tm="0">
                                          <p:val>
                                            <p:strVal val="#ppt_y"/>
                                          </p:val>
                                        </p:tav>
                                        <p:tav tm="100000">
                                          <p:val>
                                            <p:strVal val="#ppt_y"/>
                                          </p:val>
                                        </p:tav>
                                      </p:tavLst>
                                    </p:anim>
                                  </p:childTnLst>
                                </p:cTn>
                              </p:par>
                              <p:par>
                                <p:cTn id="581" presetID="2" presetClass="exit" presetSubtype="8" fill="hold" grpId="1" nodeType="withEffect">
                                  <p:stCondLst>
                                    <p:cond delay="0"/>
                                  </p:stCondLst>
                                  <p:childTnLst>
                                    <p:anim calcmode="lin" valueType="num">
                                      <p:cBhvr additive="base">
                                        <p:cTn id="582" dur="4500"/>
                                        <p:tgtEl>
                                          <p:spTgt spid="76"/>
                                        </p:tgtEl>
                                        <p:attrNameLst>
                                          <p:attrName>ppt_x</p:attrName>
                                        </p:attrNameLst>
                                      </p:cBhvr>
                                      <p:tavLst>
                                        <p:tav tm="0">
                                          <p:val>
                                            <p:strVal val="ppt_x"/>
                                          </p:val>
                                        </p:tav>
                                        <p:tav tm="100000">
                                          <p:val>
                                            <p:strVal val="0-ppt_w/2"/>
                                          </p:val>
                                        </p:tav>
                                      </p:tavLst>
                                    </p:anim>
                                    <p:anim calcmode="lin" valueType="num">
                                      <p:cBhvr additive="base">
                                        <p:cTn id="583" dur="4500"/>
                                        <p:tgtEl>
                                          <p:spTgt spid="76"/>
                                        </p:tgtEl>
                                        <p:attrNameLst>
                                          <p:attrName>ppt_y</p:attrName>
                                        </p:attrNameLst>
                                      </p:cBhvr>
                                      <p:tavLst>
                                        <p:tav tm="0">
                                          <p:val>
                                            <p:strVal val="ppt_y"/>
                                          </p:val>
                                        </p:tav>
                                        <p:tav tm="100000">
                                          <p:val>
                                            <p:strVal val="ppt_y"/>
                                          </p:val>
                                        </p:tav>
                                      </p:tavLst>
                                    </p:anim>
                                    <p:set>
                                      <p:cBhvr>
                                        <p:cTn id="584" dur="1" fill="hold">
                                          <p:stCondLst>
                                            <p:cond delay="4499"/>
                                          </p:stCondLst>
                                        </p:cTn>
                                        <p:tgtEl>
                                          <p:spTgt spid="76"/>
                                        </p:tgtEl>
                                        <p:attrNameLst>
                                          <p:attrName>style.visibility</p:attrName>
                                        </p:attrNameLst>
                                      </p:cBhvr>
                                      <p:to>
                                        <p:strVal val="hidden"/>
                                      </p:to>
                                    </p:set>
                                  </p:childTnLst>
                                </p:cTn>
                              </p:par>
                              <p:par>
                                <p:cTn id="585" presetID="3" presetClass="exit" presetSubtype="5" fill="hold" grpId="2" nodeType="withEffect">
                                  <p:stCondLst>
                                    <p:cond delay="0"/>
                                  </p:stCondLst>
                                  <p:childTnLst>
                                    <p:animEffect transition="out" filter="blinds(vertical)">
                                      <p:cBhvr>
                                        <p:cTn id="586" dur="5500"/>
                                        <p:tgtEl>
                                          <p:spTgt spid="76"/>
                                        </p:tgtEl>
                                      </p:cBhvr>
                                    </p:animEffect>
                                    <p:set>
                                      <p:cBhvr>
                                        <p:cTn id="587" dur="1" fill="hold">
                                          <p:stCondLst>
                                            <p:cond delay="5499"/>
                                          </p:stCondLst>
                                        </p:cTn>
                                        <p:tgtEl>
                                          <p:spTgt spid="76"/>
                                        </p:tgtEl>
                                        <p:attrNameLst>
                                          <p:attrName>style.visibility</p:attrName>
                                        </p:attrNameLst>
                                      </p:cBhvr>
                                      <p:to>
                                        <p:strVal val="hidden"/>
                                      </p:to>
                                    </p:set>
                                  </p:childTnLst>
                                </p:cTn>
                              </p:par>
                              <p:par>
                                <p:cTn id="588" presetID="2" presetClass="entr" presetSubtype="8" fill="hold" grpId="0" nodeType="withEffect">
                                  <p:stCondLst>
                                    <p:cond delay="0"/>
                                  </p:stCondLst>
                                  <p:childTnLst>
                                    <p:set>
                                      <p:cBhvr>
                                        <p:cTn id="589" dur="1" fill="hold">
                                          <p:stCondLst>
                                            <p:cond delay="0"/>
                                          </p:stCondLst>
                                        </p:cTn>
                                        <p:tgtEl>
                                          <p:spTgt spid="75"/>
                                        </p:tgtEl>
                                        <p:attrNameLst>
                                          <p:attrName>style.visibility</p:attrName>
                                        </p:attrNameLst>
                                      </p:cBhvr>
                                      <p:to>
                                        <p:strVal val="visible"/>
                                      </p:to>
                                    </p:set>
                                    <p:anim calcmode="lin" valueType="num">
                                      <p:cBhvr additive="base">
                                        <p:cTn id="590" dur="4000" fill="hold"/>
                                        <p:tgtEl>
                                          <p:spTgt spid="75"/>
                                        </p:tgtEl>
                                        <p:attrNameLst>
                                          <p:attrName>ppt_x</p:attrName>
                                        </p:attrNameLst>
                                      </p:cBhvr>
                                      <p:tavLst>
                                        <p:tav tm="0">
                                          <p:val>
                                            <p:strVal val="0-#ppt_w/2"/>
                                          </p:val>
                                        </p:tav>
                                        <p:tav tm="100000">
                                          <p:val>
                                            <p:strVal val="#ppt_x"/>
                                          </p:val>
                                        </p:tav>
                                      </p:tavLst>
                                    </p:anim>
                                    <p:anim calcmode="lin" valueType="num">
                                      <p:cBhvr additive="base">
                                        <p:cTn id="591" dur="4000" fill="hold"/>
                                        <p:tgtEl>
                                          <p:spTgt spid="75"/>
                                        </p:tgtEl>
                                        <p:attrNameLst>
                                          <p:attrName>ppt_y</p:attrName>
                                        </p:attrNameLst>
                                      </p:cBhvr>
                                      <p:tavLst>
                                        <p:tav tm="0">
                                          <p:val>
                                            <p:strVal val="#ppt_y"/>
                                          </p:val>
                                        </p:tav>
                                        <p:tav tm="100000">
                                          <p:val>
                                            <p:strVal val="#ppt_y"/>
                                          </p:val>
                                        </p:tav>
                                      </p:tavLst>
                                    </p:anim>
                                  </p:childTnLst>
                                </p:cTn>
                              </p:par>
                              <p:par>
                                <p:cTn id="592" presetID="2" presetClass="exit" presetSubtype="8" fill="hold" grpId="1" nodeType="withEffect">
                                  <p:stCondLst>
                                    <p:cond delay="0"/>
                                  </p:stCondLst>
                                  <p:childTnLst>
                                    <p:anim calcmode="lin" valueType="num">
                                      <p:cBhvr additive="base">
                                        <p:cTn id="593" dur="4500"/>
                                        <p:tgtEl>
                                          <p:spTgt spid="75"/>
                                        </p:tgtEl>
                                        <p:attrNameLst>
                                          <p:attrName>ppt_x</p:attrName>
                                        </p:attrNameLst>
                                      </p:cBhvr>
                                      <p:tavLst>
                                        <p:tav tm="0">
                                          <p:val>
                                            <p:strVal val="ppt_x"/>
                                          </p:val>
                                        </p:tav>
                                        <p:tav tm="100000">
                                          <p:val>
                                            <p:strVal val="0-ppt_w/2"/>
                                          </p:val>
                                        </p:tav>
                                      </p:tavLst>
                                    </p:anim>
                                    <p:anim calcmode="lin" valueType="num">
                                      <p:cBhvr additive="base">
                                        <p:cTn id="594" dur="4500"/>
                                        <p:tgtEl>
                                          <p:spTgt spid="75"/>
                                        </p:tgtEl>
                                        <p:attrNameLst>
                                          <p:attrName>ppt_y</p:attrName>
                                        </p:attrNameLst>
                                      </p:cBhvr>
                                      <p:tavLst>
                                        <p:tav tm="0">
                                          <p:val>
                                            <p:strVal val="ppt_y"/>
                                          </p:val>
                                        </p:tav>
                                        <p:tav tm="100000">
                                          <p:val>
                                            <p:strVal val="ppt_y"/>
                                          </p:val>
                                        </p:tav>
                                      </p:tavLst>
                                    </p:anim>
                                    <p:set>
                                      <p:cBhvr>
                                        <p:cTn id="595" dur="1" fill="hold">
                                          <p:stCondLst>
                                            <p:cond delay="4499"/>
                                          </p:stCondLst>
                                        </p:cTn>
                                        <p:tgtEl>
                                          <p:spTgt spid="75"/>
                                        </p:tgtEl>
                                        <p:attrNameLst>
                                          <p:attrName>style.visibility</p:attrName>
                                        </p:attrNameLst>
                                      </p:cBhvr>
                                      <p:to>
                                        <p:strVal val="hidden"/>
                                      </p:to>
                                    </p:set>
                                  </p:childTnLst>
                                </p:cTn>
                              </p:par>
                              <p:par>
                                <p:cTn id="596" presetID="3" presetClass="exit" presetSubtype="5" fill="hold" grpId="2" nodeType="withEffect">
                                  <p:stCondLst>
                                    <p:cond delay="0"/>
                                  </p:stCondLst>
                                  <p:childTnLst>
                                    <p:animEffect transition="out" filter="blinds(vertical)">
                                      <p:cBhvr>
                                        <p:cTn id="597" dur="5500"/>
                                        <p:tgtEl>
                                          <p:spTgt spid="75"/>
                                        </p:tgtEl>
                                      </p:cBhvr>
                                    </p:animEffect>
                                    <p:set>
                                      <p:cBhvr>
                                        <p:cTn id="598" dur="1" fill="hold">
                                          <p:stCondLst>
                                            <p:cond delay="5499"/>
                                          </p:stCondLst>
                                        </p:cTn>
                                        <p:tgtEl>
                                          <p:spTgt spid="75"/>
                                        </p:tgtEl>
                                        <p:attrNameLst>
                                          <p:attrName>style.visibility</p:attrName>
                                        </p:attrNameLst>
                                      </p:cBhvr>
                                      <p:to>
                                        <p:strVal val="hidden"/>
                                      </p:to>
                                    </p:set>
                                  </p:childTnLst>
                                </p:cTn>
                              </p:par>
                              <p:par>
                                <p:cTn id="599" presetID="2" presetClass="entr" presetSubtype="8" fill="hold" grpId="0" nodeType="withEffect">
                                  <p:stCondLst>
                                    <p:cond delay="0"/>
                                  </p:stCondLst>
                                  <p:childTnLst>
                                    <p:set>
                                      <p:cBhvr>
                                        <p:cTn id="600" dur="1" fill="hold">
                                          <p:stCondLst>
                                            <p:cond delay="0"/>
                                          </p:stCondLst>
                                        </p:cTn>
                                        <p:tgtEl>
                                          <p:spTgt spid="74"/>
                                        </p:tgtEl>
                                        <p:attrNameLst>
                                          <p:attrName>style.visibility</p:attrName>
                                        </p:attrNameLst>
                                      </p:cBhvr>
                                      <p:to>
                                        <p:strVal val="visible"/>
                                      </p:to>
                                    </p:set>
                                    <p:anim calcmode="lin" valueType="num">
                                      <p:cBhvr additive="base">
                                        <p:cTn id="601" dur="4000" fill="hold"/>
                                        <p:tgtEl>
                                          <p:spTgt spid="74"/>
                                        </p:tgtEl>
                                        <p:attrNameLst>
                                          <p:attrName>ppt_x</p:attrName>
                                        </p:attrNameLst>
                                      </p:cBhvr>
                                      <p:tavLst>
                                        <p:tav tm="0">
                                          <p:val>
                                            <p:strVal val="0-#ppt_w/2"/>
                                          </p:val>
                                        </p:tav>
                                        <p:tav tm="100000">
                                          <p:val>
                                            <p:strVal val="#ppt_x"/>
                                          </p:val>
                                        </p:tav>
                                      </p:tavLst>
                                    </p:anim>
                                    <p:anim calcmode="lin" valueType="num">
                                      <p:cBhvr additive="base">
                                        <p:cTn id="602" dur="4000" fill="hold"/>
                                        <p:tgtEl>
                                          <p:spTgt spid="74"/>
                                        </p:tgtEl>
                                        <p:attrNameLst>
                                          <p:attrName>ppt_y</p:attrName>
                                        </p:attrNameLst>
                                      </p:cBhvr>
                                      <p:tavLst>
                                        <p:tav tm="0">
                                          <p:val>
                                            <p:strVal val="#ppt_y"/>
                                          </p:val>
                                        </p:tav>
                                        <p:tav tm="100000">
                                          <p:val>
                                            <p:strVal val="#ppt_y"/>
                                          </p:val>
                                        </p:tav>
                                      </p:tavLst>
                                    </p:anim>
                                  </p:childTnLst>
                                </p:cTn>
                              </p:par>
                              <p:par>
                                <p:cTn id="603" presetID="2" presetClass="exit" presetSubtype="8" fill="hold" grpId="1" nodeType="withEffect">
                                  <p:stCondLst>
                                    <p:cond delay="0"/>
                                  </p:stCondLst>
                                  <p:childTnLst>
                                    <p:anim calcmode="lin" valueType="num">
                                      <p:cBhvr additive="base">
                                        <p:cTn id="604" dur="4500"/>
                                        <p:tgtEl>
                                          <p:spTgt spid="74"/>
                                        </p:tgtEl>
                                        <p:attrNameLst>
                                          <p:attrName>ppt_x</p:attrName>
                                        </p:attrNameLst>
                                      </p:cBhvr>
                                      <p:tavLst>
                                        <p:tav tm="0">
                                          <p:val>
                                            <p:strVal val="ppt_x"/>
                                          </p:val>
                                        </p:tav>
                                        <p:tav tm="100000">
                                          <p:val>
                                            <p:strVal val="0-ppt_w/2"/>
                                          </p:val>
                                        </p:tav>
                                      </p:tavLst>
                                    </p:anim>
                                    <p:anim calcmode="lin" valueType="num">
                                      <p:cBhvr additive="base">
                                        <p:cTn id="605" dur="4500"/>
                                        <p:tgtEl>
                                          <p:spTgt spid="74"/>
                                        </p:tgtEl>
                                        <p:attrNameLst>
                                          <p:attrName>ppt_y</p:attrName>
                                        </p:attrNameLst>
                                      </p:cBhvr>
                                      <p:tavLst>
                                        <p:tav tm="0">
                                          <p:val>
                                            <p:strVal val="ppt_y"/>
                                          </p:val>
                                        </p:tav>
                                        <p:tav tm="100000">
                                          <p:val>
                                            <p:strVal val="ppt_y"/>
                                          </p:val>
                                        </p:tav>
                                      </p:tavLst>
                                    </p:anim>
                                    <p:set>
                                      <p:cBhvr>
                                        <p:cTn id="606" dur="1" fill="hold">
                                          <p:stCondLst>
                                            <p:cond delay="4499"/>
                                          </p:stCondLst>
                                        </p:cTn>
                                        <p:tgtEl>
                                          <p:spTgt spid="74"/>
                                        </p:tgtEl>
                                        <p:attrNameLst>
                                          <p:attrName>style.visibility</p:attrName>
                                        </p:attrNameLst>
                                      </p:cBhvr>
                                      <p:to>
                                        <p:strVal val="hidden"/>
                                      </p:to>
                                    </p:set>
                                  </p:childTnLst>
                                </p:cTn>
                              </p:par>
                              <p:par>
                                <p:cTn id="607" presetID="3" presetClass="exit" presetSubtype="5" fill="hold" grpId="2" nodeType="withEffect">
                                  <p:stCondLst>
                                    <p:cond delay="0"/>
                                  </p:stCondLst>
                                  <p:childTnLst>
                                    <p:animEffect transition="out" filter="blinds(vertical)">
                                      <p:cBhvr>
                                        <p:cTn id="608" dur="5500"/>
                                        <p:tgtEl>
                                          <p:spTgt spid="74"/>
                                        </p:tgtEl>
                                      </p:cBhvr>
                                    </p:animEffect>
                                    <p:set>
                                      <p:cBhvr>
                                        <p:cTn id="609" dur="1" fill="hold">
                                          <p:stCondLst>
                                            <p:cond delay="5499"/>
                                          </p:stCondLst>
                                        </p:cTn>
                                        <p:tgtEl>
                                          <p:spTgt spid="74"/>
                                        </p:tgtEl>
                                        <p:attrNameLst>
                                          <p:attrName>style.visibility</p:attrName>
                                        </p:attrNameLst>
                                      </p:cBhvr>
                                      <p:to>
                                        <p:strVal val="hidden"/>
                                      </p:to>
                                    </p:set>
                                  </p:childTnLst>
                                </p:cTn>
                              </p:par>
                              <p:par>
                                <p:cTn id="610" presetID="2" presetClass="entr" presetSubtype="8" fill="hold" grpId="0" nodeType="withEffect">
                                  <p:stCondLst>
                                    <p:cond delay="0"/>
                                  </p:stCondLst>
                                  <p:childTnLst>
                                    <p:set>
                                      <p:cBhvr>
                                        <p:cTn id="611" dur="1" fill="hold">
                                          <p:stCondLst>
                                            <p:cond delay="0"/>
                                          </p:stCondLst>
                                        </p:cTn>
                                        <p:tgtEl>
                                          <p:spTgt spid="73"/>
                                        </p:tgtEl>
                                        <p:attrNameLst>
                                          <p:attrName>style.visibility</p:attrName>
                                        </p:attrNameLst>
                                      </p:cBhvr>
                                      <p:to>
                                        <p:strVal val="visible"/>
                                      </p:to>
                                    </p:set>
                                    <p:anim calcmode="lin" valueType="num">
                                      <p:cBhvr additive="base">
                                        <p:cTn id="612" dur="4000" fill="hold"/>
                                        <p:tgtEl>
                                          <p:spTgt spid="73"/>
                                        </p:tgtEl>
                                        <p:attrNameLst>
                                          <p:attrName>ppt_x</p:attrName>
                                        </p:attrNameLst>
                                      </p:cBhvr>
                                      <p:tavLst>
                                        <p:tav tm="0">
                                          <p:val>
                                            <p:strVal val="0-#ppt_w/2"/>
                                          </p:val>
                                        </p:tav>
                                        <p:tav tm="100000">
                                          <p:val>
                                            <p:strVal val="#ppt_x"/>
                                          </p:val>
                                        </p:tav>
                                      </p:tavLst>
                                    </p:anim>
                                    <p:anim calcmode="lin" valueType="num">
                                      <p:cBhvr additive="base">
                                        <p:cTn id="613" dur="4000" fill="hold"/>
                                        <p:tgtEl>
                                          <p:spTgt spid="73"/>
                                        </p:tgtEl>
                                        <p:attrNameLst>
                                          <p:attrName>ppt_y</p:attrName>
                                        </p:attrNameLst>
                                      </p:cBhvr>
                                      <p:tavLst>
                                        <p:tav tm="0">
                                          <p:val>
                                            <p:strVal val="#ppt_y"/>
                                          </p:val>
                                        </p:tav>
                                        <p:tav tm="100000">
                                          <p:val>
                                            <p:strVal val="#ppt_y"/>
                                          </p:val>
                                        </p:tav>
                                      </p:tavLst>
                                    </p:anim>
                                  </p:childTnLst>
                                </p:cTn>
                              </p:par>
                              <p:par>
                                <p:cTn id="614" presetID="2" presetClass="exit" presetSubtype="8" fill="hold" grpId="1" nodeType="withEffect">
                                  <p:stCondLst>
                                    <p:cond delay="0"/>
                                  </p:stCondLst>
                                  <p:childTnLst>
                                    <p:anim calcmode="lin" valueType="num">
                                      <p:cBhvr additive="base">
                                        <p:cTn id="615" dur="4500"/>
                                        <p:tgtEl>
                                          <p:spTgt spid="73"/>
                                        </p:tgtEl>
                                        <p:attrNameLst>
                                          <p:attrName>ppt_x</p:attrName>
                                        </p:attrNameLst>
                                      </p:cBhvr>
                                      <p:tavLst>
                                        <p:tav tm="0">
                                          <p:val>
                                            <p:strVal val="ppt_x"/>
                                          </p:val>
                                        </p:tav>
                                        <p:tav tm="100000">
                                          <p:val>
                                            <p:strVal val="0-ppt_w/2"/>
                                          </p:val>
                                        </p:tav>
                                      </p:tavLst>
                                    </p:anim>
                                    <p:anim calcmode="lin" valueType="num">
                                      <p:cBhvr additive="base">
                                        <p:cTn id="616" dur="4500"/>
                                        <p:tgtEl>
                                          <p:spTgt spid="73"/>
                                        </p:tgtEl>
                                        <p:attrNameLst>
                                          <p:attrName>ppt_y</p:attrName>
                                        </p:attrNameLst>
                                      </p:cBhvr>
                                      <p:tavLst>
                                        <p:tav tm="0">
                                          <p:val>
                                            <p:strVal val="ppt_y"/>
                                          </p:val>
                                        </p:tav>
                                        <p:tav tm="100000">
                                          <p:val>
                                            <p:strVal val="ppt_y"/>
                                          </p:val>
                                        </p:tav>
                                      </p:tavLst>
                                    </p:anim>
                                    <p:set>
                                      <p:cBhvr>
                                        <p:cTn id="617" dur="1" fill="hold">
                                          <p:stCondLst>
                                            <p:cond delay="4499"/>
                                          </p:stCondLst>
                                        </p:cTn>
                                        <p:tgtEl>
                                          <p:spTgt spid="73"/>
                                        </p:tgtEl>
                                        <p:attrNameLst>
                                          <p:attrName>style.visibility</p:attrName>
                                        </p:attrNameLst>
                                      </p:cBhvr>
                                      <p:to>
                                        <p:strVal val="hidden"/>
                                      </p:to>
                                    </p:set>
                                  </p:childTnLst>
                                </p:cTn>
                              </p:par>
                              <p:par>
                                <p:cTn id="618" presetID="3" presetClass="exit" presetSubtype="5" fill="hold" grpId="2" nodeType="withEffect">
                                  <p:stCondLst>
                                    <p:cond delay="0"/>
                                  </p:stCondLst>
                                  <p:childTnLst>
                                    <p:animEffect transition="out" filter="blinds(vertical)">
                                      <p:cBhvr>
                                        <p:cTn id="619" dur="5500"/>
                                        <p:tgtEl>
                                          <p:spTgt spid="73"/>
                                        </p:tgtEl>
                                      </p:cBhvr>
                                    </p:animEffect>
                                    <p:set>
                                      <p:cBhvr>
                                        <p:cTn id="620" dur="1" fill="hold">
                                          <p:stCondLst>
                                            <p:cond delay="5499"/>
                                          </p:stCondLst>
                                        </p:cTn>
                                        <p:tgtEl>
                                          <p:spTgt spid="73"/>
                                        </p:tgtEl>
                                        <p:attrNameLst>
                                          <p:attrName>style.visibility</p:attrName>
                                        </p:attrNameLst>
                                      </p:cBhvr>
                                      <p:to>
                                        <p:strVal val="hidden"/>
                                      </p:to>
                                    </p:set>
                                  </p:childTnLst>
                                </p:cTn>
                              </p:par>
                              <p:par>
                                <p:cTn id="621" presetID="2" presetClass="entr" presetSubtype="8" fill="hold" grpId="0" nodeType="withEffect">
                                  <p:stCondLst>
                                    <p:cond delay="0"/>
                                  </p:stCondLst>
                                  <p:childTnLst>
                                    <p:set>
                                      <p:cBhvr>
                                        <p:cTn id="622" dur="1" fill="hold">
                                          <p:stCondLst>
                                            <p:cond delay="0"/>
                                          </p:stCondLst>
                                        </p:cTn>
                                        <p:tgtEl>
                                          <p:spTgt spid="72"/>
                                        </p:tgtEl>
                                        <p:attrNameLst>
                                          <p:attrName>style.visibility</p:attrName>
                                        </p:attrNameLst>
                                      </p:cBhvr>
                                      <p:to>
                                        <p:strVal val="visible"/>
                                      </p:to>
                                    </p:set>
                                    <p:anim calcmode="lin" valueType="num">
                                      <p:cBhvr additive="base">
                                        <p:cTn id="623" dur="4000" fill="hold"/>
                                        <p:tgtEl>
                                          <p:spTgt spid="72"/>
                                        </p:tgtEl>
                                        <p:attrNameLst>
                                          <p:attrName>ppt_x</p:attrName>
                                        </p:attrNameLst>
                                      </p:cBhvr>
                                      <p:tavLst>
                                        <p:tav tm="0">
                                          <p:val>
                                            <p:strVal val="0-#ppt_w/2"/>
                                          </p:val>
                                        </p:tav>
                                        <p:tav tm="100000">
                                          <p:val>
                                            <p:strVal val="#ppt_x"/>
                                          </p:val>
                                        </p:tav>
                                      </p:tavLst>
                                    </p:anim>
                                    <p:anim calcmode="lin" valueType="num">
                                      <p:cBhvr additive="base">
                                        <p:cTn id="624" dur="4000" fill="hold"/>
                                        <p:tgtEl>
                                          <p:spTgt spid="72"/>
                                        </p:tgtEl>
                                        <p:attrNameLst>
                                          <p:attrName>ppt_y</p:attrName>
                                        </p:attrNameLst>
                                      </p:cBhvr>
                                      <p:tavLst>
                                        <p:tav tm="0">
                                          <p:val>
                                            <p:strVal val="#ppt_y"/>
                                          </p:val>
                                        </p:tav>
                                        <p:tav tm="100000">
                                          <p:val>
                                            <p:strVal val="#ppt_y"/>
                                          </p:val>
                                        </p:tav>
                                      </p:tavLst>
                                    </p:anim>
                                  </p:childTnLst>
                                </p:cTn>
                              </p:par>
                              <p:par>
                                <p:cTn id="625" presetID="2" presetClass="exit" presetSubtype="8" fill="hold" grpId="1" nodeType="withEffect">
                                  <p:stCondLst>
                                    <p:cond delay="0"/>
                                  </p:stCondLst>
                                  <p:childTnLst>
                                    <p:anim calcmode="lin" valueType="num">
                                      <p:cBhvr additive="base">
                                        <p:cTn id="626" dur="4500"/>
                                        <p:tgtEl>
                                          <p:spTgt spid="72"/>
                                        </p:tgtEl>
                                        <p:attrNameLst>
                                          <p:attrName>ppt_x</p:attrName>
                                        </p:attrNameLst>
                                      </p:cBhvr>
                                      <p:tavLst>
                                        <p:tav tm="0">
                                          <p:val>
                                            <p:strVal val="ppt_x"/>
                                          </p:val>
                                        </p:tav>
                                        <p:tav tm="100000">
                                          <p:val>
                                            <p:strVal val="0-ppt_w/2"/>
                                          </p:val>
                                        </p:tav>
                                      </p:tavLst>
                                    </p:anim>
                                    <p:anim calcmode="lin" valueType="num">
                                      <p:cBhvr additive="base">
                                        <p:cTn id="627" dur="4500"/>
                                        <p:tgtEl>
                                          <p:spTgt spid="72"/>
                                        </p:tgtEl>
                                        <p:attrNameLst>
                                          <p:attrName>ppt_y</p:attrName>
                                        </p:attrNameLst>
                                      </p:cBhvr>
                                      <p:tavLst>
                                        <p:tav tm="0">
                                          <p:val>
                                            <p:strVal val="ppt_y"/>
                                          </p:val>
                                        </p:tav>
                                        <p:tav tm="100000">
                                          <p:val>
                                            <p:strVal val="ppt_y"/>
                                          </p:val>
                                        </p:tav>
                                      </p:tavLst>
                                    </p:anim>
                                    <p:set>
                                      <p:cBhvr>
                                        <p:cTn id="628" dur="1" fill="hold">
                                          <p:stCondLst>
                                            <p:cond delay="4499"/>
                                          </p:stCondLst>
                                        </p:cTn>
                                        <p:tgtEl>
                                          <p:spTgt spid="72"/>
                                        </p:tgtEl>
                                        <p:attrNameLst>
                                          <p:attrName>style.visibility</p:attrName>
                                        </p:attrNameLst>
                                      </p:cBhvr>
                                      <p:to>
                                        <p:strVal val="hidden"/>
                                      </p:to>
                                    </p:set>
                                  </p:childTnLst>
                                </p:cTn>
                              </p:par>
                              <p:par>
                                <p:cTn id="629" presetID="3" presetClass="exit" presetSubtype="5" fill="hold" grpId="2" nodeType="withEffect">
                                  <p:stCondLst>
                                    <p:cond delay="0"/>
                                  </p:stCondLst>
                                  <p:childTnLst>
                                    <p:animEffect transition="out" filter="blinds(vertical)">
                                      <p:cBhvr>
                                        <p:cTn id="630" dur="5500"/>
                                        <p:tgtEl>
                                          <p:spTgt spid="72"/>
                                        </p:tgtEl>
                                      </p:cBhvr>
                                    </p:animEffect>
                                    <p:set>
                                      <p:cBhvr>
                                        <p:cTn id="631" dur="1" fill="hold">
                                          <p:stCondLst>
                                            <p:cond delay="5499"/>
                                          </p:stCondLst>
                                        </p:cTn>
                                        <p:tgtEl>
                                          <p:spTgt spid="72"/>
                                        </p:tgtEl>
                                        <p:attrNameLst>
                                          <p:attrName>style.visibility</p:attrName>
                                        </p:attrNameLst>
                                      </p:cBhvr>
                                      <p:to>
                                        <p:strVal val="hidden"/>
                                      </p:to>
                                    </p:set>
                                  </p:childTnLst>
                                </p:cTn>
                              </p:par>
                              <p:par>
                                <p:cTn id="632" presetID="2" presetClass="entr" presetSubtype="8" fill="hold" grpId="0" nodeType="withEffect">
                                  <p:stCondLst>
                                    <p:cond delay="0"/>
                                  </p:stCondLst>
                                  <p:childTnLst>
                                    <p:set>
                                      <p:cBhvr>
                                        <p:cTn id="633" dur="1" fill="hold">
                                          <p:stCondLst>
                                            <p:cond delay="0"/>
                                          </p:stCondLst>
                                        </p:cTn>
                                        <p:tgtEl>
                                          <p:spTgt spid="71"/>
                                        </p:tgtEl>
                                        <p:attrNameLst>
                                          <p:attrName>style.visibility</p:attrName>
                                        </p:attrNameLst>
                                      </p:cBhvr>
                                      <p:to>
                                        <p:strVal val="visible"/>
                                      </p:to>
                                    </p:set>
                                    <p:anim calcmode="lin" valueType="num">
                                      <p:cBhvr additive="base">
                                        <p:cTn id="634" dur="4000" fill="hold"/>
                                        <p:tgtEl>
                                          <p:spTgt spid="71"/>
                                        </p:tgtEl>
                                        <p:attrNameLst>
                                          <p:attrName>ppt_x</p:attrName>
                                        </p:attrNameLst>
                                      </p:cBhvr>
                                      <p:tavLst>
                                        <p:tav tm="0">
                                          <p:val>
                                            <p:strVal val="0-#ppt_w/2"/>
                                          </p:val>
                                        </p:tav>
                                        <p:tav tm="100000">
                                          <p:val>
                                            <p:strVal val="#ppt_x"/>
                                          </p:val>
                                        </p:tav>
                                      </p:tavLst>
                                    </p:anim>
                                    <p:anim calcmode="lin" valueType="num">
                                      <p:cBhvr additive="base">
                                        <p:cTn id="635" dur="4000" fill="hold"/>
                                        <p:tgtEl>
                                          <p:spTgt spid="71"/>
                                        </p:tgtEl>
                                        <p:attrNameLst>
                                          <p:attrName>ppt_y</p:attrName>
                                        </p:attrNameLst>
                                      </p:cBhvr>
                                      <p:tavLst>
                                        <p:tav tm="0">
                                          <p:val>
                                            <p:strVal val="#ppt_y"/>
                                          </p:val>
                                        </p:tav>
                                        <p:tav tm="100000">
                                          <p:val>
                                            <p:strVal val="#ppt_y"/>
                                          </p:val>
                                        </p:tav>
                                      </p:tavLst>
                                    </p:anim>
                                  </p:childTnLst>
                                </p:cTn>
                              </p:par>
                              <p:par>
                                <p:cTn id="636" presetID="2" presetClass="exit" presetSubtype="8" fill="hold" grpId="1" nodeType="withEffect">
                                  <p:stCondLst>
                                    <p:cond delay="0"/>
                                  </p:stCondLst>
                                  <p:childTnLst>
                                    <p:anim calcmode="lin" valueType="num">
                                      <p:cBhvr additive="base">
                                        <p:cTn id="637" dur="4500"/>
                                        <p:tgtEl>
                                          <p:spTgt spid="71"/>
                                        </p:tgtEl>
                                        <p:attrNameLst>
                                          <p:attrName>ppt_x</p:attrName>
                                        </p:attrNameLst>
                                      </p:cBhvr>
                                      <p:tavLst>
                                        <p:tav tm="0">
                                          <p:val>
                                            <p:strVal val="ppt_x"/>
                                          </p:val>
                                        </p:tav>
                                        <p:tav tm="100000">
                                          <p:val>
                                            <p:strVal val="0-ppt_w/2"/>
                                          </p:val>
                                        </p:tav>
                                      </p:tavLst>
                                    </p:anim>
                                    <p:anim calcmode="lin" valueType="num">
                                      <p:cBhvr additive="base">
                                        <p:cTn id="638" dur="4500"/>
                                        <p:tgtEl>
                                          <p:spTgt spid="71"/>
                                        </p:tgtEl>
                                        <p:attrNameLst>
                                          <p:attrName>ppt_y</p:attrName>
                                        </p:attrNameLst>
                                      </p:cBhvr>
                                      <p:tavLst>
                                        <p:tav tm="0">
                                          <p:val>
                                            <p:strVal val="ppt_y"/>
                                          </p:val>
                                        </p:tav>
                                        <p:tav tm="100000">
                                          <p:val>
                                            <p:strVal val="ppt_y"/>
                                          </p:val>
                                        </p:tav>
                                      </p:tavLst>
                                    </p:anim>
                                    <p:set>
                                      <p:cBhvr>
                                        <p:cTn id="639" dur="1" fill="hold">
                                          <p:stCondLst>
                                            <p:cond delay="4499"/>
                                          </p:stCondLst>
                                        </p:cTn>
                                        <p:tgtEl>
                                          <p:spTgt spid="71"/>
                                        </p:tgtEl>
                                        <p:attrNameLst>
                                          <p:attrName>style.visibility</p:attrName>
                                        </p:attrNameLst>
                                      </p:cBhvr>
                                      <p:to>
                                        <p:strVal val="hidden"/>
                                      </p:to>
                                    </p:set>
                                  </p:childTnLst>
                                </p:cTn>
                              </p:par>
                              <p:par>
                                <p:cTn id="640" presetID="3" presetClass="exit" presetSubtype="5" fill="hold" grpId="2" nodeType="withEffect">
                                  <p:stCondLst>
                                    <p:cond delay="0"/>
                                  </p:stCondLst>
                                  <p:childTnLst>
                                    <p:animEffect transition="out" filter="blinds(vertical)">
                                      <p:cBhvr>
                                        <p:cTn id="641" dur="5500"/>
                                        <p:tgtEl>
                                          <p:spTgt spid="71"/>
                                        </p:tgtEl>
                                      </p:cBhvr>
                                    </p:animEffect>
                                    <p:set>
                                      <p:cBhvr>
                                        <p:cTn id="642" dur="1" fill="hold">
                                          <p:stCondLst>
                                            <p:cond delay="5499"/>
                                          </p:stCondLst>
                                        </p:cTn>
                                        <p:tgtEl>
                                          <p:spTgt spid="71"/>
                                        </p:tgtEl>
                                        <p:attrNameLst>
                                          <p:attrName>style.visibility</p:attrName>
                                        </p:attrNameLst>
                                      </p:cBhvr>
                                      <p:to>
                                        <p:strVal val="hidden"/>
                                      </p:to>
                                    </p:set>
                                  </p:childTnLst>
                                </p:cTn>
                              </p:par>
                              <p:par>
                                <p:cTn id="643" presetID="2" presetClass="entr" presetSubtype="8" fill="hold" grpId="0" nodeType="withEffect">
                                  <p:stCondLst>
                                    <p:cond delay="0"/>
                                  </p:stCondLst>
                                  <p:childTnLst>
                                    <p:set>
                                      <p:cBhvr>
                                        <p:cTn id="644" dur="1" fill="hold">
                                          <p:stCondLst>
                                            <p:cond delay="0"/>
                                          </p:stCondLst>
                                        </p:cTn>
                                        <p:tgtEl>
                                          <p:spTgt spid="70"/>
                                        </p:tgtEl>
                                        <p:attrNameLst>
                                          <p:attrName>style.visibility</p:attrName>
                                        </p:attrNameLst>
                                      </p:cBhvr>
                                      <p:to>
                                        <p:strVal val="visible"/>
                                      </p:to>
                                    </p:set>
                                    <p:anim calcmode="lin" valueType="num">
                                      <p:cBhvr additive="base">
                                        <p:cTn id="645" dur="4000" fill="hold"/>
                                        <p:tgtEl>
                                          <p:spTgt spid="70"/>
                                        </p:tgtEl>
                                        <p:attrNameLst>
                                          <p:attrName>ppt_x</p:attrName>
                                        </p:attrNameLst>
                                      </p:cBhvr>
                                      <p:tavLst>
                                        <p:tav tm="0">
                                          <p:val>
                                            <p:strVal val="0-#ppt_w/2"/>
                                          </p:val>
                                        </p:tav>
                                        <p:tav tm="100000">
                                          <p:val>
                                            <p:strVal val="#ppt_x"/>
                                          </p:val>
                                        </p:tav>
                                      </p:tavLst>
                                    </p:anim>
                                    <p:anim calcmode="lin" valueType="num">
                                      <p:cBhvr additive="base">
                                        <p:cTn id="646" dur="4000" fill="hold"/>
                                        <p:tgtEl>
                                          <p:spTgt spid="70"/>
                                        </p:tgtEl>
                                        <p:attrNameLst>
                                          <p:attrName>ppt_y</p:attrName>
                                        </p:attrNameLst>
                                      </p:cBhvr>
                                      <p:tavLst>
                                        <p:tav tm="0">
                                          <p:val>
                                            <p:strVal val="#ppt_y"/>
                                          </p:val>
                                        </p:tav>
                                        <p:tav tm="100000">
                                          <p:val>
                                            <p:strVal val="#ppt_y"/>
                                          </p:val>
                                        </p:tav>
                                      </p:tavLst>
                                    </p:anim>
                                  </p:childTnLst>
                                </p:cTn>
                              </p:par>
                              <p:par>
                                <p:cTn id="647" presetID="2" presetClass="exit" presetSubtype="8" fill="hold" grpId="1" nodeType="withEffect">
                                  <p:stCondLst>
                                    <p:cond delay="0"/>
                                  </p:stCondLst>
                                  <p:childTnLst>
                                    <p:anim calcmode="lin" valueType="num">
                                      <p:cBhvr additive="base">
                                        <p:cTn id="648" dur="4500"/>
                                        <p:tgtEl>
                                          <p:spTgt spid="70"/>
                                        </p:tgtEl>
                                        <p:attrNameLst>
                                          <p:attrName>ppt_x</p:attrName>
                                        </p:attrNameLst>
                                      </p:cBhvr>
                                      <p:tavLst>
                                        <p:tav tm="0">
                                          <p:val>
                                            <p:strVal val="ppt_x"/>
                                          </p:val>
                                        </p:tav>
                                        <p:tav tm="100000">
                                          <p:val>
                                            <p:strVal val="0-ppt_w/2"/>
                                          </p:val>
                                        </p:tav>
                                      </p:tavLst>
                                    </p:anim>
                                    <p:anim calcmode="lin" valueType="num">
                                      <p:cBhvr additive="base">
                                        <p:cTn id="649" dur="4500"/>
                                        <p:tgtEl>
                                          <p:spTgt spid="70"/>
                                        </p:tgtEl>
                                        <p:attrNameLst>
                                          <p:attrName>ppt_y</p:attrName>
                                        </p:attrNameLst>
                                      </p:cBhvr>
                                      <p:tavLst>
                                        <p:tav tm="0">
                                          <p:val>
                                            <p:strVal val="ppt_y"/>
                                          </p:val>
                                        </p:tav>
                                        <p:tav tm="100000">
                                          <p:val>
                                            <p:strVal val="ppt_y"/>
                                          </p:val>
                                        </p:tav>
                                      </p:tavLst>
                                    </p:anim>
                                    <p:set>
                                      <p:cBhvr>
                                        <p:cTn id="650" dur="1" fill="hold">
                                          <p:stCondLst>
                                            <p:cond delay="4499"/>
                                          </p:stCondLst>
                                        </p:cTn>
                                        <p:tgtEl>
                                          <p:spTgt spid="70"/>
                                        </p:tgtEl>
                                        <p:attrNameLst>
                                          <p:attrName>style.visibility</p:attrName>
                                        </p:attrNameLst>
                                      </p:cBhvr>
                                      <p:to>
                                        <p:strVal val="hidden"/>
                                      </p:to>
                                    </p:set>
                                  </p:childTnLst>
                                </p:cTn>
                              </p:par>
                              <p:par>
                                <p:cTn id="651" presetID="3" presetClass="exit" presetSubtype="5" fill="hold" grpId="2" nodeType="withEffect">
                                  <p:stCondLst>
                                    <p:cond delay="0"/>
                                  </p:stCondLst>
                                  <p:childTnLst>
                                    <p:animEffect transition="out" filter="blinds(vertical)">
                                      <p:cBhvr>
                                        <p:cTn id="652" dur="5500"/>
                                        <p:tgtEl>
                                          <p:spTgt spid="70"/>
                                        </p:tgtEl>
                                      </p:cBhvr>
                                    </p:animEffect>
                                    <p:set>
                                      <p:cBhvr>
                                        <p:cTn id="653" dur="1" fill="hold">
                                          <p:stCondLst>
                                            <p:cond delay="5499"/>
                                          </p:stCondLst>
                                        </p:cTn>
                                        <p:tgtEl>
                                          <p:spTgt spid="70"/>
                                        </p:tgtEl>
                                        <p:attrNameLst>
                                          <p:attrName>style.visibility</p:attrName>
                                        </p:attrNameLst>
                                      </p:cBhvr>
                                      <p:to>
                                        <p:strVal val="hidden"/>
                                      </p:to>
                                    </p:set>
                                  </p:childTnLst>
                                </p:cTn>
                              </p:par>
                              <p:par>
                                <p:cTn id="654" presetID="2" presetClass="entr" presetSubtype="8" fill="hold" grpId="0" nodeType="withEffect">
                                  <p:stCondLst>
                                    <p:cond delay="0"/>
                                  </p:stCondLst>
                                  <p:childTnLst>
                                    <p:set>
                                      <p:cBhvr>
                                        <p:cTn id="655" dur="1" fill="hold">
                                          <p:stCondLst>
                                            <p:cond delay="0"/>
                                          </p:stCondLst>
                                        </p:cTn>
                                        <p:tgtEl>
                                          <p:spTgt spid="69"/>
                                        </p:tgtEl>
                                        <p:attrNameLst>
                                          <p:attrName>style.visibility</p:attrName>
                                        </p:attrNameLst>
                                      </p:cBhvr>
                                      <p:to>
                                        <p:strVal val="visible"/>
                                      </p:to>
                                    </p:set>
                                    <p:anim calcmode="lin" valueType="num">
                                      <p:cBhvr additive="base">
                                        <p:cTn id="656" dur="4000" fill="hold"/>
                                        <p:tgtEl>
                                          <p:spTgt spid="69"/>
                                        </p:tgtEl>
                                        <p:attrNameLst>
                                          <p:attrName>ppt_x</p:attrName>
                                        </p:attrNameLst>
                                      </p:cBhvr>
                                      <p:tavLst>
                                        <p:tav tm="0">
                                          <p:val>
                                            <p:strVal val="0-#ppt_w/2"/>
                                          </p:val>
                                        </p:tav>
                                        <p:tav tm="100000">
                                          <p:val>
                                            <p:strVal val="#ppt_x"/>
                                          </p:val>
                                        </p:tav>
                                      </p:tavLst>
                                    </p:anim>
                                    <p:anim calcmode="lin" valueType="num">
                                      <p:cBhvr additive="base">
                                        <p:cTn id="657" dur="4000" fill="hold"/>
                                        <p:tgtEl>
                                          <p:spTgt spid="69"/>
                                        </p:tgtEl>
                                        <p:attrNameLst>
                                          <p:attrName>ppt_y</p:attrName>
                                        </p:attrNameLst>
                                      </p:cBhvr>
                                      <p:tavLst>
                                        <p:tav tm="0">
                                          <p:val>
                                            <p:strVal val="#ppt_y"/>
                                          </p:val>
                                        </p:tav>
                                        <p:tav tm="100000">
                                          <p:val>
                                            <p:strVal val="#ppt_y"/>
                                          </p:val>
                                        </p:tav>
                                      </p:tavLst>
                                    </p:anim>
                                  </p:childTnLst>
                                </p:cTn>
                              </p:par>
                              <p:par>
                                <p:cTn id="658" presetID="2" presetClass="exit" presetSubtype="8" fill="hold" grpId="1" nodeType="withEffect">
                                  <p:stCondLst>
                                    <p:cond delay="0"/>
                                  </p:stCondLst>
                                  <p:childTnLst>
                                    <p:anim calcmode="lin" valueType="num">
                                      <p:cBhvr additive="base">
                                        <p:cTn id="659" dur="4500"/>
                                        <p:tgtEl>
                                          <p:spTgt spid="69"/>
                                        </p:tgtEl>
                                        <p:attrNameLst>
                                          <p:attrName>ppt_x</p:attrName>
                                        </p:attrNameLst>
                                      </p:cBhvr>
                                      <p:tavLst>
                                        <p:tav tm="0">
                                          <p:val>
                                            <p:strVal val="ppt_x"/>
                                          </p:val>
                                        </p:tav>
                                        <p:tav tm="100000">
                                          <p:val>
                                            <p:strVal val="0-ppt_w/2"/>
                                          </p:val>
                                        </p:tav>
                                      </p:tavLst>
                                    </p:anim>
                                    <p:anim calcmode="lin" valueType="num">
                                      <p:cBhvr additive="base">
                                        <p:cTn id="660" dur="4500"/>
                                        <p:tgtEl>
                                          <p:spTgt spid="69"/>
                                        </p:tgtEl>
                                        <p:attrNameLst>
                                          <p:attrName>ppt_y</p:attrName>
                                        </p:attrNameLst>
                                      </p:cBhvr>
                                      <p:tavLst>
                                        <p:tav tm="0">
                                          <p:val>
                                            <p:strVal val="ppt_y"/>
                                          </p:val>
                                        </p:tav>
                                        <p:tav tm="100000">
                                          <p:val>
                                            <p:strVal val="ppt_y"/>
                                          </p:val>
                                        </p:tav>
                                      </p:tavLst>
                                    </p:anim>
                                    <p:set>
                                      <p:cBhvr>
                                        <p:cTn id="661" dur="1" fill="hold">
                                          <p:stCondLst>
                                            <p:cond delay="4499"/>
                                          </p:stCondLst>
                                        </p:cTn>
                                        <p:tgtEl>
                                          <p:spTgt spid="69"/>
                                        </p:tgtEl>
                                        <p:attrNameLst>
                                          <p:attrName>style.visibility</p:attrName>
                                        </p:attrNameLst>
                                      </p:cBhvr>
                                      <p:to>
                                        <p:strVal val="hidden"/>
                                      </p:to>
                                    </p:set>
                                  </p:childTnLst>
                                </p:cTn>
                              </p:par>
                              <p:par>
                                <p:cTn id="662" presetID="3" presetClass="exit" presetSubtype="5" fill="hold" grpId="2" nodeType="withEffect">
                                  <p:stCondLst>
                                    <p:cond delay="0"/>
                                  </p:stCondLst>
                                  <p:childTnLst>
                                    <p:animEffect transition="out" filter="blinds(vertical)">
                                      <p:cBhvr>
                                        <p:cTn id="663" dur="5500"/>
                                        <p:tgtEl>
                                          <p:spTgt spid="69"/>
                                        </p:tgtEl>
                                      </p:cBhvr>
                                    </p:animEffect>
                                    <p:set>
                                      <p:cBhvr>
                                        <p:cTn id="664" dur="1" fill="hold">
                                          <p:stCondLst>
                                            <p:cond delay="5499"/>
                                          </p:stCondLst>
                                        </p:cTn>
                                        <p:tgtEl>
                                          <p:spTgt spid="69"/>
                                        </p:tgtEl>
                                        <p:attrNameLst>
                                          <p:attrName>style.visibility</p:attrName>
                                        </p:attrNameLst>
                                      </p:cBhvr>
                                      <p:to>
                                        <p:strVal val="hidden"/>
                                      </p:to>
                                    </p:set>
                                  </p:childTnLst>
                                </p:cTn>
                              </p:par>
                              <p:par>
                                <p:cTn id="665" presetID="2" presetClass="entr" presetSubtype="8" fill="hold" grpId="0" nodeType="withEffect">
                                  <p:stCondLst>
                                    <p:cond delay="0"/>
                                  </p:stCondLst>
                                  <p:childTnLst>
                                    <p:set>
                                      <p:cBhvr>
                                        <p:cTn id="666" dur="1" fill="hold">
                                          <p:stCondLst>
                                            <p:cond delay="0"/>
                                          </p:stCondLst>
                                        </p:cTn>
                                        <p:tgtEl>
                                          <p:spTgt spid="68"/>
                                        </p:tgtEl>
                                        <p:attrNameLst>
                                          <p:attrName>style.visibility</p:attrName>
                                        </p:attrNameLst>
                                      </p:cBhvr>
                                      <p:to>
                                        <p:strVal val="visible"/>
                                      </p:to>
                                    </p:set>
                                    <p:anim calcmode="lin" valueType="num">
                                      <p:cBhvr additive="base">
                                        <p:cTn id="667" dur="4000" fill="hold"/>
                                        <p:tgtEl>
                                          <p:spTgt spid="68"/>
                                        </p:tgtEl>
                                        <p:attrNameLst>
                                          <p:attrName>ppt_x</p:attrName>
                                        </p:attrNameLst>
                                      </p:cBhvr>
                                      <p:tavLst>
                                        <p:tav tm="0">
                                          <p:val>
                                            <p:strVal val="0-#ppt_w/2"/>
                                          </p:val>
                                        </p:tav>
                                        <p:tav tm="100000">
                                          <p:val>
                                            <p:strVal val="#ppt_x"/>
                                          </p:val>
                                        </p:tav>
                                      </p:tavLst>
                                    </p:anim>
                                    <p:anim calcmode="lin" valueType="num">
                                      <p:cBhvr additive="base">
                                        <p:cTn id="668" dur="4000" fill="hold"/>
                                        <p:tgtEl>
                                          <p:spTgt spid="68"/>
                                        </p:tgtEl>
                                        <p:attrNameLst>
                                          <p:attrName>ppt_y</p:attrName>
                                        </p:attrNameLst>
                                      </p:cBhvr>
                                      <p:tavLst>
                                        <p:tav tm="0">
                                          <p:val>
                                            <p:strVal val="#ppt_y"/>
                                          </p:val>
                                        </p:tav>
                                        <p:tav tm="100000">
                                          <p:val>
                                            <p:strVal val="#ppt_y"/>
                                          </p:val>
                                        </p:tav>
                                      </p:tavLst>
                                    </p:anim>
                                  </p:childTnLst>
                                </p:cTn>
                              </p:par>
                              <p:par>
                                <p:cTn id="669" presetID="2" presetClass="exit" presetSubtype="8" fill="hold" grpId="1" nodeType="withEffect">
                                  <p:stCondLst>
                                    <p:cond delay="0"/>
                                  </p:stCondLst>
                                  <p:childTnLst>
                                    <p:anim calcmode="lin" valueType="num">
                                      <p:cBhvr additive="base">
                                        <p:cTn id="670" dur="4500"/>
                                        <p:tgtEl>
                                          <p:spTgt spid="68"/>
                                        </p:tgtEl>
                                        <p:attrNameLst>
                                          <p:attrName>ppt_x</p:attrName>
                                        </p:attrNameLst>
                                      </p:cBhvr>
                                      <p:tavLst>
                                        <p:tav tm="0">
                                          <p:val>
                                            <p:strVal val="ppt_x"/>
                                          </p:val>
                                        </p:tav>
                                        <p:tav tm="100000">
                                          <p:val>
                                            <p:strVal val="0-ppt_w/2"/>
                                          </p:val>
                                        </p:tav>
                                      </p:tavLst>
                                    </p:anim>
                                    <p:anim calcmode="lin" valueType="num">
                                      <p:cBhvr additive="base">
                                        <p:cTn id="671" dur="4500"/>
                                        <p:tgtEl>
                                          <p:spTgt spid="68"/>
                                        </p:tgtEl>
                                        <p:attrNameLst>
                                          <p:attrName>ppt_y</p:attrName>
                                        </p:attrNameLst>
                                      </p:cBhvr>
                                      <p:tavLst>
                                        <p:tav tm="0">
                                          <p:val>
                                            <p:strVal val="ppt_y"/>
                                          </p:val>
                                        </p:tav>
                                        <p:tav tm="100000">
                                          <p:val>
                                            <p:strVal val="ppt_y"/>
                                          </p:val>
                                        </p:tav>
                                      </p:tavLst>
                                    </p:anim>
                                    <p:set>
                                      <p:cBhvr>
                                        <p:cTn id="672" dur="1" fill="hold">
                                          <p:stCondLst>
                                            <p:cond delay="4499"/>
                                          </p:stCondLst>
                                        </p:cTn>
                                        <p:tgtEl>
                                          <p:spTgt spid="68"/>
                                        </p:tgtEl>
                                        <p:attrNameLst>
                                          <p:attrName>style.visibility</p:attrName>
                                        </p:attrNameLst>
                                      </p:cBhvr>
                                      <p:to>
                                        <p:strVal val="hidden"/>
                                      </p:to>
                                    </p:set>
                                  </p:childTnLst>
                                </p:cTn>
                              </p:par>
                              <p:par>
                                <p:cTn id="673" presetID="3" presetClass="exit" presetSubtype="5" fill="hold" grpId="2" nodeType="withEffect">
                                  <p:stCondLst>
                                    <p:cond delay="0"/>
                                  </p:stCondLst>
                                  <p:childTnLst>
                                    <p:animEffect transition="out" filter="blinds(vertical)">
                                      <p:cBhvr>
                                        <p:cTn id="674" dur="5500"/>
                                        <p:tgtEl>
                                          <p:spTgt spid="68"/>
                                        </p:tgtEl>
                                      </p:cBhvr>
                                    </p:animEffect>
                                    <p:set>
                                      <p:cBhvr>
                                        <p:cTn id="675" dur="1" fill="hold">
                                          <p:stCondLst>
                                            <p:cond delay="5499"/>
                                          </p:stCondLst>
                                        </p:cTn>
                                        <p:tgtEl>
                                          <p:spTgt spid="68"/>
                                        </p:tgtEl>
                                        <p:attrNameLst>
                                          <p:attrName>style.visibility</p:attrName>
                                        </p:attrNameLst>
                                      </p:cBhvr>
                                      <p:to>
                                        <p:strVal val="hidden"/>
                                      </p:to>
                                    </p:set>
                                  </p:childTnLst>
                                </p:cTn>
                              </p:par>
                              <p:par>
                                <p:cTn id="676" presetID="2" presetClass="entr" presetSubtype="8" fill="hold" grpId="0" nodeType="withEffect">
                                  <p:stCondLst>
                                    <p:cond delay="0"/>
                                  </p:stCondLst>
                                  <p:childTnLst>
                                    <p:set>
                                      <p:cBhvr>
                                        <p:cTn id="677" dur="1" fill="hold">
                                          <p:stCondLst>
                                            <p:cond delay="0"/>
                                          </p:stCondLst>
                                        </p:cTn>
                                        <p:tgtEl>
                                          <p:spTgt spid="67"/>
                                        </p:tgtEl>
                                        <p:attrNameLst>
                                          <p:attrName>style.visibility</p:attrName>
                                        </p:attrNameLst>
                                      </p:cBhvr>
                                      <p:to>
                                        <p:strVal val="visible"/>
                                      </p:to>
                                    </p:set>
                                    <p:anim calcmode="lin" valueType="num">
                                      <p:cBhvr additive="base">
                                        <p:cTn id="678" dur="4000" fill="hold"/>
                                        <p:tgtEl>
                                          <p:spTgt spid="67"/>
                                        </p:tgtEl>
                                        <p:attrNameLst>
                                          <p:attrName>ppt_x</p:attrName>
                                        </p:attrNameLst>
                                      </p:cBhvr>
                                      <p:tavLst>
                                        <p:tav tm="0">
                                          <p:val>
                                            <p:strVal val="0-#ppt_w/2"/>
                                          </p:val>
                                        </p:tav>
                                        <p:tav tm="100000">
                                          <p:val>
                                            <p:strVal val="#ppt_x"/>
                                          </p:val>
                                        </p:tav>
                                      </p:tavLst>
                                    </p:anim>
                                    <p:anim calcmode="lin" valueType="num">
                                      <p:cBhvr additive="base">
                                        <p:cTn id="679" dur="4000" fill="hold"/>
                                        <p:tgtEl>
                                          <p:spTgt spid="67"/>
                                        </p:tgtEl>
                                        <p:attrNameLst>
                                          <p:attrName>ppt_y</p:attrName>
                                        </p:attrNameLst>
                                      </p:cBhvr>
                                      <p:tavLst>
                                        <p:tav tm="0">
                                          <p:val>
                                            <p:strVal val="#ppt_y"/>
                                          </p:val>
                                        </p:tav>
                                        <p:tav tm="100000">
                                          <p:val>
                                            <p:strVal val="#ppt_y"/>
                                          </p:val>
                                        </p:tav>
                                      </p:tavLst>
                                    </p:anim>
                                  </p:childTnLst>
                                </p:cTn>
                              </p:par>
                              <p:par>
                                <p:cTn id="680" presetID="2" presetClass="exit" presetSubtype="8" fill="hold" grpId="1" nodeType="withEffect">
                                  <p:stCondLst>
                                    <p:cond delay="0"/>
                                  </p:stCondLst>
                                  <p:childTnLst>
                                    <p:anim calcmode="lin" valueType="num">
                                      <p:cBhvr additive="base">
                                        <p:cTn id="681" dur="4500"/>
                                        <p:tgtEl>
                                          <p:spTgt spid="67"/>
                                        </p:tgtEl>
                                        <p:attrNameLst>
                                          <p:attrName>ppt_x</p:attrName>
                                        </p:attrNameLst>
                                      </p:cBhvr>
                                      <p:tavLst>
                                        <p:tav tm="0">
                                          <p:val>
                                            <p:strVal val="ppt_x"/>
                                          </p:val>
                                        </p:tav>
                                        <p:tav tm="100000">
                                          <p:val>
                                            <p:strVal val="0-ppt_w/2"/>
                                          </p:val>
                                        </p:tav>
                                      </p:tavLst>
                                    </p:anim>
                                    <p:anim calcmode="lin" valueType="num">
                                      <p:cBhvr additive="base">
                                        <p:cTn id="682" dur="4500"/>
                                        <p:tgtEl>
                                          <p:spTgt spid="67"/>
                                        </p:tgtEl>
                                        <p:attrNameLst>
                                          <p:attrName>ppt_y</p:attrName>
                                        </p:attrNameLst>
                                      </p:cBhvr>
                                      <p:tavLst>
                                        <p:tav tm="0">
                                          <p:val>
                                            <p:strVal val="ppt_y"/>
                                          </p:val>
                                        </p:tav>
                                        <p:tav tm="100000">
                                          <p:val>
                                            <p:strVal val="ppt_y"/>
                                          </p:val>
                                        </p:tav>
                                      </p:tavLst>
                                    </p:anim>
                                    <p:set>
                                      <p:cBhvr>
                                        <p:cTn id="683" dur="1" fill="hold">
                                          <p:stCondLst>
                                            <p:cond delay="4499"/>
                                          </p:stCondLst>
                                        </p:cTn>
                                        <p:tgtEl>
                                          <p:spTgt spid="67"/>
                                        </p:tgtEl>
                                        <p:attrNameLst>
                                          <p:attrName>style.visibility</p:attrName>
                                        </p:attrNameLst>
                                      </p:cBhvr>
                                      <p:to>
                                        <p:strVal val="hidden"/>
                                      </p:to>
                                    </p:set>
                                  </p:childTnLst>
                                </p:cTn>
                              </p:par>
                              <p:par>
                                <p:cTn id="684" presetID="3" presetClass="exit" presetSubtype="5" fill="hold" grpId="2" nodeType="withEffect">
                                  <p:stCondLst>
                                    <p:cond delay="0"/>
                                  </p:stCondLst>
                                  <p:childTnLst>
                                    <p:animEffect transition="out" filter="blinds(vertical)">
                                      <p:cBhvr>
                                        <p:cTn id="685" dur="5500"/>
                                        <p:tgtEl>
                                          <p:spTgt spid="67"/>
                                        </p:tgtEl>
                                      </p:cBhvr>
                                    </p:animEffect>
                                    <p:set>
                                      <p:cBhvr>
                                        <p:cTn id="686" dur="1" fill="hold">
                                          <p:stCondLst>
                                            <p:cond delay="5499"/>
                                          </p:stCondLst>
                                        </p:cTn>
                                        <p:tgtEl>
                                          <p:spTgt spid="67"/>
                                        </p:tgtEl>
                                        <p:attrNameLst>
                                          <p:attrName>style.visibility</p:attrName>
                                        </p:attrNameLst>
                                      </p:cBhvr>
                                      <p:to>
                                        <p:strVal val="hidden"/>
                                      </p:to>
                                    </p:set>
                                  </p:childTnLst>
                                </p:cTn>
                              </p:par>
                              <p:par>
                                <p:cTn id="687" presetID="2" presetClass="entr" presetSubtype="8" fill="hold" grpId="0" nodeType="withEffect">
                                  <p:stCondLst>
                                    <p:cond delay="0"/>
                                  </p:stCondLst>
                                  <p:childTnLst>
                                    <p:set>
                                      <p:cBhvr>
                                        <p:cTn id="688" dur="1" fill="hold">
                                          <p:stCondLst>
                                            <p:cond delay="0"/>
                                          </p:stCondLst>
                                        </p:cTn>
                                        <p:tgtEl>
                                          <p:spTgt spid="66"/>
                                        </p:tgtEl>
                                        <p:attrNameLst>
                                          <p:attrName>style.visibility</p:attrName>
                                        </p:attrNameLst>
                                      </p:cBhvr>
                                      <p:to>
                                        <p:strVal val="visible"/>
                                      </p:to>
                                    </p:set>
                                    <p:anim calcmode="lin" valueType="num">
                                      <p:cBhvr additive="base">
                                        <p:cTn id="689" dur="4000" fill="hold"/>
                                        <p:tgtEl>
                                          <p:spTgt spid="66"/>
                                        </p:tgtEl>
                                        <p:attrNameLst>
                                          <p:attrName>ppt_x</p:attrName>
                                        </p:attrNameLst>
                                      </p:cBhvr>
                                      <p:tavLst>
                                        <p:tav tm="0">
                                          <p:val>
                                            <p:strVal val="0-#ppt_w/2"/>
                                          </p:val>
                                        </p:tav>
                                        <p:tav tm="100000">
                                          <p:val>
                                            <p:strVal val="#ppt_x"/>
                                          </p:val>
                                        </p:tav>
                                      </p:tavLst>
                                    </p:anim>
                                    <p:anim calcmode="lin" valueType="num">
                                      <p:cBhvr additive="base">
                                        <p:cTn id="690" dur="4000" fill="hold"/>
                                        <p:tgtEl>
                                          <p:spTgt spid="66"/>
                                        </p:tgtEl>
                                        <p:attrNameLst>
                                          <p:attrName>ppt_y</p:attrName>
                                        </p:attrNameLst>
                                      </p:cBhvr>
                                      <p:tavLst>
                                        <p:tav tm="0">
                                          <p:val>
                                            <p:strVal val="#ppt_y"/>
                                          </p:val>
                                        </p:tav>
                                        <p:tav tm="100000">
                                          <p:val>
                                            <p:strVal val="#ppt_y"/>
                                          </p:val>
                                        </p:tav>
                                      </p:tavLst>
                                    </p:anim>
                                  </p:childTnLst>
                                </p:cTn>
                              </p:par>
                              <p:par>
                                <p:cTn id="691" presetID="2" presetClass="exit" presetSubtype="8" fill="hold" grpId="1" nodeType="withEffect">
                                  <p:stCondLst>
                                    <p:cond delay="0"/>
                                  </p:stCondLst>
                                  <p:childTnLst>
                                    <p:anim calcmode="lin" valueType="num">
                                      <p:cBhvr additive="base">
                                        <p:cTn id="692" dur="4500"/>
                                        <p:tgtEl>
                                          <p:spTgt spid="66"/>
                                        </p:tgtEl>
                                        <p:attrNameLst>
                                          <p:attrName>ppt_x</p:attrName>
                                        </p:attrNameLst>
                                      </p:cBhvr>
                                      <p:tavLst>
                                        <p:tav tm="0">
                                          <p:val>
                                            <p:strVal val="ppt_x"/>
                                          </p:val>
                                        </p:tav>
                                        <p:tav tm="100000">
                                          <p:val>
                                            <p:strVal val="0-ppt_w/2"/>
                                          </p:val>
                                        </p:tav>
                                      </p:tavLst>
                                    </p:anim>
                                    <p:anim calcmode="lin" valueType="num">
                                      <p:cBhvr additive="base">
                                        <p:cTn id="693" dur="4500"/>
                                        <p:tgtEl>
                                          <p:spTgt spid="66"/>
                                        </p:tgtEl>
                                        <p:attrNameLst>
                                          <p:attrName>ppt_y</p:attrName>
                                        </p:attrNameLst>
                                      </p:cBhvr>
                                      <p:tavLst>
                                        <p:tav tm="0">
                                          <p:val>
                                            <p:strVal val="ppt_y"/>
                                          </p:val>
                                        </p:tav>
                                        <p:tav tm="100000">
                                          <p:val>
                                            <p:strVal val="ppt_y"/>
                                          </p:val>
                                        </p:tav>
                                      </p:tavLst>
                                    </p:anim>
                                    <p:set>
                                      <p:cBhvr>
                                        <p:cTn id="694" dur="1" fill="hold">
                                          <p:stCondLst>
                                            <p:cond delay="4499"/>
                                          </p:stCondLst>
                                        </p:cTn>
                                        <p:tgtEl>
                                          <p:spTgt spid="66"/>
                                        </p:tgtEl>
                                        <p:attrNameLst>
                                          <p:attrName>style.visibility</p:attrName>
                                        </p:attrNameLst>
                                      </p:cBhvr>
                                      <p:to>
                                        <p:strVal val="hidden"/>
                                      </p:to>
                                    </p:set>
                                  </p:childTnLst>
                                </p:cTn>
                              </p:par>
                              <p:par>
                                <p:cTn id="695" presetID="3" presetClass="exit" presetSubtype="5" fill="hold" grpId="2" nodeType="withEffect">
                                  <p:stCondLst>
                                    <p:cond delay="0"/>
                                  </p:stCondLst>
                                  <p:childTnLst>
                                    <p:animEffect transition="out" filter="blinds(vertical)">
                                      <p:cBhvr>
                                        <p:cTn id="696" dur="5500"/>
                                        <p:tgtEl>
                                          <p:spTgt spid="66"/>
                                        </p:tgtEl>
                                      </p:cBhvr>
                                    </p:animEffect>
                                    <p:set>
                                      <p:cBhvr>
                                        <p:cTn id="697" dur="1" fill="hold">
                                          <p:stCondLst>
                                            <p:cond delay="5499"/>
                                          </p:stCondLst>
                                        </p:cTn>
                                        <p:tgtEl>
                                          <p:spTgt spid="66"/>
                                        </p:tgtEl>
                                        <p:attrNameLst>
                                          <p:attrName>style.visibility</p:attrName>
                                        </p:attrNameLst>
                                      </p:cBhvr>
                                      <p:to>
                                        <p:strVal val="hidden"/>
                                      </p:to>
                                    </p:set>
                                  </p:childTnLst>
                                </p:cTn>
                              </p:par>
                              <p:par>
                                <p:cTn id="698" presetID="2" presetClass="entr" presetSubtype="8" fill="hold" grpId="0" nodeType="withEffect">
                                  <p:stCondLst>
                                    <p:cond delay="0"/>
                                  </p:stCondLst>
                                  <p:childTnLst>
                                    <p:set>
                                      <p:cBhvr>
                                        <p:cTn id="699" dur="1" fill="hold">
                                          <p:stCondLst>
                                            <p:cond delay="0"/>
                                          </p:stCondLst>
                                        </p:cTn>
                                        <p:tgtEl>
                                          <p:spTgt spid="65"/>
                                        </p:tgtEl>
                                        <p:attrNameLst>
                                          <p:attrName>style.visibility</p:attrName>
                                        </p:attrNameLst>
                                      </p:cBhvr>
                                      <p:to>
                                        <p:strVal val="visible"/>
                                      </p:to>
                                    </p:set>
                                    <p:anim calcmode="lin" valueType="num">
                                      <p:cBhvr additive="base">
                                        <p:cTn id="700" dur="4000" fill="hold"/>
                                        <p:tgtEl>
                                          <p:spTgt spid="65"/>
                                        </p:tgtEl>
                                        <p:attrNameLst>
                                          <p:attrName>ppt_x</p:attrName>
                                        </p:attrNameLst>
                                      </p:cBhvr>
                                      <p:tavLst>
                                        <p:tav tm="0">
                                          <p:val>
                                            <p:strVal val="0-#ppt_w/2"/>
                                          </p:val>
                                        </p:tav>
                                        <p:tav tm="100000">
                                          <p:val>
                                            <p:strVal val="#ppt_x"/>
                                          </p:val>
                                        </p:tav>
                                      </p:tavLst>
                                    </p:anim>
                                    <p:anim calcmode="lin" valueType="num">
                                      <p:cBhvr additive="base">
                                        <p:cTn id="701" dur="4000" fill="hold"/>
                                        <p:tgtEl>
                                          <p:spTgt spid="65"/>
                                        </p:tgtEl>
                                        <p:attrNameLst>
                                          <p:attrName>ppt_y</p:attrName>
                                        </p:attrNameLst>
                                      </p:cBhvr>
                                      <p:tavLst>
                                        <p:tav tm="0">
                                          <p:val>
                                            <p:strVal val="#ppt_y"/>
                                          </p:val>
                                        </p:tav>
                                        <p:tav tm="100000">
                                          <p:val>
                                            <p:strVal val="#ppt_y"/>
                                          </p:val>
                                        </p:tav>
                                      </p:tavLst>
                                    </p:anim>
                                  </p:childTnLst>
                                </p:cTn>
                              </p:par>
                              <p:par>
                                <p:cTn id="702" presetID="2" presetClass="exit" presetSubtype="8" fill="hold" grpId="1" nodeType="withEffect">
                                  <p:stCondLst>
                                    <p:cond delay="0"/>
                                  </p:stCondLst>
                                  <p:childTnLst>
                                    <p:anim calcmode="lin" valueType="num">
                                      <p:cBhvr additive="base">
                                        <p:cTn id="703" dur="4500"/>
                                        <p:tgtEl>
                                          <p:spTgt spid="65"/>
                                        </p:tgtEl>
                                        <p:attrNameLst>
                                          <p:attrName>ppt_x</p:attrName>
                                        </p:attrNameLst>
                                      </p:cBhvr>
                                      <p:tavLst>
                                        <p:tav tm="0">
                                          <p:val>
                                            <p:strVal val="ppt_x"/>
                                          </p:val>
                                        </p:tav>
                                        <p:tav tm="100000">
                                          <p:val>
                                            <p:strVal val="0-ppt_w/2"/>
                                          </p:val>
                                        </p:tav>
                                      </p:tavLst>
                                    </p:anim>
                                    <p:anim calcmode="lin" valueType="num">
                                      <p:cBhvr additive="base">
                                        <p:cTn id="704" dur="4500"/>
                                        <p:tgtEl>
                                          <p:spTgt spid="65"/>
                                        </p:tgtEl>
                                        <p:attrNameLst>
                                          <p:attrName>ppt_y</p:attrName>
                                        </p:attrNameLst>
                                      </p:cBhvr>
                                      <p:tavLst>
                                        <p:tav tm="0">
                                          <p:val>
                                            <p:strVal val="ppt_y"/>
                                          </p:val>
                                        </p:tav>
                                        <p:tav tm="100000">
                                          <p:val>
                                            <p:strVal val="ppt_y"/>
                                          </p:val>
                                        </p:tav>
                                      </p:tavLst>
                                    </p:anim>
                                    <p:set>
                                      <p:cBhvr>
                                        <p:cTn id="705" dur="1" fill="hold">
                                          <p:stCondLst>
                                            <p:cond delay="4499"/>
                                          </p:stCondLst>
                                        </p:cTn>
                                        <p:tgtEl>
                                          <p:spTgt spid="65"/>
                                        </p:tgtEl>
                                        <p:attrNameLst>
                                          <p:attrName>style.visibility</p:attrName>
                                        </p:attrNameLst>
                                      </p:cBhvr>
                                      <p:to>
                                        <p:strVal val="hidden"/>
                                      </p:to>
                                    </p:set>
                                  </p:childTnLst>
                                </p:cTn>
                              </p:par>
                              <p:par>
                                <p:cTn id="706" presetID="3" presetClass="exit" presetSubtype="5" fill="hold" grpId="2" nodeType="withEffect">
                                  <p:stCondLst>
                                    <p:cond delay="0"/>
                                  </p:stCondLst>
                                  <p:childTnLst>
                                    <p:animEffect transition="out" filter="blinds(vertical)">
                                      <p:cBhvr>
                                        <p:cTn id="707" dur="5500"/>
                                        <p:tgtEl>
                                          <p:spTgt spid="65"/>
                                        </p:tgtEl>
                                      </p:cBhvr>
                                    </p:animEffect>
                                    <p:set>
                                      <p:cBhvr>
                                        <p:cTn id="708" dur="1" fill="hold">
                                          <p:stCondLst>
                                            <p:cond delay="5499"/>
                                          </p:stCondLst>
                                        </p:cTn>
                                        <p:tgtEl>
                                          <p:spTgt spid="65"/>
                                        </p:tgtEl>
                                        <p:attrNameLst>
                                          <p:attrName>style.visibility</p:attrName>
                                        </p:attrNameLst>
                                      </p:cBhvr>
                                      <p:to>
                                        <p:strVal val="hidden"/>
                                      </p:to>
                                    </p:set>
                                  </p:childTnLst>
                                </p:cTn>
                              </p:par>
                              <p:par>
                                <p:cTn id="709" presetID="2" presetClass="entr" presetSubtype="8" fill="hold" grpId="0" nodeType="withEffect">
                                  <p:stCondLst>
                                    <p:cond delay="0"/>
                                  </p:stCondLst>
                                  <p:childTnLst>
                                    <p:set>
                                      <p:cBhvr>
                                        <p:cTn id="710" dur="1" fill="hold">
                                          <p:stCondLst>
                                            <p:cond delay="0"/>
                                          </p:stCondLst>
                                        </p:cTn>
                                        <p:tgtEl>
                                          <p:spTgt spid="64"/>
                                        </p:tgtEl>
                                        <p:attrNameLst>
                                          <p:attrName>style.visibility</p:attrName>
                                        </p:attrNameLst>
                                      </p:cBhvr>
                                      <p:to>
                                        <p:strVal val="visible"/>
                                      </p:to>
                                    </p:set>
                                    <p:anim calcmode="lin" valueType="num">
                                      <p:cBhvr additive="base">
                                        <p:cTn id="711" dur="4000" fill="hold"/>
                                        <p:tgtEl>
                                          <p:spTgt spid="64"/>
                                        </p:tgtEl>
                                        <p:attrNameLst>
                                          <p:attrName>ppt_x</p:attrName>
                                        </p:attrNameLst>
                                      </p:cBhvr>
                                      <p:tavLst>
                                        <p:tav tm="0">
                                          <p:val>
                                            <p:strVal val="0-#ppt_w/2"/>
                                          </p:val>
                                        </p:tav>
                                        <p:tav tm="100000">
                                          <p:val>
                                            <p:strVal val="#ppt_x"/>
                                          </p:val>
                                        </p:tav>
                                      </p:tavLst>
                                    </p:anim>
                                    <p:anim calcmode="lin" valueType="num">
                                      <p:cBhvr additive="base">
                                        <p:cTn id="712" dur="4000" fill="hold"/>
                                        <p:tgtEl>
                                          <p:spTgt spid="64"/>
                                        </p:tgtEl>
                                        <p:attrNameLst>
                                          <p:attrName>ppt_y</p:attrName>
                                        </p:attrNameLst>
                                      </p:cBhvr>
                                      <p:tavLst>
                                        <p:tav tm="0">
                                          <p:val>
                                            <p:strVal val="#ppt_y"/>
                                          </p:val>
                                        </p:tav>
                                        <p:tav tm="100000">
                                          <p:val>
                                            <p:strVal val="#ppt_y"/>
                                          </p:val>
                                        </p:tav>
                                      </p:tavLst>
                                    </p:anim>
                                  </p:childTnLst>
                                </p:cTn>
                              </p:par>
                              <p:par>
                                <p:cTn id="713" presetID="2" presetClass="exit" presetSubtype="8" fill="hold" grpId="1" nodeType="withEffect">
                                  <p:stCondLst>
                                    <p:cond delay="0"/>
                                  </p:stCondLst>
                                  <p:childTnLst>
                                    <p:anim calcmode="lin" valueType="num">
                                      <p:cBhvr additive="base">
                                        <p:cTn id="714" dur="4500"/>
                                        <p:tgtEl>
                                          <p:spTgt spid="64"/>
                                        </p:tgtEl>
                                        <p:attrNameLst>
                                          <p:attrName>ppt_x</p:attrName>
                                        </p:attrNameLst>
                                      </p:cBhvr>
                                      <p:tavLst>
                                        <p:tav tm="0">
                                          <p:val>
                                            <p:strVal val="ppt_x"/>
                                          </p:val>
                                        </p:tav>
                                        <p:tav tm="100000">
                                          <p:val>
                                            <p:strVal val="0-ppt_w/2"/>
                                          </p:val>
                                        </p:tav>
                                      </p:tavLst>
                                    </p:anim>
                                    <p:anim calcmode="lin" valueType="num">
                                      <p:cBhvr additive="base">
                                        <p:cTn id="715" dur="4500"/>
                                        <p:tgtEl>
                                          <p:spTgt spid="64"/>
                                        </p:tgtEl>
                                        <p:attrNameLst>
                                          <p:attrName>ppt_y</p:attrName>
                                        </p:attrNameLst>
                                      </p:cBhvr>
                                      <p:tavLst>
                                        <p:tav tm="0">
                                          <p:val>
                                            <p:strVal val="ppt_y"/>
                                          </p:val>
                                        </p:tav>
                                        <p:tav tm="100000">
                                          <p:val>
                                            <p:strVal val="ppt_y"/>
                                          </p:val>
                                        </p:tav>
                                      </p:tavLst>
                                    </p:anim>
                                    <p:set>
                                      <p:cBhvr>
                                        <p:cTn id="716" dur="1" fill="hold">
                                          <p:stCondLst>
                                            <p:cond delay="4499"/>
                                          </p:stCondLst>
                                        </p:cTn>
                                        <p:tgtEl>
                                          <p:spTgt spid="64"/>
                                        </p:tgtEl>
                                        <p:attrNameLst>
                                          <p:attrName>style.visibility</p:attrName>
                                        </p:attrNameLst>
                                      </p:cBhvr>
                                      <p:to>
                                        <p:strVal val="hidden"/>
                                      </p:to>
                                    </p:set>
                                  </p:childTnLst>
                                </p:cTn>
                              </p:par>
                              <p:par>
                                <p:cTn id="717" presetID="3" presetClass="exit" presetSubtype="5" fill="hold" grpId="2" nodeType="withEffect">
                                  <p:stCondLst>
                                    <p:cond delay="0"/>
                                  </p:stCondLst>
                                  <p:childTnLst>
                                    <p:animEffect transition="out" filter="blinds(vertical)">
                                      <p:cBhvr>
                                        <p:cTn id="718" dur="5500"/>
                                        <p:tgtEl>
                                          <p:spTgt spid="64"/>
                                        </p:tgtEl>
                                      </p:cBhvr>
                                    </p:animEffect>
                                    <p:set>
                                      <p:cBhvr>
                                        <p:cTn id="719" dur="1" fill="hold">
                                          <p:stCondLst>
                                            <p:cond delay="5499"/>
                                          </p:stCondLst>
                                        </p:cTn>
                                        <p:tgtEl>
                                          <p:spTgt spid="64"/>
                                        </p:tgtEl>
                                        <p:attrNameLst>
                                          <p:attrName>style.visibility</p:attrName>
                                        </p:attrNameLst>
                                      </p:cBhvr>
                                      <p:to>
                                        <p:strVal val="hidden"/>
                                      </p:to>
                                    </p:set>
                                  </p:childTnLst>
                                </p:cTn>
                              </p:par>
                              <p:par>
                                <p:cTn id="720" presetID="2" presetClass="entr" presetSubtype="8" fill="hold" grpId="0" nodeType="withEffect">
                                  <p:stCondLst>
                                    <p:cond delay="0"/>
                                  </p:stCondLst>
                                  <p:childTnLst>
                                    <p:set>
                                      <p:cBhvr>
                                        <p:cTn id="721" dur="1" fill="hold">
                                          <p:stCondLst>
                                            <p:cond delay="0"/>
                                          </p:stCondLst>
                                        </p:cTn>
                                        <p:tgtEl>
                                          <p:spTgt spid="63"/>
                                        </p:tgtEl>
                                        <p:attrNameLst>
                                          <p:attrName>style.visibility</p:attrName>
                                        </p:attrNameLst>
                                      </p:cBhvr>
                                      <p:to>
                                        <p:strVal val="visible"/>
                                      </p:to>
                                    </p:set>
                                    <p:anim calcmode="lin" valueType="num">
                                      <p:cBhvr additive="base">
                                        <p:cTn id="722" dur="4000" fill="hold"/>
                                        <p:tgtEl>
                                          <p:spTgt spid="63"/>
                                        </p:tgtEl>
                                        <p:attrNameLst>
                                          <p:attrName>ppt_x</p:attrName>
                                        </p:attrNameLst>
                                      </p:cBhvr>
                                      <p:tavLst>
                                        <p:tav tm="0">
                                          <p:val>
                                            <p:strVal val="0-#ppt_w/2"/>
                                          </p:val>
                                        </p:tav>
                                        <p:tav tm="100000">
                                          <p:val>
                                            <p:strVal val="#ppt_x"/>
                                          </p:val>
                                        </p:tav>
                                      </p:tavLst>
                                    </p:anim>
                                    <p:anim calcmode="lin" valueType="num">
                                      <p:cBhvr additive="base">
                                        <p:cTn id="723" dur="4000" fill="hold"/>
                                        <p:tgtEl>
                                          <p:spTgt spid="63"/>
                                        </p:tgtEl>
                                        <p:attrNameLst>
                                          <p:attrName>ppt_y</p:attrName>
                                        </p:attrNameLst>
                                      </p:cBhvr>
                                      <p:tavLst>
                                        <p:tav tm="0">
                                          <p:val>
                                            <p:strVal val="#ppt_y"/>
                                          </p:val>
                                        </p:tav>
                                        <p:tav tm="100000">
                                          <p:val>
                                            <p:strVal val="#ppt_y"/>
                                          </p:val>
                                        </p:tav>
                                      </p:tavLst>
                                    </p:anim>
                                  </p:childTnLst>
                                </p:cTn>
                              </p:par>
                              <p:par>
                                <p:cTn id="724" presetID="2" presetClass="exit" presetSubtype="8" fill="hold" grpId="1" nodeType="withEffect">
                                  <p:stCondLst>
                                    <p:cond delay="0"/>
                                  </p:stCondLst>
                                  <p:childTnLst>
                                    <p:anim calcmode="lin" valueType="num">
                                      <p:cBhvr additive="base">
                                        <p:cTn id="725" dur="4500"/>
                                        <p:tgtEl>
                                          <p:spTgt spid="63"/>
                                        </p:tgtEl>
                                        <p:attrNameLst>
                                          <p:attrName>ppt_x</p:attrName>
                                        </p:attrNameLst>
                                      </p:cBhvr>
                                      <p:tavLst>
                                        <p:tav tm="0">
                                          <p:val>
                                            <p:strVal val="ppt_x"/>
                                          </p:val>
                                        </p:tav>
                                        <p:tav tm="100000">
                                          <p:val>
                                            <p:strVal val="0-ppt_w/2"/>
                                          </p:val>
                                        </p:tav>
                                      </p:tavLst>
                                    </p:anim>
                                    <p:anim calcmode="lin" valueType="num">
                                      <p:cBhvr additive="base">
                                        <p:cTn id="726" dur="4500"/>
                                        <p:tgtEl>
                                          <p:spTgt spid="63"/>
                                        </p:tgtEl>
                                        <p:attrNameLst>
                                          <p:attrName>ppt_y</p:attrName>
                                        </p:attrNameLst>
                                      </p:cBhvr>
                                      <p:tavLst>
                                        <p:tav tm="0">
                                          <p:val>
                                            <p:strVal val="ppt_y"/>
                                          </p:val>
                                        </p:tav>
                                        <p:tav tm="100000">
                                          <p:val>
                                            <p:strVal val="ppt_y"/>
                                          </p:val>
                                        </p:tav>
                                      </p:tavLst>
                                    </p:anim>
                                    <p:set>
                                      <p:cBhvr>
                                        <p:cTn id="727" dur="1" fill="hold">
                                          <p:stCondLst>
                                            <p:cond delay="4499"/>
                                          </p:stCondLst>
                                        </p:cTn>
                                        <p:tgtEl>
                                          <p:spTgt spid="63"/>
                                        </p:tgtEl>
                                        <p:attrNameLst>
                                          <p:attrName>style.visibility</p:attrName>
                                        </p:attrNameLst>
                                      </p:cBhvr>
                                      <p:to>
                                        <p:strVal val="hidden"/>
                                      </p:to>
                                    </p:set>
                                  </p:childTnLst>
                                </p:cTn>
                              </p:par>
                              <p:par>
                                <p:cTn id="728" presetID="3" presetClass="exit" presetSubtype="5" fill="hold" grpId="2" nodeType="withEffect">
                                  <p:stCondLst>
                                    <p:cond delay="0"/>
                                  </p:stCondLst>
                                  <p:childTnLst>
                                    <p:animEffect transition="out" filter="blinds(vertical)">
                                      <p:cBhvr>
                                        <p:cTn id="729" dur="5500"/>
                                        <p:tgtEl>
                                          <p:spTgt spid="63"/>
                                        </p:tgtEl>
                                      </p:cBhvr>
                                    </p:animEffect>
                                    <p:set>
                                      <p:cBhvr>
                                        <p:cTn id="730" dur="1" fill="hold">
                                          <p:stCondLst>
                                            <p:cond delay="5499"/>
                                          </p:stCondLst>
                                        </p:cTn>
                                        <p:tgtEl>
                                          <p:spTgt spid="63"/>
                                        </p:tgtEl>
                                        <p:attrNameLst>
                                          <p:attrName>style.visibility</p:attrName>
                                        </p:attrNameLst>
                                      </p:cBhvr>
                                      <p:to>
                                        <p:strVal val="hidden"/>
                                      </p:to>
                                    </p:set>
                                  </p:childTnLst>
                                </p:cTn>
                              </p:par>
                              <p:par>
                                <p:cTn id="731" presetID="2" presetClass="entr" presetSubtype="8" fill="hold" grpId="0" nodeType="withEffect">
                                  <p:stCondLst>
                                    <p:cond delay="0"/>
                                  </p:stCondLst>
                                  <p:childTnLst>
                                    <p:set>
                                      <p:cBhvr>
                                        <p:cTn id="732" dur="1" fill="hold">
                                          <p:stCondLst>
                                            <p:cond delay="0"/>
                                          </p:stCondLst>
                                        </p:cTn>
                                        <p:tgtEl>
                                          <p:spTgt spid="62"/>
                                        </p:tgtEl>
                                        <p:attrNameLst>
                                          <p:attrName>style.visibility</p:attrName>
                                        </p:attrNameLst>
                                      </p:cBhvr>
                                      <p:to>
                                        <p:strVal val="visible"/>
                                      </p:to>
                                    </p:set>
                                    <p:anim calcmode="lin" valueType="num">
                                      <p:cBhvr additive="base">
                                        <p:cTn id="733" dur="4000" fill="hold"/>
                                        <p:tgtEl>
                                          <p:spTgt spid="62"/>
                                        </p:tgtEl>
                                        <p:attrNameLst>
                                          <p:attrName>ppt_x</p:attrName>
                                        </p:attrNameLst>
                                      </p:cBhvr>
                                      <p:tavLst>
                                        <p:tav tm="0">
                                          <p:val>
                                            <p:strVal val="0-#ppt_w/2"/>
                                          </p:val>
                                        </p:tav>
                                        <p:tav tm="100000">
                                          <p:val>
                                            <p:strVal val="#ppt_x"/>
                                          </p:val>
                                        </p:tav>
                                      </p:tavLst>
                                    </p:anim>
                                    <p:anim calcmode="lin" valueType="num">
                                      <p:cBhvr additive="base">
                                        <p:cTn id="734" dur="4000" fill="hold"/>
                                        <p:tgtEl>
                                          <p:spTgt spid="62"/>
                                        </p:tgtEl>
                                        <p:attrNameLst>
                                          <p:attrName>ppt_y</p:attrName>
                                        </p:attrNameLst>
                                      </p:cBhvr>
                                      <p:tavLst>
                                        <p:tav tm="0">
                                          <p:val>
                                            <p:strVal val="#ppt_y"/>
                                          </p:val>
                                        </p:tav>
                                        <p:tav tm="100000">
                                          <p:val>
                                            <p:strVal val="#ppt_y"/>
                                          </p:val>
                                        </p:tav>
                                      </p:tavLst>
                                    </p:anim>
                                  </p:childTnLst>
                                </p:cTn>
                              </p:par>
                              <p:par>
                                <p:cTn id="735" presetID="2" presetClass="exit" presetSubtype="8" fill="hold" grpId="1" nodeType="withEffect">
                                  <p:stCondLst>
                                    <p:cond delay="0"/>
                                  </p:stCondLst>
                                  <p:childTnLst>
                                    <p:anim calcmode="lin" valueType="num">
                                      <p:cBhvr additive="base">
                                        <p:cTn id="736" dur="4500"/>
                                        <p:tgtEl>
                                          <p:spTgt spid="62"/>
                                        </p:tgtEl>
                                        <p:attrNameLst>
                                          <p:attrName>ppt_x</p:attrName>
                                        </p:attrNameLst>
                                      </p:cBhvr>
                                      <p:tavLst>
                                        <p:tav tm="0">
                                          <p:val>
                                            <p:strVal val="ppt_x"/>
                                          </p:val>
                                        </p:tav>
                                        <p:tav tm="100000">
                                          <p:val>
                                            <p:strVal val="0-ppt_w/2"/>
                                          </p:val>
                                        </p:tav>
                                      </p:tavLst>
                                    </p:anim>
                                    <p:anim calcmode="lin" valueType="num">
                                      <p:cBhvr additive="base">
                                        <p:cTn id="737" dur="4500"/>
                                        <p:tgtEl>
                                          <p:spTgt spid="62"/>
                                        </p:tgtEl>
                                        <p:attrNameLst>
                                          <p:attrName>ppt_y</p:attrName>
                                        </p:attrNameLst>
                                      </p:cBhvr>
                                      <p:tavLst>
                                        <p:tav tm="0">
                                          <p:val>
                                            <p:strVal val="ppt_y"/>
                                          </p:val>
                                        </p:tav>
                                        <p:tav tm="100000">
                                          <p:val>
                                            <p:strVal val="ppt_y"/>
                                          </p:val>
                                        </p:tav>
                                      </p:tavLst>
                                    </p:anim>
                                    <p:set>
                                      <p:cBhvr>
                                        <p:cTn id="738" dur="1" fill="hold">
                                          <p:stCondLst>
                                            <p:cond delay="4499"/>
                                          </p:stCondLst>
                                        </p:cTn>
                                        <p:tgtEl>
                                          <p:spTgt spid="62"/>
                                        </p:tgtEl>
                                        <p:attrNameLst>
                                          <p:attrName>style.visibility</p:attrName>
                                        </p:attrNameLst>
                                      </p:cBhvr>
                                      <p:to>
                                        <p:strVal val="hidden"/>
                                      </p:to>
                                    </p:set>
                                  </p:childTnLst>
                                </p:cTn>
                              </p:par>
                              <p:par>
                                <p:cTn id="739" presetID="3" presetClass="exit" presetSubtype="5" fill="hold" grpId="2" nodeType="withEffect">
                                  <p:stCondLst>
                                    <p:cond delay="0"/>
                                  </p:stCondLst>
                                  <p:childTnLst>
                                    <p:animEffect transition="out" filter="blinds(vertical)">
                                      <p:cBhvr>
                                        <p:cTn id="740" dur="5500"/>
                                        <p:tgtEl>
                                          <p:spTgt spid="62"/>
                                        </p:tgtEl>
                                      </p:cBhvr>
                                    </p:animEffect>
                                    <p:set>
                                      <p:cBhvr>
                                        <p:cTn id="741" dur="1" fill="hold">
                                          <p:stCondLst>
                                            <p:cond delay="5499"/>
                                          </p:stCondLst>
                                        </p:cTn>
                                        <p:tgtEl>
                                          <p:spTgt spid="62"/>
                                        </p:tgtEl>
                                        <p:attrNameLst>
                                          <p:attrName>style.visibility</p:attrName>
                                        </p:attrNameLst>
                                      </p:cBhvr>
                                      <p:to>
                                        <p:strVal val="hidden"/>
                                      </p:to>
                                    </p:set>
                                  </p:childTnLst>
                                </p:cTn>
                              </p:par>
                              <p:par>
                                <p:cTn id="742" presetID="2" presetClass="entr" presetSubtype="8" fill="hold" grpId="0" nodeType="withEffect">
                                  <p:stCondLst>
                                    <p:cond delay="0"/>
                                  </p:stCondLst>
                                  <p:childTnLst>
                                    <p:set>
                                      <p:cBhvr>
                                        <p:cTn id="743" dur="1" fill="hold">
                                          <p:stCondLst>
                                            <p:cond delay="0"/>
                                          </p:stCondLst>
                                        </p:cTn>
                                        <p:tgtEl>
                                          <p:spTgt spid="61"/>
                                        </p:tgtEl>
                                        <p:attrNameLst>
                                          <p:attrName>style.visibility</p:attrName>
                                        </p:attrNameLst>
                                      </p:cBhvr>
                                      <p:to>
                                        <p:strVal val="visible"/>
                                      </p:to>
                                    </p:set>
                                    <p:anim calcmode="lin" valueType="num">
                                      <p:cBhvr additive="base">
                                        <p:cTn id="744" dur="4000" fill="hold"/>
                                        <p:tgtEl>
                                          <p:spTgt spid="61"/>
                                        </p:tgtEl>
                                        <p:attrNameLst>
                                          <p:attrName>ppt_x</p:attrName>
                                        </p:attrNameLst>
                                      </p:cBhvr>
                                      <p:tavLst>
                                        <p:tav tm="0">
                                          <p:val>
                                            <p:strVal val="0-#ppt_w/2"/>
                                          </p:val>
                                        </p:tav>
                                        <p:tav tm="100000">
                                          <p:val>
                                            <p:strVal val="#ppt_x"/>
                                          </p:val>
                                        </p:tav>
                                      </p:tavLst>
                                    </p:anim>
                                    <p:anim calcmode="lin" valueType="num">
                                      <p:cBhvr additive="base">
                                        <p:cTn id="745" dur="4000" fill="hold"/>
                                        <p:tgtEl>
                                          <p:spTgt spid="61"/>
                                        </p:tgtEl>
                                        <p:attrNameLst>
                                          <p:attrName>ppt_y</p:attrName>
                                        </p:attrNameLst>
                                      </p:cBhvr>
                                      <p:tavLst>
                                        <p:tav tm="0">
                                          <p:val>
                                            <p:strVal val="#ppt_y"/>
                                          </p:val>
                                        </p:tav>
                                        <p:tav tm="100000">
                                          <p:val>
                                            <p:strVal val="#ppt_y"/>
                                          </p:val>
                                        </p:tav>
                                      </p:tavLst>
                                    </p:anim>
                                  </p:childTnLst>
                                </p:cTn>
                              </p:par>
                              <p:par>
                                <p:cTn id="746" presetID="2" presetClass="exit" presetSubtype="8" fill="hold" grpId="1" nodeType="withEffect">
                                  <p:stCondLst>
                                    <p:cond delay="0"/>
                                  </p:stCondLst>
                                  <p:childTnLst>
                                    <p:anim calcmode="lin" valueType="num">
                                      <p:cBhvr additive="base">
                                        <p:cTn id="747" dur="4500"/>
                                        <p:tgtEl>
                                          <p:spTgt spid="61"/>
                                        </p:tgtEl>
                                        <p:attrNameLst>
                                          <p:attrName>ppt_x</p:attrName>
                                        </p:attrNameLst>
                                      </p:cBhvr>
                                      <p:tavLst>
                                        <p:tav tm="0">
                                          <p:val>
                                            <p:strVal val="ppt_x"/>
                                          </p:val>
                                        </p:tav>
                                        <p:tav tm="100000">
                                          <p:val>
                                            <p:strVal val="0-ppt_w/2"/>
                                          </p:val>
                                        </p:tav>
                                      </p:tavLst>
                                    </p:anim>
                                    <p:anim calcmode="lin" valueType="num">
                                      <p:cBhvr additive="base">
                                        <p:cTn id="748" dur="4500"/>
                                        <p:tgtEl>
                                          <p:spTgt spid="61"/>
                                        </p:tgtEl>
                                        <p:attrNameLst>
                                          <p:attrName>ppt_y</p:attrName>
                                        </p:attrNameLst>
                                      </p:cBhvr>
                                      <p:tavLst>
                                        <p:tav tm="0">
                                          <p:val>
                                            <p:strVal val="ppt_y"/>
                                          </p:val>
                                        </p:tav>
                                        <p:tav tm="100000">
                                          <p:val>
                                            <p:strVal val="ppt_y"/>
                                          </p:val>
                                        </p:tav>
                                      </p:tavLst>
                                    </p:anim>
                                    <p:set>
                                      <p:cBhvr>
                                        <p:cTn id="749" dur="1" fill="hold">
                                          <p:stCondLst>
                                            <p:cond delay="4499"/>
                                          </p:stCondLst>
                                        </p:cTn>
                                        <p:tgtEl>
                                          <p:spTgt spid="61"/>
                                        </p:tgtEl>
                                        <p:attrNameLst>
                                          <p:attrName>style.visibility</p:attrName>
                                        </p:attrNameLst>
                                      </p:cBhvr>
                                      <p:to>
                                        <p:strVal val="hidden"/>
                                      </p:to>
                                    </p:set>
                                  </p:childTnLst>
                                </p:cTn>
                              </p:par>
                              <p:par>
                                <p:cTn id="750" presetID="3" presetClass="exit" presetSubtype="5" fill="hold" grpId="2" nodeType="withEffect">
                                  <p:stCondLst>
                                    <p:cond delay="0"/>
                                  </p:stCondLst>
                                  <p:childTnLst>
                                    <p:animEffect transition="out" filter="blinds(vertical)">
                                      <p:cBhvr>
                                        <p:cTn id="751" dur="5500"/>
                                        <p:tgtEl>
                                          <p:spTgt spid="61"/>
                                        </p:tgtEl>
                                      </p:cBhvr>
                                    </p:animEffect>
                                    <p:set>
                                      <p:cBhvr>
                                        <p:cTn id="752" dur="1" fill="hold">
                                          <p:stCondLst>
                                            <p:cond delay="5499"/>
                                          </p:stCondLst>
                                        </p:cTn>
                                        <p:tgtEl>
                                          <p:spTgt spid="61"/>
                                        </p:tgtEl>
                                        <p:attrNameLst>
                                          <p:attrName>style.visibility</p:attrName>
                                        </p:attrNameLst>
                                      </p:cBhvr>
                                      <p:to>
                                        <p:strVal val="hidden"/>
                                      </p:to>
                                    </p:set>
                                  </p:childTnLst>
                                </p:cTn>
                              </p:par>
                              <p:par>
                                <p:cTn id="753" presetID="2" presetClass="entr" presetSubtype="8" fill="hold" grpId="0" nodeType="withEffect">
                                  <p:stCondLst>
                                    <p:cond delay="0"/>
                                  </p:stCondLst>
                                  <p:childTnLst>
                                    <p:set>
                                      <p:cBhvr>
                                        <p:cTn id="754" dur="1" fill="hold">
                                          <p:stCondLst>
                                            <p:cond delay="0"/>
                                          </p:stCondLst>
                                        </p:cTn>
                                        <p:tgtEl>
                                          <p:spTgt spid="60"/>
                                        </p:tgtEl>
                                        <p:attrNameLst>
                                          <p:attrName>style.visibility</p:attrName>
                                        </p:attrNameLst>
                                      </p:cBhvr>
                                      <p:to>
                                        <p:strVal val="visible"/>
                                      </p:to>
                                    </p:set>
                                    <p:anim calcmode="lin" valueType="num">
                                      <p:cBhvr additive="base">
                                        <p:cTn id="755" dur="4000" fill="hold"/>
                                        <p:tgtEl>
                                          <p:spTgt spid="60"/>
                                        </p:tgtEl>
                                        <p:attrNameLst>
                                          <p:attrName>ppt_x</p:attrName>
                                        </p:attrNameLst>
                                      </p:cBhvr>
                                      <p:tavLst>
                                        <p:tav tm="0">
                                          <p:val>
                                            <p:strVal val="0-#ppt_w/2"/>
                                          </p:val>
                                        </p:tav>
                                        <p:tav tm="100000">
                                          <p:val>
                                            <p:strVal val="#ppt_x"/>
                                          </p:val>
                                        </p:tav>
                                      </p:tavLst>
                                    </p:anim>
                                    <p:anim calcmode="lin" valueType="num">
                                      <p:cBhvr additive="base">
                                        <p:cTn id="756" dur="4000" fill="hold"/>
                                        <p:tgtEl>
                                          <p:spTgt spid="60"/>
                                        </p:tgtEl>
                                        <p:attrNameLst>
                                          <p:attrName>ppt_y</p:attrName>
                                        </p:attrNameLst>
                                      </p:cBhvr>
                                      <p:tavLst>
                                        <p:tav tm="0">
                                          <p:val>
                                            <p:strVal val="#ppt_y"/>
                                          </p:val>
                                        </p:tav>
                                        <p:tav tm="100000">
                                          <p:val>
                                            <p:strVal val="#ppt_y"/>
                                          </p:val>
                                        </p:tav>
                                      </p:tavLst>
                                    </p:anim>
                                  </p:childTnLst>
                                </p:cTn>
                              </p:par>
                              <p:par>
                                <p:cTn id="757" presetID="2" presetClass="exit" presetSubtype="8" fill="hold" grpId="1" nodeType="withEffect">
                                  <p:stCondLst>
                                    <p:cond delay="0"/>
                                  </p:stCondLst>
                                  <p:childTnLst>
                                    <p:anim calcmode="lin" valueType="num">
                                      <p:cBhvr additive="base">
                                        <p:cTn id="758" dur="4500"/>
                                        <p:tgtEl>
                                          <p:spTgt spid="60"/>
                                        </p:tgtEl>
                                        <p:attrNameLst>
                                          <p:attrName>ppt_x</p:attrName>
                                        </p:attrNameLst>
                                      </p:cBhvr>
                                      <p:tavLst>
                                        <p:tav tm="0">
                                          <p:val>
                                            <p:strVal val="ppt_x"/>
                                          </p:val>
                                        </p:tav>
                                        <p:tav tm="100000">
                                          <p:val>
                                            <p:strVal val="0-ppt_w/2"/>
                                          </p:val>
                                        </p:tav>
                                      </p:tavLst>
                                    </p:anim>
                                    <p:anim calcmode="lin" valueType="num">
                                      <p:cBhvr additive="base">
                                        <p:cTn id="759" dur="4500"/>
                                        <p:tgtEl>
                                          <p:spTgt spid="60"/>
                                        </p:tgtEl>
                                        <p:attrNameLst>
                                          <p:attrName>ppt_y</p:attrName>
                                        </p:attrNameLst>
                                      </p:cBhvr>
                                      <p:tavLst>
                                        <p:tav tm="0">
                                          <p:val>
                                            <p:strVal val="ppt_y"/>
                                          </p:val>
                                        </p:tav>
                                        <p:tav tm="100000">
                                          <p:val>
                                            <p:strVal val="ppt_y"/>
                                          </p:val>
                                        </p:tav>
                                      </p:tavLst>
                                    </p:anim>
                                    <p:set>
                                      <p:cBhvr>
                                        <p:cTn id="760" dur="1" fill="hold">
                                          <p:stCondLst>
                                            <p:cond delay="4499"/>
                                          </p:stCondLst>
                                        </p:cTn>
                                        <p:tgtEl>
                                          <p:spTgt spid="60"/>
                                        </p:tgtEl>
                                        <p:attrNameLst>
                                          <p:attrName>style.visibility</p:attrName>
                                        </p:attrNameLst>
                                      </p:cBhvr>
                                      <p:to>
                                        <p:strVal val="hidden"/>
                                      </p:to>
                                    </p:set>
                                  </p:childTnLst>
                                </p:cTn>
                              </p:par>
                              <p:par>
                                <p:cTn id="761" presetID="3" presetClass="exit" presetSubtype="5" fill="hold" grpId="2" nodeType="withEffect">
                                  <p:stCondLst>
                                    <p:cond delay="0"/>
                                  </p:stCondLst>
                                  <p:childTnLst>
                                    <p:animEffect transition="out" filter="blinds(vertical)">
                                      <p:cBhvr>
                                        <p:cTn id="762" dur="5500"/>
                                        <p:tgtEl>
                                          <p:spTgt spid="60"/>
                                        </p:tgtEl>
                                      </p:cBhvr>
                                    </p:animEffect>
                                    <p:set>
                                      <p:cBhvr>
                                        <p:cTn id="763" dur="1" fill="hold">
                                          <p:stCondLst>
                                            <p:cond delay="5499"/>
                                          </p:stCondLst>
                                        </p:cTn>
                                        <p:tgtEl>
                                          <p:spTgt spid="60"/>
                                        </p:tgtEl>
                                        <p:attrNameLst>
                                          <p:attrName>style.visibility</p:attrName>
                                        </p:attrNameLst>
                                      </p:cBhvr>
                                      <p:to>
                                        <p:strVal val="hidden"/>
                                      </p:to>
                                    </p:set>
                                  </p:childTnLst>
                                </p:cTn>
                              </p:par>
                              <p:par>
                                <p:cTn id="764" presetID="2" presetClass="entr" presetSubtype="8" fill="hold" grpId="0" nodeType="withEffect">
                                  <p:stCondLst>
                                    <p:cond delay="0"/>
                                  </p:stCondLst>
                                  <p:childTnLst>
                                    <p:set>
                                      <p:cBhvr>
                                        <p:cTn id="765" dur="1" fill="hold">
                                          <p:stCondLst>
                                            <p:cond delay="0"/>
                                          </p:stCondLst>
                                        </p:cTn>
                                        <p:tgtEl>
                                          <p:spTgt spid="59"/>
                                        </p:tgtEl>
                                        <p:attrNameLst>
                                          <p:attrName>style.visibility</p:attrName>
                                        </p:attrNameLst>
                                      </p:cBhvr>
                                      <p:to>
                                        <p:strVal val="visible"/>
                                      </p:to>
                                    </p:set>
                                    <p:anim calcmode="lin" valueType="num">
                                      <p:cBhvr additive="base">
                                        <p:cTn id="766" dur="4000" fill="hold"/>
                                        <p:tgtEl>
                                          <p:spTgt spid="59"/>
                                        </p:tgtEl>
                                        <p:attrNameLst>
                                          <p:attrName>ppt_x</p:attrName>
                                        </p:attrNameLst>
                                      </p:cBhvr>
                                      <p:tavLst>
                                        <p:tav tm="0">
                                          <p:val>
                                            <p:strVal val="0-#ppt_w/2"/>
                                          </p:val>
                                        </p:tav>
                                        <p:tav tm="100000">
                                          <p:val>
                                            <p:strVal val="#ppt_x"/>
                                          </p:val>
                                        </p:tav>
                                      </p:tavLst>
                                    </p:anim>
                                    <p:anim calcmode="lin" valueType="num">
                                      <p:cBhvr additive="base">
                                        <p:cTn id="767" dur="4000" fill="hold"/>
                                        <p:tgtEl>
                                          <p:spTgt spid="59"/>
                                        </p:tgtEl>
                                        <p:attrNameLst>
                                          <p:attrName>ppt_y</p:attrName>
                                        </p:attrNameLst>
                                      </p:cBhvr>
                                      <p:tavLst>
                                        <p:tav tm="0">
                                          <p:val>
                                            <p:strVal val="#ppt_y"/>
                                          </p:val>
                                        </p:tav>
                                        <p:tav tm="100000">
                                          <p:val>
                                            <p:strVal val="#ppt_y"/>
                                          </p:val>
                                        </p:tav>
                                      </p:tavLst>
                                    </p:anim>
                                  </p:childTnLst>
                                </p:cTn>
                              </p:par>
                              <p:par>
                                <p:cTn id="768" presetID="2" presetClass="exit" presetSubtype="8" fill="hold" grpId="1" nodeType="withEffect">
                                  <p:stCondLst>
                                    <p:cond delay="0"/>
                                  </p:stCondLst>
                                  <p:childTnLst>
                                    <p:anim calcmode="lin" valueType="num">
                                      <p:cBhvr additive="base">
                                        <p:cTn id="769" dur="4500"/>
                                        <p:tgtEl>
                                          <p:spTgt spid="59"/>
                                        </p:tgtEl>
                                        <p:attrNameLst>
                                          <p:attrName>ppt_x</p:attrName>
                                        </p:attrNameLst>
                                      </p:cBhvr>
                                      <p:tavLst>
                                        <p:tav tm="0">
                                          <p:val>
                                            <p:strVal val="ppt_x"/>
                                          </p:val>
                                        </p:tav>
                                        <p:tav tm="100000">
                                          <p:val>
                                            <p:strVal val="0-ppt_w/2"/>
                                          </p:val>
                                        </p:tav>
                                      </p:tavLst>
                                    </p:anim>
                                    <p:anim calcmode="lin" valueType="num">
                                      <p:cBhvr additive="base">
                                        <p:cTn id="770" dur="4500"/>
                                        <p:tgtEl>
                                          <p:spTgt spid="59"/>
                                        </p:tgtEl>
                                        <p:attrNameLst>
                                          <p:attrName>ppt_y</p:attrName>
                                        </p:attrNameLst>
                                      </p:cBhvr>
                                      <p:tavLst>
                                        <p:tav tm="0">
                                          <p:val>
                                            <p:strVal val="ppt_y"/>
                                          </p:val>
                                        </p:tav>
                                        <p:tav tm="100000">
                                          <p:val>
                                            <p:strVal val="ppt_y"/>
                                          </p:val>
                                        </p:tav>
                                      </p:tavLst>
                                    </p:anim>
                                    <p:set>
                                      <p:cBhvr>
                                        <p:cTn id="771" dur="1" fill="hold">
                                          <p:stCondLst>
                                            <p:cond delay="4499"/>
                                          </p:stCondLst>
                                        </p:cTn>
                                        <p:tgtEl>
                                          <p:spTgt spid="59"/>
                                        </p:tgtEl>
                                        <p:attrNameLst>
                                          <p:attrName>style.visibility</p:attrName>
                                        </p:attrNameLst>
                                      </p:cBhvr>
                                      <p:to>
                                        <p:strVal val="hidden"/>
                                      </p:to>
                                    </p:set>
                                  </p:childTnLst>
                                </p:cTn>
                              </p:par>
                              <p:par>
                                <p:cTn id="772" presetID="3" presetClass="exit" presetSubtype="5" fill="hold" grpId="2" nodeType="withEffect">
                                  <p:stCondLst>
                                    <p:cond delay="0"/>
                                  </p:stCondLst>
                                  <p:childTnLst>
                                    <p:animEffect transition="out" filter="blinds(vertical)">
                                      <p:cBhvr>
                                        <p:cTn id="773" dur="5500"/>
                                        <p:tgtEl>
                                          <p:spTgt spid="59"/>
                                        </p:tgtEl>
                                      </p:cBhvr>
                                    </p:animEffect>
                                    <p:set>
                                      <p:cBhvr>
                                        <p:cTn id="774" dur="1" fill="hold">
                                          <p:stCondLst>
                                            <p:cond delay="5499"/>
                                          </p:stCondLst>
                                        </p:cTn>
                                        <p:tgtEl>
                                          <p:spTgt spid="59"/>
                                        </p:tgtEl>
                                        <p:attrNameLst>
                                          <p:attrName>style.visibility</p:attrName>
                                        </p:attrNameLst>
                                      </p:cBhvr>
                                      <p:to>
                                        <p:strVal val="hidden"/>
                                      </p:to>
                                    </p:set>
                                  </p:childTnLst>
                                </p:cTn>
                              </p:par>
                              <p:par>
                                <p:cTn id="775" presetID="2" presetClass="entr" presetSubtype="8" fill="hold" grpId="0" nodeType="withEffect">
                                  <p:stCondLst>
                                    <p:cond delay="0"/>
                                  </p:stCondLst>
                                  <p:childTnLst>
                                    <p:set>
                                      <p:cBhvr>
                                        <p:cTn id="776" dur="1" fill="hold">
                                          <p:stCondLst>
                                            <p:cond delay="0"/>
                                          </p:stCondLst>
                                        </p:cTn>
                                        <p:tgtEl>
                                          <p:spTgt spid="58"/>
                                        </p:tgtEl>
                                        <p:attrNameLst>
                                          <p:attrName>style.visibility</p:attrName>
                                        </p:attrNameLst>
                                      </p:cBhvr>
                                      <p:to>
                                        <p:strVal val="visible"/>
                                      </p:to>
                                    </p:set>
                                    <p:anim calcmode="lin" valueType="num">
                                      <p:cBhvr additive="base">
                                        <p:cTn id="777" dur="4000" fill="hold"/>
                                        <p:tgtEl>
                                          <p:spTgt spid="58"/>
                                        </p:tgtEl>
                                        <p:attrNameLst>
                                          <p:attrName>ppt_x</p:attrName>
                                        </p:attrNameLst>
                                      </p:cBhvr>
                                      <p:tavLst>
                                        <p:tav tm="0">
                                          <p:val>
                                            <p:strVal val="0-#ppt_w/2"/>
                                          </p:val>
                                        </p:tav>
                                        <p:tav tm="100000">
                                          <p:val>
                                            <p:strVal val="#ppt_x"/>
                                          </p:val>
                                        </p:tav>
                                      </p:tavLst>
                                    </p:anim>
                                    <p:anim calcmode="lin" valueType="num">
                                      <p:cBhvr additive="base">
                                        <p:cTn id="778" dur="4000" fill="hold"/>
                                        <p:tgtEl>
                                          <p:spTgt spid="58"/>
                                        </p:tgtEl>
                                        <p:attrNameLst>
                                          <p:attrName>ppt_y</p:attrName>
                                        </p:attrNameLst>
                                      </p:cBhvr>
                                      <p:tavLst>
                                        <p:tav tm="0">
                                          <p:val>
                                            <p:strVal val="#ppt_y"/>
                                          </p:val>
                                        </p:tav>
                                        <p:tav tm="100000">
                                          <p:val>
                                            <p:strVal val="#ppt_y"/>
                                          </p:val>
                                        </p:tav>
                                      </p:tavLst>
                                    </p:anim>
                                  </p:childTnLst>
                                </p:cTn>
                              </p:par>
                              <p:par>
                                <p:cTn id="779" presetID="2" presetClass="exit" presetSubtype="8" fill="hold" grpId="1" nodeType="withEffect">
                                  <p:stCondLst>
                                    <p:cond delay="0"/>
                                  </p:stCondLst>
                                  <p:childTnLst>
                                    <p:anim calcmode="lin" valueType="num">
                                      <p:cBhvr additive="base">
                                        <p:cTn id="780" dur="4500"/>
                                        <p:tgtEl>
                                          <p:spTgt spid="58"/>
                                        </p:tgtEl>
                                        <p:attrNameLst>
                                          <p:attrName>ppt_x</p:attrName>
                                        </p:attrNameLst>
                                      </p:cBhvr>
                                      <p:tavLst>
                                        <p:tav tm="0">
                                          <p:val>
                                            <p:strVal val="ppt_x"/>
                                          </p:val>
                                        </p:tav>
                                        <p:tav tm="100000">
                                          <p:val>
                                            <p:strVal val="0-ppt_w/2"/>
                                          </p:val>
                                        </p:tav>
                                      </p:tavLst>
                                    </p:anim>
                                    <p:anim calcmode="lin" valueType="num">
                                      <p:cBhvr additive="base">
                                        <p:cTn id="781" dur="4500"/>
                                        <p:tgtEl>
                                          <p:spTgt spid="58"/>
                                        </p:tgtEl>
                                        <p:attrNameLst>
                                          <p:attrName>ppt_y</p:attrName>
                                        </p:attrNameLst>
                                      </p:cBhvr>
                                      <p:tavLst>
                                        <p:tav tm="0">
                                          <p:val>
                                            <p:strVal val="ppt_y"/>
                                          </p:val>
                                        </p:tav>
                                        <p:tav tm="100000">
                                          <p:val>
                                            <p:strVal val="ppt_y"/>
                                          </p:val>
                                        </p:tav>
                                      </p:tavLst>
                                    </p:anim>
                                    <p:set>
                                      <p:cBhvr>
                                        <p:cTn id="782" dur="1" fill="hold">
                                          <p:stCondLst>
                                            <p:cond delay="4499"/>
                                          </p:stCondLst>
                                        </p:cTn>
                                        <p:tgtEl>
                                          <p:spTgt spid="58"/>
                                        </p:tgtEl>
                                        <p:attrNameLst>
                                          <p:attrName>style.visibility</p:attrName>
                                        </p:attrNameLst>
                                      </p:cBhvr>
                                      <p:to>
                                        <p:strVal val="hidden"/>
                                      </p:to>
                                    </p:set>
                                  </p:childTnLst>
                                </p:cTn>
                              </p:par>
                              <p:par>
                                <p:cTn id="783" presetID="3" presetClass="exit" presetSubtype="5" fill="hold" grpId="2" nodeType="withEffect">
                                  <p:stCondLst>
                                    <p:cond delay="0"/>
                                  </p:stCondLst>
                                  <p:childTnLst>
                                    <p:animEffect transition="out" filter="blinds(vertical)">
                                      <p:cBhvr>
                                        <p:cTn id="784" dur="5500"/>
                                        <p:tgtEl>
                                          <p:spTgt spid="58"/>
                                        </p:tgtEl>
                                      </p:cBhvr>
                                    </p:animEffect>
                                    <p:set>
                                      <p:cBhvr>
                                        <p:cTn id="785" dur="1" fill="hold">
                                          <p:stCondLst>
                                            <p:cond delay="5499"/>
                                          </p:stCondLst>
                                        </p:cTn>
                                        <p:tgtEl>
                                          <p:spTgt spid="58"/>
                                        </p:tgtEl>
                                        <p:attrNameLst>
                                          <p:attrName>style.visibility</p:attrName>
                                        </p:attrNameLst>
                                      </p:cBhvr>
                                      <p:to>
                                        <p:strVal val="hidden"/>
                                      </p:to>
                                    </p:set>
                                  </p:childTnLst>
                                </p:cTn>
                              </p:par>
                              <p:par>
                                <p:cTn id="786" presetID="2" presetClass="entr" presetSubtype="8" fill="hold" grpId="0" nodeType="withEffect">
                                  <p:stCondLst>
                                    <p:cond delay="0"/>
                                  </p:stCondLst>
                                  <p:childTnLst>
                                    <p:set>
                                      <p:cBhvr>
                                        <p:cTn id="787" dur="1" fill="hold">
                                          <p:stCondLst>
                                            <p:cond delay="0"/>
                                          </p:stCondLst>
                                        </p:cTn>
                                        <p:tgtEl>
                                          <p:spTgt spid="57"/>
                                        </p:tgtEl>
                                        <p:attrNameLst>
                                          <p:attrName>style.visibility</p:attrName>
                                        </p:attrNameLst>
                                      </p:cBhvr>
                                      <p:to>
                                        <p:strVal val="visible"/>
                                      </p:to>
                                    </p:set>
                                    <p:anim calcmode="lin" valueType="num">
                                      <p:cBhvr additive="base">
                                        <p:cTn id="788" dur="4000" fill="hold"/>
                                        <p:tgtEl>
                                          <p:spTgt spid="57"/>
                                        </p:tgtEl>
                                        <p:attrNameLst>
                                          <p:attrName>ppt_x</p:attrName>
                                        </p:attrNameLst>
                                      </p:cBhvr>
                                      <p:tavLst>
                                        <p:tav tm="0">
                                          <p:val>
                                            <p:strVal val="0-#ppt_w/2"/>
                                          </p:val>
                                        </p:tav>
                                        <p:tav tm="100000">
                                          <p:val>
                                            <p:strVal val="#ppt_x"/>
                                          </p:val>
                                        </p:tav>
                                      </p:tavLst>
                                    </p:anim>
                                    <p:anim calcmode="lin" valueType="num">
                                      <p:cBhvr additive="base">
                                        <p:cTn id="789" dur="4000" fill="hold"/>
                                        <p:tgtEl>
                                          <p:spTgt spid="57"/>
                                        </p:tgtEl>
                                        <p:attrNameLst>
                                          <p:attrName>ppt_y</p:attrName>
                                        </p:attrNameLst>
                                      </p:cBhvr>
                                      <p:tavLst>
                                        <p:tav tm="0">
                                          <p:val>
                                            <p:strVal val="#ppt_y"/>
                                          </p:val>
                                        </p:tav>
                                        <p:tav tm="100000">
                                          <p:val>
                                            <p:strVal val="#ppt_y"/>
                                          </p:val>
                                        </p:tav>
                                      </p:tavLst>
                                    </p:anim>
                                  </p:childTnLst>
                                </p:cTn>
                              </p:par>
                              <p:par>
                                <p:cTn id="790" presetID="2" presetClass="exit" presetSubtype="8" fill="hold" grpId="1" nodeType="withEffect">
                                  <p:stCondLst>
                                    <p:cond delay="0"/>
                                  </p:stCondLst>
                                  <p:childTnLst>
                                    <p:anim calcmode="lin" valueType="num">
                                      <p:cBhvr additive="base">
                                        <p:cTn id="791" dur="4500"/>
                                        <p:tgtEl>
                                          <p:spTgt spid="57"/>
                                        </p:tgtEl>
                                        <p:attrNameLst>
                                          <p:attrName>ppt_x</p:attrName>
                                        </p:attrNameLst>
                                      </p:cBhvr>
                                      <p:tavLst>
                                        <p:tav tm="0">
                                          <p:val>
                                            <p:strVal val="ppt_x"/>
                                          </p:val>
                                        </p:tav>
                                        <p:tav tm="100000">
                                          <p:val>
                                            <p:strVal val="0-ppt_w/2"/>
                                          </p:val>
                                        </p:tav>
                                      </p:tavLst>
                                    </p:anim>
                                    <p:anim calcmode="lin" valueType="num">
                                      <p:cBhvr additive="base">
                                        <p:cTn id="792" dur="4500"/>
                                        <p:tgtEl>
                                          <p:spTgt spid="57"/>
                                        </p:tgtEl>
                                        <p:attrNameLst>
                                          <p:attrName>ppt_y</p:attrName>
                                        </p:attrNameLst>
                                      </p:cBhvr>
                                      <p:tavLst>
                                        <p:tav tm="0">
                                          <p:val>
                                            <p:strVal val="ppt_y"/>
                                          </p:val>
                                        </p:tav>
                                        <p:tav tm="100000">
                                          <p:val>
                                            <p:strVal val="ppt_y"/>
                                          </p:val>
                                        </p:tav>
                                      </p:tavLst>
                                    </p:anim>
                                    <p:set>
                                      <p:cBhvr>
                                        <p:cTn id="793" dur="1" fill="hold">
                                          <p:stCondLst>
                                            <p:cond delay="4499"/>
                                          </p:stCondLst>
                                        </p:cTn>
                                        <p:tgtEl>
                                          <p:spTgt spid="57"/>
                                        </p:tgtEl>
                                        <p:attrNameLst>
                                          <p:attrName>style.visibility</p:attrName>
                                        </p:attrNameLst>
                                      </p:cBhvr>
                                      <p:to>
                                        <p:strVal val="hidden"/>
                                      </p:to>
                                    </p:set>
                                  </p:childTnLst>
                                </p:cTn>
                              </p:par>
                              <p:par>
                                <p:cTn id="794" presetID="3" presetClass="exit" presetSubtype="5" fill="hold" grpId="2" nodeType="withEffect">
                                  <p:stCondLst>
                                    <p:cond delay="0"/>
                                  </p:stCondLst>
                                  <p:childTnLst>
                                    <p:animEffect transition="out" filter="blinds(vertical)">
                                      <p:cBhvr>
                                        <p:cTn id="795" dur="5500"/>
                                        <p:tgtEl>
                                          <p:spTgt spid="57"/>
                                        </p:tgtEl>
                                      </p:cBhvr>
                                    </p:animEffect>
                                    <p:set>
                                      <p:cBhvr>
                                        <p:cTn id="796" dur="1" fill="hold">
                                          <p:stCondLst>
                                            <p:cond delay="5499"/>
                                          </p:stCondLst>
                                        </p:cTn>
                                        <p:tgtEl>
                                          <p:spTgt spid="57"/>
                                        </p:tgtEl>
                                        <p:attrNameLst>
                                          <p:attrName>style.visibility</p:attrName>
                                        </p:attrNameLst>
                                      </p:cBhvr>
                                      <p:to>
                                        <p:strVal val="hidden"/>
                                      </p:to>
                                    </p:set>
                                  </p:childTnLst>
                                </p:cTn>
                              </p:par>
                              <p:par>
                                <p:cTn id="797" presetID="2" presetClass="entr" presetSubtype="8" fill="hold" grpId="0" nodeType="withEffect">
                                  <p:stCondLst>
                                    <p:cond delay="0"/>
                                  </p:stCondLst>
                                  <p:childTnLst>
                                    <p:set>
                                      <p:cBhvr>
                                        <p:cTn id="798" dur="1" fill="hold">
                                          <p:stCondLst>
                                            <p:cond delay="0"/>
                                          </p:stCondLst>
                                        </p:cTn>
                                        <p:tgtEl>
                                          <p:spTgt spid="56"/>
                                        </p:tgtEl>
                                        <p:attrNameLst>
                                          <p:attrName>style.visibility</p:attrName>
                                        </p:attrNameLst>
                                      </p:cBhvr>
                                      <p:to>
                                        <p:strVal val="visible"/>
                                      </p:to>
                                    </p:set>
                                    <p:anim calcmode="lin" valueType="num">
                                      <p:cBhvr additive="base">
                                        <p:cTn id="799" dur="4000" fill="hold"/>
                                        <p:tgtEl>
                                          <p:spTgt spid="56"/>
                                        </p:tgtEl>
                                        <p:attrNameLst>
                                          <p:attrName>ppt_x</p:attrName>
                                        </p:attrNameLst>
                                      </p:cBhvr>
                                      <p:tavLst>
                                        <p:tav tm="0">
                                          <p:val>
                                            <p:strVal val="0-#ppt_w/2"/>
                                          </p:val>
                                        </p:tav>
                                        <p:tav tm="100000">
                                          <p:val>
                                            <p:strVal val="#ppt_x"/>
                                          </p:val>
                                        </p:tav>
                                      </p:tavLst>
                                    </p:anim>
                                    <p:anim calcmode="lin" valueType="num">
                                      <p:cBhvr additive="base">
                                        <p:cTn id="800" dur="4000" fill="hold"/>
                                        <p:tgtEl>
                                          <p:spTgt spid="56"/>
                                        </p:tgtEl>
                                        <p:attrNameLst>
                                          <p:attrName>ppt_y</p:attrName>
                                        </p:attrNameLst>
                                      </p:cBhvr>
                                      <p:tavLst>
                                        <p:tav tm="0">
                                          <p:val>
                                            <p:strVal val="#ppt_y"/>
                                          </p:val>
                                        </p:tav>
                                        <p:tav tm="100000">
                                          <p:val>
                                            <p:strVal val="#ppt_y"/>
                                          </p:val>
                                        </p:tav>
                                      </p:tavLst>
                                    </p:anim>
                                  </p:childTnLst>
                                </p:cTn>
                              </p:par>
                              <p:par>
                                <p:cTn id="801" presetID="2" presetClass="exit" presetSubtype="8" fill="hold" grpId="1" nodeType="withEffect">
                                  <p:stCondLst>
                                    <p:cond delay="0"/>
                                  </p:stCondLst>
                                  <p:childTnLst>
                                    <p:anim calcmode="lin" valueType="num">
                                      <p:cBhvr additive="base">
                                        <p:cTn id="802" dur="4500"/>
                                        <p:tgtEl>
                                          <p:spTgt spid="56"/>
                                        </p:tgtEl>
                                        <p:attrNameLst>
                                          <p:attrName>ppt_x</p:attrName>
                                        </p:attrNameLst>
                                      </p:cBhvr>
                                      <p:tavLst>
                                        <p:tav tm="0">
                                          <p:val>
                                            <p:strVal val="ppt_x"/>
                                          </p:val>
                                        </p:tav>
                                        <p:tav tm="100000">
                                          <p:val>
                                            <p:strVal val="0-ppt_w/2"/>
                                          </p:val>
                                        </p:tav>
                                      </p:tavLst>
                                    </p:anim>
                                    <p:anim calcmode="lin" valueType="num">
                                      <p:cBhvr additive="base">
                                        <p:cTn id="803" dur="4500"/>
                                        <p:tgtEl>
                                          <p:spTgt spid="56"/>
                                        </p:tgtEl>
                                        <p:attrNameLst>
                                          <p:attrName>ppt_y</p:attrName>
                                        </p:attrNameLst>
                                      </p:cBhvr>
                                      <p:tavLst>
                                        <p:tav tm="0">
                                          <p:val>
                                            <p:strVal val="ppt_y"/>
                                          </p:val>
                                        </p:tav>
                                        <p:tav tm="100000">
                                          <p:val>
                                            <p:strVal val="ppt_y"/>
                                          </p:val>
                                        </p:tav>
                                      </p:tavLst>
                                    </p:anim>
                                    <p:set>
                                      <p:cBhvr>
                                        <p:cTn id="804" dur="1" fill="hold">
                                          <p:stCondLst>
                                            <p:cond delay="4499"/>
                                          </p:stCondLst>
                                        </p:cTn>
                                        <p:tgtEl>
                                          <p:spTgt spid="56"/>
                                        </p:tgtEl>
                                        <p:attrNameLst>
                                          <p:attrName>style.visibility</p:attrName>
                                        </p:attrNameLst>
                                      </p:cBhvr>
                                      <p:to>
                                        <p:strVal val="hidden"/>
                                      </p:to>
                                    </p:set>
                                  </p:childTnLst>
                                </p:cTn>
                              </p:par>
                              <p:par>
                                <p:cTn id="805" presetID="3" presetClass="exit" presetSubtype="5" fill="hold" grpId="2" nodeType="withEffect">
                                  <p:stCondLst>
                                    <p:cond delay="0"/>
                                  </p:stCondLst>
                                  <p:childTnLst>
                                    <p:animEffect transition="out" filter="blinds(vertical)">
                                      <p:cBhvr>
                                        <p:cTn id="806" dur="5500"/>
                                        <p:tgtEl>
                                          <p:spTgt spid="56"/>
                                        </p:tgtEl>
                                      </p:cBhvr>
                                    </p:animEffect>
                                    <p:set>
                                      <p:cBhvr>
                                        <p:cTn id="807" dur="1" fill="hold">
                                          <p:stCondLst>
                                            <p:cond delay="5499"/>
                                          </p:stCondLst>
                                        </p:cTn>
                                        <p:tgtEl>
                                          <p:spTgt spid="56"/>
                                        </p:tgtEl>
                                        <p:attrNameLst>
                                          <p:attrName>style.visibility</p:attrName>
                                        </p:attrNameLst>
                                      </p:cBhvr>
                                      <p:to>
                                        <p:strVal val="hidden"/>
                                      </p:to>
                                    </p:set>
                                  </p:childTnLst>
                                </p:cTn>
                              </p:par>
                              <p:par>
                                <p:cTn id="808" presetID="2" presetClass="entr" presetSubtype="8" fill="hold" grpId="0" nodeType="withEffect">
                                  <p:stCondLst>
                                    <p:cond delay="0"/>
                                  </p:stCondLst>
                                  <p:childTnLst>
                                    <p:set>
                                      <p:cBhvr>
                                        <p:cTn id="809" dur="1" fill="hold">
                                          <p:stCondLst>
                                            <p:cond delay="0"/>
                                          </p:stCondLst>
                                        </p:cTn>
                                        <p:tgtEl>
                                          <p:spTgt spid="55"/>
                                        </p:tgtEl>
                                        <p:attrNameLst>
                                          <p:attrName>style.visibility</p:attrName>
                                        </p:attrNameLst>
                                      </p:cBhvr>
                                      <p:to>
                                        <p:strVal val="visible"/>
                                      </p:to>
                                    </p:set>
                                    <p:anim calcmode="lin" valueType="num">
                                      <p:cBhvr additive="base">
                                        <p:cTn id="810" dur="4000" fill="hold"/>
                                        <p:tgtEl>
                                          <p:spTgt spid="55"/>
                                        </p:tgtEl>
                                        <p:attrNameLst>
                                          <p:attrName>ppt_x</p:attrName>
                                        </p:attrNameLst>
                                      </p:cBhvr>
                                      <p:tavLst>
                                        <p:tav tm="0">
                                          <p:val>
                                            <p:strVal val="0-#ppt_w/2"/>
                                          </p:val>
                                        </p:tav>
                                        <p:tav tm="100000">
                                          <p:val>
                                            <p:strVal val="#ppt_x"/>
                                          </p:val>
                                        </p:tav>
                                      </p:tavLst>
                                    </p:anim>
                                    <p:anim calcmode="lin" valueType="num">
                                      <p:cBhvr additive="base">
                                        <p:cTn id="811" dur="4000" fill="hold"/>
                                        <p:tgtEl>
                                          <p:spTgt spid="55"/>
                                        </p:tgtEl>
                                        <p:attrNameLst>
                                          <p:attrName>ppt_y</p:attrName>
                                        </p:attrNameLst>
                                      </p:cBhvr>
                                      <p:tavLst>
                                        <p:tav tm="0">
                                          <p:val>
                                            <p:strVal val="#ppt_y"/>
                                          </p:val>
                                        </p:tav>
                                        <p:tav tm="100000">
                                          <p:val>
                                            <p:strVal val="#ppt_y"/>
                                          </p:val>
                                        </p:tav>
                                      </p:tavLst>
                                    </p:anim>
                                  </p:childTnLst>
                                </p:cTn>
                              </p:par>
                              <p:par>
                                <p:cTn id="812" presetID="2" presetClass="exit" presetSubtype="8" fill="hold" grpId="1" nodeType="withEffect">
                                  <p:stCondLst>
                                    <p:cond delay="0"/>
                                  </p:stCondLst>
                                  <p:childTnLst>
                                    <p:anim calcmode="lin" valueType="num">
                                      <p:cBhvr additive="base">
                                        <p:cTn id="813" dur="4500"/>
                                        <p:tgtEl>
                                          <p:spTgt spid="55"/>
                                        </p:tgtEl>
                                        <p:attrNameLst>
                                          <p:attrName>ppt_x</p:attrName>
                                        </p:attrNameLst>
                                      </p:cBhvr>
                                      <p:tavLst>
                                        <p:tav tm="0">
                                          <p:val>
                                            <p:strVal val="ppt_x"/>
                                          </p:val>
                                        </p:tav>
                                        <p:tav tm="100000">
                                          <p:val>
                                            <p:strVal val="0-ppt_w/2"/>
                                          </p:val>
                                        </p:tav>
                                      </p:tavLst>
                                    </p:anim>
                                    <p:anim calcmode="lin" valueType="num">
                                      <p:cBhvr additive="base">
                                        <p:cTn id="814" dur="4500"/>
                                        <p:tgtEl>
                                          <p:spTgt spid="55"/>
                                        </p:tgtEl>
                                        <p:attrNameLst>
                                          <p:attrName>ppt_y</p:attrName>
                                        </p:attrNameLst>
                                      </p:cBhvr>
                                      <p:tavLst>
                                        <p:tav tm="0">
                                          <p:val>
                                            <p:strVal val="ppt_y"/>
                                          </p:val>
                                        </p:tav>
                                        <p:tav tm="100000">
                                          <p:val>
                                            <p:strVal val="ppt_y"/>
                                          </p:val>
                                        </p:tav>
                                      </p:tavLst>
                                    </p:anim>
                                    <p:set>
                                      <p:cBhvr>
                                        <p:cTn id="815" dur="1" fill="hold">
                                          <p:stCondLst>
                                            <p:cond delay="4499"/>
                                          </p:stCondLst>
                                        </p:cTn>
                                        <p:tgtEl>
                                          <p:spTgt spid="55"/>
                                        </p:tgtEl>
                                        <p:attrNameLst>
                                          <p:attrName>style.visibility</p:attrName>
                                        </p:attrNameLst>
                                      </p:cBhvr>
                                      <p:to>
                                        <p:strVal val="hidden"/>
                                      </p:to>
                                    </p:set>
                                  </p:childTnLst>
                                </p:cTn>
                              </p:par>
                              <p:par>
                                <p:cTn id="816" presetID="3" presetClass="exit" presetSubtype="5" fill="hold" grpId="2" nodeType="withEffect">
                                  <p:stCondLst>
                                    <p:cond delay="0"/>
                                  </p:stCondLst>
                                  <p:childTnLst>
                                    <p:animEffect transition="out" filter="blinds(vertical)">
                                      <p:cBhvr>
                                        <p:cTn id="817" dur="5500"/>
                                        <p:tgtEl>
                                          <p:spTgt spid="55"/>
                                        </p:tgtEl>
                                      </p:cBhvr>
                                    </p:animEffect>
                                    <p:set>
                                      <p:cBhvr>
                                        <p:cTn id="818" dur="1" fill="hold">
                                          <p:stCondLst>
                                            <p:cond delay="5499"/>
                                          </p:stCondLst>
                                        </p:cTn>
                                        <p:tgtEl>
                                          <p:spTgt spid="55"/>
                                        </p:tgtEl>
                                        <p:attrNameLst>
                                          <p:attrName>style.visibility</p:attrName>
                                        </p:attrNameLst>
                                      </p:cBhvr>
                                      <p:to>
                                        <p:strVal val="hidden"/>
                                      </p:to>
                                    </p:set>
                                  </p:childTnLst>
                                </p:cTn>
                              </p:par>
                              <p:par>
                                <p:cTn id="819" presetID="2" presetClass="entr" presetSubtype="8" fill="hold" grpId="0" nodeType="withEffect">
                                  <p:stCondLst>
                                    <p:cond delay="0"/>
                                  </p:stCondLst>
                                  <p:childTnLst>
                                    <p:set>
                                      <p:cBhvr>
                                        <p:cTn id="820" dur="1" fill="hold">
                                          <p:stCondLst>
                                            <p:cond delay="0"/>
                                          </p:stCondLst>
                                        </p:cTn>
                                        <p:tgtEl>
                                          <p:spTgt spid="54"/>
                                        </p:tgtEl>
                                        <p:attrNameLst>
                                          <p:attrName>style.visibility</p:attrName>
                                        </p:attrNameLst>
                                      </p:cBhvr>
                                      <p:to>
                                        <p:strVal val="visible"/>
                                      </p:to>
                                    </p:set>
                                    <p:anim calcmode="lin" valueType="num">
                                      <p:cBhvr additive="base">
                                        <p:cTn id="821" dur="4000" fill="hold"/>
                                        <p:tgtEl>
                                          <p:spTgt spid="54"/>
                                        </p:tgtEl>
                                        <p:attrNameLst>
                                          <p:attrName>ppt_x</p:attrName>
                                        </p:attrNameLst>
                                      </p:cBhvr>
                                      <p:tavLst>
                                        <p:tav tm="0">
                                          <p:val>
                                            <p:strVal val="0-#ppt_w/2"/>
                                          </p:val>
                                        </p:tav>
                                        <p:tav tm="100000">
                                          <p:val>
                                            <p:strVal val="#ppt_x"/>
                                          </p:val>
                                        </p:tav>
                                      </p:tavLst>
                                    </p:anim>
                                    <p:anim calcmode="lin" valueType="num">
                                      <p:cBhvr additive="base">
                                        <p:cTn id="822" dur="4000" fill="hold"/>
                                        <p:tgtEl>
                                          <p:spTgt spid="54"/>
                                        </p:tgtEl>
                                        <p:attrNameLst>
                                          <p:attrName>ppt_y</p:attrName>
                                        </p:attrNameLst>
                                      </p:cBhvr>
                                      <p:tavLst>
                                        <p:tav tm="0">
                                          <p:val>
                                            <p:strVal val="#ppt_y"/>
                                          </p:val>
                                        </p:tav>
                                        <p:tav tm="100000">
                                          <p:val>
                                            <p:strVal val="#ppt_y"/>
                                          </p:val>
                                        </p:tav>
                                      </p:tavLst>
                                    </p:anim>
                                  </p:childTnLst>
                                </p:cTn>
                              </p:par>
                              <p:par>
                                <p:cTn id="823" presetID="2" presetClass="exit" presetSubtype="8" fill="hold" grpId="1" nodeType="withEffect">
                                  <p:stCondLst>
                                    <p:cond delay="0"/>
                                  </p:stCondLst>
                                  <p:childTnLst>
                                    <p:anim calcmode="lin" valueType="num">
                                      <p:cBhvr additive="base">
                                        <p:cTn id="824" dur="4500"/>
                                        <p:tgtEl>
                                          <p:spTgt spid="54"/>
                                        </p:tgtEl>
                                        <p:attrNameLst>
                                          <p:attrName>ppt_x</p:attrName>
                                        </p:attrNameLst>
                                      </p:cBhvr>
                                      <p:tavLst>
                                        <p:tav tm="0">
                                          <p:val>
                                            <p:strVal val="ppt_x"/>
                                          </p:val>
                                        </p:tav>
                                        <p:tav tm="100000">
                                          <p:val>
                                            <p:strVal val="0-ppt_w/2"/>
                                          </p:val>
                                        </p:tav>
                                      </p:tavLst>
                                    </p:anim>
                                    <p:anim calcmode="lin" valueType="num">
                                      <p:cBhvr additive="base">
                                        <p:cTn id="825" dur="4500"/>
                                        <p:tgtEl>
                                          <p:spTgt spid="54"/>
                                        </p:tgtEl>
                                        <p:attrNameLst>
                                          <p:attrName>ppt_y</p:attrName>
                                        </p:attrNameLst>
                                      </p:cBhvr>
                                      <p:tavLst>
                                        <p:tav tm="0">
                                          <p:val>
                                            <p:strVal val="ppt_y"/>
                                          </p:val>
                                        </p:tav>
                                        <p:tav tm="100000">
                                          <p:val>
                                            <p:strVal val="ppt_y"/>
                                          </p:val>
                                        </p:tav>
                                      </p:tavLst>
                                    </p:anim>
                                    <p:set>
                                      <p:cBhvr>
                                        <p:cTn id="826" dur="1" fill="hold">
                                          <p:stCondLst>
                                            <p:cond delay="4499"/>
                                          </p:stCondLst>
                                        </p:cTn>
                                        <p:tgtEl>
                                          <p:spTgt spid="54"/>
                                        </p:tgtEl>
                                        <p:attrNameLst>
                                          <p:attrName>style.visibility</p:attrName>
                                        </p:attrNameLst>
                                      </p:cBhvr>
                                      <p:to>
                                        <p:strVal val="hidden"/>
                                      </p:to>
                                    </p:set>
                                  </p:childTnLst>
                                </p:cTn>
                              </p:par>
                              <p:par>
                                <p:cTn id="827" presetID="3" presetClass="exit" presetSubtype="5" fill="hold" grpId="2" nodeType="withEffect">
                                  <p:stCondLst>
                                    <p:cond delay="0"/>
                                  </p:stCondLst>
                                  <p:childTnLst>
                                    <p:animEffect transition="out" filter="blinds(vertical)">
                                      <p:cBhvr>
                                        <p:cTn id="828" dur="5500"/>
                                        <p:tgtEl>
                                          <p:spTgt spid="54"/>
                                        </p:tgtEl>
                                      </p:cBhvr>
                                    </p:animEffect>
                                    <p:set>
                                      <p:cBhvr>
                                        <p:cTn id="829" dur="1" fill="hold">
                                          <p:stCondLst>
                                            <p:cond delay="5499"/>
                                          </p:stCondLst>
                                        </p:cTn>
                                        <p:tgtEl>
                                          <p:spTgt spid="54"/>
                                        </p:tgtEl>
                                        <p:attrNameLst>
                                          <p:attrName>style.visibility</p:attrName>
                                        </p:attrNameLst>
                                      </p:cBhvr>
                                      <p:to>
                                        <p:strVal val="hidden"/>
                                      </p:to>
                                    </p:set>
                                  </p:childTnLst>
                                </p:cTn>
                              </p:par>
                              <p:par>
                                <p:cTn id="830" presetID="2" presetClass="entr" presetSubtype="8" fill="hold" grpId="0" nodeType="withEffect">
                                  <p:stCondLst>
                                    <p:cond delay="0"/>
                                  </p:stCondLst>
                                  <p:childTnLst>
                                    <p:set>
                                      <p:cBhvr>
                                        <p:cTn id="831" dur="1" fill="hold">
                                          <p:stCondLst>
                                            <p:cond delay="0"/>
                                          </p:stCondLst>
                                        </p:cTn>
                                        <p:tgtEl>
                                          <p:spTgt spid="53"/>
                                        </p:tgtEl>
                                        <p:attrNameLst>
                                          <p:attrName>style.visibility</p:attrName>
                                        </p:attrNameLst>
                                      </p:cBhvr>
                                      <p:to>
                                        <p:strVal val="visible"/>
                                      </p:to>
                                    </p:set>
                                    <p:anim calcmode="lin" valueType="num">
                                      <p:cBhvr additive="base">
                                        <p:cTn id="832" dur="4000" fill="hold"/>
                                        <p:tgtEl>
                                          <p:spTgt spid="53"/>
                                        </p:tgtEl>
                                        <p:attrNameLst>
                                          <p:attrName>ppt_x</p:attrName>
                                        </p:attrNameLst>
                                      </p:cBhvr>
                                      <p:tavLst>
                                        <p:tav tm="0">
                                          <p:val>
                                            <p:strVal val="0-#ppt_w/2"/>
                                          </p:val>
                                        </p:tav>
                                        <p:tav tm="100000">
                                          <p:val>
                                            <p:strVal val="#ppt_x"/>
                                          </p:val>
                                        </p:tav>
                                      </p:tavLst>
                                    </p:anim>
                                    <p:anim calcmode="lin" valueType="num">
                                      <p:cBhvr additive="base">
                                        <p:cTn id="833" dur="4000" fill="hold"/>
                                        <p:tgtEl>
                                          <p:spTgt spid="53"/>
                                        </p:tgtEl>
                                        <p:attrNameLst>
                                          <p:attrName>ppt_y</p:attrName>
                                        </p:attrNameLst>
                                      </p:cBhvr>
                                      <p:tavLst>
                                        <p:tav tm="0">
                                          <p:val>
                                            <p:strVal val="#ppt_y"/>
                                          </p:val>
                                        </p:tav>
                                        <p:tav tm="100000">
                                          <p:val>
                                            <p:strVal val="#ppt_y"/>
                                          </p:val>
                                        </p:tav>
                                      </p:tavLst>
                                    </p:anim>
                                  </p:childTnLst>
                                </p:cTn>
                              </p:par>
                              <p:par>
                                <p:cTn id="834" presetID="2" presetClass="exit" presetSubtype="8" fill="hold" grpId="1" nodeType="withEffect">
                                  <p:stCondLst>
                                    <p:cond delay="0"/>
                                  </p:stCondLst>
                                  <p:childTnLst>
                                    <p:anim calcmode="lin" valueType="num">
                                      <p:cBhvr additive="base">
                                        <p:cTn id="835" dur="4500"/>
                                        <p:tgtEl>
                                          <p:spTgt spid="53"/>
                                        </p:tgtEl>
                                        <p:attrNameLst>
                                          <p:attrName>ppt_x</p:attrName>
                                        </p:attrNameLst>
                                      </p:cBhvr>
                                      <p:tavLst>
                                        <p:tav tm="0">
                                          <p:val>
                                            <p:strVal val="ppt_x"/>
                                          </p:val>
                                        </p:tav>
                                        <p:tav tm="100000">
                                          <p:val>
                                            <p:strVal val="0-ppt_w/2"/>
                                          </p:val>
                                        </p:tav>
                                      </p:tavLst>
                                    </p:anim>
                                    <p:anim calcmode="lin" valueType="num">
                                      <p:cBhvr additive="base">
                                        <p:cTn id="836" dur="4500"/>
                                        <p:tgtEl>
                                          <p:spTgt spid="53"/>
                                        </p:tgtEl>
                                        <p:attrNameLst>
                                          <p:attrName>ppt_y</p:attrName>
                                        </p:attrNameLst>
                                      </p:cBhvr>
                                      <p:tavLst>
                                        <p:tav tm="0">
                                          <p:val>
                                            <p:strVal val="ppt_y"/>
                                          </p:val>
                                        </p:tav>
                                        <p:tav tm="100000">
                                          <p:val>
                                            <p:strVal val="ppt_y"/>
                                          </p:val>
                                        </p:tav>
                                      </p:tavLst>
                                    </p:anim>
                                    <p:set>
                                      <p:cBhvr>
                                        <p:cTn id="837" dur="1" fill="hold">
                                          <p:stCondLst>
                                            <p:cond delay="4499"/>
                                          </p:stCondLst>
                                        </p:cTn>
                                        <p:tgtEl>
                                          <p:spTgt spid="53"/>
                                        </p:tgtEl>
                                        <p:attrNameLst>
                                          <p:attrName>style.visibility</p:attrName>
                                        </p:attrNameLst>
                                      </p:cBhvr>
                                      <p:to>
                                        <p:strVal val="hidden"/>
                                      </p:to>
                                    </p:set>
                                  </p:childTnLst>
                                </p:cTn>
                              </p:par>
                              <p:par>
                                <p:cTn id="838" presetID="3" presetClass="exit" presetSubtype="5" fill="hold" grpId="2" nodeType="withEffect">
                                  <p:stCondLst>
                                    <p:cond delay="0"/>
                                  </p:stCondLst>
                                  <p:childTnLst>
                                    <p:animEffect transition="out" filter="blinds(vertical)">
                                      <p:cBhvr>
                                        <p:cTn id="839" dur="5500"/>
                                        <p:tgtEl>
                                          <p:spTgt spid="53"/>
                                        </p:tgtEl>
                                      </p:cBhvr>
                                    </p:animEffect>
                                    <p:set>
                                      <p:cBhvr>
                                        <p:cTn id="840" dur="1" fill="hold">
                                          <p:stCondLst>
                                            <p:cond delay="5499"/>
                                          </p:stCondLst>
                                        </p:cTn>
                                        <p:tgtEl>
                                          <p:spTgt spid="53"/>
                                        </p:tgtEl>
                                        <p:attrNameLst>
                                          <p:attrName>style.visibility</p:attrName>
                                        </p:attrNameLst>
                                      </p:cBhvr>
                                      <p:to>
                                        <p:strVal val="hidden"/>
                                      </p:to>
                                    </p:set>
                                  </p:childTnLst>
                                </p:cTn>
                              </p:par>
                              <p:par>
                                <p:cTn id="841" presetID="2" presetClass="entr" presetSubtype="8" fill="hold" grpId="0" nodeType="withEffect">
                                  <p:stCondLst>
                                    <p:cond delay="0"/>
                                  </p:stCondLst>
                                  <p:childTnLst>
                                    <p:set>
                                      <p:cBhvr>
                                        <p:cTn id="842" dur="1" fill="hold">
                                          <p:stCondLst>
                                            <p:cond delay="0"/>
                                          </p:stCondLst>
                                        </p:cTn>
                                        <p:tgtEl>
                                          <p:spTgt spid="52"/>
                                        </p:tgtEl>
                                        <p:attrNameLst>
                                          <p:attrName>style.visibility</p:attrName>
                                        </p:attrNameLst>
                                      </p:cBhvr>
                                      <p:to>
                                        <p:strVal val="visible"/>
                                      </p:to>
                                    </p:set>
                                    <p:anim calcmode="lin" valueType="num">
                                      <p:cBhvr additive="base">
                                        <p:cTn id="843" dur="4000" fill="hold"/>
                                        <p:tgtEl>
                                          <p:spTgt spid="52"/>
                                        </p:tgtEl>
                                        <p:attrNameLst>
                                          <p:attrName>ppt_x</p:attrName>
                                        </p:attrNameLst>
                                      </p:cBhvr>
                                      <p:tavLst>
                                        <p:tav tm="0">
                                          <p:val>
                                            <p:strVal val="0-#ppt_w/2"/>
                                          </p:val>
                                        </p:tav>
                                        <p:tav tm="100000">
                                          <p:val>
                                            <p:strVal val="#ppt_x"/>
                                          </p:val>
                                        </p:tav>
                                      </p:tavLst>
                                    </p:anim>
                                    <p:anim calcmode="lin" valueType="num">
                                      <p:cBhvr additive="base">
                                        <p:cTn id="844" dur="4000" fill="hold"/>
                                        <p:tgtEl>
                                          <p:spTgt spid="52"/>
                                        </p:tgtEl>
                                        <p:attrNameLst>
                                          <p:attrName>ppt_y</p:attrName>
                                        </p:attrNameLst>
                                      </p:cBhvr>
                                      <p:tavLst>
                                        <p:tav tm="0">
                                          <p:val>
                                            <p:strVal val="#ppt_y"/>
                                          </p:val>
                                        </p:tav>
                                        <p:tav tm="100000">
                                          <p:val>
                                            <p:strVal val="#ppt_y"/>
                                          </p:val>
                                        </p:tav>
                                      </p:tavLst>
                                    </p:anim>
                                  </p:childTnLst>
                                </p:cTn>
                              </p:par>
                              <p:par>
                                <p:cTn id="845" presetID="2" presetClass="exit" presetSubtype="8" fill="hold" grpId="1" nodeType="withEffect">
                                  <p:stCondLst>
                                    <p:cond delay="0"/>
                                  </p:stCondLst>
                                  <p:childTnLst>
                                    <p:anim calcmode="lin" valueType="num">
                                      <p:cBhvr additive="base">
                                        <p:cTn id="846" dur="4500"/>
                                        <p:tgtEl>
                                          <p:spTgt spid="52"/>
                                        </p:tgtEl>
                                        <p:attrNameLst>
                                          <p:attrName>ppt_x</p:attrName>
                                        </p:attrNameLst>
                                      </p:cBhvr>
                                      <p:tavLst>
                                        <p:tav tm="0">
                                          <p:val>
                                            <p:strVal val="ppt_x"/>
                                          </p:val>
                                        </p:tav>
                                        <p:tav tm="100000">
                                          <p:val>
                                            <p:strVal val="0-ppt_w/2"/>
                                          </p:val>
                                        </p:tav>
                                      </p:tavLst>
                                    </p:anim>
                                    <p:anim calcmode="lin" valueType="num">
                                      <p:cBhvr additive="base">
                                        <p:cTn id="847" dur="4500"/>
                                        <p:tgtEl>
                                          <p:spTgt spid="52"/>
                                        </p:tgtEl>
                                        <p:attrNameLst>
                                          <p:attrName>ppt_y</p:attrName>
                                        </p:attrNameLst>
                                      </p:cBhvr>
                                      <p:tavLst>
                                        <p:tav tm="0">
                                          <p:val>
                                            <p:strVal val="ppt_y"/>
                                          </p:val>
                                        </p:tav>
                                        <p:tav tm="100000">
                                          <p:val>
                                            <p:strVal val="ppt_y"/>
                                          </p:val>
                                        </p:tav>
                                      </p:tavLst>
                                    </p:anim>
                                    <p:set>
                                      <p:cBhvr>
                                        <p:cTn id="848" dur="1" fill="hold">
                                          <p:stCondLst>
                                            <p:cond delay="4499"/>
                                          </p:stCondLst>
                                        </p:cTn>
                                        <p:tgtEl>
                                          <p:spTgt spid="52"/>
                                        </p:tgtEl>
                                        <p:attrNameLst>
                                          <p:attrName>style.visibility</p:attrName>
                                        </p:attrNameLst>
                                      </p:cBhvr>
                                      <p:to>
                                        <p:strVal val="hidden"/>
                                      </p:to>
                                    </p:set>
                                  </p:childTnLst>
                                </p:cTn>
                              </p:par>
                              <p:par>
                                <p:cTn id="849" presetID="3" presetClass="exit" presetSubtype="5" fill="hold" grpId="2" nodeType="withEffect">
                                  <p:stCondLst>
                                    <p:cond delay="0"/>
                                  </p:stCondLst>
                                  <p:childTnLst>
                                    <p:animEffect transition="out" filter="blinds(vertical)">
                                      <p:cBhvr>
                                        <p:cTn id="850" dur="5500"/>
                                        <p:tgtEl>
                                          <p:spTgt spid="52"/>
                                        </p:tgtEl>
                                      </p:cBhvr>
                                    </p:animEffect>
                                    <p:set>
                                      <p:cBhvr>
                                        <p:cTn id="851" dur="1" fill="hold">
                                          <p:stCondLst>
                                            <p:cond delay="5499"/>
                                          </p:stCondLst>
                                        </p:cTn>
                                        <p:tgtEl>
                                          <p:spTgt spid="52"/>
                                        </p:tgtEl>
                                        <p:attrNameLst>
                                          <p:attrName>style.visibility</p:attrName>
                                        </p:attrNameLst>
                                      </p:cBhvr>
                                      <p:to>
                                        <p:strVal val="hidden"/>
                                      </p:to>
                                    </p:set>
                                  </p:childTnLst>
                                </p:cTn>
                              </p:par>
                              <p:par>
                                <p:cTn id="852" presetID="2" presetClass="entr" presetSubtype="8" fill="hold" grpId="0" nodeType="withEffect">
                                  <p:stCondLst>
                                    <p:cond delay="0"/>
                                  </p:stCondLst>
                                  <p:childTnLst>
                                    <p:set>
                                      <p:cBhvr>
                                        <p:cTn id="853" dur="1" fill="hold">
                                          <p:stCondLst>
                                            <p:cond delay="0"/>
                                          </p:stCondLst>
                                        </p:cTn>
                                        <p:tgtEl>
                                          <p:spTgt spid="51"/>
                                        </p:tgtEl>
                                        <p:attrNameLst>
                                          <p:attrName>style.visibility</p:attrName>
                                        </p:attrNameLst>
                                      </p:cBhvr>
                                      <p:to>
                                        <p:strVal val="visible"/>
                                      </p:to>
                                    </p:set>
                                    <p:anim calcmode="lin" valueType="num">
                                      <p:cBhvr additive="base">
                                        <p:cTn id="854" dur="4000" fill="hold"/>
                                        <p:tgtEl>
                                          <p:spTgt spid="51"/>
                                        </p:tgtEl>
                                        <p:attrNameLst>
                                          <p:attrName>ppt_x</p:attrName>
                                        </p:attrNameLst>
                                      </p:cBhvr>
                                      <p:tavLst>
                                        <p:tav tm="0">
                                          <p:val>
                                            <p:strVal val="0-#ppt_w/2"/>
                                          </p:val>
                                        </p:tav>
                                        <p:tav tm="100000">
                                          <p:val>
                                            <p:strVal val="#ppt_x"/>
                                          </p:val>
                                        </p:tav>
                                      </p:tavLst>
                                    </p:anim>
                                    <p:anim calcmode="lin" valueType="num">
                                      <p:cBhvr additive="base">
                                        <p:cTn id="855" dur="4000" fill="hold"/>
                                        <p:tgtEl>
                                          <p:spTgt spid="51"/>
                                        </p:tgtEl>
                                        <p:attrNameLst>
                                          <p:attrName>ppt_y</p:attrName>
                                        </p:attrNameLst>
                                      </p:cBhvr>
                                      <p:tavLst>
                                        <p:tav tm="0">
                                          <p:val>
                                            <p:strVal val="#ppt_y"/>
                                          </p:val>
                                        </p:tav>
                                        <p:tav tm="100000">
                                          <p:val>
                                            <p:strVal val="#ppt_y"/>
                                          </p:val>
                                        </p:tav>
                                      </p:tavLst>
                                    </p:anim>
                                  </p:childTnLst>
                                </p:cTn>
                              </p:par>
                              <p:par>
                                <p:cTn id="856" presetID="2" presetClass="exit" presetSubtype="8" fill="hold" grpId="1" nodeType="withEffect">
                                  <p:stCondLst>
                                    <p:cond delay="0"/>
                                  </p:stCondLst>
                                  <p:childTnLst>
                                    <p:anim calcmode="lin" valueType="num">
                                      <p:cBhvr additive="base">
                                        <p:cTn id="857" dur="4500"/>
                                        <p:tgtEl>
                                          <p:spTgt spid="51"/>
                                        </p:tgtEl>
                                        <p:attrNameLst>
                                          <p:attrName>ppt_x</p:attrName>
                                        </p:attrNameLst>
                                      </p:cBhvr>
                                      <p:tavLst>
                                        <p:tav tm="0">
                                          <p:val>
                                            <p:strVal val="ppt_x"/>
                                          </p:val>
                                        </p:tav>
                                        <p:tav tm="100000">
                                          <p:val>
                                            <p:strVal val="0-ppt_w/2"/>
                                          </p:val>
                                        </p:tav>
                                      </p:tavLst>
                                    </p:anim>
                                    <p:anim calcmode="lin" valueType="num">
                                      <p:cBhvr additive="base">
                                        <p:cTn id="858" dur="4500"/>
                                        <p:tgtEl>
                                          <p:spTgt spid="51"/>
                                        </p:tgtEl>
                                        <p:attrNameLst>
                                          <p:attrName>ppt_y</p:attrName>
                                        </p:attrNameLst>
                                      </p:cBhvr>
                                      <p:tavLst>
                                        <p:tav tm="0">
                                          <p:val>
                                            <p:strVal val="ppt_y"/>
                                          </p:val>
                                        </p:tav>
                                        <p:tav tm="100000">
                                          <p:val>
                                            <p:strVal val="ppt_y"/>
                                          </p:val>
                                        </p:tav>
                                      </p:tavLst>
                                    </p:anim>
                                    <p:set>
                                      <p:cBhvr>
                                        <p:cTn id="859" dur="1" fill="hold">
                                          <p:stCondLst>
                                            <p:cond delay="4499"/>
                                          </p:stCondLst>
                                        </p:cTn>
                                        <p:tgtEl>
                                          <p:spTgt spid="51"/>
                                        </p:tgtEl>
                                        <p:attrNameLst>
                                          <p:attrName>style.visibility</p:attrName>
                                        </p:attrNameLst>
                                      </p:cBhvr>
                                      <p:to>
                                        <p:strVal val="hidden"/>
                                      </p:to>
                                    </p:set>
                                  </p:childTnLst>
                                </p:cTn>
                              </p:par>
                              <p:par>
                                <p:cTn id="860" presetID="3" presetClass="exit" presetSubtype="5" fill="hold" grpId="2" nodeType="withEffect">
                                  <p:stCondLst>
                                    <p:cond delay="0"/>
                                  </p:stCondLst>
                                  <p:childTnLst>
                                    <p:animEffect transition="out" filter="blinds(vertical)">
                                      <p:cBhvr>
                                        <p:cTn id="861" dur="5500"/>
                                        <p:tgtEl>
                                          <p:spTgt spid="51"/>
                                        </p:tgtEl>
                                      </p:cBhvr>
                                    </p:animEffect>
                                    <p:set>
                                      <p:cBhvr>
                                        <p:cTn id="862" dur="1" fill="hold">
                                          <p:stCondLst>
                                            <p:cond delay="5499"/>
                                          </p:stCondLst>
                                        </p:cTn>
                                        <p:tgtEl>
                                          <p:spTgt spid="51"/>
                                        </p:tgtEl>
                                        <p:attrNameLst>
                                          <p:attrName>style.visibility</p:attrName>
                                        </p:attrNameLst>
                                      </p:cBhvr>
                                      <p:to>
                                        <p:strVal val="hidden"/>
                                      </p:to>
                                    </p:set>
                                  </p:childTnLst>
                                </p:cTn>
                              </p:par>
                              <p:par>
                                <p:cTn id="863" presetID="2" presetClass="entr" presetSubtype="8" fill="hold" grpId="0" nodeType="withEffect">
                                  <p:stCondLst>
                                    <p:cond delay="0"/>
                                  </p:stCondLst>
                                  <p:childTnLst>
                                    <p:set>
                                      <p:cBhvr>
                                        <p:cTn id="864" dur="1" fill="hold">
                                          <p:stCondLst>
                                            <p:cond delay="0"/>
                                          </p:stCondLst>
                                        </p:cTn>
                                        <p:tgtEl>
                                          <p:spTgt spid="50"/>
                                        </p:tgtEl>
                                        <p:attrNameLst>
                                          <p:attrName>style.visibility</p:attrName>
                                        </p:attrNameLst>
                                      </p:cBhvr>
                                      <p:to>
                                        <p:strVal val="visible"/>
                                      </p:to>
                                    </p:set>
                                    <p:anim calcmode="lin" valueType="num">
                                      <p:cBhvr additive="base">
                                        <p:cTn id="865" dur="4000" fill="hold"/>
                                        <p:tgtEl>
                                          <p:spTgt spid="50"/>
                                        </p:tgtEl>
                                        <p:attrNameLst>
                                          <p:attrName>ppt_x</p:attrName>
                                        </p:attrNameLst>
                                      </p:cBhvr>
                                      <p:tavLst>
                                        <p:tav tm="0">
                                          <p:val>
                                            <p:strVal val="0-#ppt_w/2"/>
                                          </p:val>
                                        </p:tav>
                                        <p:tav tm="100000">
                                          <p:val>
                                            <p:strVal val="#ppt_x"/>
                                          </p:val>
                                        </p:tav>
                                      </p:tavLst>
                                    </p:anim>
                                    <p:anim calcmode="lin" valueType="num">
                                      <p:cBhvr additive="base">
                                        <p:cTn id="866" dur="4000" fill="hold"/>
                                        <p:tgtEl>
                                          <p:spTgt spid="50"/>
                                        </p:tgtEl>
                                        <p:attrNameLst>
                                          <p:attrName>ppt_y</p:attrName>
                                        </p:attrNameLst>
                                      </p:cBhvr>
                                      <p:tavLst>
                                        <p:tav tm="0">
                                          <p:val>
                                            <p:strVal val="#ppt_y"/>
                                          </p:val>
                                        </p:tav>
                                        <p:tav tm="100000">
                                          <p:val>
                                            <p:strVal val="#ppt_y"/>
                                          </p:val>
                                        </p:tav>
                                      </p:tavLst>
                                    </p:anim>
                                  </p:childTnLst>
                                </p:cTn>
                              </p:par>
                              <p:par>
                                <p:cTn id="867" presetID="2" presetClass="exit" presetSubtype="8" fill="hold" grpId="1" nodeType="withEffect">
                                  <p:stCondLst>
                                    <p:cond delay="0"/>
                                  </p:stCondLst>
                                  <p:childTnLst>
                                    <p:anim calcmode="lin" valueType="num">
                                      <p:cBhvr additive="base">
                                        <p:cTn id="868" dur="4500"/>
                                        <p:tgtEl>
                                          <p:spTgt spid="50"/>
                                        </p:tgtEl>
                                        <p:attrNameLst>
                                          <p:attrName>ppt_x</p:attrName>
                                        </p:attrNameLst>
                                      </p:cBhvr>
                                      <p:tavLst>
                                        <p:tav tm="0">
                                          <p:val>
                                            <p:strVal val="ppt_x"/>
                                          </p:val>
                                        </p:tav>
                                        <p:tav tm="100000">
                                          <p:val>
                                            <p:strVal val="0-ppt_w/2"/>
                                          </p:val>
                                        </p:tav>
                                      </p:tavLst>
                                    </p:anim>
                                    <p:anim calcmode="lin" valueType="num">
                                      <p:cBhvr additive="base">
                                        <p:cTn id="869" dur="4500"/>
                                        <p:tgtEl>
                                          <p:spTgt spid="50"/>
                                        </p:tgtEl>
                                        <p:attrNameLst>
                                          <p:attrName>ppt_y</p:attrName>
                                        </p:attrNameLst>
                                      </p:cBhvr>
                                      <p:tavLst>
                                        <p:tav tm="0">
                                          <p:val>
                                            <p:strVal val="ppt_y"/>
                                          </p:val>
                                        </p:tav>
                                        <p:tav tm="100000">
                                          <p:val>
                                            <p:strVal val="ppt_y"/>
                                          </p:val>
                                        </p:tav>
                                      </p:tavLst>
                                    </p:anim>
                                    <p:set>
                                      <p:cBhvr>
                                        <p:cTn id="870" dur="1" fill="hold">
                                          <p:stCondLst>
                                            <p:cond delay="4499"/>
                                          </p:stCondLst>
                                        </p:cTn>
                                        <p:tgtEl>
                                          <p:spTgt spid="50"/>
                                        </p:tgtEl>
                                        <p:attrNameLst>
                                          <p:attrName>style.visibility</p:attrName>
                                        </p:attrNameLst>
                                      </p:cBhvr>
                                      <p:to>
                                        <p:strVal val="hidden"/>
                                      </p:to>
                                    </p:set>
                                  </p:childTnLst>
                                </p:cTn>
                              </p:par>
                              <p:par>
                                <p:cTn id="871" presetID="3" presetClass="exit" presetSubtype="5" fill="hold" grpId="2" nodeType="withEffect">
                                  <p:stCondLst>
                                    <p:cond delay="0"/>
                                  </p:stCondLst>
                                  <p:childTnLst>
                                    <p:animEffect transition="out" filter="blinds(vertical)">
                                      <p:cBhvr>
                                        <p:cTn id="872" dur="5500"/>
                                        <p:tgtEl>
                                          <p:spTgt spid="50"/>
                                        </p:tgtEl>
                                      </p:cBhvr>
                                    </p:animEffect>
                                    <p:set>
                                      <p:cBhvr>
                                        <p:cTn id="873" dur="1" fill="hold">
                                          <p:stCondLst>
                                            <p:cond delay="5499"/>
                                          </p:stCondLst>
                                        </p:cTn>
                                        <p:tgtEl>
                                          <p:spTgt spid="50"/>
                                        </p:tgtEl>
                                        <p:attrNameLst>
                                          <p:attrName>style.visibility</p:attrName>
                                        </p:attrNameLst>
                                      </p:cBhvr>
                                      <p:to>
                                        <p:strVal val="hidden"/>
                                      </p:to>
                                    </p:set>
                                  </p:childTnLst>
                                </p:cTn>
                              </p:par>
                              <p:par>
                                <p:cTn id="874" presetID="2" presetClass="entr" presetSubtype="8" fill="hold" grpId="0" nodeType="withEffect">
                                  <p:stCondLst>
                                    <p:cond delay="0"/>
                                  </p:stCondLst>
                                  <p:childTnLst>
                                    <p:set>
                                      <p:cBhvr>
                                        <p:cTn id="875" dur="1" fill="hold">
                                          <p:stCondLst>
                                            <p:cond delay="0"/>
                                          </p:stCondLst>
                                        </p:cTn>
                                        <p:tgtEl>
                                          <p:spTgt spid="49"/>
                                        </p:tgtEl>
                                        <p:attrNameLst>
                                          <p:attrName>style.visibility</p:attrName>
                                        </p:attrNameLst>
                                      </p:cBhvr>
                                      <p:to>
                                        <p:strVal val="visible"/>
                                      </p:to>
                                    </p:set>
                                    <p:anim calcmode="lin" valueType="num">
                                      <p:cBhvr additive="base">
                                        <p:cTn id="876" dur="4000" fill="hold"/>
                                        <p:tgtEl>
                                          <p:spTgt spid="49"/>
                                        </p:tgtEl>
                                        <p:attrNameLst>
                                          <p:attrName>ppt_x</p:attrName>
                                        </p:attrNameLst>
                                      </p:cBhvr>
                                      <p:tavLst>
                                        <p:tav tm="0">
                                          <p:val>
                                            <p:strVal val="0-#ppt_w/2"/>
                                          </p:val>
                                        </p:tav>
                                        <p:tav tm="100000">
                                          <p:val>
                                            <p:strVal val="#ppt_x"/>
                                          </p:val>
                                        </p:tav>
                                      </p:tavLst>
                                    </p:anim>
                                    <p:anim calcmode="lin" valueType="num">
                                      <p:cBhvr additive="base">
                                        <p:cTn id="877" dur="4000" fill="hold"/>
                                        <p:tgtEl>
                                          <p:spTgt spid="49"/>
                                        </p:tgtEl>
                                        <p:attrNameLst>
                                          <p:attrName>ppt_y</p:attrName>
                                        </p:attrNameLst>
                                      </p:cBhvr>
                                      <p:tavLst>
                                        <p:tav tm="0">
                                          <p:val>
                                            <p:strVal val="#ppt_y"/>
                                          </p:val>
                                        </p:tav>
                                        <p:tav tm="100000">
                                          <p:val>
                                            <p:strVal val="#ppt_y"/>
                                          </p:val>
                                        </p:tav>
                                      </p:tavLst>
                                    </p:anim>
                                  </p:childTnLst>
                                </p:cTn>
                              </p:par>
                              <p:par>
                                <p:cTn id="878" presetID="2" presetClass="exit" presetSubtype="8" fill="hold" grpId="1" nodeType="withEffect">
                                  <p:stCondLst>
                                    <p:cond delay="0"/>
                                  </p:stCondLst>
                                  <p:childTnLst>
                                    <p:anim calcmode="lin" valueType="num">
                                      <p:cBhvr additive="base">
                                        <p:cTn id="879" dur="4500"/>
                                        <p:tgtEl>
                                          <p:spTgt spid="49"/>
                                        </p:tgtEl>
                                        <p:attrNameLst>
                                          <p:attrName>ppt_x</p:attrName>
                                        </p:attrNameLst>
                                      </p:cBhvr>
                                      <p:tavLst>
                                        <p:tav tm="0">
                                          <p:val>
                                            <p:strVal val="ppt_x"/>
                                          </p:val>
                                        </p:tav>
                                        <p:tav tm="100000">
                                          <p:val>
                                            <p:strVal val="0-ppt_w/2"/>
                                          </p:val>
                                        </p:tav>
                                      </p:tavLst>
                                    </p:anim>
                                    <p:anim calcmode="lin" valueType="num">
                                      <p:cBhvr additive="base">
                                        <p:cTn id="880" dur="4500"/>
                                        <p:tgtEl>
                                          <p:spTgt spid="49"/>
                                        </p:tgtEl>
                                        <p:attrNameLst>
                                          <p:attrName>ppt_y</p:attrName>
                                        </p:attrNameLst>
                                      </p:cBhvr>
                                      <p:tavLst>
                                        <p:tav tm="0">
                                          <p:val>
                                            <p:strVal val="ppt_y"/>
                                          </p:val>
                                        </p:tav>
                                        <p:tav tm="100000">
                                          <p:val>
                                            <p:strVal val="ppt_y"/>
                                          </p:val>
                                        </p:tav>
                                      </p:tavLst>
                                    </p:anim>
                                    <p:set>
                                      <p:cBhvr>
                                        <p:cTn id="881" dur="1" fill="hold">
                                          <p:stCondLst>
                                            <p:cond delay="4499"/>
                                          </p:stCondLst>
                                        </p:cTn>
                                        <p:tgtEl>
                                          <p:spTgt spid="49"/>
                                        </p:tgtEl>
                                        <p:attrNameLst>
                                          <p:attrName>style.visibility</p:attrName>
                                        </p:attrNameLst>
                                      </p:cBhvr>
                                      <p:to>
                                        <p:strVal val="hidden"/>
                                      </p:to>
                                    </p:set>
                                  </p:childTnLst>
                                </p:cTn>
                              </p:par>
                              <p:par>
                                <p:cTn id="882" presetID="3" presetClass="exit" presetSubtype="5" fill="hold" grpId="2" nodeType="withEffect">
                                  <p:stCondLst>
                                    <p:cond delay="0"/>
                                  </p:stCondLst>
                                  <p:childTnLst>
                                    <p:animEffect transition="out" filter="blinds(vertical)">
                                      <p:cBhvr>
                                        <p:cTn id="883" dur="5500"/>
                                        <p:tgtEl>
                                          <p:spTgt spid="49"/>
                                        </p:tgtEl>
                                      </p:cBhvr>
                                    </p:animEffect>
                                    <p:set>
                                      <p:cBhvr>
                                        <p:cTn id="884" dur="1" fill="hold">
                                          <p:stCondLst>
                                            <p:cond delay="5499"/>
                                          </p:stCondLst>
                                        </p:cTn>
                                        <p:tgtEl>
                                          <p:spTgt spid="49"/>
                                        </p:tgtEl>
                                        <p:attrNameLst>
                                          <p:attrName>style.visibility</p:attrName>
                                        </p:attrNameLst>
                                      </p:cBhvr>
                                      <p:to>
                                        <p:strVal val="hidden"/>
                                      </p:to>
                                    </p:set>
                                  </p:childTnLst>
                                </p:cTn>
                              </p:par>
                              <p:par>
                                <p:cTn id="885" presetID="2" presetClass="entr" presetSubtype="8" fill="hold" grpId="0" nodeType="withEffect">
                                  <p:stCondLst>
                                    <p:cond delay="0"/>
                                  </p:stCondLst>
                                  <p:childTnLst>
                                    <p:set>
                                      <p:cBhvr>
                                        <p:cTn id="886" dur="1" fill="hold">
                                          <p:stCondLst>
                                            <p:cond delay="0"/>
                                          </p:stCondLst>
                                        </p:cTn>
                                        <p:tgtEl>
                                          <p:spTgt spid="48"/>
                                        </p:tgtEl>
                                        <p:attrNameLst>
                                          <p:attrName>style.visibility</p:attrName>
                                        </p:attrNameLst>
                                      </p:cBhvr>
                                      <p:to>
                                        <p:strVal val="visible"/>
                                      </p:to>
                                    </p:set>
                                    <p:anim calcmode="lin" valueType="num">
                                      <p:cBhvr additive="base">
                                        <p:cTn id="887" dur="4000" fill="hold"/>
                                        <p:tgtEl>
                                          <p:spTgt spid="48"/>
                                        </p:tgtEl>
                                        <p:attrNameLst>
                                          <p:attrName>ppt_x</p:attrName>
                                        </p:attrNameLst>
                                      </p:cBhvr>
                                      <p:tavLst>
                                        <p:tav tm="0">
                                          <p:val>
                                            <p:strVal val="0-#ppt_w/2"/>
                                          </p:val>
                                        </p:tav>
                                        <p:tav tm="100000">
                                          <p:val>
                                            <p:strVal val="#ppt_x"/>
                                          </p:val>
                                        </p:tav>
                                      </p:tavLst>
                                    </p:anim>
                                    <p:anim calcmode="lin" valueType="num">
                                      <p:cBhvr additive="base">
                                        <p:cTn id="888" dur="4000" fill="hold"/>
                                        <p:tgtEl>
                                          <p:spTgt spid="48"/>
                                        </p:tgtEl>
                                        <p:attrNameLst>
                                          <p:attrName>ppt_y</p:attrName>
                                        </p:attrNameLst>
                                      </p:cBhvr>
                                      <p:tavLst>
                                        <p:tav tm="0">
                                          <p:val>
                                            <p:strVal val="#ppt_y"/>
                                          </p:val>
                                        </p:tav>
                                        <p:tav tm="100000">
                                          <p:val>
                                            <p:strVal val="#ppt_y"/>
                                          </p:val>
                                        </p:tav>
                                      </p:tavLst>
                                    </p:anim>
                                  </p:childTnLst>
                                </p:cTn>
                              </p:par>
                              <p:par>
                                <p:cTn id="889" presetID="2" presetClass="exit" presetSubtype="8" fill="hold" grpId="1" nodeType="withEffect">
                                  <p:stCondLst>
                                    <p:cond delay="0"/>
                                  </p:stCondLst>
                                  <p:childTnLst>
                                    <p:anim calcmode="lin" valueType="num">
                                      <p:cBhvr additive="base">
                                        <p:cTn id="890" dur="4500"/>
                                        <p:tgtEl>
                                          <p:spTgt spid="48"/>
                                        </p:tgtEl>
                                        <p:attrNameLst>
                                          <p:attrName>ppt_x</p:attrName>
                                        </p:attrNameLst>
                                      </p:cBhvr>
                                      <p:tavLst>
                                        <p:tav tm="0">
                                          <p:val>
                                            <p:strVal val="ppt_x"/>
                                          </p:val>
                                        </p:tav>
                                        <p:tav tm="100000">
                                          <p:val>
                                            <p:strVal val="0-ppt_w/2"/>
                                          </p:val>
                                        </p:tav>
                                      </p:tavLst>
                                    </p:anim>
                                    <p:anim calcmode="lin" valueType="num">
                                      <p:cBhvr additive="base">
                                        <p:cTn id="891" dur="4500"/>
                                        <p:tgtEl>
                                          <p:spTgt spid="48"/>
                                        </p:tgtEl>
                                        <p:attrNameLst>
                                          <p:attrName>ppt_y</p:attrName>
                                        </p:attrNameLst>
                                      </p:cBhvr>
                                      <p:tavLst>
                                        <p:tav tm="0">
                                          <p:val>
                                            <p:strVal val="ppt_y"/>
                                          </p:val>
                                        </p:tav>
                                        <p:tav tm="100000">
                                          <p:val>
                                            <p:strVal val="ppt_y"/>
                                          </p:val>
                                        </p:tav>
                                      </p:tavLst>
                                    </p:anim>
                                    <p:set>
                                      <p:cBhvr>
                                        <p:cTn id="892" dur="1" fill="hold">
                                          <p:stCondLst>
                                            <p:cond delay="4499"/>
                                          </p:stCondLst>
                                        </p:cTn>
                                        <p:tgtEl>
                                          <p:spTgt spid="48"/>
                                        </p:tgtEl>
                                        <p:attrNameLst>
                                          <p:attrName>style.visibility</p:attrName>
                                        </p:attrNameLst>
                                      </p:cBhvr>
                                      <p:to>
                                        <p:strVal val="hidden"/>
                                      </p:to>
                                    </p:set>
                                  </p:childTnLst>
                                </p:cTn>
                              </p:par>
                              <p:par>
                                <p:cTn id="893" presetID="3" presetClass="exit" presetSubtype="5" fill="hold" grpId="2" nodeType="withEffect">
                                  <p:stCondLst>
                                    <p:cond delay="0"/>
                                  </p:stCondLst>
                                  <p:childTnLst>
                                    <p:animEffect transition="out" filter="blinds(vertical)">
                                      <p:cBhvr>
                                        <p:cTn id="894" dur="5500"/>
                                        <p:tgtEl>
                                          <p:spTgt spid="48"/>
                                        </p:tgtEl>
                                      </p:cBhvr>
                                    </p:animEffect>
                                    <p:set>
                                      <p:cBhvr>
                                        <p:cTn id="895" dur="1" fill="hold">
                                          <p:stCondLst>
                                            <p:cond delay="5499"/>
                                          </p:stCondLst>
                                        </p:cTn>
                                        <p:tgtEl>
                                          <p:spTgt spid="48"/>
                                        </p:tgtEl>
                                        <p:attrNameLst>
                                          <p:attrName>style.visibility</p:attrName>
                                        </p:attrNameLst>
                                      </p:cBhvr>
                                      <p:to>
                                        <p:strVal val="hidden"/>
                                      </p:to>
                                    </p:set>
                                  </p:childTnLst>
                                </p:cTn>
                              </p:par>
                              <p:par>
                                <p:cTn id="896" presetID="2" presetClass="entr" presetSubtype="8" fill="hold" grpId="0" nodeType="withEffect">
                                  <p:stCondLst>
                                    <p:cond delay="0"/>
                                  </p:stCondLst>
                                  <p:childTnLst>
                                    <p:set>
                                      <p:cBhvr>
                                        <p:cTn id="897" dur="1" fill="hold">
                                          <p:stCondLst>
                                            <p:cond delay="0"/>
                                          </p:stCondLst>
                                        </p:cTn>
                                        <p:tgtEl>
                                          <p:spTgt spid="47"/>
                                        </p:tgtEl>
                                        <p:attrNameLst>
                                          <p:attrName>style.visibility</p:attrName>
                                        </p:attrNameLst>
                                      </p:cBhvr>
                                      <p:to>
                                        <p:strVal val="visible"/>
                                      </p:to>
                                    </p:set>
                                    <p:anim calcmode="lin" valueType="num">
                                      <p:cBhvr additive="base">
                                        <p:cTn id="898" dur="4000" fill="hold"/>
                                        <p:tgtEl>
                                          <p:spTgt spid="47"/>
                                        </p:tgtEl>
                                        <p:attrNameLst>
                                          <p:attrName>ppt_x</p:attrName>
                                        </p:attrNameLst>
                                      </p:cBhvr>
                                      <p:tavLst>
                                        <p:tav tm="0">
                                          <p:val>
                                            <p:strVal val="0-#ppt_w/2"/>
                                          </p:val>
                                        </p:tav>
                                        <p:tav tm="100000">
                                          <p:val>
                                            <p:strVal val="#ppt_x"/>
                                          </p:val>
                                        </p:tav>
                                      </p:tavLst>
                                    </p:anim>
                                    <p:anim calcmode="lin" valueType="num">
                                      <p:cBhvr additive="base">
                                        <p:cTn id="899" dur="4000" fill="hold"/>
                                        <p:tgtEl>
                                          <p:spTgt spid="47"/>
                                        </p:tgtEl>
                                        <p:attrNameLst>
                                          <p:attrName>ppt_y</p:attrName>
                                        </p:attrNameLst>
                                      </p:cBhvr>
                                      <p:tavLst>
                                        <p:tav tm="0">
                                          <p:val>
                                            <p:strVal val="#ppt_y"/>
                                          </p:val>
                                        </p:tav>
                                        <p:tav tm="100000">
                                          <p:val>
                                            <p:strVal val="#ppt_y"/>
                                          </p:val>
                                        </p:tav>
                                      </p:tavLst>
                                    </p:anim>
                                  </p:childTnLst>
                                </p:cTn>
                              </p:par>
                              <p:par>
                                <p:cTn id="900" presetID="2" presetClass="exit" presetSubtype="8" fill="hold" grpId="1" nodeType="withEffect">
                                  <p:stCondLst>
                                    <p:cond delay="0"/>
                                  </p:stCondLst>
                                  <p:childTnLst>
                                    <p:anim calcmode="lin" valueType="num">
                                      <p:cBhvr additive="base">
                                        <p:cTn id="901" dur="4500"/>
                                        <p:tgtEl>
                                          <p:spTgt spid="47"/>
                                        </p:tgtEl>
                                        <p:attrNameLst>
                                          <p:attrName>ppt_x</p:attrName>
                                        </p:attrNameLst>
                                      </p:cBhvr>
                                      <p:tavLst>
                                        <p:tav tm="0">
                                          <p:val>
                                            <p:strVal val="ppt_x"/>
                                          </p:val>
                                        </p:tav>
                                        <p:tav tm="100000">
                                          <p:val>
                                            <p:strVal val="0-ppt_w/2"/>
                                          </p:val>
                                        </p:tav>
                                      </p:tavLst>
                                    </p:anim>
                                    <p:anim calcmode="lin" valueType="num">
                                      <p:cBhvr additive="base">
                                        <p:cTn id="902" dur="4500"/>
                                        <p:tgtEl>
                                          <p:spTgt spid="47"/>
                                        </p:tgtEl>
                                        <p:attrNameLst>
                                          <p:attrName>ppt_y</p:attrName>
                                        </p:attrNameLst>
                                      </p:cBhvr>
                                      <p:tavLst>
                                        <p:tav tm="0">
                                          <p:val>
                                            <p:strVal val="ppt_y"/>
                                          </p:val>
                                        </p:tav>
                                        <p:tav tm="100000">
                                          <p:val>
                                            <p:strVal val="ppt_y"/>
                                          </p:val>
                                        </p:tav>
                                      </p:tavLst>
                                    </p:anim>
                                    <p:set>
                                      <p:cBhvr>
                                        <p:cTn id="903" dur="1" fill="hold">
                                          <p:stCondLst>
                                            <p:cond delay="4499"/>
                                          </p:stCondLst>
                                        </p:cTn>
                                        <p:tgtEl>
                                          <p:spTgt spid="47"/>
                                        </p:tgtEl>
                                        <p:attrNameLst>
                                          <p:attrName>style.visibility</p:attrName>
                                        </p:attrNameLst>
                                      </p:cBhvr>
                                      <p:to>
                                        <p:strVal val="hidden"/>
                                      </p:to>
                                    </p:set>
                                  </p:childTnLst>
                                </p:cTn>
                              </p:par>
                              <p:par>
                                <p:cTn id="904" presetID="3" presetClass="exit" presetSubtype="5" fill="hold" grpId="2" nodeType="withEffect">
                                  <p:stCondLst>
                                    <p:cond delay="0"/>
                                  </p:stCondLst>
                                  <p:childTnLst>
                                    <p:animEffect transition="out" filter="blinds(vertical)">
                                      <p:cBhvr>
                                        <p:cTn id="905" dur="5500"/>
                                        <p:tgtEl>
                                          <p:spTgt spid="47"/>
                                        </p:tgtEl>
                                      </p:cBhvr>
                                    </p:animEffect>
                                    <p:set>
                                      <p:cBhvr>
                                        <p:cTn id="906" dur="1" fill="hold">
                                          <p:stCondLst>
                                            <p:cond delay="5499"/>
                                          </p:stCondLst>
                                        </p:cTn>
                                        <p:tgtEl>
                                          <p:spTgt spid="47"/>
                                        </p:tgtEl>
                                        <p:attrNameLst>
                                          <p:attrName>style.visibility</p:attrName>
                                        </p:attrNameLst>
                                      </p:cBhvr>
                                      <p:to>
                                        <p:strVal val="hidden"/>
                                      </p:to>
                                    </p:set>
                                  </p:childTnLst>
                                </p:cTn>
                              </p:par>
                              <p:par>
                                <p:cTn id="907" presetID="2" presetClass="entr" presetSubtype="8" fill="hold" grpId="0" nodeType="withEffect">
                                  <p:stCondLst>
                                    <p:cond delay="0"/>
                                  </p:stCondLst>
                                  <p:childTnLst>
                                    <p:set>
                                      <p:cBhvr>
                                        <p:cTn id="908" dur="1" fill="hold">
                                          <p:stCondLst>
                                            <p:cond delay="0"/>
                                          </p:stCondLst>
                                        </p:cTn>
                                        <p:tgtEl>
                                          <p:spTgt spid="46"/>
                                        </p:tgtEl>
                                        <p:attrNameLst>
                                          <p:attrName>style.visibility</p:attrName>
                                        </p:attrNameLst>
                                      </p:cBhvr>
                                      <p:to>
                                        <p:strVal val="visible"/>
                                      </p:to>
                                    </p:set>
                                    <p:anim calcmode="lin" valueType="num">
                                      <p:cBhvr additive="base">
                                        <p:cTn id="909" dur="4000" fill="hold"/>
                                        <p:tgtEl>
                                          <p:spTgt spid="46"/>
                                        </p:tgtEl>
                                        <p:attrNameLst>
                                          <p:attrName>ppt_x</p:attrName>
                                        </p:attrNameLst>
                                      </p:cBhvr>
                                      <p:tavLst>
                                        <p:tav tm="0">
                                          <p:val>
                                            <p:strVal val="0-#ppt_w/2"/>
                                          </p:val>
                                        </p:tav>
                                        <p:tav tm="100000">
                                          <p:val>
                                            <p:strVal val="#ppt_x"/>
                                          </p:val>
                                        </p:tav>
                                      </p:tavLst>
                                    </p:anim>
                                    <p:anim calcmode="lin" valueType="num">
                                      <p:cBhvr additive="base">
                                        <p:cTn id="910" dur="4000" fill="hold"/>
                                        <p:tgtEl>
                                          <p:spTgt spid="46"/>
                                        </p:tgtEl>
                                        <p:attrNameLst>
                                          <p:attrName>ppt_y</p:attrName>
                                        </p:attrNameLst>
                                      </p:cBhvr>
                                      <p:tavLst>
                                        <p:tav tm="0">
                                          <p:val>
                                            <p:strVal val="#ppt_y"/>
                                          </p:val>
                                        </p:tav>
                                        <p:tav tm="100000">
                                          <p:val>
                                            <p:strVal val="#ppt_y"/>
                                          </p:val>
                                        </p:tav>
                                      </p:tavLst>
                                    </p:anim>
                                  </p:childTnLst>
                                </p:cTn>
                              </p:par>
                              <p:par>
                                <p:cTn id="911" presetID="2" presetClass="exit" presetSubtype="8" fill="hold" grpId="1" nodeType="withEffect">
                                  <p:stCondLst>
                                    <p:cond delay="0"/>
                                  </p:stCondLst>
                                  <p:childTnLst>
                                    <p:anim calcmode="lin" valueType="num">
                                      <p:cBhvr additive="base">
                                        <p:cTn id="912" dur="4500"/>
                                        <p:tgtEl>
                                          <p:spTgt spid="46"/>
                                        </p:tgtEl>
                                        <p:attrNameLst>
                                          <p:attrName>ppt_x</p:attrName>
                                        </p:attrNameLst>
                                      </p:cBhvr>
                                      <p:tavLst>
                                        <p:tav tm="0">
                                          <p:val>
                                            <p:strVal val="ppt_x"/>
                                          </p:val>
                                        </p:tav>
                                        <p:tav tm="100000">
                                          <p:val>
                                            <p:strVal val="0-ppt_w/2"/>
                                          </p:val>
                                        </p:tav>
                                      </p:tavLst>
                                    </p:anim>
                                    <p:anim calcmode="lin" valueType="num">
                                      <p:cBhvr additive="base">
                                        <p:cTn id="913" dur="4500"/>
                                        <p:tgtEl>
                                          <p:spTgt spid="46"/>
                                        </p:tgtEl>
                                        <p:attrNameLst>
                                          <p:attrName>ppt_y</p:attrName>
                                        </p:attrNameLst>
                                      </p:cBhvr>
                                      <p:tavLst>
                                        <p:tav tm="0">
                                          <p:val>
                                            <p:strVal val="ppt_y"/>
                                          </p:val>
                                        </p:tav>
                                        <p:tav tm="100000">
                                          <p:val>
                                            <p:strVal val="ppt_y"/>
                                          </p:val>
                                        </p:tav>
                                      </p:tavLst>
                                    </p:anim>
                                    <p:set>
                                      <p:cBhvr>
                                        <p:cTn id="914" dur="1" fill="hold">
                                          <p:stCondLst>
                                            <p:cond delay="4499"/>
                                          </p:stCondLst>
                                        </p:cTn>
                                        <p:tgtEl>
                                          <p:spTgt spid="46"/>
                                        </p:tgtEl>
                                        <p:attrNameLst>
                                          <p:attrName>style.visibility</p:attrName>
                                        </p:attrNameLst>
                                      </p:cBhvr>
                                      <p:to>
                                        <p:strVal val="hidden"/>
                                      </p:to>
                                    </p:set>
                                  </p:childTnLst>
                                </p:cTn>
                              </p:par>
                              <p:par>
                                <p:cTn id="915" presetID="3" presetClass="exit" presetSubtype="5" fill="hold" grpId="2" nodeType="withEffect">
                                  <p:stCondLst>
                                    <p:cond delay="0"/>
                                  </p:stCondLst>
                                  <p:childTnLst>
                                    <p:animEffect transition="out" filter="blinds(vertical)">
                                      <p:cBhvr>
                                        <p:cTn id="916" dur="5500"/>
                                        <p:tgtEl>
                                          <p:spTgt spid="46"/>
                                        </p:tgtEl>
                                      </p:cBhvr>
                                    </p:animEffect>
                                    <p:set>
                                      <p:cBhvr>
                                        <p:cTn id="917" dur="1" fill="hold">
                                          <p:stCondLst>
                                            <p:cond delay="5499"/>
                                          </p:stCondLst>
                                        </p:cTn>
                                        <p:tgtEl>
                                          <p:spTgt spid="46"/>
                                        </p:tgtEl>
                                        <p:attrNameLst>
                                          <p:attrName>style.visibility</p:attrName>
                                        </p:attrNameLst>
                                      </p:cBhvr>
                                      <p:to>
                                        <p:strVal val="hidden"/>
                                      </p:to>
                                    </p:set>
                                  </p:childTnLst>
                                </p:cTn>
                              </p:par>
                              <p:par>
                                <p:cTn id="918" presetID="8" presetClass="emph" presetSubtype="0" fill="hold" grpId="3" nodeType="withEffect">
                                  <p:stCondLst>
                                    <p:cond delay="0"/>
                                  </p:stCondLst>
                                  <p:childTnLst>
                                    <p:animRot by="21600000">
                                      <p:cBhvr>
                                        <p:cTn id="919" dur="5000" fill="hold"/>
                                        <p:tgtEl>
                                          <p:spTgt spid="39"/>
                                        </p:tgtEl>
                                        <p:attrNameLst>
                                          <p:attrName>r</p:attrName>
                                        </p:attrNameLst>
                                      </p:cBhvr>
                                    </p:animRot>
                                  </p:childTnLst>
                                </p:cTn>
                              </p:par>
                              <p:par>
                                <p:cTn id="920" presetID="8" presetClass="emph" presetSubtype="0" fill="hold" grpId="3" nodeType="withEffect">
                                  <p:stCondLst>
                                    <p:cond delay="0"/>
                                  </p:stCondLst>
                                  <p:childTnLst>
                                    <p:animRot by="21600000">
                                      <p:cBhvr>
                                        <p:cTn id="921" dur="5000" fill="hold"/>
                                        <p:tgtEl>
                                          <p:spTgt spid="40"/>
                                        </p:tgtEl>
                                        <p:attrNameLst>
                                          <p:attrName>r</p:attrName>
                                        </p:attrNameLst>
                                      </p:cBhvr>
                                    </p:animRot>
                                  </p:childTnLst>
                                </p:cTn>
                              </p:par>
                              <p:par>
                                <p:cTn id="922" presetID="8" presetClass="emph" presetSubtype="0" fill="hold" grpId="3" nodeType="withEffect">
                                  <p:stCondLst>
                                    <p:cond delay="0"/>
                                  </p:stCondLst>
                                  <p:childTnLst>
                                    <p:animRot by="21600000">
                                      <p:cBhvr>
                                        <p:cTn id="923" dur="5000" fill="hold"/>
                                        <p:tgtEl>
                                          <p:spTgt spid="41"/>
                                        </p:tgtEl>
                                        <p:attrNameLst>
                                          <p:attrName>r</p:attrName>
                                        </p:attrNameLst>
                                      </p:cBhvr>
                                    </p:animRot>
                                  </p:childTnLst>
                                </p:cTn>
                              </p:par>
                              <p:par>
                                <p:cTn id="924" presetID="8" presetClass="emph" presetSubtype="0" fill="hold" grpId="3" nodeType="withEffect">
                                  <p:stCondLst>
                                    <p:cond delay="0"/>
                                  </p:stCondLst>
                                  <p:childTnLst>
                                    <p:animRot by="21600000">
                                      <p:cBhvr>
                                        <p:cTn id="925" dur="5000" fill="hold"/>
                                        <p:tgtEl>
                                          <p:spTgt spid="44"/>
                                        </p:tgtEl>
                                        <p:attrNameLst>
                                          <p:attrName>r</p:attrName>
                                        </p:attrNameLst>
                                      </p:cBhvr>
                                    </p:animRot>
                                  </p:childTnLst>
                                </p:cTn>
                              </p:par>
                              <p:par>
                                <p:cTn id="926" presetID="8" presetClass="emph" presetSubtype="0" fill="hold" grpId="3" nodeType="withEffect">
                                  <p:stCondLst>
                                    <p:cond delay="0"/>
                                  </p:stCondLst>
                                  <p:childTnLst>
                                    <p:animRot by="21600000">
                                      <p:cBhvr>
                                        <p:cTn id="927" dur="5000" fill="hold"/>
                                        <p:tgtEl>
                                          <p:spTgt spid="42"/>
                                        </p:tgtEl>
                                        <p:attrNameLst>
                                          <p:attrName>r</p:attrName>
                                        </p:attrNameLst>
                                      </p:cBhvr>
                                    </p:animRot>
                                  </p:childTnLst>
                                </p:cTn>
                              </p:par>
                              <p:par>
                                <p:cTn id="928" presetID="8" presetClass="emph" presetSubtype="0" fill="hold" grpId="3" nodeType="withEffect">
                                  <p:stCondLst>
                                    <p:cond delay="0"/>
                                  </p:stCondLst>
                                  <p:childTnLst>
                                    <p:animRot by="21600000">
                                      <p:cBhvr>
                                        <p:cTn id="929" dur="5000" fill="hold"/>
                                        <p:tgtEl>
                                          <p:spTgt spid="43"/>
                                        </p:tgtEl>
                                        <p:attrNameLst>
                                          <p:attrName>r</p:attrName>
                                        </p:attrNameLst>
                                      </p:cBhvr>
                                    </p:animRot>
                                  </p:childTnLst>
                                </p:cTn>
                              </p:par>
                              <p:par>
                                <p:cTn id="930" presetID="2" presetClass="entr" presetSubtype="8" fill="hold" grpId="0" nodeType="withEffect">
                                  <p:stCondLst>
                                    <p:cond delay="0"/>
                                  </p:stCondLst>
                                  <p:childTnLst>
                                    <p:set>
                                      <p:cBhvr>
                                        <p:cTn id="931" dur="1" fill="hold">
                                          <p:stCondLst>
                                            <p:cond delay="0"/>
                                          </p:stCondLst>
                                        </p:cTn>
                                        <p:tgtEl>
                                          <p:spTgt spid="45"/>
                                        </p:tgtEl>
                                        <p:attrNameLst>
                                          <p:attrName>style.visibility</p:attrName>
                                        </p:attrNameLst>
                                      </p:cBhvr>
                                      <p:to>
                                        <p:strVal val="visible"/>
                                      </p:to>
                                    </p:set>
                                    <p:anim calcmode="lin" valueType="num">
                                      <p:cBhvr additive="base">
                                        <p:cTn id="932" dur="4000" fill="hold"/>
                                        <p:tgtEl>
                                          <p:spTgt spid="45"/>
                                        </p:tgtEl>
                                        <p:attrNameLst>
                                          <p:attrName>ppt_x</p:attrName>
                                        </p:attrNameLst>
                                      </p:cBhvr>
                                      <p:tavLst>
                                        <p:tav tm="0">
                                          <p:val>
                                            <p:strVal val="0-#ppt_w/2"/>
                                          </p:val>
                                        </p:tav>
                                        <p:tav tm="100000">
                                          <p:val>
                                            <p:strVal val="#ppt_x"/>
                                          </p:val>
                                        </p:tav>
                                      </p:tavLst>
                                    </p:anim>
                                    <p:anim calcmode="lin" valueType="num">
                                      <p:cBhvr additive="base">
                                        <p:cTn id="933" dur="4000" fill="hold"/>
                                        <p:tgtEl>
                                          <p:spTgt spid="45"/>
                                        </p:tgtEl>
                                        <p:attrNameLst>
                                          <p:attrName>ppt_y</p:attrName>
                                        </p:attrNameLst>
                                      </p:cBhvr>
                                      <p:tavLst>
                                        <p:tav tm="0">
                                          <p:val>
                                            <p:strVal val="#ppt_y"/>
                                          </p:val>
                                        </p:tav>
                                        <p:tav tm="100000">
                                          <p:val>
                                            <p:strVal val="#ppt_y"/>
                                          </p:val>
                                        </p:tav>
                                      </p:tavLst>
                                    </p:anim>
                                  </p:childTnLst>
                                </p:cTn>
                              </p:par>
                              <p:par>
                                <p:cTn id="934" presetID="2" presetClass="exit" presetSubtype="2" fill="hold" grpId="1" nodeType="withEffect">
                                  <p:stCondLst>
                                    <p:cond delay="0"/>
                                  </p:stCondLst>
                                  <p:childTnLst>
                                    <p:anim calcmode="lin" valueType="num">
                                      <p:cBhvr additive="base">
                                        <p:cTn id="935" dur="4500"/>
                                        <p:tgtEl>
                                          <p:spTgt spid="45"/>
                                        </p:tgtEl>
                                        <p:attrNameLst>
                                          <p:attrName>ppt_x</p:attrName>
                                        </p:attrNameLst>
                                      </p:cBhvr>
                                      <p:tavLst>
                                        <p:tav tm="0">
                                          <p:val>
                                            <p:strVal val="ppt_x"/>
                                          </p:val>
                                        </p:tav>
                                        <p:tav tm="100000">
                                          <p:val>
                                            <p:strVal val="1+ppt_w/2"/>
                                          </p:val>
                                        </p:tav>
                                      </p:tavLst>
                                    </p:anim>
                                    <p:anim calcmode="lin" valueType="num">
                                      <p:cBhvr additive="base">
                                        <p:cTn id="936" dur="4500"/>
                                        <p:tgtEl>
                                          <p:spTgt spid="45"/>
                                        </p:tgtEl>
                                        <p:attrNameLst>
                                          <p:attrName>ppt_y</p:attrName>
                                        </p:attrNameLst>
                                      </p:cBhvr>
                                      <p:tavLst>
                                        <p:tav tm="0">
                                          <p:val>
                                            <p:strVal val="ppt_y"/>
                                          </p:val>
                                        </p:tav>
                                        <p:tav tm="100000">
                                          <p:val>
                                            <p:strVal val="ppt_y"/>
                                          </p:val>
                                        </p:tav>
                                      </p:tavLst>
                                    </p:anim>
                                    <p:set>
                                      <p:cBhvr>
                                        <p:cTn id="937" dur="1" fill="hold">
                                          <p:stCondLst>
                                            <p:cond delay="4499"/>
                                          </p:stCondLst>
                                        </p:cTn>
                                        <p:tgtEl>
                                          <p:spTgt spid="45"/>
                                        </p:tgtEl>
                                        <p:attrNameLst>
                                          <p:attrName>style.visibility</p:attrName>
                                        </p:attrNameLst>
                                      </p:cBhvr>
                                      <p:to>
                                        <p:strVal val="hidden"/>
                                      </p:to>
                                    </p:set>
                                  </p:childTnLst>
                                </p:cTn>
                              </p:par>
                              <p:par>
                                <p:cTn id="938" presetID="3" presetClass="exit" presetSubtype="5" fill="hold" grpId="2" nodeType="withEffect">
                                  <p:stCondLst>
                                    <p:cond delay="0"/>
                                  </p:stCondLst>
                                  <p:childTnLst>
                                    <p:animEffect transition="out" filter="blinds(vertical)">
                                      <p:cBhvr>
                                        <p:cTn id="939" dur="5500"/>
                                        <p:tgtEl>
                                          <p:spTgt spid="45"/>
                                        </p:tgtEl>
                                      </p:cBhvr>
                                    </p:animEffect>
                                    <p:set>
                                      <p:cBhvr>
                                        <p:cTn id="940" dur="1" fill="hold">
                                          <p:stCondLst>
                                            <p:cond delay="5499"/>
                                          </p:stCondLst>
                                        </p:cTn>
                                        <p:tgtEl>
                                          <p:spTgt spid="45"/>
                                        </p:tgtEl>
                                        <p:attrNameLst>
                                          <p:attrName>style.visibility</p:attrName>
                                        </p:attrNameLst>
                                      </p:cBhvr>
                                      <p:to>
                                        <p:strVal val="hidden"/>
                                      </p:to>
                                    </p:set>
                                  </p:childTnLst>
                                </p:cTn>
                              </p:par>
                              <p:par>
                                <p:cTn id="941" presetID="8" presetClass="emph" presetSubtype="0" fill="hold" grpId="3" nodeType="withEffect">
                                  <p:stCondLst>
                                    <p:cond delay="0"/>
                                  </p:stCondLst>
                                  <p:childTnLst>
                                    <p:animRot by="21600000">
                                      <p:cBhvr>
                                        <p:cTn id="942" dur="5000" fill="hold"/>
                                        <p:tgtEl>
                                          <p:spTgt spid="45"/>
                                        </p:tgtEl>
                                        <p:attrNameLst>
                                          <p:attrName>r</p:attrName>
                                        </p:attrNameLst>
                                      </p:cBhvr>
                                    </p:animRot>
                                  </p:childTnLst>
                                </p:cTn>
                              </p:par>
                              <p:par>
                                <p:cTn id="943" presetID="8" presetClass="emph" presetSubtype="0" fill="hold" grpId="3" nodeType="withEffect">
                                  <p:stCondLst>
                                    <p:cond delay="0"/>
                                  </p:stCondLst>
                                  <p:childTnLst>
                                    <p:animRot by="21600000">
                                      <p:cBhvr>
                                        <p:cTn id="944" dur="5000" fill="hold"/>
                                        <p:tgtEl>
                                          <p:spTgt spid="32"/>
                                        </p:tgtEl>
                                        <p:attrNameLst>
                                          <p:attrName>r</p:attrName>
                                        </p:attrNameLst>
                                      </p:cBhvr>
                                    </p:animRot>
                                  </p:childTnLst>
                                </p:cTn>
                              </p:par>
                              <p:par>
                                <p:cTn id="945" presetID="8" presetClass="emph" presetSubtype="0" fill="hold" grpId="3" nodeType="withEffect">
                                  <p:stCondLst>
                                    <p:cond delay="0"/>
                                  </p:stCondLst>
                                  <p:childTnLst>
                                    <p:animRot by="21600000">
                                      <p:cBhvr>
                                        <p:cTn id="946" dur="5000" fill="hold"/>
                                        <p:tgtEl>
                                          <p:spTgt spid="38"/>
                                        </p:tgtEl>
                                        <p:attrNameLst>
                                          <p:attrName>r</p:attrName>
                                        </p:attrNameLst>
                                      </p:cBhvr>
                                    </p:animRot>
                                  </p:childTnLst>
                                </p:cTn>
                              </p:par>
                              <p:par>
                                <p:cTn id="947" presetID="8" presetClass="emph" presetSubtype="0" fill="hold" grpId="3" nodeType="withEffect">
                                  <p:stCondLst>
                                    <p:cond delay="0"/>
                                  </p:stCondLst>
                                  <p:childTnLst>
                                    <p:animRot by="21600000">
                                      <p:cBhvr>
                                        <p:cTn id="948" dur="5000" fill="hold"/>
                                        <p:tgtEl>
                                          <p:spTgt spid="37"/>
                                        </p:tgtEl>
                                        <p:attrNameLst>
                                          <p:attrName>r</p:attrName>
                                        </p:attrNameLst>
                                      </p:cBhvr>
                                    </p:animRot>
                                  </p:childTnLst>
                                </p:cTn>
                              </p:par>
                              <p:par>
                                <p:cTn id="949" presetID="8" presetClass="emph" presetSubtype="0" fill="hold" grpId="3" nodeType="withEffect">
                                  <p:stCondLst>
                                    <p:cond delay="0"/>
                                  </p:stCondLst>
                                  <p:childTnLst>
                                    <p:animRot by="21600000">
                                      <p:cBhvr>
                                        <p:cTn id="950" dur="5000" fill="hold"/>
                                        <p:tgtEl>
                                          <p:spTgt spid="36"/>
                                        </p:tgtEl>
                                        <p:attrNameLst>
                                          <p:attrName>r</p:attrName>
                                        </p:attrNameLst>
                                      </p:cBhvr>
                                    </p:animRot>
                                  </p:childTnLst>
                                </p:cTn>
                              </p:par>
                              <p:par>
                                <p:cTn id="951" presetID="8" presetClass="emph" presetSubtype="0" fill="hold" grpId="3" nodeType="withEffect">
                                  <p:stCondLst>
                                    <p:cond delay="0"/>
                                  </p:stCondLst>
                                  <p:childTnLst>
                                    <p:animRot by="21600000">
                                      <p:cBhvr>
                                        <p:cTn id="952" dur="5000" fill="hold"/>
                                        <p:tgtEl>
                                          <p:spTgt spid="35"/>
                                        </p:tgtEl>
                                        <p:attrNameLst>
                                          <p:attrName>r</p:attrName>
                                        </p:attrNameLst>
                                      </p:cBhvr>
                                    </p:animRot>
                                  </p:childTnLst>
                                </p:cTn>
                              </p:par>
                              <p:par>
                                <p:cTn id="953" presetID="8" presetClass="emph" presetSubtype="0" fill="hold" grpId="3" nodeType="withEffect">
                                  <p:stCondLst>
                                    <p:cond delay="0"/>
                                  </p:stCondLst>
                                  <p:childTnLst>
                                    <p:animRot by="21600000">
                                      <p:cBhvr>
                                        <p:cTn id="954" dur="5000" fill="hold"/>
                                        <p:tgtEl>
                                          <p:spTgt spid="34"/>
                                        </p:tgtEl>
                                        <p:attrNameLst>
                                          <p:attrName>r</p:attrName>
                                        </p:attrNameLst>
                                      </p:cBhvr>
                                    </p:animRot>
                                  </p:childTnLst>
                                </p:cTn>
                              </p:par>
                              <p:par>
                                <p:cTn id="955" presetID="8" presetClass="emph" presetSubtype="0" fill="hold" grpId="3" nodeType="withEffect">
                                  <p:stCondLst>
                                    <p:cond delay="0"/>
                                  </p:stCondLst>
                                  <p:childTnLst>
                                    <p:animRot by="21600000">
                                      <p:cBhvr>
                                        <p:cTn id="956" dur="5000" fill="hold"/>
                                        <p:tgtEl>
                                          <p:spTgt spid="33"/>
                                        </p:tgtEl>
                                        <p:attrNameLst>
                                          <p:attrName>r</p:attrName>
                                        </p:attrNameLst>
                                      </p:cBhvr>
                                    </p:animRot>
                                  </p:childTnLst>
                                </p:cTn>
                              </p:par>
                              <p:par>
                                <p:cTn id="957" presetID="8" presetClass="emph" presetSubtype="0" fill="hold" grpId="3" nodeType="withEffect">
                                  <p:stCondLst>
                                    <p:cond delay="0"/>
                                  </p:stCondLst>
                                  <p:childTnLst>
                                    <p:animRot by="21600000">
                                      <p:cBhvr>
                                        <p:cTn id="958" dur="5000" fill="hold"/>
                                        <p:tgtEl>
                                          <p:spTgt spid="31"/>
                                        </p:tgtEl>
                                        <p:attrNameLst>
                                          <p:attrName>r</p:attrName>
                                        </p:attrNameLst>
                                      </p:cBhvr>
                                    </p:animRot>
                                  </p:childTnLst>
                                </p:cTn>
                              </p:par>
                              <p:par>
                                <p:cTn id="959" presetID="8" presetClass="emph" presetSubtype="0" fill="hold" grpId="3" nodeType="withEffect">
                                  <p:stCondLst>
                                    <p:cond delay="0"/>
                                  </p:stCondLst>
                                  <p:childTnLst>
                                    <p:animRot by="21600000">
                                      <p:cBhvr>
                                        <p:cTn id="960" dur="5000" fill="hold"/>
                                        <p:tgtEl>
                                          <p:spTgt spid="30"/>
                                        </p:tgtEl>
                                        <p:attrNameLst>
                                          <p:attrName>r</p:attrName>
                                        </p:attrNameLst>
                                      </p:cBhvr>
                                    </p:animRot>
                                  </p:childTnLst>
                                </p:cTn>
                              </p:par>
                              <p:par>
                                <p:cTn id="961" presetID="8" presetClass="emph" presetSubtype="0" fill="hold" grpId="3" nodeType="withEffect">
                                  <p:stCondLst>
                                    <p:cond delay="0"/>
                                  </p:stCondLst>
                                  <p:childTnLst>
                                    <p:animRot by="21600000">
                                      <p:cBhvr>
                                        <p:cTn id="962" dur="5000" fill="hold"/>
                                        <p:tgtEl>
                                          <p:spTgt spid="29"/>
                                        </p:tgtEl>
                                        <p:attrNameLst>
                                          <p:attrName>r</p:attrName>
                                        </p:attrNameLst>
                                      </p:cBhvr>
                                    </p:animRot>
                                  </p:childTnLst>
                                </p:cTn>
                              </p:par>
                              <p:par>
                                <p:cTn id="963" presetID="8" presetClass="emph" presetSubtype="0" fill="hold" grpId="3" nodeType="withEffect">
                                  <p:stCondLst>
                                    <p:cond delay="0"/>
                                  </p:stCondLst>
                                  <p:childTnLst>
                                    <p:animRot by="21600000">
                                      <p:cBhvr>
                                        <p:cTn id="964" dur="5000" fill="hold"/>
                                        <p:tgtEl>
                                          <p:spTgt spid="28"/>
                                        </p:tgtEl>
                                        <p:attrNameLst>
                                          <p:attrName>r</p:attrName>
                                        </p:attrNameLst>
                                      </p:cBhvr>
                                    </p:animRot>
                                  </p:childTnLst>
                                </p:cTn>
                              </p:par>
                              <p:par>
                                <p:cTn id="965" presetID="8" presetClass="emph" presetSubtype="0" fill="hold" grpId="3" nodeType="withEffect">
                                  <p:stCondLst>
                                    <p:cond delay="0"/>
                                  </p:stCondLst>
                                  <p:childTnLst>
                                    <p:animRot by="21600000">
                                      <p:cBhvr>
                                        <p:cTn id="966" dur="5000" fill="hold"/>
                                        <p:tgtEl>
                                          <p:spTgt spid="27"/>
                                        </p:tgtEl>
                                        <p:attrNameLst>
                                          <p:attrName>r</p:attrName>
                                        </p:attrNameLst>
                                      </p:cBhvr>
                                    </p:animRot>
                                  </p:childTnLst>
                                </p:cTn>
                              </p:par>
                              <p:par>
                                <p:cTn id="967" presetID="8" presetClass="emph" presetSubtype="0" fill="hold" grpId="3" nodeType="withEffect">
                                  <p:stCondLst>
                                    <p:cond delay="0"/>
                                  </p:stCondLst>
                                  <p:childTnLst>
                                    <p:animRot by="21600000">
                                      <p:cBhvr>
                                        <p:cTn id="968" dur="5000" fill="hold"/>
                                        <p:tgtEl>
                                          <p:spTgt spid="26"/>
                                        </p:tgtEl>
                                        <p:attrNameLst>
                                          <p:attrName>r</p:attrName>
                                        </p:attrNameLst>
                                      </p:cBhvr>
                                    </p:animRot>
                                  </p:childTnLst>
                                </p:cTn>
                              </p:par>
                              <p:par>
                                <p:cTn id="969" presetID="8" presetClass="emph" presetSubtype="0" fill="hold" grpId="3" nodeType="withEffect">
                                  <p:stCondLst>
                                    <p:cond delay="0"/>
                                  </p:stCondLst>
                                  <p:childTnLst>
                                    <p:animRot by="21600000">
                                      <p:cBhvr>
                                        <p:cTn id="970" dur="5000" fill="hold"/>
                                        <p:tgtEl>
                                          <p:spTgt spid="25"/>
                                        </p:tgtEl>
                                        <p:attrNameLst>
                                          <p:attrName>r</p:attrName>
                                        </p:attrNameLst>
                                      </p:cBhvr>
                                    </p:animRot>
                                  </p:childTnLst>
                                </p:cTn>
                              </p:par>
                              <p:par>
                                <p:cTn id="971" presetID="8" presetClass="emph" presetSubtype="0" fill="hold" grpId="3" nodeType="withEffect">
                                  <p:stCondLst>
                                    <p:cond delay="0"/>
                                  </p:stCondLst>
                                  <p:childTnLst>
                                    <p:animRot by="21600000">
                                      <p:cBhvr>
                                        <p:cTn id="972" dur="5000" fill="hold"/>
                                        <p:tgtEl>
                                          <p:spTgt spid="24"/>
                                        </p:tgtEl>
                                        <p:attrNameLst>
                                          <p:attrName>r</p:attrName>
                                        </p:attrNameLst>
                                      </p:cBhvr>
                                    </p:animRot>
                                  </p:childTnLst>
                                </p:cTn>
                              </p:par>
                              <p:par>
                                <p:cTn id="973" presetID="8" presetClass="emph" presetSubtype="0" fill="hold" grpId="3" nodeType="withEffect">
                                  <p:stCondLst>
                                    <p:cond delay="0"/>
                                  </p:stCondLst>
                                  <p:childTnLst>
                                    <p:animRot by="21600000">
                                      <p:cBhvr>
                                        <p:cTn id="974" dur="5000" fill="hold"/>
                                        <p:tgtEl>
                                          <p:spTgt spid="23"/>
                                        </p:tgtEl>
                                        <p:attrNameLst>
                                          <p:attrName>r</p:attrName>
                                        </p:attrNameLst>
                                      </p:cBhvr>
                                    </p:animRot>
                                  </p:childTnLst>
                                </p:cTn>
                              </p:par>
                              <p:par>
                                <p:cTn id="975" presetID="8" presetClass="emph" presetSubtype="0" fill="hold" grpId="3" nodeType="withEffect">
                                  <p:stCondLst>
                                    <p:cond delay="0"/>
                                  </p:stCondLst>
                                  <p:childTnLst>
                                    <p:animRot by="21600000">
                                      <p:cBhvr>
                                        <p:cTn id="976" dur="5000" fill="hold"/>
                                        <p:tgtEl>
                                          <p:spTgt spid="22"/>
                                        </p:tgtEl>
                                        <p:attrNameLst>
                                          <p:attrName>r</p:attrName>
                                        </p:attrNameLst>
                                      </p:cBhvr>
                                    </p:animRot>
                                  </p:childTnLst>
                                </p:cTn>
                              </p:par>
                              <p:par>
                                <p:cTn id="977" presetID="8" presetClass="emph" presetSubtype="0" fill="hold" grpId="3" nodeType="withEffect">
                                  <p:stCondLst>
                                    <p:cond delay="0"/>
                                  </p:stCondLst>
                                  <p:childTnLst>
                                    <p:animRot by="21600000">
                                      <p:cBhvr>
                                        <p:cTn id="978" dur="5000" fill="hold"/>
                                        <p:tgtEl>
                                          <p:spTgt spid="21"/>
                                        </p:tgtEl>
                                        <p:attrNameLst>
                                          <p:attrName>r</p:attrName>
                                        </p:attrNameLst>
                                      </p:cBhvr>
                                    </p:animRot>
                                  </p:childTnLst>
                                </p:cTn>
                              </p:par>
                              <p:par>
                                <p:cTn id="979" presetID="8" presetClass="emph" presetSubtype="0" fill="hold" grpId="3" nodeType="withEffect">
                                  <p:stCondLst>
                                    <p:cond delay="0"/>
                                  </p:stCondLst>
                                  <p:childTnLst>
                                    <p:animRot by="21600000">
                                      <p:cBhvr>
                                        <p:cTn id="980" dur="5000" fill="hold"/>
                                        <p:tgtEl>
                                          <p:spTgt spid="18"/>
                                        </p:tgtEl>
                                        <p:attrNameLst>
                                          <p:attrName>r</p:attrName>
                                        </p:attrNameLst>
                                      </p:cBhvr>
                                    </p:animRot>
                                  </p:childTnLst>
                                </p:cTn>
                              </p:par>
                              <p:par>
                                <p:cTn id="981" presetID="8" presetClass="emph" presetSubtype="0" fill="hold" grpId="3" nodeType="withEffect">
                                  <p:stCondLst>
                                    <p:cond delay="0"/>
                                  </p:stCondLst>
                                  <p:childTnLst>
                                    <p:animRot by="21600000">
                                      <p:cBhvr>
                                        <p:cTn id="982" dur="5000" fill="hold"/>
                                        <p:tgtEl>
                                          <p:spTgt spid="19"/>
                                        </p:tgtEl>
                                        <p:attrNameLst>
                                          <p:attrName>r</p:attrName>
                                        </p:attrNameLst>
                                      </p:cBhvr>
                                    </p:animRot>
                                  </p:childTnLst>
                                </p:cTn>
                              </p:par>
                              <p:par>
                                <p:cTn id="983" presetID="8" presetClass="emph" presetSubtype="0" fill="hold" grpId="3" nodeType="withEffect">
                                  <p:stCondLst>
                                    <p:cond delay="0"/>
                                  </p:stCondLst>
                                  <p:childTnLst>
                                    <p:animRot by="21600000">
                                      <p:cBhvr>
                                        <p:cTn id="984" dur="5000" fill="hold"/>
                                        <p:tgtEl>
                                          <p:spTgt spid="20"/>
                                        </p:tgtEl>
                                        <p:attrNameLst>
                                          <p:attrName>r</p:attrName>
                                        </p:attrNameLst>
                                      </p:cBhvr>
                                    </p:animRot>
                                  </p:childTnLst>
                                </p:cTn>
                              </p:par>
                              <p:par>
                                <p:cTn id="985" presetID="8" presetClass="emph" presetSubtype="0" fill="hold" grpId="3" nodeType="withEffect">
                                  <p:stCondLst>
                                    <p:cond delay="0"/>
                                  </p:stCondLst>
                                  <p:childTnLst>
                                    <p:animRot by="21600000">
                                      <p:cBhvr>
                                        <p:cTn id="986" dur="5000" fill="hold"/>
                                        <p:tgtEl>
                                          <p:spTgt spid="17"/>
                                        </p:tgtEl>
                                        <p:attrNameLst>
                                          <p:attrName>r</p:attrName>
                                        </p:attrNameLst>
                                      </p:cBhvr>
                                    </p:animRot>
                                  </p:childTnLst>
                                </p:cTn>
                              </p:par>
                              <p:par>
                                <p:cTn id="987" presetID="8" presetClass="emph" presetSubtype="0" fill="hold" grpId="3" nodeType="withEffect">
                                  <p:stCondLst>
                                    <p:cond delay="0"/>
                                  </p:stCondLst>
                                  <p:childTnLst>
                                    <p:animRot by="21600000">
                                      <p:cBhvr>
                                        <p:cTn id="988" dur="5000" fill="hold"/>
                                        <p:tgtEl>
                                          <p:spTgt spid="16"/>
                                        </p:tgtEl>
                                        <p:attrNameLst>
                                          <p:attrName>r</p:attrName>
                                        </p:attrNameLst>
                                      </p:cBhvr>
                                    </p:animRot>
                                  </p:childTnLst>
                                </p:cTn>
                              </p:par>
                              <p:par>
                                <p:cTn id="989" presetID="8" presetClass="emph" presetSubtype="0" fill="hold" grpId="3" nodeType="withEffect">
                                  <p:stCondLst>
                                    <p:cond delay="0"/>
                                  </p:stCondLst>
                                  <p:childTnLst>
                                    <p:animRot by="21600000">
                                      <p:cBhvr>
                                        <p:cTn id="990" dur="5000" fill="hold"/>
                                        <p:tgtEl>
                                          <p:spTgt spid="15"/>
                                        </p:tgtEl>
                                        <p:attrNameLst>
                                          <p:attrName>r</p:attrName>
                                        </p:attrNameLst>
                                      </p:cBhvr>
                                    </p:animRot>
                                  </p:childTnLst>
                                </p:cTn>
                              </p:par>
                              <p:par>
                                <p:cTn id="991" presetID="8" presetClass="emph" presetSubtype="0" fill="hold" grpId="3" nodeType="withEffect">
                                  <p:stCondLst>
                                    <p:cond delay="0"/>
                                  </p:stCondLst>
                                  <p:childTnLst>
                                    <p:animRot by="21600000">
                                      <p:cBhvr>
                                        <p:cTn id="992" dur="5000" fill="hold"/>
                                        <p:tgtEl>
                                          <p:spTgt spid="14"/>
                                        </p:tgtEl>
                                        <p:attrNameLst>
                                          <p:attrName>r</p:attrName>
                                        </p:attrNameLst>
                                      </p:cBhvr>
                                    </p:animRot>
                                  </p:childTnLst>
                                </p:cTn>
                              </p:par>
                              <p:par>
                                <p:cTn id="993" presetID="8" presetClass="emph" presetSubtype="0" fill="hold" grpId="3" nodeType="withEffect">
                                  <p:stCondLst>
                                    <p:cond delay="0"/>
                                  </p:stCondLst>
                                  <p:childTnLst>
                                    <p:animRot by="21600000">
                                      <p:cBhvr>
                                        <p:cTn id="994" dur="5000" fill="hold"/>
                                        <p:tgtEl>
                                          <p:spTgt spid="13"/>
                                        </p:tgtEl>
                                        <p:attrNameLst>
                                          <p:attrName>r</p:attrName>
                                        </p:attrNameLst>
                                      </p:cBhvr>
                                    </p:animRot>
                                  </p:childTnLst>
                                </p:cTn>
                              </p:par>
                              <p:par>
                                <p:cTn id="995" presetID="8" presetClass="emph" presetSubtype="0" fill="hold" grpId="3" nodeType="withEffect">
                                  <p:stCondLst>
                                    <p:cond delay="0"/>
                                  </p:stCondLst>
                                  <p:childTnLst>
                                    <p:animRot by="21600000">
                                      <p:cBhvr>
                                        <p:cTn id="996" dur="5000" fill="hold"/>
                                        <p:tgtEl>
                                          <p:spTgt spid="12"/>
                                        </p:tgtEl>
                                        <p:attrNameLst>
                                          <p:attrName>r</p:attrName>
                                        </p:attrNameLst>
                                      </p:cBhvr>
                                    </p:animRot>
                                  </p:childTnLst>
                                </p:cTn>
                              </p:par>
                              <p:par>
                                <p:cTn id="997" presetID="8" presetClass="emph" presetSubtype="0" fill="hold" grpId="3" nodeType="withEffect">
                                  <p:stCondLst>
                                    <p:cond delay="0"/>
                                  </p:stCondLst>
                                  <p:childTnLst>
                                    <p:animRot by="21600000">
                                      <p:cBhvr>
                                        <p:cTn id="998" dur="5000" fill="hold"/>
                                        <p:tgtEl>
                                          <p:spTgt spid="11"/>
                                        </p:tgtEl>
                                        <p:attrNameLst>
                                          <p:attrName>r</p:attrName>
                                        </p:attrNameLst>
                                      </p:cBhvr>
                                    </p:animRot>
                                  </p:childTnLst>
                                </p:cTn>
                              </p:par>
                              <p:par>
                                <p:cTn id="999" presetID="8" presetClass="emph" presetSubtype="0" fill="hold" grpId="3" nodeType="withEffect">
                                  <p:stCondLst>
                                    <p:cond delay="0"/>
                                  </p:stCondLst>
                                  <p:childTnLst>
                                    <p:animRot by="21600000">
                                      <p:cBhvr>
                                        <p:cTn id="1000" dur="5000" fill="hold"/>
                                        <p:tgtEl>
                                          <p:spTgt spid="10"/>
                                        </p:tgtEl>
                                        <p:attrNameLst>
                                          <p:attrName>r</p:attrName>
                                        </p:attrNameLst>
                                      </p:cBhvr>
                                    </p:animRot>
                                  </p:childTnLst>
                                </p:cTn>
                              </p:par>
                              <p:par>
                                <p:cTn id="1001" presetID="8" presetClass="emph" presetSubtype="0" fill="hold" grpId="3" nodeType="withEffect">
                                  <p:stCondLst>
                                    <p:cond delay="0"/>
                                  </p:stCondLst>
                                  <p:childTnLst>
                                    <p:animRot by="21600000">
                                      <p:cBhvr>
                                        <p:cTn id="1002" dur="5000" fill="hold"/>
                                        <p:tgtEl>
                                          <p:spTgt spid="9"/>
                                        </p:tgtEl>
                                        <p:attrNameLst>
                                          <p:attrName>r</p:attrName>
                                        </p:attrNameLst>
                                      </p:cBhvr>
                                    </p:animRot>
                                  </p:childTnLst>
                                </p:cTn>
                              </p:par>
                              <p:par>
                                <p:cTn id="1003" presetID="8" presetClass="emph" presetSubtype="0" fill="hold" grpId="3" nodeType="withEffect">
                                  <p:stCondLst>
                                    <p:cond delay="0"/>
                                  </p:stCondLst>
                                  <p:childTnLst>
                                    <p:animRot by="21600000">
                                      <p:cBhvr>
                                        <p:cTn id="1004" dur="5000" fill="hold"/>
                                        <p:tgtEl>
                                          <p:spTgt spid="8"/>
                                        </p:tgtEl>
                                        <p:attrNameLst>
                                          <p:attrName>r</p:attrName>
                                        </p:attrNameLst>
                                      </p:cBhvr>
                                    </p:animRot>
                                  </p:childTnLst>
                                </p:cTn>
                              </p:par>
                              <p:par>
                                <p:cTn id="1005" presetID="8" presetClass="emph" presetSubtype="0" fill="hold" grpId="3" nodeType="withEffect">
                                  <p:stCondLst>
                                    <p:cond delay="0"/>
                                  </p:stCondLst>
                                  <p:childTnLst>
                                    <p:animRot by="21600000">
                                      <p:cBhvr>
                                        <p:cTn id="1006" dur="5000" fill="hold"/>
                                        <p:tgtEl>
                                          <p:spTgt spid="7"/>
                                        </p:tgtEl>
                                        <p:attrNameLst>
                                          <p:attrName>r</p:attrName>
                                        </p:attrNameLst>
                                      </p:cBhvr>
                                    </p:animRot>
                                  </p:childTnLst>
                                </p:cTn>
                              </p:par>
                              <p:par>
                                <p:cTn id="1007" presetID="8" presetClass="emph" presetSubtype="0" fill="hold" grpId="3" nodeType="withEffect">
                                  <p:stCondLst>
                                    <p:cond delay="0"/>
                                  </p:stCondLst>
                                  <p:childTnLst>
                                    <p:animRot by="21600000">
                                      <p:cBhvr>
                                        <p:cTn id="1008" dur="5000" fill="hold"/>
                                        <p:tgtEl>
                                          <p:spTgt spid="6"/>
                                        </p:tgtEl>
                                        <p:attrNameLst>
                                          <p:attrName>r</p:attrName>
                                        </p:attrNameLst>
                                      </p:cBhvr>
                                    </p:animRot>
                                  </p:childTnLst>
                                </p:cTn>
                              </p:par>
                              <p:par>
                                <p:cTn id="1009" presetID="8" presetClass="emph" presetSubtype="0" fill="hold" grpId="3" nodeType="withEffect">
                                  <p:stCondLst>
                                    <p:cond delay="0"/>
                                  </p:stCondLst>
                                  <p:childTnLst>
                                    <p:animRot by="21600000">
                                      <p:cBhvr>
                                        <p:cTn id="1010" dur="5000" fill="hold"/>
                                        <p:tgtEl>
                                          <p:spTgt spid="5"/>
                                        </p:tgtEl>
                                        <p:attrNameLst>
                                          <p:attrName>r</p:attrName>
                                        </p:attrNameLst>
                                      </p:cBhvr>
                                    </p:animRot>
                                  </p:childTnLst>
                                </p:cTn>
                              </p:par>
                              <p:par>
                                <p:cTn id="1011" presetID="8" presetClass="emph" presetSubtype="0" fill="hold" grpId="3" nodeType="withEffect">
                                  <p:stCondLst>
                                    <p:cond delay="0"/>
                                  </p:stCondLst>
                                  <p:childTnLst>
                                    <p:animRot by="21600000">
                                      <p:cBhvr>
                                        <p:cTn id="1012" dur="5000" fill="hold"/>
                                        <p:tgtEl>
                                          <p:spTgt spid="4"/>
                                        </p:tgtEl>
                                        <p:attrNameLst>
                                          <p:attrName>r</p:attrName>
                                        </p:attrNameLst>
                                      </p:cBhvr>
                                    </p:animRot>
                                  </p:childTnLst>
                                </p:cTn>
                              </p:par>
                              <p:par>
                                <p:cTn id="1013" presetID="8" presetClass="emph" presetSubtype="0" fill="hold" grpId="3" nodeType="withEffect">
                                  <p:stCondLst>
                                    <p:cond delay="0"/>
                                  </p:stCondLst>
                                  <p:childTnLst>
                                    <p:animRot by="-21600000">
                                      <p:cBhvr>
                                        <p:cTn id="1014" dur="5000" fill="hold"/>
                                        <p:tgtEl>
                                          <p:spTgt spid="87"/>
                                        </p:tgtEl>
                                        <p:attrNameLst>
                                          <p:attrName>r</p:attrName>
                                        </p:attrNameLst>
                                      </p:cBhvr>
                                    </p:animRot>
                                  </p:childTnLst>
                                </p:cTn>
                              </p:par>
                              <p:par>
                                <p:cTn id="1015" presetID="8" presetClass="emph" presetSubtype="0" fill="hold" grpId="3" nodeType="withEffect">
                                  <p:stCondLst>
                                    <p:cond delay="0"/>
                                  </p:stCondLst>
                                  <p:childTnLst>
                                    <p:animRot by="-21600000">
                                      <p:cBhvr>
                                        <p:cTn id="1016" dur="5000" fill="hold"/>
                                        <p:tgtEl>
                                          <p:spTgt spid="86"/>
                                        </p:tgtEl>
                                        <p:attrNameLst>
                                          <p:attrName>r</p:attrName>
                                        </p:attrNameLst>
                                      </p:cBhvr>
                                    </p:animRot>
                                  </p:childTnLst>
                                </p:cTn>
                              </p:par>
                              <p:par>
                                <p:cTn id="1017" presetID="8" presetClass="emph" presetSubtype="0" fill="hold" grpId="3" nodeType="withEffect">
                                  <p:stCondLst>
                                    <p:cond delay="0"/>
                                  </p:stCondLst>
                                  <p:childTnLst>
                                    <p:animRot by="-21600000">
                                      <p:cBhvr>
                                        <p:cTn id="1018" dur="5000" fill="hold"/>
                                        <p:tgtEl>
                                          <p:spTgt spid="85"/>
                                        </p:tgtEl>
                                        <p:attrNameLst>
                                          <p:attrName>r</p:attrName>
                                        </p:attrNameLst>
                                      </p:cBhvr>
                                    </p:animRot>
                                  </p:childTnLst>
                                </p:cTn>
                              </p:par>
                              <p:par>
                                <p:cTn id="1019" presetID="8" presetClass="emph" presetSubtype="0" fill="hold" grpId="3" nodeType="withEffect">
                                  <p:stCondLst>
                                    <p:cond delay="0"/>
                                  </p:stCondLst>
                                  <p:childTnLst>
                                    <p:animRot by="-21600000">
                                      <p:cBhvr>
                                        <p:cTn id="1020" dur="5000" fill="hold"/>
                                        <p:tgtEl>
                                          <p:spTgt spid="84"/>
                                        </p:tgtEl>
                                        <p:attrNameLst>
                                          <p:attrName>r</p:attrName>
                                        </p:attrNameLst>
                                      </p:cBhvr>
                                    </p:animRot>
                                  </p:childTnLst>
                                </p:cTn>
                              </p:par>
                              <p:par>
                                <p:cTn id="1021" presetID="8" presetClass="emph" presetSubtype="0" fill="hold" grpId="3" nodeType="withEffect">
                                  <p:stCondLst>
                                    <p:cond delay="0"/>
                                  </p:stCondLst>
                                  <p:childTnLst>
                                    <p:animRot by="-21600000">
                                      <p:cBhvr>
                                        <p:cTn id="1022" dur="5000" fill="hold"/>
                                        <p:tgtEl>
                                          <p:spTgt spid="83"/>
                                        </p:tgtEl>
                                        <p:attrNameLst>
                                          <p:attrName>r</p:attrName>
                                        </p:attrNameLst>
                                      </p:cBhvr>
                                    </p:animRot>
                                  </p:childTnLst>
                                </p:cTn>
                              </p:par>
                              <p:par>
                                <p:cTn id="1023" presetID="8" presetClass="emph" presetSubtype="0" fill="hold" grpId="3" nodeType="withEffect">
                                  <p:stCondLst>
                                    <p:cond delay="0"/>
                                  </p:stCondLst>
                                  <p:childTnLst>
                                    <p:animRot by="-21600000">
                                      <p:cBhvr>
                                        <p:cTn id="1024" dur="5000" fill="hold"/>
                                        <p:tgtEl>
                                          <p:spTgt spid="82"/>
                                        </p:tgtEl>
                                        <p:attrNameLst>
                                          <p:attrName>r</p:attrName>
                                        </p:attrNameLst>
                                      </p:cBhvr>
                                    </p:animRot>
                                  </p:childTnLst>
                                </p:cTn>
                              </p:par>
                              <p:par>
                                <p:cTn id="1025" presetID="8" presetClass="emph" presetSubtype="0" fill="hold" grpId="3" nodeType="withEffect">
                                  <p:stCondLst>
                                    <p:cond delay="0"/>
                                  </p:stCondLst>
                                  <p:childTnLst>
                                    <p:animRot by="-21600000">
                                      <p:cBhvr>
                                        <p:cTn id="1026" dur="5000" fill="hold"/>
                                        <p:tgtEl>
                                          <p:spTgt spid="81"/>
                                        </p:tgtEl>
                                        <p:attrNameLst>
                                          <p:attrName>r</p:attrName>
                                        </p:attrNameLst>
                                      </p:cBhvr>
                                    </p:animRot>
                                  </p:childTnLst>
                                </p:cTn>
                              </p:par>
                              <p:par>
                                <p:cTn id="1027" presetID="8" presetClass="emph" presetSubtype="0" fill="hold" grpId="3" nodeType="withEffect">
                                  <p:stCondLst>
                                    <p:cond delay="0"/>
                                  </p:stCondLst>
                                  <p:childTnLst>
                                    <p:animRot by="-21600000">
                                      <p:cBhvr>
                                        <p:cTn id="1028" dur="5000" fill="hold"/>
                                        <p:tgtEl>
                                          <p:spTgt spid="80"/>
                                        </p:tgtEl>
                                        <p:attrNameLst>
                                          <p:attrName>r</p:attrName>
                                        </p:attrNameLst>
                                      </p:cBhvr>
                                    </p:animRot>
                                  </p:childTnLst>
                                </p:cTn>
                              </p:par>
                              <p:par>
                                <p:cTn id="1029" presetID="8" presetClass="emph" presetSubtype="0" fill="hold" grpId="3" nodeType="withEffect">
                                  <p:stCondLst>
                                    <p:cond delay="0"/>
                                  </p:stCondLst>
                                  <p:childTnLst>
                                    <p:animRot by="-21600000">
                                      <p:cBhvr>
                                        <p:cTn id="1030" dur="5000" fill="hold"/>
                                        <p:tgtEl>
                                          <p:spTgt spid="79"/>
                                        </p:tgtEl>
                                        <p:attrNameLst>
                                          <p:attrName>r</p:attrName>
                                        </p:attrNameLst>
                                      </p:cBhvr>
                                    </p:animRot>
                                  </p:childTnLst>
                                </p:cTn>
                              </p:par>
                              <p:par>
                                <p:cTn id="1031" presetID="8" presetClass="emph" presetSubtype="0" fill="hold" grpId="3" nodeType="withEffect">
                                  <p:stCondLst>
                                    <p:cond delay="0"/>
                                  </p:stCondLst>
                                  <p:childTnLst>
                                    <p:animRot by="-21600000">
                                      <p:cBhvr>
                                        <p:cTn id="1032" dur="5000" fill="hold"/>
                                        <p:tgtEl>
                                          <p:spTgt spid="78"/>
                                        </p:tgtEl>
                                        <p:attrNameLst>
                                          <p:attrName>r</p:attrName>
                                        </p:attrNameLst>
                                      </p:cBhvr>
                                    </p:animRot>
                                  </p:childTnLst>
                                </p:cTn>
                              </p:par>
                              <p:par>
                                <p:cTn id="1033" presetID="8" presetClass="emph" presetSubtype="0" fill="hold" grpId="3" nodeType="withEffect">
                                  <p:stCondLst>
                                    <p:cond delay="0"/>
                                  </p:stCondLst>
                                  <p:childTnLst>
                                    <p:animRot by="-21600000">
                                      <p:cBhvr>
                                        <p:cTn id="1034" dur="5000" fill="hold"/>
                                        <p:tgtEl>
                                          <p:spTgt spid="77"/>
                                        </p:tgtEl>
                                        <p:attrNameLst>
                                          <p:attrName>r</p:attrName>
                                        </p:attrNameLst>
                                      </p:cBhvr>
                                    </p:animRot>
                                  </p:childTnLst>
                                </p:cTn>
                              </p:par>
                              <p:par>
                                <p:cTn id="1035" presetID="8" presetClass="emph" presetSubtype="0" fill="hold" grpId="3" nodeType="withEffect">
                                  <p:stCondLst>
                                    <p:cond delay="0"/>
                                  </p:stCondLst>
                                  <p:childTnLst>
                                    <p:animRot by="-21600000">
                                      <p:cBhvr>
                                        <p:cTn id="1036" dur="5000" fill="hold"/>
                                        <p:tgtEl>
                                          <p:spTgt spid="76"/>
                                        </p:tgtEl>
                                        <p:attrNameLst>
                                          <p:attrName>r</p:attrName>
                                        </p:attrNameLst>
                                      </p:cBhvr>
                                    </p:animRot>
                                  </p:childTnLst>
                                </p:cTn>
                              </p:par>
                              <p:par>
                                <p:cTn id="1037" presetID="8" presetClass="emph" presetSubtype="0" fill="hold" grpId="3" nodeType="withEffect">
                                  <p:stCondLst>
                                    <p:cond delay="0"/>
                                  </p:stCondLst>
                                  <p:childTnLst>
                                    <p:animRot by="-21600000">
                                      <p:cBhvr>
                                        <p:cTn id="1038" dur="5000" fill="hold"/>
                                        <p:tgtEl>
                                          <p:spTgt spid="75"/>
                                        </p:tgtEl>
                                        <p:attrNameLst>
                                          <p:attrName>r</p:attrName>
                                        </p:attrNameLst>
                                      </p:cBhvr>
                                    </p:animRot>
                                  </p:childTnLst>
                                </p:cTn>
                              </p:par>
                              <p:par>
                                <p:cTn id="1039" presetID="8" presetClass="emph" presetSubtype="0" fill="hold" grpId="3" nodeType="withEffect">
                                  <p:stCondLst>
                                    <p:cond delay="0"/>
                                  </p:stCondLst>
                                  <p:childTnLst>
                                    <p:animRot by="-21600000">
                                      <p:cBhvr>
                                        <p:cTn id="1040" dur="5000" fill="hold"/>
                                        <p:tgtEl>
                                          <p:spTgt spid="74"/>
                                        </p:tgtEl>
                                        <p:attrNameLst>
                                          <p:attrName>r</p:attrName>
                                        </p:attrNameLst>
                                      </p:cBhvr>
                                    </p:animRot>
                                  </p:childTnLst>
                                </p:cTn>
                              </p:par>
                              <p:par>
                                <p:cTn id="1041" presetID="8" presetClass="emph" presetSubtype="0" fill="hold" grpId="3" nodeType="withEffect">
                                  <p:stCondLst>
                                    <p:cond delay="0"/>
                                  </p:stCondLst>
                                  <p:childTnLst>
                                    <p:animRot by="-21600000">
                                      <p:cBhvr>
                                        <p:cTn id="1042" dur="5000" fill="hold"/>
                                        <p:tgtEl>
                                          <p:spTgt spid="73"/>
                                        </p:tgtEl>
                                        <p:attrNameLst>
                                          <p:attrName>r</p:attrName>
                                        </p:attrNameLst>
                                      </p:cBhvr>
                                    </p:animRot>
                                  </p:childTnLst>
                                </p:cTn>
                              </p:par>
                              <p:par>
                                <p:cTn id="1043" presetID="8" presetClass="emph" presetSubtype="0" fill="hold" grpId="3" nodeType="withEffect">
                                  <p:stCondLst>
                                    <p:cond delay="0"/>
                                  </p:stCondLst>
                                  <p:childTnLst>
                                    <p:animRot by="-21600000">
                                      <p:cBhvr>
                                        <p:cTn id="1044" dur="5000" fill="hold"/>
                                        <p:tgtEl>
                                          <p:spTgt spid="72"/>
                                        </p:tgtEl>
                                        <p:attrNameLst>
                                          <p:attrName>r</p:attrName>
                                        </p:attrNameLst>
                                      </p:cBhvr>
                                    </p:animRot>
                                  </p:childTnLst>
                                </p:cTn>
                              </p:par>
                              <p:par>
                                <p:cTn id="1045" presetID="8" presetClass="emph" presetSubtype="0" fill="hold" grpId="3" nodeType="withEffect">
                                  <p:stCondLst>
                                    <p:cond delay="0"/>
                                  </p:stCondLst>
                                  <p:childTnLst>
                                    <p:animRot by="-21600000">
                                      <p:cBhvr>
                                        <p:cTn id="1046" dur="5000" fill="hold"/>
                                        <p:tgtEl>
                                          <p:spTgt spid="71"/>
                                        </p:tgtEl>
                                        <p:attrNameLst>
                                          <p:attrName>r</p:attrName>
                                        </p:attrNameLst>
                                      </p:cBhvr>
                                    </p:animRot>
                                  </p:childTnLst>
                                </p:cTn>
                              </p:par>
                              <p:par>
                                <p:cTn id="1047" presetID="8" presetClass="emph" presetSubtype="0" fill="hold" grpId="3" nodeType="withEffect">
                                  <p:stCondLst>
                                    <p:cond delay="0"/>
                                  </p:stCondLst>
                                  <p:childTnLst>
                                    <p:animRot by="-21600000">
                                      <p:cBhvr>
                                        <p:cTn id="1048" dur="5000" fill="hold"/>
                                        <p:tgtEl>
                                          <p:spTgt spid="70"/>
                                        </p:tgtEl>
                                        <p:attrNameLst>
                                          <p:attrName>r</p:attrName>
                                        </p:attrNameLst>
                                      </p:cBhvr>
                                    </p:animRot>
                                  </p:childTnLst>
                                </p:cTn>
                              </p:par>
                              <p:par>
                                <p:cTn id="1049" presetID="8" presetClass="emph" presetSubtype="0" fill="hold" grpId="3" nodeType="withEffect">
                                  <p:stCondLst>
                                    <p:cond delay="0"/>
                                  </p:stCondLst>
                                  <p:childTnLst>
                                    <p:animRot by="-21600000">
                                      <p:cBhvr>
                                        <p:cTn id="1050" dur="5000" fill="hold"/>
                                        <p:tgtEl>
                                          <p:spTgt spid="69"/>
                                        </p:tgtEl>
                                        <p:attrNameLst>
                                          <p:attrName>r</p:attrName>
                                        </p:attrNameLst>
                                      </p:cBhvr>
                                    </p:animRot>
                                  </p:childTnLst>
                                </p:cTn>
                              </p:par>
                              <p:par>
                                <p:cTn id="1051" presetID="8" presetClass="emph" presetSubtype="0" fill="hold" grpId="3" nodeType="withEffect">
                                  <p:stCondLst>
                                    <p:cond delay="0"/>
                                  </p:stCondLst>
                                  <p:childTnLst>
                                    <p:animRot by="-21600000">
                                      <p:cBhvr>
                                        <p:cTn id="1052" dur="5000" fill="hold"/>
                                        <p:tgtEl>
                                          <p:spTgt spid="68"/>
                                        </p:tgtEl>
                                        <p:attrNameLst>
                                          <p:attrName>r</p:attrName>
                                        </p:attrNameLst>
                                      </p:cBhvr>
                                    </p:animRot>
                                  </p:childTnLst>
                                </p:cTn>
                              </p:par>
                              <p:par>
                                <p:cTn id="1053" presetID="8" presetClass="emph" presetSubtype="0" fill="hold" grpId="3" nodeType="withEffect">
                                  <p:stCondLst>
                                    <p:cond delay="0"/>
                                  </p:stCondLst>
                                  <p:childTnLst>
                                    <p:animRot by="-21600000">
                                      <p:cBhvr>
                                        <p:cTn id="1054" dur="5000" fill="hold"/>
                                        <p:tgtEl>
                                          <p:spTgt spid="67"/>
                                        </p:tgtEl>
                                        <p:attrNameLst>
                                          <p:attrName>r</p:attrName>
                                        </p:attrNameLst>
                                      </p:cBhvr>
                                    </p:animRot>
                                  </p:childTnLst>
                                </p:cTn>
                              </p:par>
                              <p:par>
                                <p:cTn id="1055" presetID="8" presetClass="emph" presetSubtype="0" fill="hold" grpId="3" nodeType="withEffect">
                                  <p:stCondLst>
                                    <p:cond delay="0"/>
                                  </p:stCondLst>
                                  <p:childTnLst>
                                    <p:animRot by="-21600000">
                                      <p:cBhvr>
                                        <p:cTn id="1056" dur="5000" fill="hold"/>
                                        <p:tgtEl>
                                          <p:spTgt spid="66"/>
                                        </p:tgtEl>
                                        <p:attrNameLst>
                                          <p:attrName>r</p:attrName>
                                        </p:attrNameLst>
                                      </p:cBhvr>
                                    </p:animRot>
                                  </p:childTnLst>
                                </p:cTn>
                              </p:par>
                              <p:par>
                                <p:cTn id="1057" presetID="8" presetClass="emph" presetSubtype="0" fill="hold" grpId="3" nodeType="withEffect">
                                  <p:stCondLst>
                                    <p:cond delay="0"/>
                                  </p:stCondLst>
                                  <p:childTnLst>
                                    <p:animRot by="-21600000">
                                      <p:cBhvr>
                                        <p:cTn id="1058" dur="5000" fill="hold"/>
                                        <p:tgtEl>
                                          <p:spTgt spid="65"/>
                                        </p:tgtEl>
                                        <p:attrNameLst>
                                          <p:attrName>r</p:attrName>
                                        </p:attrNameLst>
                                      </p:cBhvr>
                                    </p:animRot>
                                  </p:childTnLst>
                                </p:cTn>
                              </p:par>
                              <p:par>
                                <p:cTn id="1059" presetID="8" presetClass="emph" presetSubtype="0" fill="hold" grpId="3" nodeType="withEffect">
                                  <p:stCondLst>
                                    <p:cond delay="0"/>
                                  </p:stCondLst>
                                  <p:childTnLst>
                                    <p:animRot by="-21600000">
                                      <p:cBhvr>
                                        <p:cTn id="1060" dur="5000" fill="hold"/>
                                        <p:tgtEl>
                                          <p:spTgt spid="64"/>
                                        </p:tgtEl>
                                        <p:attrNameLst>
                                          <p:attrName>r</p:attrName>
                                        </p:attrNameLst>
                                      </p:cBhvr>
                                    </p:animRot>
                                  </p:childTnLst>
                                </p:cTn>
                              </p:par>
                              <p:par>
                                <p:cTn id="1061" presetID="8" presetClass="emph" presetSubtype="0" fill="hold" grpId="3" nodeType="withEffect">
                                  <p:stCondLst>
                                    <p:cond delay="0"/>
                                  </p:stCondLst>
                                  <p:childTnLst>
                                    <p:animRot by="-21600000">
                                      <p:cBhvr>
                                        <p:cTn id="1062" dur="5000" fill="hold"/>
                                        <p:tgtEl>
                                          <p:spTgt spid="63"/>
                                        </p:tgtEl>
                                        <p:attrNameLst>
                                          <p:attrName>r</p:attrName>
                                        </p:attrNameLst>
                                      </p:cBhvr>
                                    </p:animRot>
                                  </p:childTnLst>
                                </p:cTn>
                              </p:par>
                              <p:par>
                                <p:cTn id="1063" presetID="8" presetClass="emph" presetSubtype="0" fill="hold" grpId="3" nodeType="withEffect">
                                  <p:stCondLst>
                                    <p:cond delay="0"/>
                                  </p:stCondLst>
                                  <p:childTnLst>
                                    <p:animRot by="-21600000">
                                      <p:cBhvr>
                                        <p:cTn id="1064" dur="5000" fill="hold"/>
                                        <p:tgtEl>
                                          <p:spTgt spid="62"/>
                                        </p:tgtEl>
                                        <p:attrNameLst>
                                          <p:attrName>r</p:attrName>
                                        </p:attrNameLst>
                                      </p:cBhvr>
                                    </p:animRot>
                                  </p:childTnLst>
                                </p:cTn>
                              </p:par>
                              <p:par>
                                <p:cTn id="1065" presetID="8" presetClass="emph" presetSubtype="0" fill="hold" grpId="3" nodeType="withEffect">
                                  <p:stCondLst>
                                    <p:cond delay="0"/>
                                  </p:stCondLst>
                                  <p:childTnLst>
                                    <p:animRot by="-21600000">
                                      <p:cBhvr>
                                        <p:cTn id="1066" dur="5000" fill="hold"/>
                                        <p:tgtEl>
                                          <p:spTgt spid="61"/>
                                        </p:tgtEl>
                                        <p:attrNameLst>
                                          <p:attrName>r</p:attrName>
                                        </p:attrNameLst>
                                      </p:cBhvr>
                                    </p:animRot>
                                  </p:childTnLst>
                                </p:cTn>
                              </p:par>
                              <p:par>
                                <p:cTn id="1067" presetID="8" presetClass="emph" presetSubtype="0" fill="hold" grpId="3" nodeType="withEffect">
                                  <p:stCondLst>
                                    <p:cond delay="0"/>
                                  </p:stCondLst>
                                  <p:childTnLst>
                                    <p:animRot by="-21600000">
                                      <p:cBhvr>
                                        <p:cTn id="1068" dur="5000" fill="hold"/>
                                        <p:tgtEl>
                                          <p:spTgt spid="60"/>
                                        </p:tgtEl>
                                        <p:attrNameLst>
                                          <p:attrName>r</p:attrName>
                                        </p:attrNameLst>
                                      </p:cBhvr>
                                    </p:animRot>
                                  </p:childTnLst>
                                </p:cTn>
                              </p:par>
                              <p:par>
                                <p:cTn id="1069" presetID="8" presetClass="emph" presetSubtype="0" fill="hold" grpId="3" nodeType="withEffect">
                                  <p:stCondLst>
                                    <p:cond delay="0"/>
                                  </p:stCondLst>
                                  <p:childTnLst>
                                    <p:animRot by="-21600000">
                                      <p:cBhvr>
                                        <p:cTn id="1070" dur="5000" fill="hold"/>
                                        <p:tgtEl>
                                          <p:spTgt spid="59"/>
                                        </p:tgtEl>
                                        <p:attrNameLst>
                                          <p:attrName>r</p:attrName>
                                        </p:attrNameLst>
                                      </p:cBhvr>
                                    </p:animRot>
                                  </p:childTnLst>
                                </p:cTn>
                              </p:par>
                              <p:par>
                                <p:cTn id="1071" presetID="8" presetClass="emph" presetSubtype="0" fill="hold" grpId="3" nodeType="withEffect">
                                  <p:stCondLst>
                                    <p:cond delay="0"/>
                                  </p:stCondLst>
                                  <p:childTnLst>
                                    <p:animRot by="-21600000">
                                      <p:cBhvr>
                                        <p:cTn id="1072" dur="5000" fill="hold"/>
                                        <p:tgtEl>
                                          <p:spTgt spid="58"/>
                                        </p:tgtEl>
                                        <p:attrNameLst>
                                          <p:attrName>r</p:attrName>
                                        </p:attrNameLst>
                                      </p:cBhvr>
                                    </p:animRot>
                                  </p:childTnLst>
                                </p:cTn>
                              </p:par>
                              <p:par>
                                <p:cTn id="1073" presetID="8" presetClass="emph" presetSubtype="0" fill="hold" grpId="3" nodeType="withEffect">
                                  <p:stCondLst>
                                    <p:cond delay="0"/>
                                  </p:stCondLst>
                                  <p:childTnLst>
                                    <p:animRot by="-21600000">
                                      <p:cBhvr>
                                        <p:cTn id="1074" dur="5000" fill="hold"/>
                                        <p:tgtEl>
                                          <p:spTgt spid="57"/>
                                        </p:tgtEl>
                                        <p:attrNameLst>
                                          <p:attrName>r</p:attrName>
                                        </p:attrNameLst>
                                      </p:cBhvr>
                                    </p:animRot>
                                  </p:childTnLst>
                                </p:cTn>
                              </p:par>
                              <p:par>
                                <p:cTn id="1075" presetID="8" presetClass="emph" presetSubtype="0" fill="hold" grpId="3" nodeType="withEffect">
                                  <p:stCondLst>
                                    <p:cond delay="0"/>
                                  </p:stCondLst>
                                  <p:childTnLst>
                                    <p:animRot by="-21600000">
                                      <p:cBhvr>
                                        <p:cTn id="1076" dur="5000" fill="hold"/>
                                        <p:tgtEl>
                                          <p:spTgt spid="56"/>
                                        </p:tgtEl>
                                        <p:attrNameLst>
                                          <p:attrName>r</p:attrName>
                                        </p:attrNameLst>
                                      </p:cBhvr>
                                    </p:animRot>
                                  </p:childTnLst>
                                </p:cTn>
                              </p:par>
                              <p:par>
                                <p:cTn id="1077" presetID="8" presetClass="emph" presetSubtype="0" fill="hold" grpId="3" nodeType="withEffect">
                                  <p:stCondLst>
                                    <p:cond delay="0"/>
                                  </p:stCondLst>
                                  <p:childTnLst>
                                    <p:animRot by="-21600000">
                                      <p:cBhvr>
                                        <p:cTn id="1078" dur="5000" fill="hold"/>
                                        <p:tgtEl>
                                          <p:spTgt spid="55"/>
                                        </p:tgtEl>
                                        <p:attrNameLst>
                                          <p:attrName>r</p:attrName>
                                        </p:attrNameLst>
                                      </p:cBhvr>
                                    </p:animRot>
                                  </p:childTnLst>
                                </p:cTn>
                              </p:par>
                              <p:par>
                                <p:cTn id="1079" presetID="8" presetClass="emph" presetSubtype="0" fill="hold" grpId="3" nodeType="withEffect">
                                  <p:stCondLst>
                                    <p:cond delay="0"/>
                                  </p:stCondLst>
                                  <p:childTnLst>
                                    <p:animRot by="-21600000">
                                      <p:cBhvr>
                                        <p:cTn id="1080" dur="5000" fill="hold"/>
                                        <p:tgtEl>
                                          <p:spTgt spid="54"/>
                                        </p:tgtEl>
                                        <p:attrNameLst>
                                          <p:attrName>r</p:attrName>
                                        </p:attrNameLst>
                                      </p:cBhvr>
                                    </p:animRot>
                                  </p:childTnLst>
                                </p:cTn>
                              </p:par>
                              <p:par>
                                <p:cTn id="1081" presetID="8" presetClass="emph" presetSubtype="0" fill="hold" grpId="3" nodeType="withEffect">
                                  <p:stCondLst>
                                    <p:cond delay="0"/>
                                  </p:stCondLst>
                                  <p:childTnLst>
                                    <p:animRot by="-21600000">
                                      <p:cBhvr>
                                        <p:cTn id="1082" dur="5000" fill="hold"/>
                                        <p:tgtEl>
                                          <p:spTgt spid="53"/>
                                        </p:tgtEl>
                                        <p:attrNameLst>
                                          <p:attrName>r</p:attrName>
                                        </p:attrNameLst>
                                      </p:cBhvr>
                                    </p:animRot>
                                  </p:childTnLst>
                                </p:cTn>
                              </p:par>
                              <p:par>
                                <p:cTn id="1083" presetID="8" presetClass="emph" presetSubtype="0" fill="hold" grpId="3" nodeType="withEffect">
                                  <p:stCondLst>
                                    <p:cond delay="0"/>
                                  </p:stCondLst>
                                  <p:childTnLst>
                                    <p:animRot by="-21600000">
                                      <p:cBhvr>
                                        <p:cTn id="1084" dur="5000" fill="hold"/>
                                        <p:tgtEl>
                                          <p:spTgt spid="52"/>
                                        </p:tgtEl>
                                        <p:attrNameLst>
                                          <p:attrName>r</p:attrName>
                                        </p:attrNameLst>
                                      </p:cBhvr>
                                    </p:animRot>
                                  </p:childTnLst>
                                </p:cTn>
                              </p:par>
                              <p:par>
                                <p:cTn id="1085" presetID="8" presetClass="emph" presetSubtype="0" fill="hold" grpId="3" nodeType="withEffect">
                                  <p:stCondLst>
                                    <p:cond delay="0"/>
                                  </p:stCondLst>
                                  <p:childTnLst>
                                    <p:animRot by="-21600000">
                                      <p:cBhvr>
                                        <p:cTn id="1086" dur="5000" fill="hold"/>
                                        <p:tgtEl>
                                          <p:spTgt spid="51"/>
                                        </p:tgtEl>
                                        <p:attrNameLst>
                                          <p:attrName>r</p:attrName>
                                        </p:attrNameLst>
                                      </p:cBhvr>
                                    </p:animRot>
                                  </p:childTnLst>
                                </p:cTn>
                              </p:par>
                              <p:par>
                                <p:cTn id="1087" presetID="8" presetClass="emph" presetSubtype="0" fill="hold" grpId="3" nodeType="withEffect">
                                  <p:stCondLst>
                                    <p:cond delay="0"/>
                                  </p:stCondLst>
                                  <p:childTnLst>
                                    <p:animRot by="-21600000">
                                      <p:cBhvr>
                                        <p:cTn id="1088" dur="5000" fill="hold"/>
                                        <p:tgtEl>
                                          <p:spTgt spid="50"/>
                                        </p:tgtEl>
                                        <p:attrNameLst>
                                          <p:attrName>r</p:attrName>
                                        </p:attrNameLst>
                                      </p:cBhvr>
                                    </p:animRot>
                                  </p:childTnLst>
                                </p:cTn>
                              </p:par>
                              <p:par>
                                <p:cTn id="1089" presetID="8" presetClass="emph" presetSubtype="0" fill="hold" grpId="3" nodeType="withEffect">
                                  <p:stCondLst>
                                    <p:cond delay="0"/>
                                  </p:stCondLst>
                                  <p:childTnLst>
                                    <p:animRot by="-21600000">
                                      <p:cBhvr>
                                        <p:cTn id="1090" dur="5000" fill="hold"/>
                                        <p:tgtEl>
                                          <p:spTgt spid="49"/>
                                        </p:tgtEl>
                                        <p:attrNameLst>
                                          <p:attrName>r</p:attrName>
                                        </p:attrNameLst>
                                      </p:cBhvr>
                                    </p:animRot>
                                  </p:childTnLst>
                                </p:cTn>
                              </p:par>
                              <p:par>
                                <p:cTn id="1091" presetID="8" presetClass="emph" presetSubtype="0" fill="hold" grpId="3" nodeType="withEffect">
                                  <p:stCondLst>
                                    <p:cond delay="0"/>
                                  </p:stCondLst>
                                  <p:childTnLst>
                                    <p:animRot by="-21600000">
                                      <p:cBhvr>
                                        <p:cTn id="1092" dur="5000" fill="hold"/>
                                        <p:tgtEl>
                                          <p:spTgt spid="48"/>
                                        </p:tgtEl>
                                        <p:attrNameLst>
                                          <p:attrName>r</p:attrName>
                                        </p:attrNameLst>
                                      </p:cBhvr>
                                    </p:animRot>
                                  </p:childTnLst>
                                </p:cTn>
                              </p:par>
                              <p:par>
                                <p:cTn id="1093" presetID="8" presetClass="emph" presetSubtype="0" fill="hold" grpId="3" nodeType="withEffect">
                                  <p:stCondLst>
                                    <p:cond delay="0"/>
                                  </p:stCondLst>
                                  <p:childTnLst>
                                    <p:animRot by="-21600000">
                                      <p:cBhvr>
                                        <p:cTn id="1094" dur="5000" fill="hold"/>
                                        <p:tgtEl>
                                          <p:spTgt spid="47"/>
                                        </p:tgtEl>
                                        <p:attrNameLst>
                                          <p:attrName>r</p:attrName>
                                        </p:attrNameLst>
                                      </p:cBhvr>
                                    </p:animRot>
                                  </p:childTnLst>
                                </p:cTn>
                              </p:par>
                              <p:par>
                                <p:cTn id="1095" presetID="8" presetClass="emph" presetSubtype="0" fill="hold" grpId="3" nodeType="withEffect">
                                  <p:stCondLst>
                                    <p:cond delay="0"/>
                                  </p:stCondLst>
                                  <p:childTnLst>
                                    <p:animRot by="-21600000">
                                      <p:cBhvr>
                                        <p:cTn id="1096" dur="5000" fill="hold"/>
                                        <p:tgtEl>
                                          <p:spTgt spid="46"/>
                                        </p:tgtEl>
                                        <p:attrNameLst>
                                          <p:attrName>r</p:attrName>
                                        </p:attrNameLst>
                                      </p:cBhvr>
                                    </p:animRot>
                                  </p:childTnLst>
                                </p:cTn>
                              </p:par>
                              <p:par>
                                <p:cTn id="1097" presetID="23" presetClass="entr" presetSubtype="288" fill="hold" nodeType="withEffect">
                                  <p:stCondLst>
                                    <p:cond delay="750"/>
                                  </p:stCondLst>
                                  <p:childTnLst>
                                    <p:set>
                                      <p:cBhvr>
                                        <p:cTn id="1098" dur="1" fill="hold">
                                          <p:stCondLst>
                                            <p:cond delay="0"/>
                                          </p:stCondLst>
                                        </p:cTn>
                                        <p:tgtEl>
                                          <p:spTgt spid="89"/>
                                        </p:tgtEl>
                                        <p:attrNameLst>
                                          <p:attrName>style.visibility</p:attrName>
                                        </p:attrNameLst>
                                      </p:cBhvr>
                                      <p:to>
                                        <p:strVal val="visible"/>
                                      </p:to>
                                    </p:set>
                                    <p:anim calcmode="lin" valueType="num">
                                      <p:cBhvr>
                                        <p:cTn id="1099" dur="4000" fill="hold"/>
                                        <p:tgtEl>
                                          <p:spTgt spid="89"/>
                                        </p:tgtEl>
                                        <p:attrNameLst>
                                          <p:attrName>ppt_w</p:attrName>
                                        </p:attrNameLst>
                                      </p:cBhvr>
                                      <p:tavLst>
                                        <p:tav tm="0">
                                          <p:val>
                                            <p:strVal val="4/3*#ppt_w"/>
                                          </p:val>
                                        </p:tav>
                                        <p:tav tm="100000">
                                          <p:val>
                                            <p:strVal val="#ppt_w"/>
                                          </p:val>
                                        </p:tav>
                                      </p:tavLst>
                                    </p:anim>
                                    <p:anim calcmode="lin" valueType="num">
                                      <p:cBhvr>
                                        <p:cTn id="1100" dur="4000" fill="hold"/>
                                        <p:tgtEl>
                                          <p:spTgt spid="89"/>
                                        </p:tgtEl>
                                        <p:attrNameLst>
                                          <p:attrName>ppt_h</p:attrName>
                                        </p:attrNameLst>
                                      </p:cBhvr>
                                      <p:tavLst>
                                        <p:tav tm="0">
                                          <p:val>
                                            <p:strVal val="4/3*#ppt_h"/>
                                          </p:val>
                                        </p:tav>
                                        <p:tav tm="100000">
                                          <p:val>
                                            <p:strVal val="#ppt_h"/>
                                          </p:val>
                                        </p:tav>
                                      </p:tavLst>
                                    </p:anim>
                                  </p:childTnLst>
                                </p:cTn>
                              </p:par>
                              <p:par>
                                <p:cTn id="1101" presetID="16" presetClass="entr" presetSubtype="37" fill="hold" nodeType="withEffect">
                                  <p:stCondLst>
                                    <p:cond delay="750"/>
                                  </p:stCondLst>
                                  <p:childTnLst>
                                    <p:set>
                                      <p:cBhvr>
                                        <p:cTn id="1102" dur="1" fill="hold">
                                          <p:stCondLst>
                                            <p:cond delay="0"/>
                                          </p:stCondLst>
                                        </p:cTn>
                                        <p:tgtEl>
                                          <p:spTgt spid="89"/>
                                        </p:tgtEl>
                                        <p:attrNameLst>
                                          <p:attrName>style.visibility</p:attrName>
                                        </p:attrNameLst>
                                      </p:cBhvr>
                                      <p:to>
                                        <p:strVal val="visible"/>
                                      </p:to>
                                    </p:set>
                                    <p:animEffect transition="in" filter="barn(outVertical)">
                                      <p:cBhvr>
                                        <p:cTn id="1103" dur="4000"/>
                                        <p:tgtEl>
                                          <p:spTgt spid="89"/>
                                        </p:tgtEl>
                                      </p:cBhvr>
                                    </p:animEffect>
                                  </p:childTnLst>
                                </p:cTn>
                              </p:par>
                              <p:par>
                                <p:cTn id="1104" presetID="9" presetClass="emph" presetSubtype="0" grpId="0" nodeType="withEffect">
                                  <p:stCondLst>
                                    <p:cond delay="0"/>
                                  </p:stCondLst>
                                  <p:childTnLst>
                                    <p:set>
                                      <p:cBhvr rctx="PPT">
                                        <p:cTn id="1105" dur="indefinite"/>
                                        <p:tgtEl>
                                          <p:spTgt spid="94"/>
                                        </p:tgtEl>
                                        <p:attrNameLst>
                                          <p:attrName>style.opacity</p:attrName>
                                        </p:attrNameLst>
                                      </p:cBhvr>
                                      <p:to>
                                        <p:strVal val="0"/>
                                      </p:to>
                                    </p:set>
                                    <p:animEffect filter="image" prLst="opacity: 0">
                                      <p:cBhvr rctx="IE">
                                        <p:cTn id="1106" dur="indefinite"/>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81" grpId="0" animBg="1"/>
      <p:bldP spid="81" grpId="1" animBg="1"/>
      <p:bldP spid="81" grpId="2" animBg="1"/>
      <p:bldP spid="81" grpId="3" animBg="1"/>
      <p:bldP spid="82" grpId="0" animBg="1"/>
      <p:bldP spid="82" grpId="1" animBg="1"/>
      <p:bldP spid="82" grpId="2" animBg="1"/>
      <p:bldP spid="82" grpId="3" animBg="1"/>
      <p:bldP spid="83" grpId="0" animBg="1"/>
      <p:bldP spid="83" grpId="1" animBg="1"/>
      <p:bldP spid="83" grpId="2" animBg="1"/>
      <p:bldP spid="83" grpId="3" animBg="1"/>
      <p:bldP spid="84" grpId="0" animBg="1"/>
      <p:bldP spid="84" grpId="1" animBg="1"/>
      <p:bldP spid="84" grpId="2" animBg="1"/>
      <p:bldP spid="84" grpId="3" animBg="1"/>
      <p:bldP spid="85" grpId="0" animBg="1"/>
      <p:bldP spid="85" grpId="1" animBg="1"/>
      <p:bldP spid="85" grpId="2" animBg="1"/>
      <p:bldP spid="85" grpId="3" animBg="1"/>
      <p:bldP spid="86" grpId="0" animBg="1"/>
      <p:bldP spid="86" grpId="1" animBg="1"/>
      <p:bldP spid="86" grpId="2" animBg="1"/>
      <p:bldP spid="86" grpId="3" animBg="1"/>
      <p:bldP spid="87" grpId="0" animBg="1"/>
      <p:bldP spid="87" grpId="1" animBg="1"/>
      <p:bldP spid="87" grpId="2" animBg="1"/>
      <p:bldP spid="87" grpId="3" animBg="1"/>
      <p:bldP spid="9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4848" y="9150"/>
            <a:ext cx="9144000" cy="5134350"/>
          </a:xfrm>
          <a:prstGeom prst="rect">
            <a:avLst/>
          </a:prstGeom>
          <a:noFill/>
          <a:ln>
            <a:noFill/>
          </a:ln>
        </p:spPr>
      </p:pic>
      <p:sp>
        <p:nvSpPr>
          <p:cNvPr id="3" name="2 Rectángulo"/>
          <p:cNvSpPr/>
          <p:nvPr/>
        </p:nvSpPr>
        <p:spPr>
          <a:xfrm>
            <a:off x="2771800" y="1275606"/>
            <a:ext cx="5400600" cy="2616101"/>
          </a:xfrm>
          <a:prstGeom prst="rect">
            <a:avLst/>
          </a:prstGeom>
        </p:spPr>
        <p:txBody>
          <a:bodyPr wrap="square">
            <a:spAutoFit/>
            <a:scene3d>
              <a:camera prst="obliqueBottomLeft"/>
              <a:lightRig rig="threePt" dir="t"/>
            </a:scene3d>
            <a:sp3d extrusionH="31750">
              <a:extrusionClr>
                <a:srgbClr val="FFFF00"/>
              </a:extrusionClr>
            </a:sp3d>
          </a:bodyPr>
          <a:lstStyle/>
          <a:p>
            <a:pPr algn="ctr"/>
            <a:r>
              <a:rPr lang="es-ES" sz="2000" b="1" dirty="0" smtClean="0">
                <a:solidFill>
                  <a:srgbClr val="482400"/>
                </a:solidFill>
                <a:latin typeface="Hobo Std" pitchFamily="34" charset="0"/>
              </a:rPr>
              <a:t>Previene </a:t>
            </a:r>
            <a:r>
              <a:rPr lang="es-ES" sz="2000" b="1" dirty="0">
                <a:solidFill>
                  <a:srgbClr val="482400"/>
                </a:solidFill>
                <a:latin typeface="Hobo Std" pitchFamily="34" charset="0"/>
              </a:rPr>
              <a:t>la enfermedad de Parkinson</a:t>
            </a:r>
          </a:p>
          <a:p>
            <a:pPr algn="ctr"/>
            <a:endParaRPr lang="es-ES" sz="1600" dirty="0">
              <a:solidFill>
                <a:srgbClr val="482400"/>
              </a:solidFill>
              <a:latin typeface="Hobo Std" pitchFamily="34" charset="0"/>
            </a:endParaRPr>
          </a:p>
          <a:p>
            <a:pPr algn="ctr"/>
            <a:r>
              <a:rPr lang="es-ES" sz="1600" dirty="0">
                <a:solidFill>
                  <a:srgbClr val="482400"/>
                </a:solidFill>
                <a:latin typeface="Hobo Std" pitchFamily="34" charset="0"/>
              </a:rPr>
              <a:t>La vitamina E presente en las pipas, es un nutriente vital para la salud. Las investigaciones concluyen que esta vitamina puede ayudar a proteger contra </a:t>
            </a:r>
            <a:r>
              <a:rPr lang="es-ES" sz="1600" dirty="0" smtClean="0">
                <a:solidFill>
                  <a:srgbClr val="482400"/>
                </a:solidFill>
                <a:latin typeface="Hobo Std" pitchFamily="34" charset="0"/>
              </a:rPr>
              <a:t>la enfermedad </a:t>
            </a:r>
            <a:r>
              <a:rPr lang="es-ES" sz="1600" dirty="0">
                <a:solidFill>
                  <a:srgbClr val="482400"/>
                </a:solidFill>
                <a:latin typeface="Hobo Std" pitchFamily="34" charset="0"/>
              </a:rPr>
              <a:t>de Parkinson, una enfermedad que afecta al movimiento y que dificulta el llevar a cabo acciones cotidianas como caminar, hablar, tragar alimentos. Por tanto, la vitamina E puede tener un efecto </a:t>
            </a:r>
            <a:r>
              <a:rPr lang="es-ES" sz="1600" dirty="0" err="1">
                <a:solidFill>
                  <a:srgbClr val="482400"/>
                </a:solidFill>
                <a:latin typeface="Hobo Std" pitchFamily="34" charset="0"/>
              </a:rPr>
              <a:t>neuroprotector</a:t>
            </a:r>
            <a:r>
              <a:rPr lang="es-ES" sz="1600" dirty="0">
                <a:solidFill>
                  <a:srgbClr val="482400"/>
                </a:solidFill>
                <a:latin typeface="Hobo Std" pitchFamily="34" charset="0"/>
              </a:rPr>
              <a:t>, reduciendo así el riesgo de la enfermedad de Parkinson.</a:t>
            </a:r>
          </a:p>
        </p:txBody>
      </p:sp>
    </p:spTree>
    <p:extLst>
      <p:ext uri="{BB962C8B-B14F-4D97-AF65-F5344CB8AC3E}">
        <p14:creationId xmlns:p14="http://schemas.microsoft.com/office/powerpoint/2010/main" val="819318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6693" y="0"/>
            <a:ext cx="9150693" cy="5143500"/>
          </a:xfrm>
          <a:prstGeom prst="rect">
            <a:avLst/>
          </a:prstGeom>
          <a:gradFill>
            <a:gsLst>
              <a:gs pos="100000">
                <a:srgbClr val="CF3162"/>
              </a:gs>
              <a:gs pos="0">
                <a:srgbClr val="CF3162"/>
              </a:gs>
              <a:gs pos="51000">
                <a:srgbClr val="C00000">
                  <a:lumMod val="16000"/>
                </a:srgbClr>
              </a:gs>
              <a:gs pos="90000">
                <a:srgbClr val="3B0000"/>
              </a:gs>
              <a:gs pos="14000">
                <a:srgbClr val="FF0000">
                  <a:lumMod val="22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12 Imagen" descr="Diapositiva32"/>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pic>
        <p:nvPicPr>
          <p:cNvPr id="4101" name="Picture 5"/>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0296" y="0"/>
            <a:ext cx="9139237" cy="974725"/>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5"/>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763" y="1563638"/>
            <a:ext cx="9139237" cy="974725"/>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5"/>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0800000">
            <a:off x="51237" y="4168775"/>
            <a:ext cx="9139237" cy="974725"/>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5"/>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0800000">
            <a:off x="36178" y="2605137"/>
            <a:ext cx="9139237" cy="974725"/>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5"/>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711" y="771550"/>
            <a:ext cx="9139237" cy="974725"/>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5"/>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0800000">
            <a:off x="-7448" y="3291830"/>
            <a:ext cx="9139237" cy="974725"/>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11 Rectángulo"/>
          <p:cNvSpPr/>
          <p:nvPr/>
        </p:nvSpPr>
        <p:spPr>
          <a:xfrm>
            <a:off x="1630" y="-329108"/>
            <a:ext cx="9247620" cy="5472608"/>
          </a:xfrm>
          <a:prstGeom prst="rect">
            <a:avLst/>
          </a:prstGeom>
          <a:gradFill flip="none" rotWithShape="1">
            <a:gsLst>
              <a:gs pos="0">
                <a:schemeClr val="accent6">
                  <a:lumMod val="50000"/>
                </a:schemeClr>
              </a:gs>
              <a:gs pos="27000">
                <a:srgbClr val="FFC000"/>
              </a:gs>
              <a:gs pos="49000">
                <a:schemeClr val="accent6">
                  <a:lumMod val="50000"/>
                </a:schemeClr>
              </a:gs>
              <a:gs pos="76000">
                <a:srgbClr val="FFC000"/>
              </a:gs>
              <a:gs pos="100000">
                <a:schemeClr val="accent6">
                  <a:lumMod val="5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534271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4" fill="hold" nodeType="withEffect">
                                  <p:stCondLst>
                                    <p:cond delay="0"/>
                                  </p:stCondLst>
                                  <p:childTnLst>
                                    <p:set>
                                      <p:cBhvr>
                                        <p:cTn id="9" dur="1" fill="hold">
                                          <p:stCondLst>
                                            <p:cond delay="0"/>
                                          </p:stCondLst>
                                        </p:cTn>
                                        <p:tgtEl>
                                          <p:spTgt spid="4101"/>
                                        </p:tgtEl>
                                        <p:attrNameLst>
                                          <p:attrName>style.visibility</p:attrName>
                                        </p:attrNameLst>
                                      </p:cBhvr>
                                      <p:to>
                                        <p:strVal val="visible"/>
                                      </p:to>
                                    </p:set>
                                    <p:anim calcmode="lin" valueType="num">
                                      <p:cBhvr additive="base">
                                        <p:cTn id="10" dur="4000" fill="hold"/>
                                        <p:tgtEl>
                                          <p:spTgt spid="4101"/>
                                        </p:tgtEl>
                                        <p:attrNameLst>
                                          <p:attrName>ppt_x</p:attrName>
                                        </p:attrNameLst>
                                      </p:cBhvr>
                                      <p:tavLst>
                                        <p:tav tm="0">
                                          <p:val>
                                            <p:strVal val="#ppt_x"/>
                                          </p:val>
                                        </p:tav>
                                        <p:tav tm="100000">
                                          <p:val>
                                            <p:strVal val="#ppt_x"/>
                                          </p:val>
                                        </p:tav>
                                      </p:tavLst>
                                    </p:anim>
                                    <p:anim calcmode="lin" valueType="num">
                                      <p:cBhvr additive="base">
                                        <p:cTn id="11" dur="4000" fill="hold"/>
                                        <p:tgtEl>
                                          <p:spTgt spid="4101"/>
                                        </p:tgtEl>
                                        <p:attrNameLst>
                                          <p:attrName>ppt_y</p:attrName>
                                        </p:attrNameLst>
                                      </p:cBhvr>
                                      <p:tavLst>
                                        <p:tav tm="0">
                                          <p:val>
                                            <p:strVal val="1+#ppt_h/2"/>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4101"/>
                                        </p:tgtEl>
                                        <p:attrNameLst>
                                          <p:attrName>style.visibility</p:attrName>
                                        </p:attrNameLst>
                                      </p:cBhvr>
                                      <p:to>
                                        <p:strVal val="visible"/>
                                      </p:to>
                                    </p:set>
                                    <p:anim calcmode="lin" valueType="num">
                                      <p:cBhvr>
                                        <p:cTn id="14" dur="4000" fill="hold"/>
                                        <p:tgtEl>
                                          <p:spTgt spid="4101"/>
                                        </p:tgtEl>
                                        <p:attrNameLst>
                                          <p:attrName>ppt_w</p:attrName>
                                        </p:attrNameLst>
                                      </p:cBhvr>
                                      <p:tavLst>
                                        <p:tav tm="0">
                                          <p:val>
                                            <p:strVal val="#ppt_w"/>
                                          </p:val>
                                        </p:tav>
                                        <p:tav tm="100000">
                                          <p:val>
                                            <p:strVal val="#ppt_w"/>
                                          </p:val>
                                        </p:tav>
                                      </p:tavLst>
                                    </p:anim>
                                    <p:anim calcmode="lin" valueType="num">
                                      <p:cBhvr>
                                        <p:cTn id="15" dur="4000" fill="hold"/>
                                        <p:tgtEl>
                                          <p:spTgt spid="4101"/>
                                        </p:tgtEl>
                                        <p:attrNameLst>
                                          <p:attrName>ppt_h</p:attrName>
                                        </p:attrNameLst>
                                      </p:cBhvr>
                                      <p:tavLst>
                                        <p:tav tm="0" fmla="#ppt_h*sin(2.5*pi*$)">
                                          <p:val>
                                            <p:fltVal val="0"/>
                                          </p:val>
                                        </p:tav>
                                        <p:tav tm="100000">
                                          <p:val>
                                            <p:fltVal val="1"/>
                                          </p:val>
                                        </p:tav>
                                      </p:tavLst>
                                    </p:anim>
                                  </p:childTnLst>
                                </p:cTn>
                              </p:par>
                              <p:par>
                                <p:cTn id="16" presetID="2" presetClass="exit" presetSubtype="4" fill="hold" nodeType="withEffect">
                                  <p:stCondLst>
                                    <p:cond delay="0"/>
                                  </p:stCondLst>
                                  <p:childTnLst>
                                    <p:anim calcmode="lin" valueType="num">
                                      <p:cBhvr additive="base">
                                        <p:cTn id="17" dur="4000"/>
                                        <p:tgtEl>
                                          <p:spTgt spid="4101"/>
                                        </p:tgtEl>
                                        <p:attrNameLst>
                                          <p:attrName>ppt_x</p:attrName>
                                        </p:attrNameLst>
                                      </p:cBhvr>
                                      <p:tavLst>
                                        <p:tav tm="0">
                                          <p:val>
                                            <p:strVal val="ppt_x"/>
                                          </p:val>
                                        </p:tav>
                                        <p:tav tm="100000">
                                          <p:val>
                                            <p:strVal val="ppt_x"/>
                                          </p:val>
                                        </p:tav>
                                      </p:tavLst>
                                    </p:anim>
                                    <p:anim calcmode="lin" valueType="num">
                                      <p:cBhvr additive="base">
                                        <p:cTn id="18" dur="4000"/>
                                        <p:tgtEl>
                                          <p:spTgt spid="4101"/>
                                        </p:tgtEl>
                                        <p:attrNameLst>
                                          <p:attrName>ppt_y</p:attrName>
                                        </p:attrNameLst>
                                      </p:cBhvr>
                                      <p:tavLst>
                                        <p:tav tm="0">
                                          <p:val>
                                            <p:strVal val="ppt_y"/>
                                          </p:val>
                                        </p:tav>
                                        <p:tav tm="100000">
                                          <p:val>
                                            <p:strVal val="1+ppt_h/2"/>
                                          </p:val>
                                        </p:tav>
                                      </p:tavLst>
                                    </p:anim>
                                    <p:set>
                                      <p:cBhvr>
                                        <p:cTn id="19" dur="1" fill="hold">
                                          <p:stCondLst>
                                            <p:cond delay="3999"/>
                                          </p:stCondLst>
                                        </p:cTn>
                                        <p:tgtEl>
                                          <p:spTgt spid="4101"/>
                                        </p:tgtEl>
                                        <p:attrNameLst>
                                          <p:attrName>style.visibility</p:attrName>
                                        </p:attrNameLst>
                                      </p:cBhvr>
                                      <p:to>
                                        <p:strVal val="hidden"/>
                                      </p:to>
                                    </p:set>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4000" fill="hold"/>
                                        <p:tgtEl>
                                          <p:spTgt spid="8"/>
                                        </p:tgtEl>
                                        <p:attrNameLst>
                                          <p:attrName>ppt_x</p:attrName>
                                        </p:attrNameLst>
                                      </p:cBhvr>
                                      <p:tavLst>
                                        <p:tav tm="0">
                                          <p:val>
                                            <p:strVal val="#ppt_x"/>
                                          </p:val>
                                        </p:tav>
                                        <p:tav tm="100000">
                                          <p:val>
                                            <p:strVal val="#ppt_x"/>
                                          </p:val>
                                        </p:tav>
                                      </p:tavLst>
                                    </p:anim>
                                    <p:anim calcmode="lin" valueType="num">
                                      <p:cBhvr additive="base">
                                        <p:cTn id="23" dur="4000" fill="hold"/>
                                        <p:tgtEl>
                                          <p:spTgt spid="8"/>
                                        </p:tgtEl>
                                        <p:attrNameLst>
                                          <p:attrName>ppt_y</p:attrName>
                                        </p:attrNameLst>
                                      </p:cBhvr>
                                      <p:tavLst>
                                        <p:tav tm="0">
                                          <p:val>
                                            <p:strVal val="1+#ppt_h/2"/>
                                          </p:val>
                                        </p:tav>
                                        <p:tav tm="100000">
                                          <p:val>
                                            <p:strVal val="#ppt_y"/>
                                          </p:val>
                                        </p:tav>
                                      </p:tavLst>
                                    </p:anim>
                                  </p:childTnLst>
                                </p:cTn>
                              </p:par>
                              <p:par>
                                <p:cTn id="24" presetID="19" presetClass="entr" presetSubtype="5"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4000" fill="hold"/>
                                        <p:tgtEl>
                                          <p:spTgt spid="8"/>
                                        </p:tgtEl>
                                        <p:attrNameLst>
                                          <p:attrName>ppt_w</p:attrName>
                                        </p:attrNameLst>
                                      </p:cBhvr>
                                      <p:tavLst>
                                        <p:tav tm="0">
                                          <p:val>
                                            <p:strVal val="#ppt_w"/>
                                          </p:val>
                                        </p:tav>
                                        <p:tav tm="100000">
                                          <p:val>
                                            <p:strVal val="#ppt_w"/>
                                          </p:val>
                                        </p:tav>
                                      </p:tavLst>
                                    </p:anim>
                                    <p:anim calcmode="lin" valueType="num">
                                      <p:cBhvr>
                                        <p:cTn id="27" dur="4000" fill="hold"/>
                                        <p:tgtEl>
                                          <p:spTgt spid="8"/>
                                        </p:tgtEl>
                                        <p:attrNameLst>
                                          <p:attrName>ppt_h</p:attrName>
                                        </p:attrNameLst>
                                      </p:cBhvr>
                                      <p:tavLst>
                                        <p:tav tm="0" fmla="#ppt_h*sin(2.5*pi*$)">
                                          <p:val>
                                            <p:fltVal val="0"/>
                                          </p:val>
                                        </p:tav>
                                        <p:tav tm="100000">
                                          <p:val>
                                            <p:fltVal val="1"/>
                                          </p:val>
                                        </p:tav>
                                      </p:tavLst>
                                    </p:anim>
                                  </p:childTnLst>
                                </p:cTn>
                              </p:par>
                              <p:par>
                                <p:cTn id="28" presetID="2" presetClass="exit" presetSubtype="4" fill="hold" nodeType="withEffect">
                                  <p:stCondLst>
                                    <p:cond delay="0"/>
                                  </p:stCondLst>
                                  <p:childTnLst>
                                    <p:anim calcmode="lin" valueType="num">
                                      <p:cBhvr additive="base">
                                        <p:cTn id="29" dur="4000"/>
                                        <p:tgtEl>
                                          <p:spTgt spid="8"/>
                                        </p:tgtEl>
                                        <p:attrNameLst>
                                          <p:attrName>ppt_x</p:attrName>
                                        </p:attrNameLst>
                                      </p:cBhvr>
                                      <p:tavLst>
                                        <p:tav tm="0">
                                          <p:val>
                                            <p:strVal val="ppt_x"/>
                                          </p:val>
                                        </p:tav>
                                        <p:tav tm="100000">
                                          <p:val>
                                            <p:strVal val="ppt_x"/>
                                          </p:val>
                                        </p:tav>
                                      </p:tavLst>
                                    </p:anim>
                                    <p:anim calcmode="lin" valueType="num">
                                      <p:cBhvr additive="base">
                                        <p:cTn id="30" dur="4000"/>
                                        <p:tgtEl>
                                          <p:spTgt spid="8"/>
                                        </p:tgtEl>
                                        <p:attrNameLst>
                                          <p:attrName>ppt_y</p:attrName>
                                        </p:attrNameLst>
                                      </p:cBhvr>
                                      <p:tavLst>
                                        <p:tav tm="0">
                                          <p:val>
                                            <p:strVal val="ppt_y"/>
                                          </p:val>
                                        </p:tav>
                                        <p:tav tm="100000">
                                          <p:val>
                                            <p:strVal val="1+ppt_h/2"/>
                                          </p:val>
                                        </p:tav>
                                      </p:tavLst>
                                    </p:anim>
                                    <p:set>
                                      <p:cBhvr>
                                        <p:cTn id="31" dur="1" fill="hold">
                                          <p:stCondLst>
                                            <p:cond delay="3999"/>
                                          </p:stCondLst>
                                        </p:cTn>
                                        <p:tgtEl>
                                          <p:spTgt spid="8"/>
                                        </p:tgtEl>
                                        <p:attrNameLst>
                                          <p:attrName>style.visibility</p:attrName>
                                        </p:attrNameLst>
                                      </p:cBhvr>
                                      <p:to>
                                        <p:strVal val="hidden"/>
                                      </p:to>
                                    </p:set>
                                  </p:childTnLst>
                                </p:cTn>
                              </p:par>
                              <p:par>
                                <p:cTn id="32" presetID="2" presetClass="entr" presetSubtype="1"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4000" fill="hold"/>
                                        <p:tgtEl>
                                          <p:spTgt spid="11"/>
                                        </p:tgtEl>
                                        <p:attrNameLst>
                                          <p:attrName>ppt_x</p:attrName>
                                        </p:attrNameLst>
                                      </p:cBhvr>
                                      <p:tavLst>
                                        <p:tav tm="0">
                                          <p:val>
                                            <p:strVal val="#ppt_x"/>
                                          </p:val>
                                        </p:tav>
                                        <p:tav tm="100000">
                                          <p:val>
                                            <p:strVal val="#ppt_x"/>
                                          </p:val>
                                        </p:tav>
                                      </p:tavLst>
                                    </p:anim>
                                    <p:anim calcmode="lin" valueType="num">
                                      <p:cBhvr additive="base">
                                        <p:cTn id="35" dur="4000" fill="hold"/>
                                        <p:tgtEl>
                                          <p:spTgt spid="11"/>
                                        </p:tgtEl>
                                        <p:attrNameLst>
                                          <p:attrName>ppt_y</p:attrName>
                                        </p:attrNameLst>
                                      </p:cBhvr>
                                      <p:tavLst>
                                        <p:tav tm="0">
                                          <p:val>
                                            <p:strVal val="0-#ppt_h/2"/>
                                          </p:val>
                                        </p:tav>
                                        <p:tav tm="100000">
                                          <p:val>
                                            <p:strVal val="#ppt_y"/>
                                          </p:val>
                                        </p:tav>
                                      </p:tavLst>
                                    </p:anim>
                                  </p:childTnLst>
                                </p:cTn>
                              </p:par>
                              <p:par>
                                <p:cTn id="36" presetID="19" presetClass="entr" presetSubtype="5"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4000" fill="hold"/>
                                        <p:tgtEl>
                                          <p:spTgt spid="11"/>
                                        </p:tgtEl>
                                        <p:attrNameLst>
                                          <p:attrName>ppt_w</p:attrName>
                                        </p:attrNameLst>
                                      </p:cBhvr>
                                      <p:tavLst>
                                        <p:tav tm="0">
                                          <p:val>
                                            <p:strVal val="#ppt_w"/>
                                          </p:val>
                                        </p:tav>
                                        <p:tav tm="100000">
                                          <p:val>
                                            <p:strVal val="#ppt_w"/>
                                          </p:val>
                                        </p:tav>
                                      </p:tavLst>
                                    </p:anim>
                                    <p:anim calcmode="lin" valueType="num">
                                      <p:cBhvr>
                                        <p:cTn id="39" dur="4000" fill="hold"/>
                                        <p:tgtEl>
                                          <p:spTgt spid="11"/>
                                        </p:tgtEl>
                                        <p:attrNameLst>
                                          <p:attrName>ppt_h</p:attrName>
                                        </p:attrNameLst>
                                      </p:cBhvr>
                                      <p:tavLst>
                                        <p:tav tm="0" fmla="#ppt_h*sin(2.5*pi*$)">
                                          <p:val>
                                            <p:fltVal val="0"/>
                                          </p:val>
                                        </p:tav>
                                        <p:tav tm="100000">
                                          <p:val>
                                            <p:fltVal val="1"/>
                                          </p:val>
                                        </p:tav>
                                      </p:tavLst>
                                    </p:anim>
                                  </p:childTnLst>
                                </p:cTn>
                              </p:par>
                              <p:par>
                                <p:cTn id="40" presetID="2" presetClass="exit" presetSubtype="1" fill="hold" nodeType="withEffect">
                                  <p:stCondLst>
                                    <p:cond delay="0"/>
                                  </p:stCondLst>
                                  <p:childTnLst>
                                    <p:anim calcmode="lin" valueType="num">
                                      <p:cBhvr additive="base">
                                        <p:cTn id="41" dur="4000"/>
                                        <p:tgtEl>
                                          <p:spTgt spid="11"/>
                                        </p:tgtEl>
                                        <p:attrNameLst>
                                          <p:attrName>ppt_x</p:attrName>
                                        </p:attrNameLst>
                                      </p:cBhvr>
                                      <p:tavLst>
                                        <p:tav tm="0">
                                          <p:val>
                                            <p:strVal val="ppt_x"/>
                                          </p:val>
                                        </p:tav>
                                        <p:tav tm="100000">
                                          <p:val>
                                            <p:strVal val="ppt_x"/>
                                          </p:val>
                                        </p:tav>
                                      </p:tavLst>
                                    </p:anim>
                                    <p:anim calcmode="lin" valueType="num">
                                      <p:cBhvr additive="base">
                                        <p:cTn id="42" dur="4000"/>
                                        <p:tgtEl>
                                          <p:spTgt spid="11"/>
                                        </p:tgtEl>
                                        <p:attrNameLst>
                                          <p:attrName>ppt_y</p:attrName>
                                        </p:attrNameLst>
                                      </p:cBhvr>
                                      <p:tavLst>
                                        <p:tav tm="0">
                                          <p:val>
                                            <p:strVal val="ppt_y"/>
                                          </p:val>
                                        </p:tav>
                                        <p:tav tm="100000">
                                          <p:val>
                                            <p:strVal val="0-ppt_h/2"/>
                                          </p:val>
                                        </p:tav>
                                      </p:tavLst>
                                    </p:anim>
                                    <p:set>
                                      <p:cBhvr>
                                        <p:cTn id="43" dur="1" fill="hold">
                                          <p:stCondLst>
                                            <p:cond delay="3999"/>
                                          </p:stCondLst>
                                        </p:cTn>
                                        <p:tgtEl>
                                          <p:spTgt spid="11"/>
                                        </p:tgtEl>
                                        <p:attrNameLst>
                                          <p:attrName>style.visibility</p:attrName>
                                        </p:attrNameLst>
                                      </p:cBhvr>
                                      <p:to>
                                        <p:strVal val="hidden"/>
                                      </p:to>
                                    </p:set>
                                  </p:childTnLst>
                                </p:cTn>
                              </p:par>
                              <p:par>
                                <p:cTn id="44" presetID="2" presetClass="entr" presetSubtype="1"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4000" fill="hold"/>
                                        <p:tgtEl>
                                          <p:spTgt spid="9"/>
                                        </p:tgtEl>
                                        <p:attrNameLst>
                                          <p:attrName>ppt_x</p:attrName>
                                        </p:attrNameLst>
                                      </p:cBhvr>
                                      <p:tavLst>
                                        <p:tav tm="0">
                                          <p:val>
                                            <p:strVal val="#ppt_x"/>
                                          </p:val>
                                        </p:tav>
                                        <p:tav tm="100000">
                                          <p:val>
                                            <p:strVal val="#ppt_x"/>
                                          </p:val>
                                        </p:tav>
                                      </p:tavLst>
                                    </p:anim>
                                    <p:anim calcmode="lin" valueType="num">
                                      <p:cBhvr additive="base">
                                        <p:cTn id="47" dur="4000" fill="hold"/>
                                        <p:tgtEl>
                                          <p:spTgt spid="9"/>
                                        </p:tgtEl>
                                        <p:attrNameLst>
                                          <p:attrName>ppt_y</p:attrName>
                                        </p:attrNameLst>
                                      </p:cBhvr>
                                      <p:tavLst>
                                        <p:tav tm="0">
                                          <p:val>
                                            <p:strVal val="0-#ppt_h/2"/>
                                          </p:val>
                                        </p:tav>
                                        <p:tav tm="100000">
                                          <p:val>
                                            <p:strVal val="#ppt_y"/>
                                          </p:val>
                                        </p:tav>
                                      </p:tavLst>
                                    </p:anim>
                                  </p:childTnLst>
                                </p:cTn>
                              </p:par>
                              <p:par>
                                <p:cTn id="48" presetID="19" presetClass="entr" presetSubtype="5"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4000" fill="hold"/>
                                        <p:tgtEl>
                                          <p:spTgt spid="9"/>
                                        </p:tgtEl>
                                        <p:attrNameLst>
                                          <p:attrName>ppt_w</p:attrName>
                                        </p:attrNameLst>
                                      </p:cBhvr>
                                      <p:tavLst>
                                        <p:tav tm="0">
                                          <p:val>
                                            <p:strVal val="#ppt_w"/>
                                          </p:val>
                                        </p:tav>
                                        <p:tav tm="100000">
                                          <p:val>
                                            <p:strVal val="#ppt_w"/>
                                          </p:val>
                                        </p:tav>
                                      </p:tavLst>
                                    </p:anim>
                                    <p:anim calcmode="lin" valueType="num">
                                      <p:cBhvr>
                                        <p:cTn id="51" dur="4000" fill="hold"/>
                                        <p:tgtEl>
                                          <p:spTgt spid="9"/>
                                        </p:tgtEl>
                                        <p:attrNameLst>
                                          <p:attrName>ppt_h</p:attrName>
                                        </p:attrNameLst>
                                      </p:cBhvr>
                                      <p:tavLst>
                                        <p:tav tm="0" fmla="#ppt_h*sin(2.5*pi*$)">
                                          <p:val>
                                            <p:fltVal val="0"/>
                                          </p:val>
                                        </p:tav>
                                        <p:tav tm="100000">
                                          <p:val>
                                            <p:fltVal val="1"/>
                                          </p:val>
                                        </p:tav>
                                      </p:tavLst>
                                    </p:anim>
                                  </p:childTnLst>
                                </p:cTn>
                              </p:par>
                              <p:par>
                                <p:cTn id="52" presetID="2" presetClass="exit" presetSubtype="1" fill="hold" nodeType="withEffect">
                                  <p:stCondLst>
                                    <p:cond delay="0"/>
                                  </p:stCondLst>
                                  <p:childTnLst>
                                    <p:anim calcmode="lin" valueType="num">
                                      <p:cBhvr additive="base">
                                        <p:cTn id="53" dur="4000"/>
                                        <p:tgtEl>
                                          <p:spTgt spid="9"/>
                                        </p:tgtEl>
                                        <p:attrNameLst>
                                          <p:attrName>ppt_x</p:attrName>
                                        </p:attrNameLst>
                                      </p:cBhvr>
                                      <p:tavLst>
                                        <p:tav tm="0">
                                          <p:val>
                                            <p:strVal val="ppt_x"/>
                                          </p:val>
                                        </p:tav>
                                        <p:tav tm="100000">
                                          <p:val>
                                            <p:strVal val="ppt_x"/>
                                          </p:val>
                                        </p:tav>
                                      </p:tavLst>
                                    </p:anim>
                                    <p:anim calcmode="lin" valueType="num">
                                      <p:cBhvr additive="base">
                                        <p:cTn id="54" dur="4000"/>
                                        <p:tgtEl>
                                          <p:spTgt spid="9"/>
                                        </p:tgtEl>
                                        <p:attrNameLst>
                                          <p:attrName>ppt_y</p:attrName>
                                        </p:attrNameLst>
                                      </p:cBhvr>
                                      <p:tavLst>
                                        <p:tav tm="0">
                                          <p:val>
                                            <p:strVal val="ppt_y"/>
                                          </p:val>
                                        </p:tav>
                                        <p:tav tm="100000">
                                          <p:val>
                                            <p:strVal val="0-ppt_h/2"/>
                                          </p:val>
                                        </p:tav>
                                      </p:tavLst>
                                    </p:anim>
                                    <p:set>
                                      <p:cBhvr>
                                        <p:cTn id="55" dur="1" fill="hold">
                                          <p:stCondLst>
                                            <p:cond delay="3999"/>
                                          </p:stCondLst>
                                        </p:cTn>
                                        <p:tgtEl>
                                          <p:spTgt spid="9"/>
                                        </p:tgtEl>
                                        <p:attrNameLst>
                                          <p:attrName>style.visibility</p:attrName>
                                        </p:attrNameLst>
                                      </p:cBhvr>
                                      <p:to>
                                        <p:strVal val="hidden"/>
                                      </p:to>
                                    </p:set>
                                  </p:childTnLst>
                                </p:cTn>
                              </p:par>
                              <p:par>
                                <p:cTn id="56" presetID="2" presetClass="entr" presetSubtype="4"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4000" fill="hold"/>
                                        <p:tgtEl>
                                          <p:spTgt spid="15"/>
                                        </p:tgtEl>
                                        <p:attrNameLst>
                                          <p:attrName>ppt_x</p:attrName>
                                        </p:attrNameLst>
                                      </p:cBhvr>
                                      <p:tavLst>
                                        <p:tav tm="0">
                                          <p:val>
                                            <p:strVal val="#ppt_x"/>
                                          </p:val>
                                        </p:tav>
                                        <p:tav tm="100000">
                                          <p:val>
                                            <p:strVal val="#ppt_x"/>
                                          </p:val>
                                        </p:tav>
                                      </p:tavLst>
                                    </p:anim>
                                    <p:anim calcmode="lin" valueType="num">
                                      <p:cBhvr additive="base">
                                        <p:cTn id="59" dur="4000" fill="hold"/>
                                        <p:tgtEl>
                                          <p:spTgt spid="15"/>
                                        </p:tgtEl>
                                        <p:attrNameLst>
                                          <p:attrName>ppt_y</p:attrName>
                                        </p:attrNameLst>
                                      </p:cBhvr>
                                      <p:tavLst>
                                        <p:tav tm="0">
                                          <p:val>
                                            <p:strVal val="1+#ppt_h/2"/>
                                          </p:val>
                                        </p:tav>
                                        <p:tav tm="100000">
                                          <p:val>
                                            <p:strVal val="#ppt_y"/>
                                          </p:val>
                                        </p:tav>
                                      </p:tavLst>
                                    </p:anim>
                                  </p:childTnLst>
                                </p:cTn>
                              </p:par>
                              <p:par>
                                <p:cTn id="60" presetID="19" presetClass="entr" presetSubtype="5" fill="hold"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p:cTn id="62" dur="4000" fill="hold"/>
                                        <p:tgtEl>
                                          <p:spTgt spid="15"/>
                                        </p:tgtEl>
                                        <p:attrNameLst>
                                          <p:attrName>ppt_w</p:attrName>
                                        </p:attrNameLst>
                                      </p:cBhvr>
                                      <p:tavLst>
                                        <p:tav tm="0">
                                          <p:val>
                                            <p:strVal val="#ppt_w"/>
                                          </p:val>
                                        </p:tav>
                                        <p:tav tm="100000">
                                          <p:val>
                                            <p:strVal val="#ppt_w"/>
                                          </p:val>
                                        </p:tav>
                                      </p:tavLst>
                                    </p:anim>
                                    <p:anim calcmode="lin" valueType="num">
                                      <p:cBhvr>
                                        <p:cTn id="63" dur="4000" fill="hold"/>
                                        <p:tgtEl>
                                          <p:spTgt spid="15"/>
                                        </p:tgtEl>
                                        <p:attrNameLst>
                                          <p:attrName>ppt_h</p:attrName>
                                        </p:attrNameLst>
                                      </p:cBhvr>
                                      <p:tavLst>
                                        <p:tav tm="0" fmla="#ppt_h*sin(2.5*pi*$)">
                                          <p:val>
                                            <p:fltVal val="0"/>
                                          </p:val>
                                        </p:tav>
                                        <p:tav tm="100000">
                                          <p:val>
                                            <p:fltVal val="1"/>
                                          </p:val>
                                        </p:tav>
                                      </p:tavLst>
                                    </p:anim>
                                  </p:childTnLst>
                                </p:cTn>
                              </p:par>
                              <p:par>
                                <p:cTn id="64" presetID="2" presetClass="exit" presetSubtype="4" fill="hold" nodeType="withEffect">
                                  <p:stCondLst>
                                    <p:cond delay="0"/>
                                  </p:stCondLst>
                                  <p:childTnLst>
                                    <p:anim calcmode="lin" valueType="num">
                                      <p:cBhvr additive="base">
                                        <p:cTn id="65" dur="4000"/>
                                        <p:tgtEl>
                                          <p:spTgt spid="15"/>
                                        </p:tgtEl>
                                        <p:attrNameLst>
                                          <p:attrName>ppt_x</p:attrName>
                                        </p:attrNameLst>
                                      </p:cBhvr>
                                      <p:tavLst>
                                        <p:tav tm="0">
                                          <p:val>
                                            <p:strVal val="ppt_x"/>
                                          </p:val>
                                        </p:tav>
                                        <p:tav tm="100000">
                                          <p:val>
                                            <p:strVal val="ppt_x"/>
                                          </p:val>
                                        </p:tav>
                                      </p:tavLst>
                                    </p:anim>
                                    <p:anim calcmode="lin" valueType="num">
                                      <p:cBhvr additive="base">
                                        <p:cTn id="66" dur="4000"/>
                                        <p:tgtEl>
                                          <p:spTgt spid="15"/>
                                        </p:tgtEl>
                                        <p:attrNameLst>
                                          <p:attrName>ppt_y</p:attrName>
                                        </p:attrNameLst>
                                      </p:cBhvr>
                                      <p:tavLst>
                                        <p:tav tm="0">
                                          <p:val>
                                            <p:strVal val="ppt_y"/>
                                          </p:val>
                                        </p:tav>
                                        <p:tav tm="100000">
                                          <p:val>
                                            <p:strVal val="1+ppt_h/2"/>
                                          </p:val>
                                        </p:tav>
                                      </p:tavLst>
                                    </p:anim>
                                    <p:set>
                                      <p:cBhvr>
                                        <p:cTn id="67" dur="1" fill="hold">
                                          <p:stCondLst>
                                            <p:cond delay="3999"/>
                                          </p:stCondLst>
                                        </p:cTn>
                                        <p:tgtEl>
                                          <p:spTgt spid="15"/>
                                        </p:tgtEl>
                                        <p:attrNameLst>
                                          <p:attrName>style.visibility</p:attrName>
                                        </p:attrNameLst>
                                      </p:cBhvr>
                                      <p:to>
                                        <p:strVal val="hidden"/>
                                      </p:to>
                                    </p:set>
                                  </p:childTnLst>
                                </p:cTn>
                              </p:par>
                              <p:par>
                                <p:cTn id="68" presetID="2" presetClass="entr" presetSubtype="1" fill="hold"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additive="base">
                                        <p:cTn id="70" dur="4000" fill="hold"/>
                                        <p:tgtEl>
                                          <p:spTgt spid="16"/>
                                        </p:tgtEl>
                                        <p:attrNameLst>
                                          <p:attrName>ppt_x</p:attrName>
                                        </p:attrNameLst>
                                      </p:cBhvr>
                                      <p:tavLst>
                                        <p:tav tm="0">
                                          <p:val>
                                            <p:strVal val="#ppt_x"/>
                                          </p:val>
                                        </p:tav>
                                        <p:tav tm="100000">
                                          <p:val>
                                            <p:strVal val="#ppt_x"/>
                                          </p:val>
                                        </p:tav>
                                      </p:tavLst>
                                    </p:anim>
                                    <p:anim calcmode="lin" valueType="num">
                                      <p:cBhvr additive="base">
                                        <p:cTn id="71" dur="4000" fill="hold"/>
                                        <p:tgtEl>
                                          <p:spTgt spid="16"/>
                                        </p:tgtEl>
                                        <p:attrNameLst>
                                          <p:attrName>ppt_y</p:attrName>
                                        </p:attrNameLst>
                                      </p:cBhvr>
                                      <p:tavLst>
                                        <p:tav tm="0">
                                          <p:val>
                                            <p:strVal val="0-#ppt_h/2"/>
                                          </p:val>
                                        </p:tav>
                                        <p:tav tm="100000">
                                          <p:val>
                                            <p:strVal val="#ppt_y"/>
                                          </p:val>
                                        </p:tav>
                                      </p:tavLst>
                                    </p:anim>
                                  </p:childTnLst>
                                </p:cTn>
                              </p:par>
                              <p:par>
                                <p:cTn id="72" presetID="19" presetClass="entr" presetSubtype="5" fill="hold" nodeType="withEffect">
                                  <p:stCondLst>
                                    <p:cond delay="0"/>
                                  </p:stCondLst>
                                  <p:childTnLst>
                                    <p:set>
                                      <p:cBhvr>
                                        <p:cTn id="73" dur="1" fill="hold">
                                          <p:stCondLst>
                                            <p:cond delay="0"/>
                                          </p:stCondLst>
                                        </p:cTn>
                                        <p:tgtEl>
                                          <p:spTgt spid="16"/>
                                        </p:tgtEl>
                                        <p:attrNameLst>
                                          <p:attrName>style.visibility</p:attrName>
                                        </p:attrNameLst>
                                      </p:cBhvr>
                                      <p:to>
                                        <p:strVal val="visible"/>
                                      </p:to>
                                    </p:set>
                                    <p:anim calcmode="lin" valueType="num">
                                      <p:cBhvr>
                                        <p:cTn id="74" dur="4000" fill="hold"/>
                                        <p:tgtEl>
                                          <p:spTgt spid="16"/>
                                        </p:tgtEl>
                                        <p:attrNameLst>
                                          <p:attrName>ppt_w</p:attrName>
                                        </p:attrNameLst>
                                      </p:cBhvr>
                                      <p:tavLst>
                                        <p:tav tm="0">
                                          <p:val>
                                            <p:strVal val="#ppt_w"/>
                                          </p:val>
                                        </p:tav>
                                        <p:tav tm="100000">
                                          <p:val>
                                            <p:strVal val="#ppt_w"/>
                                          </p:val>
                                        </p:tav>
                                      </p:tavLst>
                                    </p:anim>
                                    <p:anim calcmode="lin" valueType="num">
                                      <p:cBhvr>
                                        <p:cTn id="75" dur="4000" fill="hold"/>
                                        <p:tgtEl>
                                          <p:spTgt spid="16"/>
                                        </p:tgtEl>
                                        <p:attrNameLst>
                                          <p:attrName>ppt_h</p:attrName>
                                        </p:attrNameLst>
                                      </p:cBhvr>
                                      <p:tavLst>
                                        <p:tav tm="0" fmla="#ppt_h*sin(2.5*pi*$)">
                                          <p:val>
                                            <p:fltVal val="0"/>
                                          </p:val>
                                        </p:tav>
                                        <p:tav tm="100000">
                                          <p:val>
                                            <p:fltVal val="1"/>
                                          </p:val>
                                        </p:tav>
                                      </p:tavLst>
                                    </p:anim>
                                  </p:childTnLst>
                                </p:cTn>
                              </p:par>
                              <p:par>
                                <p:cTn id="76" presetID="2" presetClass="exit" presetSubtype="1" fill="hold" nodeType="withEffect">
                                  <p:stCondLst>
                                    <p:cond delay="0"/>
                                  </p:stCondLst>
                                  <p:childTnLst>
                                    <p:anim calcmode="lin" valueType="num">
                                      <p:cBhvr additive="base">
                                        <p:cTn id="77" dur="4000"/>
                                        <p:tgtEl>
                                          <p:spTgt spid="16"/>
                                        </p:tgtEl>
                                        <p:attrNameLst>
                                          <p:attrName>ppt_x</p:attrName>
                                        </p:attrNameLst>
                                      </p:cBhvr>
                                      <p:tavLst>
                                        <p:tav tm="0">
                                          <p:val>
                                            <p:strVal val="ppt_x"/>
                                          </p:val>
                                        </p:tav>
                                        <p:tav tm="100000">
                                          <p:val>
                                            <p:strVal val="ppt_x"/>
                                          </p:val>
                                        </p:tav>
                                      </p:tavLst>
                                    </p:anim>
                                    <p:anim calcmode="lin" valueType="num">
                                      <p:cBhvr additive="base">
                                        <p:cTn id="78" dur="4000"/>
                                        <p:tgtEl>
                                          <p:spTgt spid="16"/>
                                        </p:tgtEl>
                                        <p:attrNameLst>
                                          <p:attrName>ppt_y</p:attrName>
                                        </p:attrNameLst>
                                      </p:cBhvr>
                                      <p:tavLst>
                                        <p:tav tm="0">
                                          <p:val>
                                            <p:strVal val="ppt_y"/>
                                          </p:val>
                                        </p:tav>
                                        <p:tav tm="100000">
                                          <p:val>
                                            <p:strVal val="0-ppt_h/2"/>
                                          </p:val>
                                        </p:tav>
                                      </p:tavLst>
                                    </p:anim>
                                    <p:set>
                                      <p:cBhvr>
                                        <p:cTn id="79" dur="1" fill="hold">
                                          <p:stCondLst>
                                            <p:cond delay="3999"/>
                                          </p:stCondLst>
                                        </p:cTn>
                                        <p:tgtEl>
                                          <p:spTgt spid="16"/>
                                        </p:tgtEl>
                                        <p:attrNameLst>
                                          <p:attrName>style.visibility</p:attrName>
                                        </p:attrNameLst>
                                      </p:cBhvr>
                                      <p:to>
                                        <p:strVal val="hidden"/>
                                      </p:to>
                                    </p:set>
                                  </p:childTnLst>
                                </p:cTn>
                              </p:par>
                              <p:par>
                                <p:cTn id="80" presetID="23" presetClass="entr" presetSubtype="288" fill="hold" nodeType="withEffect">
                                  <p:stCondLst>
                                    <p:cond delay="500"/>
                                  </p:stCondLst>
                                  <p:childTnLst>
                                    <p:set>
                                      <p:cBhvr>
                                        <p:cTn id="81" dur="1" fill="hold">
                                          <p:stCondLst>
                                            <p:cond delay="0"/>
                                          </p:stCondLst>
                                        </p:cTn>
                                        <p:tgtEl>
                                          <p:spTgt spid="13"/>
                                        </p:tgtEl>
                                        <p:attrNameLst>
                                          <p:attrName>style.visibility</p:attrName>
                                        </p:attrNameLst>
                                      </p:cBhvr>
                                      <p:to>
                                        <p:strVal val="visible"/>
                                      </p:to>
                                    </p:set>
                                    <p:anim calcmode="lin" valueType="num">
                                      <p:cBhvr>
                                        <p:cTn id="82" dur="3000" fill="hold"/>
                                        <p:tgtEl>
                                          <p:spTgt spid="13"/>
                                        </p:tgtEl>
                                        <p:attrNameLst>
                                          <p:attrName>ppt_w</p:attrName>
                                        </p:attrNameLst>
                                      </p:cBhvr>
                                      <p:tavLst>
                                        <p:tav tm="0">
                                          <p:val>
                                            <p:strVal val="4/3*#ppt_w"/>
                                          </p:val>
                                        </p:tav>
                                        <p:tav tm="100000">
                                          <p:val>
                                            <p:strVal val="#ppt_w"/>
                                          </p:val>
                                        </p:tav>
                                      </p:tavLst>
                                    </p:anim>
                                    <p:anim calcmode="lin" valueType="num">
                                      <p:cBhvr>
                                        <p:cTn id="83" dur="3000" fill="hold"/>
                                        <p:tgtEl>
                                          <p:spTgt spid="13"/>
                                        </p:tgtEl>
                                        <p:attrNameLst>
                                          <p:attrName>ppt_h</p:attrName>
                                        </p:attrNameLst>
                                      </p:cBhvr>
                                      <p:tavLst>
                                        <p:tav tm="0">
                                          <p:val>
                                            <p:strVal val="4/3*#ppt_h"/>
                                          </p:val>
                                        </p:tav>
                                        <p:tav tm="100000">
                                          <p:val>
                                            <p:strVal val="#ppt_h"/>
                                          </p:val>
                                        </p:tav>
                                      </p:tavLst>
                                    </p:anim>
                                  </p:childTnLst>
                                </p:cTn>
                              </p:par>
                              <p:par>
                                <p:cTn id="84" presetID="16" presetClass="entr" presetSubtype="42" fill="hold" nodeType="withEffect">
                                  <p:stCondLst>
                                    <p:cond delay="500"/>
                                  </p:stCondLst>
                                  <p:childTnLst>
                                    <p:set>
                                      <p:cBhvr>
                                        <p:cTn id="85" dur="1" fill="hold">
                                          <p:stCondLst>
                                            <p:cond delay="0"/>
                                          </p:stCondLst>
                                        </p:cTn>
                                        <p:tgtEl>
                                          <p:spTgt spid="13"/>
                                        </p:tgtEl>
                                        <p:attrNameLst>
                                          <p:attrName>style.visibility</p:attrName>
                                        </p:attrNameLst>
                                      </p:cBhvr>
                                      <p:to>
                                        <p:strVal val="visible"/>
                                      </p:to>
                                    </p:set>
                                    <p:animEffect transition="in" filter="barn(outHorizontal)">
                                      <p:cBhvr>
                                        <p:cTn id="86" dur="3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16 Grupo"/>
          <p:cNvGrpSpPr/>
          <p:nvPr/>
        </p:nvGrpSpPr>
        <p:grpSpPr>
          <a:xfrm>
            <a:off x="0" y="26572"/>
            <a:ext cx="9144000" cy="5143500"/>
            <a:chOff x="0" y="0"/>
            <a:chExt cx="9144000" cy="5143500"/>
          </a:xfrm>
        </p:grpSpPr>
        <p:sp>
          <p:nvSpPr>
            <p:cNvPr id="19" name="18 Rectángulo"/>
            <p:cNvSpPr/>
            <p:nvPr/>
          </p:nvSpPr>
          <p:spPr>
            <a:xfrm rot="10800000">
              <a:off x="0" y="0"/>
              <a:ext cx="4572000" cy="2571750"/>
            </a:xfrm>
            <a:prstGeom prst="rect">
              <a:avLst/>
            </a:prstGeom>
            <a:gradFill>
              <a:gsLst>
                <a:gs pos="60000">
                  <a:srgbClr val="1F020A"/>
                </a:gs>
                <a:gs pos="26000">
                  <a:srgbClr val="C00000">
                    <a:lumMod val="38000"/>
                  </a:srgbClr>
                </a:gs>
                <a:gs pos="100000">
                  <a:srgbClr val="C00000">
                    <a:lumMod val="4000"/>
                  </a:srgbClr>
                </a:gs>
                <a:gs pos="2000">
                  <a:srgbClr val="FFC000"/>
                </a:gs>
                <a:gs pos="2000">
                  <a:srgbClr val="66FF33"/>
                </a:gs>
                <a:gs pos="100000">
                  <a:srgbClr val="DC1C08">
                    <a:lumMod val="49000"/>
                  </a:srgbClr>
                </a:gs>
                <a:gs pos="84000">
                  <a:srgbClr val="FEA402"/>
                </a:gs>
                <a:gs pos="7000">
                  <a:srgbClr val="FBA3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572000" y="2571750"/>
              <a:ext cx="4572000" cy="2571750"/>
            </a:xfrm>
            <a:prstGeom prst="rect">
              <a:avLst/>
            </a:prstGeom>
            <a:gradFill>
              <a:gsLst>
                <a:gs pos="60000">
                  <a:srgbClr val="1F020A"/>
                </a:gs>
                <a:gs pos="26000">
                  <a:srgbClr val="C00000">
                    <a:lumMod val="38000"/>
                  </a:srgbClr>
                </a:gs>
                <a:gs pos="100000">
                  <a:srgbClr val="C00000">
                    <a:lumMod val="4000"/>
                  </a:srgbClr>
                </a:gs>
                <a:gs pos="2000">
                  <a:srgbClr val="FFC000"/>
                </a:gs>
                <a:gs pos="2000">
                  <a:srgbClr val="66FF33"/>
                </a:gs>
                <a:gs pos="100000">
                  <a:srgbClr val="DC1C08">
                    <a:lumMod val="49000"/>
                  </a:srgbClr>
                </a:gs>
                <a:gs pos="84000">
                  <a:srgbClr val="FEA402"/>
                </a:gs>
                <a:gs pos="7000">
                  <a:srgbClr val="FBA3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flipH="1">
              <a:off x="4572000" y="0"/>
              <a:ext cx="4572000" cy="2571750"/>
            </a:xfrm>
            <a:prstGeom prst="rect">
              <a:avLst/>
            </a:prstGeom>
            <a:gradFill>
              <a:gsLst>
                <a:gs pos="60000">
                  <a:srgbClr val="1F020A"/>
                </a:gs>
                <a:gs pos="26000">
                  <a:srgbClr val="C00000">
                    <a:lumMod val="38000"/>
                  </a:srgbClr>
                </a:gs>
                <a:gs pos="100000">
                  <a:srgbClr val="C00000">
                    <a:lumMod val="4000"/>
                  </a:srgbClr>
                </a:gs>
                <a:gs pos="2000">
                  <a:srgbClr val="FFC000"/>
                </a:gs>
                <a:gs pos="2000">
                  <a:srgbClr val="66FF33"/>
                </a:gs>
                <a:gs pos="100000">
                  <a:srgbClr val="DC1C08">
                    <a:lumMod val="49000"/>
                  </a:srgbClr>
                </a:gs>
                <a:gs pos="84000">
                  <a:srgbClr val="FEA402"/>
                </a:gs>
                <a:gs pos="7000">
                  <a:srgbClr val="FBA3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H="1">
              <a:off x="0" y="2571750"/>
              <a:ext cx="4572000" cy="2571750"/>
            </a:xfrm>
            <a:prstGeom prst="rect">
              <a:avLst/>
            </a:prstGeom>
            <a:gradFill>
              <a:gsLst>
                <a:gs pos="60000">
                  <a:srgbClr val="1F020A"/>
                </a:gs>
                <a:gs pos="26000">
                  <a:srgbClr val="C00000">
                    <a:lumMod val="38000"/>
                  </a:srgbClr>
                </a:gs>
                <a:gs pos="100000">
                  <a:srgbClr val="C00000">
                    <a:lumMod val="4000"/>
                  </a:srgbClr>
                </a:gs>
                <a:gs pos="2000">
                  <a:srgbClr val="FFC000"/>
                </a:gs>
                <a:gs pos="2000">
                  <a:srgbClr val="66FF33"/>
                </a:gs>
                <a:gs pos="100000">
                  <a:srgbClr val="DC1C08">
                    <a:lumMod val="49000"/>
                  </a:srgbClr>
                </a:gs>
                <a:gs pos="84000">
                  <a:srgbClr val="FEA402"/>
                </a:gs>
                <a:gs pos="7000">
                  <a:srgbClr val="FBA3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18" name="17 Imagen" descr="Diapositiva33"/>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8863" cy="5143500"/>
          </a:xfrm>
          <a:prstGeom prst="rect">
            <a:avLst/>
          </a:prstGeom>
          <a:noFill/>
          <a:ln>
            <a:noFill/>
          </a:ln>
        </p:spPr>
      </p:pic>
      <p:sp>
        <p:nvSpPr>
          <p:cNvPr id="9" name="8 Marco"/>
          <p:cNvSpPr/>
          <p:nvPr/>
        </p:nvSpPr>
        <p:spPr>
          <a:xfrm>
            <a:off x="-25177" y="0"/>
            <a:ext cx="9144000" cy="5143500"/>
          </a:xfrm>
          <a:prstGeom prst="frame">
            <a:avLst/>
          </a:prstGeom>
          <a:noFill/>
          <a:ln w="152400" cap="rnd">
            <a:gradFill flip="none" rotWithShape="1">
              <a:gsLst>
                <a:gs pos="73328">
                  <a:srgbClr val="EFD996"/>
                </a:gs>
                <a:gs pos="53000">
                  <a:srgbClr val="FFC000"/>
                </a:gs>
                <a:gs pos="2000">
                  <a:srgbClr val="FFFFFF"/>
                </a:gs>
                <a:gs pos="17000">
                  <a:srgbClr val="FFC000"/>
                </a:gs>
                <a:gs pos="36000">
                  <a:srgbClr val="FFC000">
                    <a:lumMod val="47000"/>
                    <a:lumOff val="53000"/>
                  </a:srgbClr>
                </a:gs>
                <a:gs pos="89000">
                  <a:srgbClr val="FFC000"/>
                </a:gs>
                <a:gs pos="100000">
                  <a:srgbClr val="FFC000">
                    <a:lumMod val="19000"/>
                    <a:lumOff val="81000"/>
                  </a:srgbClr>
                </a:gs>
              </a:gsLst>
              <a:path path="circle">
                <a:fillToRect l="50000" t="50000" r="50000" b="50000"/>
              </a:path>
              <a:tileRect/>
            </a:gradFill>
            <a:prstDash val="sysDot"/>
          </a:ln>
          <a:effectLst>
            <a:glow rad="50800">
              <a:schemeClr val="tx2">
                <a:lumMod val="1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chemeClr val="tx1"/>
              </a:solidFill>
            </a:endParaRPr>
          </a:p>
        </p:txBody>
      </p:sp>
      <p:sp>
        <p:nvSpPr>
          <p:cNvPr id="6" name="5 Marco"/>
          <p:cNvSpPr/>
          <p:nvPr/>
        </p:nvSpPr>
        <p:spPr>
          <a:xfrm>
            <a:off x="0" y="-21036"/>
            <a:ext cx="9144000" cy="5143500"/>
          </a:xfrm>
          <a:prstGeom prst="frame">
            <a:avLst/>
          </a:prstGeom>
          <a:noFill/>
          <a:ln w="152400" cap="rnd">
            <a:gradFill flip="none" rotWithShape="1">
              <a:gsLst>
                <a:gs pos="73328">
                  <a:srgbClr val="EFD996"/>
                </a:gs>
                <a:gs pos="53000">
                  <a:srgbClr val="FFC000"/>
                </a:gs>
                <a:gs pos="2000">
                  <a:srgbClr val="FFFFFF"/>
                </a:gs>
                <a:gs pos="17000">
                  <a:srgbClr val="FFC000"/>
                </a:gs>
                <a:gs pos="36000">
                  <a:srgbClr val="FFC000">
                    <a:lumMod val="47000"/>
                    <a:lumOff val="53000"/>
                  </a:srgbClr>
                </a:gs>
                <a:gs pos="89000">
                  <a:srgbClr val="FFC000"/>
                </a:gs>
                <a:gs pos="100000">
                  <a:srgbClr val="FFC000">
                    <a:lumMod val="19000"/>
                    <a:lumOff val="81000"/>
                  </a:srgbClr>
                </a:gs>
              </a:gsLst>
              <a:path path="circle">
                <a:fillToRect l="50000" t="50000" r="50000" b="50000"/>
              </a:path>
              <a:tileRect/>
            </a:gradFill>
            <a:prstDash val="sysDot"/>
          </a:ln>
          <a:effectLst>
            <a:glow rad="50800">
              <a:schemeClr val="tx2">
                <a:lumMod val="1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chemeClr val="tx1"/>
              </a:solidFill>
            </a:endParaRPr>
          </a:p>
        </p:txBody>
      </p:sp>
      <p:sp>
        <p:nvSpPr>
          <p:cNvPr id="8" name="7 Marco"/>
          <p:cNvSpPr/>
          <p:nvPr/>
        </p:nvSpPr>
        <p:spPr>
          <a:xfrm>
            <a:off x="0" y="0"/>
            <a:ext cx="9144000" cy="5143500"/>
          </a:xfrm>
          <a:prstGeom prst="frame">
            <a:avLst/>
          </a:prstGeom>
          <a:noFill/>
          <a:ln w="152400" cap="rnd">
            <a:gradFill flip="none" rotWithShape="1">
              <a:gsLst>
                <a:gs pos="73328">
                  <a:srgbClr val="EFD996"/>
                </a:gs>
                <a:gs pos="53000">
                  <a:srgbClr val="FFC000"/>
                </a:gs>
                <a:gs pos="2000">
                  <a:srgbClr val="FFFFFF"/>
                </a:gs>
                <a:gs pos="17000">
                  <a:srgbClr val="FFC000"/>
                </a:gs>
                <a:gs pos="36000">
                  <a:srgbClr val="FFC000">
                    <a:lumMod val="47000"/>
                    <a:lumOff val="53000"/>
                  </a:srgbClr>
                </a:gs>
                <a:gs pos="89000">
                  <a:srgbClr val="FFC000"/>
                </a:gs>
                <a:gs pos="100000">
                  <a:srgbClr val="FFC000">
                    <a:lumMod val="19000"/>
                    <a:lumOff val="81000"/>
                  </a:srgbClr>
                </a:gs>
              </a:gsLst>
              <a:path path="circle">
                <a:fillToRect l="50000" t="50000" r="50000" b="50000"/>
              </a:path>
              <a:tileRect/>
            </a:gradFill>
            <a:prstDash val="sysDot"/>
          </a:ln>
          <a:effectLst>
            <a:glow rad="50800">
              <a:schemeClr val="tx2">
                <a:lumMod val="1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chemeClr val="tx1"/>
              </a:solidFill>
            </a:endParaRPr>
          </a:p>
        </p:txBody>
      </p:sp>
      <p:sp>
        <p:nvSpPr>
          <p:cNvPr id="7" name="6 Marco"/>
          <p:cNvSpPr/>
          <p:nvPr/>
        </p:nvSpPr>
        <p:spPr>
          <a:xfrm>
            <a:off x="-12177" y="-35844"/>
            <a:ext cx="9144000" cy="5143500"/>
          </a:xfrm>
          <a:prstGeom prst="frame">
            <a:avLst/>
          </a:prstGeom>
          <a:noFill/>
          <a:ln w="152400" cap="rnd">
            <a:gradFill flip="none" rotWithShape="1">
              <a:gsLst>
                <a:gs pos="73328">
                  <a:srgbClr val="EFD996"/>
                </a:gs>
                <a:gs pos="53000">
                  <a:srgbClr val="FFC000"/>
                </a:gs>
                <a:gs pos="2000">
                  <a:srgbClr val="FFFFFF"/>
                </a:gs>
                <a:gs pos="17000">
                  <a:srgbClr val="FFC000"/>
                </a:gs>
                <a:gs pos="36000">
                  <a:srgbClr val="FFC000">
                    <a:lumMod val="47000"/>
                    <a:lumOff val="53000"/>
                  </a:srgbClr>
                </a:gs>
                <a:gs pos="89000">
                  <a:srgbClr val="FFC000"/>
                </a:gs>
                <a:gs pos="100000">
                  <a:srgbClr val="FFC000">
                    <a:lumMod val="19000"/>
                    <a:lumOff val="81000"/>
                  </a:srgbClr>
                </a:gs>
              </a:gsLst>
              <a:path path="circle">
                <a:fillToRect l="50000" t="50000" r="50000" b="50000"/>
              </a:path>
              <a:tileRect/>
            </a:gradFill>
            <a:prstDash val="sysDot"/>
          </a:ln>
          <a:effectLst>
            <a:glow rad="50800">
              <a:schemeClr val="tx2">
                <a:lumMod val="1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chemeClr val="tx1"/>
              </a:solidFill>
            </a:endParaRPr>
          </a:p>
        </p:txBody>
      </p:sp>
      <p:sp>
        <p:nvSpPr>
          <p:cNvPr id="15" name="14 Marco"/>
          <p:cNvSpPr/>
          <p:nvPr/>
        </p:nvSpPr>
        <p:spPr>
          <a:xfrm>
            <a:off x="0" y="0"/>
            <a:ext cx="9169051" cy="5143500"/>
          </a:xfrm>
          <a:prstGeom prst="frame">
            <a:avLst/>
          </a:prstGeom>
          <a:noFill/>
          <a:ln w="152400" cap="rnd">
            <a:gradFill flip="none" rotWithShape="1">
              <a:gsLst>
                <a:gs pos="73328">
                  <a:srgbClr val="EFD996"/>
                </a:gs>
                <a:gs pos="53000">
                  <a:srgbClr val="FFC000"/>
                </a:gs>
                <a:gs pos="2000">
                  <a:srgbClr val="FFFFFF"/>
                </a:gs>
                <a:gs pos="17000">
                  <a:srgbClr val="FFC000"/>
                </a:gs>
                <a:gs pos="36000">
                  <a:srgbClr val="FFC000">
                    <a:lumMod val="47000"/>
                    <a:lumOff val="53000"/>
                  </a:srgbClr>
                </a:gs>
                <a:gs pos="89000">
                  <a:srgbClr val="FFC000"/>
                </a:gs>
                <a:gs pos="100000">
                  <a:srgbClr val="FFC000">
                    <a:lumMod val="19000"/>
                    <a:lumOff val="81000"/>
                  </a:srgbClr>
                </a:gs>
              </a:gsLst>
              <a:path path="circle">
                <a:fillToRect l="50000" t="50000" r="50000" b="50000"/>
              </a:path>
              <a:tileRect/>
            </a:gradFill>
            <a:prstDash val="sysDot"/>
          </a:ln>
          <a:effectLst>
            <a:glow rad="50800">
              <a:schemeClr val="tx2">
                <a:lumMod val="1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chemeClr val="tx1"/>
              </a:solidFill>
            </a:endParaRPr>
          </a:p>
        </p:txBody>
      </p:sp>
      <p:sp>
        <p:nvSpPr>
          <p:cNvPr id="13" name="12 Rectángulo"/>
          <p:cNvSpPr/>
          <p:nvPr/>
        </p:nvSpPr>
        <p:spPr>
          <a:xfrm>
            <a:off x="-180528" y="-236562"/>
            <a:ext cx="9577064" cy="5616624"/>
          </a:xfrm>
          <a:prstGeom prst="rect">
            <a:avLst/>
          </a:prstGeom>
          <a:gradFill flip="none" rotWithShape="1">
            <a:gsLst>
              <a:gs pos="0">
                <a:schemeClr val="accent6">
                  <a:lumMod val="50000"/>
                </a:schemeClr>
              </a:gs>
              <a:gs pos="27000">
                <a:srgbClr val="FFC000"/>
              </a:gs>
              <a:gs pos="49000">
                <a:schemeClr val="accent6">
                  <a:lumMod val="50000"/>
                </a:schemeClr>
              </a:gs>
              <a:gs pos="76000">
                <a:srgbClr val="FFC000"/>
              </a:gs>
              <a:gs pos="100000">
                <a:schemeClr val="accent6">
                  <a:lumMod val="5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481368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xit" presetSubtype="6" fill="hold" nodeType="withEffect">
                                  <p:stCondLst>
                                    <p:cond delay="0"/>
                                  </p:stCondLst>
                                  <p:childTnLst>
                                    <p:anim calcmode="lin" valueType="num">
                                      <p:cBhvr additive="base">
                                        <p:cTn id="9" dur="3000"/>
                                        <p:tgtEl>
                                          <p:spTgt spid="6"/>
                                        </p:tgtEl>
                                        <p:attrNameLst>
                                          <p:attrName>ppt_x</p:attrName>
                                        </p:attrNameLst>
                                      </p:cBhvr>
                                      <p:tavLst>
                                        <p:tav tm="0">
                                          <p:val>
                                            <p:strVal val="ppt_x"/>
                                          </p:val>
                                        </p:tav>
                                        <p:tav tm="100000">
                                          <p:val>
                                            <p:strVal val="1+ppt_w/2"/>
                                          </p:val>
                                        </p:tav>
                                      </p:tavLst>
                                    </p:anim>
                                    <p:anim calcmode="lin" valueType="num">
                                      <p:cBhvr additive="base">
                                        <p:cTn id="10" dur="3000"/>
                                        <p:tgtEl>
                                          <p:spTgt spid="6"/>
                                        </p:tgtEl>
                                        <p:attrNameLst>
                                          <p:attrName>ppt_y</p:attrName>
                                        </p:attrNameLst>
                                      </p:cBhvr>
                                      <p:tavLst>
                                        <p:tav tm="0">
                                          <p:val>
                                            <p:strVal val="ppt_y"/>
                                          </p:val>
                                        </p:tav>
                                        <p:tav tm="100000">
                                          <p:val>
                                            <p:strVal val="1+ppt_h/2"/>
                                          </p:val>
                                        </p:tav>
                                      </p:tavLst>
                                    </p:anim>
                                    <p:set>
                                      <p:cBhvr>
                                        <p:cTn id="11" dur="1" fill="hold">
                                          <p:stCondLst>
                                            <p:cond delay="2999"/>
                                          </p:stCondLst>
                                        </p:cTn>
                                        <p:tgtEl>
                                          <p:spTgt spid="6"/>
                                        </p:tgtEl>
                                        <p:attrNameLst>
                                          <p:attrName>style.visibility</p:attrName>
                                        </p:attrNameLst>
                                      </p:cBhvr>
                                      <p:to>
                                        <p:strVal val="hidden"/>
                                      </p:to>
                                    </p:set>
                                  </p:childTnLst>
                                </p:cTn>
                              </p:par>
                              <p:par>
                                <p:cTn id="12" presetID="2" presetClass="exit" presetSubtype="12" fill="hold" nodeType="withEffect">
                                  <p:stCondLst>
                                    <p:cond delay="0"/>
                                  </p:stCondLst>
                                  <p:childTnLst>
                                    <p:anim calcmode="lin" valueType="num">
                                      <p:cBhvr additive="base">
                                        <p:cTn id="13" dur="3000"/>
                                        <p:tgtEl>
                                          <p:spTgt spid="8"/>
                                        </p:tgtEl>
                                        <p:attrNameLst>
                                          <p:attrName>ppt_x</p:attrName>
                                        </p:attrNameLst>
                                      </p:cBhvr>
                                      <p:tavLst>
                                        <p:tav tm="0">
                                          <p:val>
                                            <p:strVal val="ppt_x"/>
                                          </p:val>
                                        </p:tav>
                                        <p:tav tm="100000">
                                          <p:val>
                                            <p:strVal val="0-ppt_w/2"/>
                                          </p:val>
                                        </p:tav>
                                      </p:tavLst>
                                    </p:anim>
                                    <p:anim calcmode="lin" valueType="num">
                                      <p:cBhvr additive="base">
                                        <p:cTn id="14" dur="3000"/>
                                        <p:tgtEl>
                                          <p:spTgt spid="8"/>
                                        </p:tgtEl>
                                        <p:attrNameLst>
                                          <p:attrName>ppt_y</p:attrName>
                                        </p:attrNameLst>
                                      </p:cBhvr>
                                      <p:tavLst>
                                        <p:tav tm="0">
                                          <p:val>
                                            <p:strVal val="ppt_y"/>
                                          </p:val>
                                        </p:tav>
                                        <p:tav tm="100000">
                                          <p:val>
                                            <p:strVal val="1+ppt_h/2"/>
                                          </p:val>
                                        </p:tav>
                                      </p:tavLst>
                                    </p:anim>
                                    <p:set>
                                      <p:cBhvr>
                                        <p:cTn id="15" dur="1" fill="hold">
                                          <p:stCondLst>
                                            <p:cond delay="2999"/>
                                          </p:stCondLst>
                                        </p:cTn>
                                        <p:tgtEl>
                                          <p:spTgt spid="8"/>
                                        </p:tgtEl>
                                        <p:attrNameLst>
                                          <p:attrName>style.visibility</p:attrName>
                                        </p:attrNameLst>
                                      </p:cBhvr>
                                      <p:to>
                                        <p:strVal val="hidden"/>
                                      </p:to>
                                    </p:set>
                                  </p:childTnLst>
                                </p:cTn>
                              </p:par>
                              <p:par>
                                <p:cTn id="16" presetID="2" presetClass="exit" presetSubtype="9" fill="hold" nodeType="withEffect">
                                  <p:stCondLst>
                                    <p:cond delay="0"/>
                                  </p:stCondLst>
                                  <p:childTnLst>
                                    <p:anim calcmode="lin" valueType="num">
                                      <p:cBhvr additive="base">
                                        <p:cTn id="17" dur="3000"/>
                                        <p:tgtEl>
                                          <p:spTgt spid="7"/>
                                        </p:tgtEl>
                                        <p:attrNameLst>
                                          <p:attrName>ppt_x</p:attrName>
                                        </p:attrNameLst>
                                      </p:cBhvr>
                                      <p:tavLst>
                                        <p:tav tm="0">
                                          <p:val>
                                            <p:strVal val="ppt_x"/>
                                          </p:val>
                                        </p:tav>
                                        <p:tav tm="100000">
                                          <p:val>
                                            <p:strVal val="0-ppt_w/2"/>
                                          </p:val>
                                        </p:tav>
                                      </p:tavLst>
                                    </p:anim>
                                    <p:anim calcmode="lin" valueType="num">
                                      <p:cBhvr additive="base">
                                        <p:cTn id="18" dur="3000"/>
                                        <p:tgtEl>
                                          <p:spTgt spid="7"/>
                                        </p:tgtEl>
                                        <p:attrNameLst>
                                          <p:attrName>ppt_y</p:attrName>
                                        </p:attrNameLst>
                                      </p:cBhvr>
                                      <p:tavLst>
                                        <p:tav tm="0">
                                          <p:val>
                                            <p:strVal val="ppt_y"/>
                                          </p:val>
                                        </p:tav>
                                        <p:tav tm="100000">
                                          <p:val>
                                            <p:strVal val="0-ppt_h/2"/>
                                          </p:val>
                                        </p:tav>
                                      </p:tavLst>
                                    </p:anim>
                                    <p:set>
                                      <p:cBhvr>
                                        <p:cTn id="19" dur="1" fill="hold">
                                          <p:stCondLst>
                                            <p:cond delay="2999"/>
                                          </p:stCondLst>
                                        </p:cTn>
                                        <p:tgtEl>
                                          <p:spTgt spid="7"/>
                                        </p:tgtEl>
                                        <p:attrNameLst>
                                          <p:attrName>style.visibility</p:attrName>
                                        </p:attrNameLst>
                                      </p:cBhvr>
                                      <p:to>
                                        <p:strVal val="hidden"/>
                                      </p:to>
                                    </p:set>
                                  </p:childTnLst>
                                </p:cTn>
                              </p:par>
                              <p:par>
                                <p:cTn id="20" presetID="2" presetClass="exit" presetSubtype="3" fill="hold" nodeType="withEffect">
                                  <p:stCondLst>
                                    <p:cond delay="0"/>
                                  </p:stCondLst>
                                  <p:childTnLst>
                                    <p:anim calcmode="lin" valueType="num">
                                      <p:cBhvr additive="base">
                                        <p:cTn id="21" dur="3000"/>
                                        <p:tgtEl>
                                          <p:spTgt spid="9"/>
                                        </p:tgtEl>
                                        <p:attrNameLst>
                                          <p:attrName>ppt_x</p:attrName>
                                        </p:attrNameLst>
                                      </p:cBhvr>
                                      <p:tavLst>
                                        <p:tav tm="0">
                                          <p:val>
                                            <p:strVal val="ppt_x"/>
                                          </p:val>
                                        </p:tav>
                                        <p:tav tm="100000">
                                          <p:val>
                                            <p:strVal val="1+ppt_w/2"/>
                                          </p:val>
                                        </p:tav>
                                      </p:tavLst>
                                    </p:anim>
                                    <p:anim calcmode="lin" valueType="num">
                                      <p:cBhvr additive="base">
                                        <p:cTn id="22" dur="3000"/>
                                        <p:tgtEl>
                                          <p:spTgt spid="9"/>
                                        </p:tgtEl>
                                        <p:attrNameLst>
                                          <p:attrName>ppt_y</p:attrName>
                                        </p:attrNameLst>
                                      </p:cBhvr>
                                      <p:tavLst>
                                        <p:tav tm="0">
                                          <p:val>
                                            <p:strVal val="ppt_y"/>
                                          </p:val>
                                        </p:tav>
                                        <p:tav tm="100000">
                                          <p:val>
                                            <p:strVal val="0-ppt_h/2"/>
                                          </p:val>
                                        </p:tav>
                                      </p:tavLst>
                                    </p:anim>
                                    <p:set>
                                      <p:cBhvr>
                                        <p:cTn id="23" dur="1" fill="hold">
                                          <p:stCondLst>
                                            <p:cond delay="2999"/>
                                          </p:stCondLst>
                                        </p:cTn>
                                        <p:tgtEl>
                                          <p:spTgt spid="9"/>
                                        </p:tgtEl>
                                        <p:attrNameLst>
                                          <p:attrName>style.visibility</p:attrName>
                                        </p:attrNameLst>
                                      </p:cBhvr>
                                      <p:to>
                                        <p:strVal val="hidden"/>
                                      </p:to>
                                    </p:set>
                                  </p:childTnLst>
                                </p:cTn>
                              </p:par>
                              <p:par>
                                <p:cTn id="24" presetID="23" presetClass="exit" presetSubtype="32" fill="hold" grpId="0" nodeType="withEffect">
                                  <p:stCondLst>
                                    <p:cond delay="0"/>
                                  </p:stCondLst>
                                  <p:childTnLst>
                                    <p:anim calcmode="lin" valueType="num">
                                      <p:cBhvr>
                                        <p:cTn id="25" dur="3000"/>
                                        <p:tgtEl>
                                          <p:spTgt spid="15"/>
                                        </p:tgtEl>
                                        <p:attrNameLst>
                                          <p:attrName>ppt_w</p:attrName>
                                        </p:attrNameLst>
                                      </p:cBhvr>
                                      <p:tavLst>
                                        <p:tav tm="0">
                                          <p:val>
                                            <p:strVal val="ppt_w"/>
                                          </p:val>
                                        </p:tav>
                                        <p:tav tm="100000">
                                          <p:val>
                                            <p:fltVal val="0"/>
                                          </p:val>
                                        </p:tav>
                                      </p:tavLst>
                                    </p:anim>
                                    <p:anim calcmode="lin" valueType="num">
                                      <p:cBhvr>
                                        <p:cTn id="26" dur="3000"/>
                                        <p:tgtEl>
                                          <p:spTgt spid="15"/>
                                        </p:tgtEl>
                                        <p:attrNameLst>
                                          <p:attrName>ppt_h</p:attrName>
                                        </p:attrNameLst>
                                      </p:cBhvr>
                                      <p:tavLst>
                                        <p:tav tm="0">
                                          <p:val>
                                            <p:strVal val="ppt_h"/>
                                          </p:val>
                                        </p:tav>
                                        <p:tav tm="100000">
                                          <p:val>
                                            <p:fltVal val="0"/>
                                          </p:val>
                                        </p:tav>
                                      </p:tavLst>
                                    </p:anim>
                                    <p:set>
                                      <p:cBhvr>
                                        <p:cTn id="27" dur="1" fill="hold">
                                          <p:stCondLst>
                                            <p:cond delay="2999"/>
                                          </p:stCondLst>
                                        </p:cTn>
                                        <p:tgtEl>
                                          <p:spTgt spid="15"/>
                                        </p:tgtEl>
                                        <p:attrNameLst>
                                          <p:attrName>style.visibility</p:attrName>
                                        </p:attrNameLst>
                                      </p:cBhvr>
                                      <p:to>
                                        <p:strVal val="hidden"/>
                                      </p:to>
                                    </p:set>
                                  </p:childTnLst>
                                </p:cTn>
                              </p:par>
                              <p:par>
                                <p:cTn id="28" presetID="13" presetClass="exit" presetSubtype="32" fill="hold" grpId="1" nodeType="withEffect">
                                  <p:stCondLst>
                                    <p:cond delay="0"/>
                                  </p:stCondLst>
                                  <p:childTnLst>
                                    <p:animEffect transition="out" filter="plus(out)">
                                      <p:cBhvr>
                                        <p:cTn id="29" dur="3000"/>
                                        <p:tgtEl>
                                          <p:spTgt spid="15"/>
                                        </p:tgtEl>
                                      </p:cBhvr>
                                    </p:animEffect>
                                    <p:set>
                                      <p:cBhvr>
                                        <p:cTn id="30" dur="1" fill="hold">
                                          <p:stCondLst>
                                            <p:cond delay="2999"/>
                                          </p:stCondLst>
                                        </p:cTn>
                                        <p:tgtEl>
                                          <p:spTgt spid="15"/>
                                        </p:tgtEl>
                                        <p:attrNameLst>
                                          <p:attrName>style.visibility</p:attrName>
                                        </p:attrNameLst>
                                      </p:cBhvr>
                                      <p:to>
                                        <p:strVal val="hidden"/>
                                      </p:to>
                                    </p:set>
                                  </p:childTnLst>
                                </p:cTn>
                              </p:par>
                              <p:par>
                                <p:cTn id="31" presetID="23" presetClass="entr" presetSubtype="16"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p:cTn id="33" dur="3000" fill="hold"/>
                                        <p:tgtEl>
                                          <p:spTgt spid="18"/>
                                        </p:tgtEl>
                                        <p:attrNameLst>
                                          <p:attrName>ppt_w</p:attrName>
                                        </p:attrNameLst>
                                      </p:cBhvr>
                                      <p:tavLst>
                                        <p:tav tm="0">
                                          <p:val>
                                            <p:fltVal val="0"/>
                                          </p:val>
                                        </p:tav>
                                        <p:tav tm="100000">
                                          <p:val>
                                            <p:strVal val="#ppt_w"/>
                                          </p:val>
                                        </p:tav>
                                      </p:tavLst>
                                    </p:anim>
                                    <p:anim calcmode="lin" valueType="num">
                                      <p:cBhvr>
                                        <p:cTn id="34" dur="3000" fill="hold"/>
                                        <p:tgtEl>
                                          <p:spTgt spid="18"/>
                                        </p:tgtEl>
                                        <p:attrNameLst>
                                          <p:attrName>ppt_h</p:attrName>
                                        </p:attrNameLst>
                                      </p:cBhvr>
                                      <p:tavLst>
                                        <p:tav tm="0">
                                          <p:val>
                                            <p:fltVal val="0"/>
                                          </p:val>
                                        </p:tav>
                                        <p:tav tm="100000">
                                          <p:val>
                                            <p:strVal val="#ppt_h"/>
                                          </p:val>
                                        </p:tav>
                                      </p:tavLst>
                                    </p:anim>
                                  </p:childTnLst>
                                </p:cTn>
                              </p:par>
                              <p:par>
                                <p:cTn id="35" presetID="8" presetClass="entr" presetSubtype="32"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diamond(out)">
                                      <p:cBhvr>
                                        <p:cTn id="37" dur="3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1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8006"/>
            <a:ext cx="9144000" cy="5135494"/>
          </a:xfrm>
          <a:prstGeom prst="rect">
            <a:avLst/>
          </a:prstGeom>
          <a:noFill/>
          <a:ln>
            <a:noFill/>
          </a:ln>
        </p:spPr>
      </p:pic>
      <p:sp>
        <p:nvSpPr>
          <p:cNvPr id="3" name="2 Rectángulo"/>
          <p:cNvSpPr/>
          <p:nvPr/>
        </p:nvSpPr>
        <p:spPr>
          <a:xfrm>
            <a:off x="2843808" y="1347614"/>
            <a:ext cx="5328592" cy="2616101"/>
          </a:xfrm>
          <a:prstGeom prst="rect">
            <a:avLst/>
          </a:prstGeom>
        </p:spPr>
        <p:txBody>
          <a:bodyPr wrap="square">
            <a:spAutoFit/>
            <a:scene3d>
              <a:camera prst="obliqueBottomLeft"/>
              <a:lightRig rig="threePt" dir="t"/>
            </a:scene3d>
            <a:sp3d extrusionH="31750">
              <a:extrusionClr>
                <a:srgbClr val="FFFF00"/>
              </a:extrusionClr>
            </a:sp3d>
          </a:bodyPr>
          <a:lstStyle/>
          <a:p>
            <a:pPr algn="ctr"/>
            <a:r>
              <a:rPr lang="es-ES" sz="2000" b="1" dirty="0" smtClean="0">
                <a:solidFill>
                  <a:srgbClr val="482400"/>
                </a:solidFill>
                <a:latin typeface="Hobo Std" pitchFamily="34" charset="0"/>
              </a:rPr>
              <a:t>Mejoran </a:t>
            </a:r>
            <a:r>
              <a:rPr lang="es-ES" sz="2000" b="1" dirty="0">
                <a:solidFill>
                  <a:srgbClr val="482400"/>
                </a:solidFill>
                <a:latin typeface="Hobo Std" pitchFamily="34" charset="0"/>
              </a:rPr>
              <a:t>la salud cardiovascular</a:t>
            </a:r>
          </a:p>
          <a:p>
            <a:pPr algn="ctr"/>
            <a:endParaRPr lang="es-ES" sz="1600" dirty="0">
              <a:solidFill>
                <a:srgbClr val="482400"/>
              </a:solidFill>
              <a:latin typeface="Hobo Std" pitchFamily="34" charset="0"/>
            </a:endParaRPr>
          </a:p>
          <a:p>
            <a:pPr algn="ctr"/>
            <a:r>
              <a:rPr lang="es-ES" sz="1600" dirty="0">
                <a:solidFill>
                  <a:srgbClr val="482400"/>
                </a:solidFill>
                <a:latin typeface="Hobo Std" pitchFamily="34" charset="0"/>
              </a:rPr>
              <a:t>Las enfermedades del corazón son una de las principales causas de muerte en el mundo. Las semillas de girasol tienen nutrientes que pueden ayudar a mantener su corazón sano, pues son una gran </a:t>
            </a:r>
            <a:r>
              <a:rPr lang="es-ES" sz="1600" dirty="0" smtClean="0">
                <a:solidFill>
                  <a:srgbClr val="482400"/>
                </a:solidFill>
                <a:latin typeface="Hobo Std" pitchFamily="34" charset="0"/>
              </a:rPr>
              <a:t>fuente de </a:t>
            </a:r>
            <a:r>
              <a:rPr lang="es-ES" sz="1600" dirty="0">
                <a:solidFill>
                  <a:srgbClr val="482400"/>
                </a:solidFill>
                <a:latin typeface="Hobo Std" pitchFamily="34" charset="0"/>
              </a:rPr>
              <a:t>grasas saludables y </a:t>
            </a:r>
            <a:r>
              <a:rPr lang="es-ES" sz="1600" dirty="0" err="1">
                <a:solidFill>
                  <a:srgbClr val="482400"/>
                </a:solidFill>
                <a:latin typeface="Hobo Std" pitchFamily="34" charset="0"/>
              </a:rPr>
              <a:t>fitoesteroles</a:t>
            </a:r>
            <a:r>
              <a:rPr lang="es-ES" sz="1600" dirty="0">
                <a:solidFill>
                  <a:srgbClr val="482400"/>
                </a:solidFill>
                <a:latin typeface="Hobo Std" pitchFamily="34" charset="0"/>
              </a:rPr>
              <a:t> beneficiosos. Las grasas ayudan a equilibrar los niveles de azúcar en sangre, y junto a los </a:t>
            </a:r>
            <a:r>
              <a:rPr lang="es-ES" sz="1600" dirty="0" err="1">
                <a:solidFill>
                  <a:srgbClr val="482400"/>
                </a:solidFill>
                <a:latin typeface="Hobo Std" pitchFamily="34" charset="0"/>
              </a:rPr>
              <a:t>fitoesteroles</a:t>
            </a:r>
            <a:r>
              <a:rPr lang="es-ES" sz="1600" dirty="0">
                <a:solidFill>
                  <a:srgbClr val="482400"/>
                </a:solidFill>
                <a:latin typeface="Hobo Std" pitchFamily="34" charset="0"/>
              </a:rPr>
              <a:t>, disminuyen el colesterol malo. </a:t>
            </a:r>
          </a:p>
        </p:txBody>
      </p:sp>
    </p:spTree>
    <p:extLst>
      <p:ext uri="{BB962C8B-B14F-4D97-AF65-F5344CB8AC3E}">
        <p14:creationId xmlns:p14="http://schemas.microsoft.com/office/powerpoint/2010/main" val="819318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Diapositiva3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33222"/>
          </a:xfrm>
          <a:prstGeom prst="rect">
            <a:avLst/>
          </a:prstGeom>
          <a:noFill/>
          <a:ln>
            <a:noFill/>
          </a:ln>
        </p:spPr>
      </p:pic>
      <p:pic>
        <p:nvPicPr>
          <p:cNvPr id="5" name="4 Imagen" descr="Diapositiva3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6694" y="22870"/>
            <a:ext cx="9144000" cy="5133222"/>
          </a:xfrm>
          <a:prstGeom prst="rect">
            <a:avLst/>
          </a:prstGeom>
          <a:noFill/>
          <a:ln>
            <a:noFill/>
          </a:ln>
        </p:spPr>
      </p:pic>
      <p:sp>
        <p:nvSpPr>
          <p:cNvPr id="3" name="Forma libre 39"/>
          <p:cNvSpPr/>
          <p:nvPr/>
        </p:nvSpPr>
        <p:spPr>
          <a:xfrm>
            <a:off x="2376000" y="411510"/>
            <a:ext cx="4320480" cy="4320480"/>
          </a:xfrm>
          <a:custGeom>
            <a:avLst/>
            <a:gdLst>
              <a:gd name="connsiteX0" fmla="*/ 3431147 w 6454103"/>
              <a:gd name="connsiteY0" fmla="*/ 3431193 h 6373171"/>
              <a:gd name="connsiteX1" fmla="*/ 3521419 w 6454103"/>
              <a:gd name="connsiteY1" fmla="*/ 3445340 h 6373171"/>
              <a:gd name="connsiteX2" fmla="*/ 3484006 w 6454103"/>
              <a:gd name="connsiteY2" fmla="*/ 3565195 h 6373171"/>
              <a:gd name="connsiteX3" fmla="*/ 3478416 w 6454103"/>
              <a:gd name="connsiteY3" fmla="*/ 3568373 h 6373171"/>
              <a:gd name="connsiteX4" fmla="*/ 3514025 w 6454103"/>
              <a:gd name="connsiteY4" fmla="*/ 3563853 h 6373171"/>
              <a:gd name="connsiteX5" fmla="*/ 3595318 w 6454103"/>
              <a:gd name="connsiteY5" fmla="*/ 3605111 h 6373171"/>
              <a:gd name="connsiteX6" fmla="*/ 3614640 w 6454103"/>
              <a:gd name="connsiteY6" fmla="*/ 3694204 h 6373171"/>
              <a:gd name="connsiteX7" fmla="*/ 3602141 w 6454103"/>
              <a:gd name="connsiteY7" fmla="*/ 3725285 h 6373171"/>
              <a:gd name="connsiteX8" fmla="*/ 3611396 w 6454103"/>
              <a:gd name="connsiteY8" fmla="*/ 3728614 h 6373171"/>
              <a:gd name="connsiteX9" fmla="*/ 3663989 w 6454103"/>
              <a:gd name="connsiteY9" fmla="*/ 3775170 h 6373171"/>
              <a:gd name="connsiteX10" fmla="*/ 3682648 w 6454103"/>
              <a:gd name="connsiteY10" fmla="*/ 3967067 h 6373171"/>
              <a:gd name="connsiteX11" fmla="*/ 3675059 w 6454103"/>
              <a:gd name="connsiteY11" fmla="*/ 3976017 h 6373171"/>
              <a:gd name="connsiteX12" fmla="*/ 3699198 w 6454103"/>
              <a:gd name="connsiteY12" fmla="*/ 3983904 h 6373171"/>
              <a:gd name="connsiteX13" fmla="*/ 3758219 w 6454103"/>
              <a:gd name="connsiteY13" fmla="*/ 4034878 h 6373171"/>
              <a:gd name="connsiteX14" fmla="*/ 3792580 w 6454103"/>
              <a:gd name="connsiteY14" fmla="*/ 4104885 h 6373171"/>
              <a:gd name="connsiteX15" fmla="*/ 3796253 w 6454103"/>
              <a:gd name="connsiteY15" fmla="*/ 4166316 h 6373171"/>
              <a:gd name="connsiteX16" fmla="*/ 3827671 w 6454103"/>
              <a:gd name="connsiteY16" fmla="*/ 4166862 h 6373171"/>
              <a:gd name="connsiteX17" fmla="*/ 3986462 w 6454103"/>
              <a:gd name="connsiteY17" fmla="*/ 4255624 h 6373171"/>
              <a:gd name="connsiteX18" fmla="*/ 4011671 w 6454103"/>
              <a:gd name="connsiteY18" fmla="*/ 4296397 h 6373171"/>
              <a:gd name="connsiteX19" fmla="*/ 4017634 w 6454103"/>
              <a:gd name="connsiteY19" fmla="*/ 4312859 h 6373171"/>
              <a:gd name="connsiteX20" fmla="*/ 4052324 w 6454103"/>
              <a:gd name="connsiteY20" fmla="*/ 4299105 h 6373171"/>
              <a:gd name="connsiteX21" fmla="*/ 4412641 w 6454103"/>
              <a:gd name="connsiteY21" fmla="*/ 4407481 h 6373171"/>
              <a:gd name="connsiteX22" fmla="*/ 4413948 w 6454103"/>
              <a:gd name="connsiteY22" fmla="*/ 4409619 h 6373171"/>
              <a:gd name="connsiteX23" fmla="*/ 4432156 w 6454103"/>
              <a:gd name="connsiteY23" fmla="*/ 4392417 h 6373171"/>
              <a:gd name="connsiteX24" fmla="*/ 5078544 w 6454103"/>
              <a:gd name="connsiteY24" fmla="*/ 4406960 h 6373171"/>
              <a:gd name="connsiteX25" fmla="*/ 5080410 w 6454103"/>
              <a:gd name="connsiteY25" fmla="*/ 4408928 h 6373171"/>
              <a:gd name="connsiteX26" fmla="*/ 5086475 w 6454103"/>
              <a:gd name="connsiteY26" fmla="*/ 4387995 h 6373171"/>
              <a:gd name="connsiteX27" fmla="*/ 5306178 w 6454103"/>
              <a:gd name="connsiteY27" fmla="*/ 4098420 h 6373171"/>
              <a:gd name="connsiteX28" fmla="*/ 6142779 w 6454103"/>
              <a:gd name="connsiteY28" fmla="*/ 4155261 h 6373171"/>
              <a:gd name="connsiteX29" fmla="*/ 5985859 w 6454103"/>
              <a:gd name="connsiteY29" fmla="*/ 4978976 h 6373171"/>
              <a:gd name="connsiteX30" fmla="*/ 5227841 w 6454103"/>
              <a:gd name="connsiteY30" fmla="*/ 5003076 h 6373171"/>
              <a:gd name="connsiteX31" fmla="*/ 5213220 w 6454103"/>
              <a:gd name="connsiteY31" fmla="*/ 4988016 h 6373171"/>
              <a:gd name="connsiteX32" fmla="*/ 5187959 w 6454103"/>
              <a:gd name="connsiteY32" fmla="*/ 5044649 h 6373171"/>
              <a:gd name="connsiteX33" fmla="*/ 5054261 w 6454103"/>
              <a:gd name="connsiteY33" fmla="*/ 5198383 h 6373171"/>
              <a:gd name="connsiteX34" fmla="*/ 4336931 w 6454103"/>
              <a:gd name="connsiteY34" fmla="*/ 5108996 h 6373171"/>
              <a:gd name="connsiteX35" fmla="*/ 4282497 w 6454103"/>
              <a:gd name="connsiteY35" fmla="*/ 5021410 h 6373171"/>
              <a:gd name="connsiteX36" fmla="*/ 4250911 w 6454103"/>
              <a:gd name="connsiteY36" fmla="*/ 4935959 h 6373171"/>
              <a:gd name="connsiteX37" fmla="*/ 4205230 w 6454103"/>
              <a:gd name="connsiteY37" fmla="*/ 4954071 h 6373171"/>
              <a:gd name="connsiteX38" fmla="*/ 3844915 w 6454103"/>
              <a:gd name="connsiteY38" fmla="*/ 4845695 h 6373171"/>
              <a:gd name="connsiteX39" fmla="*/ 3779956 w 6454103"/>
              <a:gd name="connsiteY39" fmla="*/ 4661312 h 6373171"/>
              <a:gd name="connsiteX40" fmla="*/ 3781253 w 6454103"/>
              <a:gd name="connsiteY40" fmla="*/ 4642950 h 6373171"/>
              <a:gd name="connsiteX41" fmla="*/ 3758951 w 6454103"/>
              <a:gd name="connsiteY41" fmla="*/ 4642561 h 6373171"/>
              <a:gd name="connsiteX42" fmla="*/ 3600161 w 6454103"/>
              <a:gd name="connsiteY42" fmla="*/ 4553801 h 6373171"/>
              <a:gd name="connsiteX43" fmla="*/ 3554514 w 6454103"/>
              <a:gd name="connsiteY43" fmla="*/ 4377705 h 6373171"/>
              <a:gd name="connsiteX44" fmla="*/ 3561944 w 6454103"/>
              <a:gd name="connsiteY44" fmla="*/ 4347173 h 6373171"/>
              <a:gd name="connsiteX45" fmla="*/ 3503447 w 6454103"/>
              <a:gd name="connsiteY45" fmla="*/ 4328061 h 6373171"/>
              <a:gd name="connsiteX46" fmla="*/ 3444426 w 6454103"/>
              <a:gd name="connsiteY46" fmla="*/ 4277087 h 6373171"/>
              <a:gd name="connsiteX47" fmla="*/ 3429725 w 6454103"/>
              <a:gd name="connsiteY47" fmla="*/ 4059929 h 6373171"/>
              <a:gd name="connsiteX48" fmla="*/ 3456744 w 6454103"/>
              <a:gd name="connsiteY48" fmla="*/ 4028877 h 6373171"/>
              <a:gd name="connsiteX49" fmla="*/ 3450921 w 6454103"/>
              <a:gd name="connsiteY49" fmla="*/ 4026781 h 6373171"/>
              <a:gd name="connsiteX50" fmla="*/ 3398329 w 6454103"/>
              <a:gd name="connsiteY50" fmla="*/ 3980226 h 6373171"/>
              <a:gd name="connsiteX51" fmla="*/ 3379669 w 6454103"/>
              <a:gd name="connsiteY51" fmla="*/ 3788328 h 6373171"/>
              <a:gd name="connsiteX52" fmla="*/ 3391294 w 6454103"/>
              <a:gd name="connsiteY52" fmla="*/ 3774620 h 6373171"/>
              <a:gd name="connsiteX53" fmla="*/ 3383730 w 6454103"/>
              <a:gd name="connsiteY53" fmla="*/ 3768431 h 6373171"/>
              <a:gd name="connsiteX54" fmla="*/ 3418379 w 6454103"/>
              <a:gd name="connsiteY54" fmla="*/ 3594599 h 6373171"/>
              <a:gd name="connsiteX55" fmla="*/ 3427316 w 6454103"/>
              <a:gd name="connsiteY55" fmla="*/ 3589909 h 6373171"/>
              <a:gd name="connsiteX56" fmla="*/ 3413546 w 6454103"/>
              <a:gd name="connsiteY56" fmla="*/ 3592935 h 6373171"/>
              <a:gd name="connsiteX57" fmla="*/ 3358584 w 6454103"/>
              <a:gd name="connsiteY57" fmla="*/ 3571030 h 6373171"/>
              <a:gd name="connsiteX58" fmla="*/ 3395997 w 6454103"/>
              <a:gd name="connsiteY58" fmla="*/ 3451175 h 6373171"/>
              <a:gd name="connsiteX59" fmla="*/ 3431147 w 6454103"/>
              <a:gd name="connsiteY59" fmla="*/ 3431193 h 6373171"/>
              <a:gd name="connsiteX60" fmla="*/ 2961271 w 6454103"/>
              <a:gd name="connsiteY60" fmla="*/ 3390934 h 6373171"/>
              <a:gd name="connsiteX61" fmla="*/ 3036858 w 6454103"/>
              <a:gd name="connsiteY61" fmla="*/ 3386383 h 6373171"/>
              <a:gd name="connsiteX62" fmla="*/ 3121314 w 6454103"/>
              <a:gd name="connsiteY62" fmla="*/ 3479291 h 6373171"/>
              <a:gd name="connsiteX63" fmla="*/ 3005123 w 6454103"/>
              <a:gd name="connsiteY63" fmla="*/ 3526878 h 6373171"/>
              <a:gd name="connsiteX64" fmla="*/ 2999111 w 6454103"/>
              <a:gd name="connsiteY64" fmla="*/ 3524598 h 6373171"/>
              <a:gd name="connsiteX65" fmla="*/ 3025295 w 6454103"/>
              <a:gd name="connsiteY65" fmla="*/ 3549150 h 6373171"/>
              <a:gd name="connsiteX66" fmla="*/ 3045336 w 6454103"/>
              <a:gd name="connsiteY66" fmla="*/ 3638084 h 6373171"/>
              <a:gd name="connsiteX67" fmla="*/ 2989014 w 6454103"/>
              <a:gd name="connsiteY67" fmla="*/ 3709769 h 6373171"/>
              <a:gd name="connsiteX68" fmla="*/ 2957101 w 6454103"/>
              <a:gd name="connsiteY68" fmla="*/ 3719955 h 6373171"/>
              <a:gd name="connsiteX69" fmla="*/ 2960436 w 6454103"/>
              <a:gd name="connsiteY69" fmla="*/ 3729208 h 6373171"/>
              <a:gd name="connsiteX70" fmla="*/ 2958098 w 6454103"/>
              <a:gd name="connsiteY70" fmla="*/ 3799407 h 6373171"/>
              <a:gd name="connsiteX71" fmla="*/ 2822152 w 6454103"/>
              <a:gd name="connsiteY71" fmla="*/ 3936124 h 6373171"/>
              <a:gd name="connsiteX72" fmla="*/ 2810418 w 6454103"/>
              <a:gd name="connsiteY72" fmla="*/ 3935982 h 6373171"/>
              <a:gd name="connsiteX73" fmla="*/ 2819731 w 6454103"/>
              <a:gd name="connsiteY73" fmla="*/ 3959608 h 6373171"/>
              <a:gd name="connsiteX74" fmla="*/ 2818088 w 6454103"/>
              <a:gd name="connsiteY74" fmla="*/ 4037577 h 6373171"/>
              <a:gd name="connsiteX75" fmla="*/ 2786058 w 6454103"/>
              <a:gd name="connsiteY75" fmla="*/ 4108681 h 6373171"/>
              <a:gd name="connsiteX76" fmla="*/ 2741072 w 6454103"/>
              <a:gd name="connsiteY76" fmla="*/ 4150675 h 6373171"/>
              <a:gd name="connsiteX77" fmla="*/ 2760682 w 6454103"/>
              <a:gd name="connsiteY77" fmla="*/ 4175228 h 6373171"/>
              <a:gd name="connsiteX78" fmla="*/ 2793532 w 6454103"/>
              <a:gd name="connsiteY78" fmla="*/ 4354153 h 6373171"/>
              <a:gd name="connsiteX79" fmla="*/ 2778191 w 6454103"/>
              <a:gd name="connsiteY79" fmla="*/ 4399569 h 6373171"/>
              <a:gd name="connsiteX80" fmla="*/ 2769309 w 6454103"/>
              <a:gd name="connsiteY80" fmla="*/ 4414658 h 6373171"/>
              <a:gd name="connsiteX81" fmla="*/ 2802022 w 6454103"/>
              <a:gd name="connsiteY81" fmla="*/ 4432616 h 6373171"/>
              <a:gd name="connsiteX82" fmla="*/ 2948240 w 6454103"/>
              <a:gd name="connsiteY82" fmla="*/ 4779305 h 6373171"/>
              <a:gd name="connsiteX83" fmla="*/ 2947426 w 6454103"/>
              <a:gd name="connsiteY83" fmla="*/ 4781676 h 6373171"/>
              <a:gd name="connsiteX84" fmla="*/ 2972287 w 6454103"/>
              <a:gd name="connsiteY84" fmla="*/ 4784737 h 6373171"/>
              <a:gd name="connsiteX85" fmla="*/ 3373176 w 6454103"/>
              <a:gd name="connsiteY85" fmla="*/ 5292001 h 6373171"/>
              <a:gd name="connsiteX86" fmla="*/ 3372849 w 6454103"/>
              <a:gd name="connsiteY86" fmla="*/ 5294693 h 6373171"/>
              <a:gd name="connsiteX87" fmla="*/ 3392843 w 6454103"/>
              <a:gd name="connsiteY87" fmla="*/ 5286020 h 6373171"/>
              <a:gd name="connsiteX88" fmla="*/ 3756007 w 6454103"/>
              <a:gd name="connsiteY88" fmla="*/ 5270672 h 6373171"/>
              <a:gd name="connsiteX89" fmla="*/ 4245574 w 6454103"/>
              <a:gd name="connsiteY89" fmla="*/ 5951446 h 6373171"/>
              <a:gd name="connsiteX90" fmla="*/ 3510923 w 6454103"/>
              <a:gd name="connsiteY90" fmla="*/ 6355696 h 6373171"/>
              <a:gd name="connsiteX91" fmla="*/ 3009095 w 6454103"/>
              <a:gd name="connsiteY91" fmla="*/ 5787066 h 6373171"/>
              <a:gd name="connsiteX92" fmla="*/ 3011376 w 6454103"/>
              <a:gd name="connsiteY92" fmla="*/ 5766201 h 6373171"/>
              <a:gd name="connsiteX93" fmla="*/ 2951640 w 6454103"/>
              <a:gd name="connsiteY93" fmla="*/ 5782844 h 6373171"/>
              <a:gd name="connsiteX94" fmla="*/ 2747964 w 6454103"/>
              <a:gd name="connsiteY94" fmla="*/ 5777850 h 6373171"/>
              <a:gd name="connsiteX95" fmla="*/ 2359508 w 6454103"/>
              <a:gd name="connsiteY95" fmla="*/ 5168215 h 6373171"/>
              <a:gd name="connsiteX96" fmla="*/ 2392284 w 6454103"/>
              <a:gd name="connsiteY96" fmla="*/ 5070439 h 6373171"/>
              <a:gd name="connsiteX97" fmla="*/ 2437980 w 6454103"/>
              <a:gd name="connsiteY97" fmla="*/ 4991627 h 6373171"/>
              <a:gd name="connsiteX98" fmla="*/ 2394904 w 6454103"/>
              <a:gd name="connsiteY98" fmla="*/ 4967980 h 6373171"/>
              <a:gd name="connsiteX99" fmla="*/ 2248686 w 6454103"/>
              <a:gd name="connsiteY99" fmla="*/ 4621290 h 6373171"/>
              <a:gd name="connsiteX100" fmla="*/ 2349326 w 6454103"/>
              <a:gd name="connsiteY100" fmla="*/ 4453695 h 6373171"/>
              <a:gd name="connsiteX101" fmla="*/ 2364299 w 6454103"/>
              <a:gd name="connsiteY101" fmla="*/ 4442988 h 6373171"/>
              <a:gd name="connsiteX102" fmla="*/ 2350380 w 6454103"/>
              <a:gd name="connsiteY102" fmla="*/ 4425558 h 6373171"/>
              <a:gd name="connsiteX103" fmla="*/ 2317530 w 6454103"/>
              <a:gd name="connsiteY103" fmla="*/ 4246634 h 6373171"/>
              <a:gd name="connsiteX104" fmla="*/ 2424097 w 6454103"/>
              <a:gd name="connsiteY104" fmla="*/ 4099201 h 6373171"/>
              <a:gd name="connsiteX105" fmla="*/ 2452356 w 6454103"/>
              <a:gd name="connsiteY105" fmla="*/ 4085460 h 6373171"/>
              <a:gd name="connsiteX106" fmla="*/ 2429787 w 6454103"/>
              <a:gd name="connsiteY106" fmla="*/ 4028207 h 6373171"/>
              <a:gd name="connsiteX107" fmla="*/ 2431431 w 6454103"/>
              <a:gd name="connsiteY107" fmla="*/ 3950239 h 6373171"/>
              <a:gd name="connsiteX108" fmla="*/ 2589362 w 6454103"/>
              <a:gd name="connsiteY108" fmla="*/ 3800468 h 6373171"/>
              <a:gd name="connsiteX109" fmla="*/ 2630511 w 6454103"/>
              <a:gd name="connsiteY109" fmla="*/ 3801488 h 6373171"/>
              <a:gd name="connsiteX110" fmla="*/ 2628413 w 6454103"/>
              <a:gd name="connsiteY110" fmla="*/ 3795665 h 6373171"/>
              <a:gd name="connsiteX111" fmla="*/ 2630751 w 6454103"/>
              <a:gd name="connsiteY111" fmla="*/ 3725466 h 6373171"/>
              <a:gd name="connsiteX112" fmla="*/ 2766697 w 6454103"/>
              <a:gd name="connsiteY112" fmla="*/ 3588749 h 6373171"/>
              <a:gd name="connsiteX113" fmla="*/ 2784670 w 6454103"/>
              <a:gd name="connsiteY113" fmla="*/ 3588966 h 6373171"/>
              <a:gd name="connsiteX114" fmla="*/ 2784616 w 6454103"/>
              <a:gd name="connsiteY114" fmla="*/ 3579193 h 6373171"/>
              <a:gd name="connsiteX115" fmla="*/ 2940630 w 6454103"/>
              <a:gd name="connsiteY115" fmla="*/ 3495064 h 6373171"/>
              <a:gd name="connsiteX116" fmla="*/ 2949941 w 6454103"/>
              <a:gd name="connsiteY116" fmla="*/ 3498959 h 6373171"/>
              <a:gd name="connsiteX117" fmla="*/ 2938831 w 6454103"/>
              <a:gd name="connsiteY117" fmla="*/ 3490279 h 6373171"/>
              <a:gd name="connsiteX118" fmla="*/ 2920667 w 6454103"/>
              <a:gd name="connsiteY118" fmla="*/ 3433970 h 6373171"/>
              <a:gd name="connsiteX119" fmla="*/ 2961271 w 6454103"/>
              <a:gd name="connsiteY119" fmla="*/ 3390934 h 6373171"/>
              <a:gd name="connsiteX120" fmla="*/ 1852456 w 6454103"/>
              <a:gd name="connsiteY120" fmla="*/ 3074803 h 6373171"/>
              <a:gd name="connsiteX121" fmla="*/ 1989210 w 6454103"/>
              <a:gd name="connsiteY121" fmla="*/ 3080124 h 6373171"/>
              <a:gd name="connsiteX122" fmla="*/ 2017805 w 6454103"/>
              <a:gd name="connsiteY122" fmla="*/ 3093151 h 6373171"/>
              <a:gd name="connsiteX123" fmla="*/ 2047555 w 6454103"/>
              <a:gd name="connsiteY123" fmla="*/ 3039279 h 6373171"/>
              <a:gd name="connsiteX124" fmla="*/ 2108699 w 6454103"/>
              <a:gd name="connsiteY124" fmla="*/ 2990873 h 6373171"/>
              <a:gd name="connsiteX125" fmla="*/ 2324757 w 6454103"/>
              <a:gd name="connsiteY125" fmla="*/ 3017184 h 6373171"/>
              <a:gd name="connsiteX126" fmla="*/ 2350188 w 6454103"/>
              <a:gd name="connsiteY126" fmla="*/ 3049551 h 6373171"/>
              <a:gd name="connsiteX127" fmla="*/ 2353339 w 6454103"/>
              <a:gd name="connsiteY127" fmla="*/ 3044223 h 6373171"/>
              <a:gd name="connsiteX128" fmla="*/ 2408936 w 6454103"/>
              <a:gd name="connsiteY128" fmla="*/ 3001302 h 6373171"/>
              <a:gd name="connsiteX129" fmla="*/ 2600926 w 6454103"/>
              <a:gd name="connsiteY129" fmla="*/ 3018984 h 6373171"/>
              <a:gd name="connsiteX130" fmla="*/ 2612210 w 6454103"/>
              <a:gd name="connsiteY130" fmla="*/ 3032975 h 6373171"/>
              <a:gd name="connsiteX131" fmla="*/ 2619708 w 6454103"/>
              <a:gd name="connsiteY131" fmla="*/ 3026708 h 6373171"/>
              <a:gd name="connsiteX132" fmla="*/ 2783950 w 6454103"/>
              <a:gd name="connsiteY132" fmla="*/ 3093361 h 6373171"/>
              <a:gd name="connsiteX133" fmla="*/ 2786880 w 6454103"/>
              <a:gd name="connsiteY133" fmla="*/ 3103019 h 6373171"/>
              <a:gd name="connsiteX134" fmla="*/ 2786492 w 6454103"/>
              <a:gd name="connsiteY134" fmla="*/ 3088926 h 6373171"/>
              <a:gd name="connsiteX135" fmla="*/ 2818322 w 6454103"/>
              <a:gd name="connsiteY135" fmla="*/ 3039051 h 6373171"/>
              <a:gd name="connsiteX136" fmla="*/ 2929026 w 6454103"/>
              <a:gd name="connsiteY136" fmla="*/ 3098291 h 6373171"/>
              <a:gd name="connsiteX137" fmla="*/ 2911221 w 6454103"/>
              <a:gd name="connsiteY137" fmla="*/ 3222580 h 6373171"/>
              <a:gd name="connsiteX138" fmla="*/ 2800517 w 6454103"/>
              <a:gd name="connsiteY138" fmla="*/ 3163341 h 6373171"/>
              <a:gd name="connsiteX139" fmla="*/ 2798444 w 6454103"/>
              <a:gd name="connsiteY139" fmla="*/ 3157253 h 6373171"/>
              <a:gd name="connsiteX140" fmla="*/ 2796202 w 6454103"/>
              <a:gd name="connsiteY140" fmla="*/ 3193077 h 6373171"/>
              <a:gd name="connsiteX141" fmla="*/ 2740421 w 6454103"/>
              <a:gd name="connsiteY141" fmla="*/ 3265184 h 6373171"/>
              <a:gd name="connsiteX142" fmla="*/ 2649285 w 6454103"/>
              <a:gd name="connsiteY142" fmla="*/ 3267444 h 6373171"/>
              <a:gd name="connsiteX143" fmla="*/ 2621102 w 6454103"/>
              <a:gd name="connsiteY143" fmla="*/ 3249335 h 6373171"/>
              <a:gd name="connsiteX144" fmla="*/ 2616095 w 6454103"/>
              <a:gd name="connsiteY144" fmla="*/ 3257801 h 6373171"/>
              <a:gd name="connsiteX145" fmla="*/ 2560497 w 6454103"/>
              <a:gd name="connsiteY145" fmla="*/ 3300723 h 6373171"/>
              <a:gd name="connsiteX146" fmla="*/ 2368508 w 6454103"/>
              <a:gd name="connsiteY146" fmla="*/ 3283040 h 6373171"/>
              <a:gd name="connsiteX147" fmla="*/ 2361141 w 6454103"/>
              <a:gd name="connsiteY147" fmla="*/ 3273906 h 6373171"/>
              <a:gd name="connsiteX148" fmla="*/ 2348864 w 6454103"/>
              <a:gd name="connsiteY148" fmla="*/ 3296136 h 6373171"/>
              <a:gd name="connsiteX149" fmla="*/ 2287720 w 6454103"/>
              <a:gd name="connsiteY149" fmla="*/ 3344543 h 6373171"/>
              <a:gd name="connsiteX150" fmla="*/ 2212508 w 6454103"/>
              <a:gd name="connsiteY150" fmla="*/ 3365157 h 6373171"/>
              <a:gd name="connsiteX151" fmla="*/ 2151479 w 6454103"/>
              <a:gd name="connsiteY151" fmla="*/ 3357237 h 6373171"/>
              <a:gd name="connsiteX152" fmla="*/ 2145048 w 6454103"/>
              <a:gd name="connsiteY152" fmla="*/ 3387993 h 6373171"/>
              <a:gd name="connsiteX153" fmla="*/ 2028065 w 6454103"/>
              <a:gd name="connsiteY153" fmla="*/ 3527307 h 6373171"/>
              <a:gd name="connsiteX154" fmla="*/ 1983285 w 6454103"/>
              <a:gd name="connsiteY154" fmla="*/ 3544418 h 6373171"/>
              <a:gd name="connsiteX155" fmla="*/ 1965996 w 6454103"/>
              <a:gd name="connsiteY155" fmla="*/ 3547185 h 6373171"/>
              <a:gd name="connsiteX156" fmla="*/ 1972996 w 6454103"/>
              <a:gd name="connsiteY156" fmla="*/ 3583840 h 6373171"/>
              <a:gd name="connsiteX157" fmla="*/ 1798930 w 6454103"/>
              <a:gd name="connsiteY157" fmla="*/ 3917417 h 6373171"/>
              <a:gd name="connsiteX158" fmla="*/ 1796585 w 6454103"/>
              <a:gd name="connsiteY158" fmla="*/ 3918301 h 6373171"/>
              <a:gd name="connsiteX159" fmla="*/ 1810064 w 6454103"/>
              <a:gd name="connsiteY159" fmla="*/ 3939413 h 6373171"/>
              <a:gd name="connsiteX160" fmla="*/ 1674481 w 6454103"/>
              <a:gd name="connsiteY160" fmla="*/ 4571589 h 6373171"/>
              <a:gd name="connsiteX161" fmla="*/ 1672198 w 6454103"/>
              <a:gd name="connsiteY161" fmla="*/ 4573052 h 6373171"/>
              <a:gd name="connsiteX162" fmla="*/ 1691621 w 6454103"/>
              <a:gd name="connsiteY162" fmla="*/ 4582938 h 6373171"/>
              <a:gd name="connsiteX163" fmla="*/ 1934823 w 6454103"/>
              <a:gd name="connsiteY163" fmla="*/ 4853079 h 6373171"/>
              <a:gd name="connsiteX164" fmla="*/ 1721999 w 6454103"/>
              <a:gd name="connsiteY164" fmla="*/ 5664150 h 6373171"/>
              <a:gd name="connsiteX165" fmla="*/ 942365 w 6454103"/>
              <a:gd name="connsiteY165" fmla="*/ 5355443 h 6373171"/>
              <a:gd name="connsiteX166" fmla="*/ 1060939 w 6454103"/>
              <a:gd name="connsiteY166" fmla="*/ 4606369 h 6373171"/>
              <a:gd name="connsiteX167" fmla="*/ 1078475 w 6454103"/>
              <a:gd name="connsiteY167" fmla="*/ 4594834 h 6373171"/>
              <a:gd name="connsiteX168" fmla="*/ 1027588 w 6454103"/>
              <a:gd name="connsiteY168" fmla="*/ 4559394 h 6373171"/>
              <a:gd name="connsiteX169" fmla="*/ 901675 w 6454103"/>
              <a:gd name="connsiteY169" fmla="*/ 4399222 h 6373171"/>
              <a:gd name="connsiteX170" fmla="*/ 1124085 w 6454103"/>
              <a:gd name="connsiteY170" fmla="*/ 3711410 h 6373171"/>
              <a:gd name="connsiteX171" fmla="*/ 1220330 w 6454103"/>
              <a:gd name="connsiteY171" fmla="*/ 3674379 h 6373171"/>
              <a:gd name="connsiteX172" fmla="*/ 1310190 w 6454103"/>
              <a:gd name="connsiteY172" fmla="*/ 3659390 h 6373171"/>
              <a:gd name="connsiteX173" fmla="*/ 1300973 w 6454103"/>
              <a:gd name="connsiteY173" fmla="*/ 3611122 h 6373171"/>
              <a:gd name="connsiteX174" fmla="*/ 1475038 w 6454103"/>
              <a:gd name="connsiteY174" fmla="*/ 3277544 h 6373171"/>
              <a:gd name="connsiteX175" fmla="*/ 1668336 w 6454103"/>
              <a:gd name="connsiteY175" fmla="*/ 3248340 h 6373171"/>
              <a:gd name="connsiteX176" fmla="*/ 1686128 w 6454103"/>
              <a:gd name="connsiteY176" fmla="*/ 3253060 h 6373171"/>
              <a:gd name="connsiteX177" fmla="*/ 1690694 w 6454103"/>
              <a:gd name="connsiteY177" fmla="*/ 3231227 h 6373171"/>
              <a:gd name="connsiteX178" fmla="*/ 1807677 w 6454103"/>
              <a:gd name="connsiteY178" fmla="*/ 3091914 h 6373171"/>
              <a:gd name="connsiteX179" fmla="*/ 1852456 w 6454103"/>
              <a:gd name="connsiteY179" fmla="*/ 3074803 h 6373171"/>
              <a:gd name="connsiteX180" fmla="*/ 5681433 w 6454103"/>
              <a:gd name="connsiteY180" fmla="*/ 1581620 h 6373171"/>
              <a:gd name="connsiteX181" fmla="*/ 5897923 w 6454103"/>
              <a:gd name="connsiteY181" fmla="*/ 1532306 h 6373171"/>
              <a:gd name="connsiteX182" fmla="*/ 6454103 w 6454103"/>
              <a:gd name="connsiteY182" fmla="*/ 2159836 h 6373171"/>
              <a:gd name="connsiteX183" fmla="*/ 6010013 w 6454103"/>
              <a:gd name="connsiteY183" fmla="*/ 2774617 h 6373171"/>
              <a:gd name="connsiteX184" fmla="*/ 5989158 w 6454103"/>
              <a:gd name="connsiteY184" fmla="*/ 2776989 h 6373171"/>
              <a:gd name="connsiteX185" fmla="*/ 6018554 w 6454103"/>
              <a:gd name="connsiteY185" fmla="*/ 2831590 h 6373171"/>
              <a:gd name="connsiteX186" fmla="*/ 6058559 w 6454103"/>
              <a:gd name="connsiteY186" fmla="*/ 3031362 h 6373171"/>
              <a:gd name="connsiteX187" fmla="*/ 5549492 w 6454103"/>
              <a:gd name="connsiteY187" fmla="*/ 3544591 h 6373171"/>
              <a:gd name="connsiteX188" fmla="*/ 5446897 w 6454103"/>
              <a:gd name="connsiteY188" fmla="*/ 3534164 h 6373171"/>
              <a:gd name="connsiteX189" fmla="*/ 5359954 w 6454103"/>
              <a:gd name="connsiteY189" fmla="*/ 3506955 h 6373171"/>
              <a:gd name="connsiteX190" fmla="*/ 5346379 w 6454103"/>
              <a:gd name="connsiteY190" fmla="*/ 3554183 h 6373171"/>
              <a:gd name="connsiteX191" fmla="*/ 5040425 w 6454103"/>
              <a:gd name="connsiteY191" fmla="*/ 3773193 h 6373171"/>
              <a:gd name="connsiteX192" fmla="*/ 4854774 w 6454103"/>
              <a:gd name="connsiteY192" fmla="*/ 3711952 h 6373171"/>
              <a:gd name="connsiteX193" fmla="*/ 4841031 w 6454103"/>
              <a:gd name="connsiteY193" fmla="*/ 3699706 h 6373171"/>
              <a:gd name="connsiteX194" fmla="*/ 4827097 w 6454103"/>
              <a:gd name="connsiteY194" fmla="*/ 3717123 h 6373171"/>
              <a:gd name="connsiteX195" fmla="*/ 4659808 w 6454103"/>
              <a:gd name="connsiteY195" fmla="*/ 3788588 h 6373171"/>
              <a:gd name="connsiteX196" fmla="*/ 4492517 w 6454103"/>
              <a:gd name="connsiteY196" fmla="*/ 3717123 h 6373171"/>
              <a:gd name="connsiteX197" fmla="*/ 4472888 w 6454103"/>
              <a:gd name="connsiteY197" fmla="*/ 3692586 h 6373171"/>
              <a:gd name="connsiteX198" fmla="*/ 4422015 w 6454103"/>
              <a:gd name="connsiteY198" fmla="*/ 3727215 h 6373171"/>
              <a:gd name="connsiteX199" fmla="*/ 4345600 w 6454103"/>
              <a:gd name="connsiteY199" fmla="*/ 3742790 h 6373171"/>
              <a:gd name="connsiteX200" fmla="*/ 4164713 w 6454103"/>
              <a:gd name="connsiteY200" fmla="*/ 3621739 h 6373171"/>
              <a:gd name="connsiteX201" fmla="*/ 4156642 w 6454103"/>
              <a:gd name="connsiteY201" fmla="*/ 3581376 h 6373171"/>
              <a:gd name="connsiteX202" fmla="*/ 4151424 w 6454103"/>
              <a:gd name="connsiteY202" fmla="*/ 3584706 h 6373171"/>
              <a:gd name="connsiteX203" fmla="*/ 4082436 w 6454103"/>
              <a:gd name="connsiteY203" fmla="*/ 3597892 h 6373171"/>
              <a:gd name="connsiteX204" fmla="*/ 3919125 w 6454103"/>
              <a:gd name="connsiteY204" fmla="*/ 3495409 h 6373171"/>
              <a:gd name="connsiteX205" fmla="*/ 3915377 w 6454103"/>
              <a:gd name="connsiteY205" fmla="*/ 3477830 h 6373171"/>
              <a:gd name="connsiteX206" fmla="*/ 3905856 w 6454103"/>
              <a:gd name="connsiteY206" fmla="*/ 3480036 h 6373171"/>
              <a:gd name="connsiteX207" fmla="*/ 3789420 w 6454103"/>
              <a:gd name="connsiteY207" fmla="*/ 3346392 h 6373171"/>
              <a:gd name="connsiteX208" fmla="*/ 3791168 w 6454103"/>
              <a:gd name="connsiteY208" fmla="*/ 3336452 h 6373171"/>
              <a:gd name="connsiteX209" fmla="*/ 3785149 w 6454103"/>
              <a:gd name="connsiteY209" fmla="*/ 3349201 h 6373171"/>
              <a:gd name="connsiteX210" fmla="*/ 3734226 w 6454103"/>
              <a:gd name="connsiteY210" fmla="*/ 3379325 h 6373171"/>
              <a:gd name="connsiteX211" fmla="*/ 3662208 w 6454103"/>
              <a:gd name="connsiteY211" fmla="*/ 3276474 h 6373171"/>
              <a:gd name="connsiteX212" fmla="*/ 3734225 w 6454103"/>
              <a:gd name="connsiteY212" fmla="*/ 3173623 h 6373171"/>
              <a:gd name="connsiteX213" fmla="*/ 3806243 w 6454103"/>
              <a:gd name="connsiteY213" fmla="*/ 3276474 h 6373171"/>
              <a:gd name="connsiteX214" fmla="*/ 3805343 w 6454103"/>
              <a:gd name="connsiteY214" fmla="*/ 3282841 h 6373171"/>
              <a:gd name="connsiteX215" fmla="*/ 3823523 w 6454103"/>
              <a:gd name="connsiteY215" fmla="*/ 3251891 h 6373171"/>
              <a:gd name="connsiteX216" fmla="*/ 3905856 w 6454103"/>
              <a:gd name="connsiteY216" fmla="*/ 3212748 h 6373171"/>
              <a:gd name="connsiteX217" fmla="*/ 3988189 w 6454103"/>
              <a:gd name="connsiteY217" fmla="*/ 3251891 h 6373171"/>
              <a:gd name="connsiteX218" fmla="*/ 4005156 w 6454103"/>
              <a:gd name="connsiteY218" fmla="*/ 3280776 h 6373171"/>
              <a:gd name="connsiteX219" fmla="*/ 4013446 w 6454103"/>
              <a:gd name="connsiteY219" fmla="*/ 3275484 h 6373171"/>
              <a:gd name="connsiteX220" fmla="*/ 4082436 w 6454103"/>
              <a:gd name="connsiteY220" fmla="*/ 3262298 h 6373171"/>
              <a:gd name="connsiteX221" fmla="*/ 4245745 w 6454103"/>
              <a:gd name="connsiteY221" fmla="*/ 3364781 h 6373171"/>
              <a:gd name="connsiteX222" fmla="*/ 4248193 w 6454103"/>
              <a:gd name="connsiteY222" fmla="*/ 3376257 h 6373171"/>
              <a:gd name="connsiteX223" fmla="*/ 4269186 w 6454103"/>
              <a:gd name="connsiteY223" fmla="*/ 3361968 h 6373171"/>
              <a:gd name="connsiteX224" fmla="*/ 4345601 w 6454103"/>
              <a:gd name="connsiteY224" fmla="*/ 3346392 h 6373171"/>
              <a:gd name="connsiteX225" fmla="*/ 4422015 w 6454103"/>
              <a:gd name="connsiteY225" fmla="*/ 3361968 h 6373171"/>
              <a:gd name="connsiteX226" fmla="*/ 4472888 w 6454103"/>
              <a:gd name="connsiteY226" fmla="*/ 3396596 h 6373171"/>
              <a:gd name="connsiteX227" fmla="*/ 4492517 w 6454103"/>
              <a:gd name="connsiteY227" fmla="*/ 3372059 h 6373171"/>
              <a:gd name="connsiteX228" fmla="*/ 4659807 w 6454103"/>
              <a:gd name="connsiteY228" fmla="*/ 3300594 h 6373171"/>
              <a:gd name="connsiteX229" fmla="*/ 4707487 w 6454103"/>
              <a:gd name="connsiteY229" fmla="*/ 3305551 h 6373171"/>
              <a:gd name="connsiteX230" fmla="*/ 4724163 w 6454103"/>
              <a:gd name="connsiteY230" fmla="*/ 3310890 h 6373171"/>
              <a:gd name="connsiteX231" fmla="*/ 4734472 w 6454103"/>
              <a:gd name="connsiteY231" fmla="*/ 3275025 h 6373171"/>
              <a:gd name="connsiteX232" fmla="*/ 5040425 w 6454103"/>
              <a:gd name="connsiteY232" fmla="*/ 3056015 h 6373171"/>
              <a:gd name="connsiteX233" fmla="*/ 5042917 w 6454103"/>
              <a:gd name="connsiteY233" fmla="*/ 3056286 h 6373171"/>
              <a:gd name="connsiteX234" fmla="*/ 5040425 w 6454103"/>
              <a:gd name="connsiteY234" fmla="*/ 3031362 h 6373171"/>
              <a:gd name="connsiteX235" fmla="*/ 5446898 w 6454103"/>
              <a:gd name="connsiteY235" fmla="*/ 2528560 h 6373171"/>
              <a:gd name="connsiteX236" fmla="*/ 5449595 w 6454103"/>
              <a:gd name="connsiteY236" fmla="*/ 2528286 h 6373171"/>
              <a:gd name="connsiteX237" fmla="*/ 5436730 w 6454103"/>
              <a:gd name="connsiteY237" fmla="*/ 2510694 h 6373171"/>
              <a:gd name="connsiteX238" fmla="*/ 5341743 w 6454103"/>
              <a:gd name="connsiteY238" fmla="*/ 2159836 h 6373171"/>
              <a:gd name="connsiteX239" fmla="*/ 5681433 w 6454103"/>
              <a:gd name="connsiteY239" fmla="*/ 1581620 h 6373171"/>
              <a:gd name="connsiteX240" fmla="*/ 1073368 w 6454103"/>
              <a:gd name="connsiteY240" fmla="*/ 1772551 h 6373171"/>
              <a:gd name="connsiteX241" fmla="*/ 1463229 w 6454103"/>
              <a:gd name="connsiteY241" fmla="*/ 1785944 h 6373171"/>
              <a:gd name="connsiteX242" fmla="*/ 1552141 w 6454103"/>
              <a:gd name="connsiteY242" fmla="*/ 1838184 h 6373171"/>
              <a:gd name="connsiteX243" fmla="*/ 1619831 w 6454103"/>
              <a:gd name="connsiteY243" fmla="*/ 1899155 h 6373171"/>
              <a:gd name="connsiteX244" fmla="*/ 1651856 w 6454103"/>
              <a:gd name="connsiteY244" fmla="*/ 1861883 h 6373171"/>
              <a:gd name="connsiteX245" fmla="*/ 2021250 w 6454103"/>
              <a:gd name="connsiteY245" fmla="*/ 1790326 h 6373171"/>
              <a:gd name="connsiteX246" fmla="*/ 2164481 w 6454103"/>
              <a:gd name="connsiteY246" fmla="*/ 1923373 h 6373171"/>
              <a:gd name="connsiteX247" fmla="*/ 2171869 w 6454103"/>
              <a:gd name="connsiteY247" fmla="*/ 1940233 h 6373171"/>
              <a:gd name="connsiteX248" fmla="*/ 2191795 w 6454103"/>
              <a:gd name="connsiteY248" fmla="*/ 1930209 h 6373171"/>
              <a:gd name="connsiteX249" fmla="*/ 2373647 w 6454103"/>
              <a:gd name="connsiteY249" fmla="*/ 1934975 h 6373171"/>
              <a:gd name="connsiteX250" fmla="*/ 2495927 w 6454103"/>
              <a:gd name="connsiteY250" fmla="*/ 2069663 h 6373171"/>
              <a:gd name="connsiteX251" fmla="*/ 2503543 w 6454103"/>
              <a:gd name="connsiteY251" fmla="*/ 2100149 h 6373171"/>
              <a:gd name="connsiteX252" fmla="*/ 2564220 w 6454103"/>
              <a:gd name="connsiteY252" fmla="*/ 2089875 h 6373171"/>
              <a:gd name="connsiteX253" fmla="*/ 2640172 w 6454103"/>
              <a:gd name="connsiteY253" fmla="*/ 2107567 h 6373171"/>
              <a:gd name="connsiteX254" fmla="*/ 2754144 w 6454103"/>
              <a:gd name="connsiteY254" fmla="*/ 2292997 h 6373171"/>
              <a:gd name="connsiteX255" fmla="*/ 2744657 w 6454103"/>
              <a:gd name="connsiteY255" fmla="*/ 2333051 h 6373171"/>
              <a:gd name="connsiteX256" fmla="*/ 2750788 w 6454103"/>
              <a:gd name="connsiteY256" fmla="*/ 2332198 h 6373171"/>
              <a:gd name="connsiteX257" fmla="*/ 2818994 w 6454103"/>
              <a:gd name="connsiteY257" fmla="*/ 2348967 h 6373171"/>
              <a:gd name="connsiteX258" fmla="*/ 2924727 w 6454103"/>
              <a:gd name="connsiteY258" fmla="*/ 2510192 h 6373171"/>
              <a:gd name="connsiteX259" fmla="*/ 2920808 w 6454103"/>
              <a:gd name="connsiteY259" fmla="*/ 2527734 h 6373171"/>
              <a:gd name="connsiteX260" fmla="*/ 2930381 w 6454103"/>
              <a:gd name="connsiteY260" fmla="*/ 2529697 h 6373171"/>
              <a:gd name="connsiteX261" fmla="*/ 2980518 w 6454103"/>
              <a:gd name="connsiteY261" fmla="*/ 2699710 h 6373171"/>
              <a:gd name="connsiteX262" fmla="*/ 2974786 w 6454103"/>
              <a:gd name="connsiteY262" fmla="*/ 2708016 h 6373171"/>
              <a:gd name="connsiteX263" fmla="*/ 2985571 w 6454103"/>
              <a:gd name="connsiteY263" fmla="*/ 2698936 h 6373171"/>
              <a:gd name="connsiteX264" fmla="*/ 3044417 w 6454103"/>
              <a:gd name="connsiteY264" fmla="*/ 2692779 h 6373171"/>
              <a:gd name="connsiteX265" fmla="*/ 3067011 w 6454103"/>
              <a:gd name="connsiteY265" fmla="*/ 2816287 h 6373171"/>
              <a:gd name="connsiteX266" fmla="*/ 2958679 w 6454103"/>
              <a:gd name="connsiteY266" fmla="*/ 2879761 h 6373171"/>
              <a:gd name="connsiteX267" fmla="*/ 2936084 w 6454103"/>
              <a:gd name="connsiteY267" fmla="*/ 2756253 h 6373171"/>
              <a:gd name="connsiteX268" fmla="*/ 2939556 w 6454103"/>
              <a:gd name="connsiteY268" fmla="*/ 2750840 h 6373171"/>
              <a:gd name="connsiteX269" fmla="*/ 2910131 w 6454103"/>
              <a:gd name="connsiteY269" fmla="*/ 2771397 h 6373171"/>
              <a:gd name="connsiteX270" fmla="*/ 2818975 w 6454103"/>
              <a:gd name="connsiteY270" fmla="*/ 2772661 h 6373171"/>
              <a:gd name="connsiteX271" fmla="*/ 2760450 w 6454103"/>
              <a:gd name="connsiteY271" fmla="*/ 2702763 h 6373171"/>
              <a:gd name="connsiteX272" fmla="*/ 2757066 w 6454103"/>
              <a:gd name="connsiteY272" fmla="*/ 2669435 h 6373171"/>
              <a:gd name="connsiteX273" fmla="*/ 2747325 w 6454103"/>
              <a:gd name="connsiteY273" fmla="*/ 2670790 h 6373171"/>
              <a:gd name="connsiteX274" fmla="*/ 2679117 w 6454103"/>
              <a:gd name="connsiteY274" fmla="*/ 2654021 h 6373171"/>
              <a:gd name="connsiteX275" fmla="*/ 2573385 w 6454103"/>
              <a:gd name="connsiteY275" fmla="*/ 2492796 h 6373171"/>
              <a:gd name="connsiteX276" fmla="*/ 2575944 w 6454103"/>
              <a:gd name="connsiteY276" fmla="*/ 2481345 h 6373171"/>
              <a:gd name="connsiteX277" fmla="*/ 2550906 w 6454103"/>
              <a:gd name="connsiteY277" fmla="*/ 2485583 h 6373171"/>
              <a:gd name="connsiteX278" fmla="*/ 2474953 w 6454103"/>
              <a:gd name="connsiteY278" fmla="*/ 2467892 h 6373171"/>
              <a:gd name="connsiteX279" fmla="*/ 2411984 w 6454103"/>
              <a:gd name="connsiteY279" fmla="*/ 2421884 h 6373171"/>
              <a:gd name="connsiteX280" fmla="*/ 2380173 w 6454103"/>
              <a:gd name="connsiteY280" fmla="*/ 2369203 h 6373171"/>
              <a:gd name="connsiteX281" fmla="*/ 2352104 w 6454103"/>
              <a:gd name="connsiteY281" fmla="*/ 2383326 h 6373171"/>
              <a:gd name="connsiteX282" fmla="*/ 2170251 w 6454103"/>
              <a:gd name="connsiteY282" fmla="*/ 2378560 h 6373171"/>
              <a:gd name="connsiteX283" fmla="*/ 2128975 w 6454103"/>
              <a:gd name="connsiteY283" fmla="*/ 2354181 h 6373171"/>
              <a:gd name="connsiteX284" fmla="*/ 2116043 w 6454103"/>
              <a:gd name="connsiteY284" fmla="*/ 2342377 h 6373171"/>
              <a:gd name="connsiteX285" fmla="*/ 2091723 w 6454103"/>
              <a:gd name="connsiteY285" fmla="*/ 2370682 h 6373171"/>
              <a:gd name="connsiteX286" fmla="*/ 1722329 w 6454103"/>
              <a:gd name="connsiteY286" fmla="*/ 2442238 h 6373171"/>
              <a:gd name="connsiteX287" fmla="*/ 1720177 w 6454103"/>
              <a:gd name="connsiteY287" fmla="*/ 2440953 h 6373171"/>
              <a:gd name="connsiteX288" fmla="*/ 1712053 w 6454103"/>
              <a:gd name="connsiteY288" fmla="*/ 2464648 h 6373171"/>
              <a:gd name="connsiteX289" fmla="*/ 1133002 w 6454103"/>
              <a:gd name="connsiteY289" fmla="*/ 2752274 h 6373171"/>
              <a:gd name="connsiteX290" fmla="*/ 1130435 w 6454103"/>
              <a:gd name="connsiteY290" fmla="*/ 2751399 h 6373171"/>
              <a:gd name="connsiteX291" fmla="*/ 1134797 w 6454103"/>
              <a:gd name="connsiteY291" fmla="*/ 2772752 h 6373171"/>
              <a:gd name="connsiteX292" fmla="*/ 1074901 w 6454103"/>
              <a:gd name="connsiteY292" fmla="*/ 3131272 h 6373171"/>
              <a:gd name="connsiteX293" fmla="*/ 307779 w 6454103"/>
              <a:gd name="connsiteY293" fmla="*/ 3469877 h 6373171"/>
              <a:gd name="connsiteX294" fmla="*/ 63770 w 6454103"/>
              <a:gd name="connsiteY294" fmla="*/ 2667637 h 6373171"/>
              <a:gd name="connsiteX295" fmla="*/ 723689 w 6454103"/>
              <a:gd name="connsiteY295" fmla="*/ 2293901 h 6373171"/>
              <a:gd name="connsiteX296" fmla="*/ 743635 w 6454103"/>
              <a:gd name="connsiteY296" fmla="*/ 2300437 h 6373171"/>
              <a:gd name="connsiteX297" fmla="*/ 739672 w 6454103"/>
              <a:gd name="connsiteY297" fmla="*/ 2238553 h 6373171"/>
              <a:gd name="connsiteX298" fmla="*/ 786574 w 6454103"/>
              <a:gd name="connsiteY298" fmla="*/ 2040287 h 6373171"/>
              <a:gd name="connsiteX299" fmla="*/ 1073368 w 6454103"/>
              <a:gd name="connsiteY299" fmla="*/ 1772551 h 6373171"/>
              <a:gd name="connsiteX300" fmla="*/ 3856584 w 6454103"/>
              <a:gd name="connsiteY300" fmla="*/ 45757 h 6373171"/>
              <a:gd name="connsiteX301" fmla="*/ 3935300 w 6454103"/>
              <a:gd name="connsiteY301" fmla="*/ 18692 h 6373171"/>
              <a:gd name="connsiteX302" fmla="*/ 4496181 w 6454103"/>
              <a:gd name="connsiteY302" fmla="*/ 146419 h 6373171"/>
              <a:gd name="connsiteX303" fmla="*/ 4706453 w 6454103"/>
              <a:gd name="connsiteY303" fmla="*/ 875086 h 6373171"/>
              <a:gd name="connsiteX304" fmla="*/ 4695464 w 6454103"/>
              <a:gd name="connsiteY304" fmla="*/ 892969 h 6373171"/>
              <a:gd name="connsiteX305" fmla="*/ 4756577 w 6454103"/>
              <a:gd name="connsiteY305" fmla="*/ 903485 h 6373171"/>
              <a:gd name="connsiteX306" fmla="*/ 4938531 w 6454103"/>
              <a:gd name="connsiteY306" fmla="*/ 995146 h 6373171"/>
              <a:gd name="connsiteX307" fmla="*/ 5028788 w 6454103"/>
              <a:gd name="connsiteY307" fmla="*/ 1712367 h 6373171"/>
              <a:gd name="connsiteX308" fmla="*/ 4957329 w 6454103"/>
              <a:gd name="connsiteY308" fmla="*/ 1786718 h 6373171"/>
              <a:gd name="connsiteX309" fmla="*/ 4882306 w 6454103"/>
              <a:gd name="connsiteY309" fmla="*/ 1838399 h 6373171"/>
              <a:gd name="connsiteX310" fmla="*/ 4911122 w 6454103"/>
              <a:gd name="connsiteY310" fmla="*/ 1878203 h 6373171"/>
              <a:gd name="connsiteX311" fmla="*/ 4894942 w 6454103"/>
              <a:gd name="connsiteY311" fmla="*/ 2254117 h 6373171"/>
              <a:gd name="connsiteX312" fmla="*/ 4732271 w 6454103"/>
              <a:gd name="connsiteY312" fmla="*/ 2362536 h 6373171"/>
              <a:gd name="connsiteX313" fmla="*/ 4714156 w 6454103"/>
              <a:gd name="connsiteY313" fmla="*/ 2365807 h 6373171"/>
              <a:gd name="connsiteX314" fmla="*/ 4719278 w 6454103"/>
              <a:gd name="connsiteY314" fmla="*/ 2387516 h 6373171"/>
              <a:gd name="connsiteX315" fmla="*/ 4672414 w 6454103"/>
              <a:gd name="connsiteY315" fmla="*/ 2563290 h 6373171"/>
              <a:gd name="connsiteX316" fmla="*/ 4513011 w 6454103"/>
              <a:gd name="connsiteY316" fmla="*/ 2650950 h 6373171"/>
              <a:gd name="connsiteX317" fmla="*/ 4481591 w 6454103"/>
              <a:gd name="connsiteY317" fmla="*/ 2651278 h 6373171"/>
              <a:gd name="connsiteX318" fmla="*/ 4477493 w 6454103"/>
              <a:gd name="connsiteY318" fmla="*/ 2712682 h 6373171"/>
              <a:gd name="connsiteX319" fmla="*/ 4442647 w 6454103"/>
              <a:gd name="connsiteY319" fmla="*/ 2782450 h 6373171"/>
              <a:gd name="connsiteX320" fmla="*/ 4235820 w 6454103"/>
              <a:gd name="connsiteY320" fmla="*/ 2850245 h 6373171"/>
              <a:gd name="connsiteX321" fmla="*/ 4199064 w 6454103"/>
              <a:gd name="connsiteY321" fmla="*/ 2831716 h 6373171"/>
              <a:gd name="connsiteX322" fmla="*/ 4198469 w 6454103"/>
              <a:gd name="connsiteY322" fmla="*/ 2837877 h 6373171"/>
              <a:gd name="connsiteX323" fmla="*/ 4166320 w 6454103"/>
              <a:gd name="connsiteY323" fmla="*/ 2900325 h 6373171"/>
              <a:gd name="connsiteX324" fmla="*/ 3984949 w 6454103"/>
              <a:gd name="connsiteY324" fmla="*/ 2965728 h 6373171"/>
              <a:gd name="connsiteX325" fmla="*/ 3968797 w 6454103"/>
              <a:gd name="connsiteY325" fmla="*/ 2957842 h 6373171"/>
              <a:gd name="connsiteX326" fmla="*/ 3964664 w 6454103"/>
              <a:gd name="connsiteY326" fmla="*/ 2966699 h 6373171"/>
              <a:gd name="connsiteX327" fmla="*/ 3787656 w 6454103"/>
              <a:gd name="connsiteY327" fmla="*/ 2975984 h 6373171"/>
              <a:gd name="connsiteX328" fmla="*/ 3780908 w 6454103"/>
              <a:gd name="connsiteY328" fmla="*/ 2968480 h 6373171"/>
              <a:gd name="connsiteX329" fmla="*/ 3787235 w 6454103"/>
              <a:gd name="connsiteY329" fmla="*/ 2981079 h 6373171"/>
              <a:gd name="connsiteX330" fmla="*/ 3779559 w 6454103"/>
              <a:gd name="connsiteY330" fmla="*/ 3039745 h 6373171"/>
              <a:gd name="connsiteX331" fmla="*/ 3654180 w 6454103"/>
              <a:gd name="connsiteY331" fmla="*/ 3033041 h 6373171"/>
              <a:gd name="connsiteX332" fmla="*/ 3617598 w 6454103"/>
              <a:gd name="connsiteY332" fmla="*/ 2912930 h 6373171"/>
              <a:gd name="connsiteX333" fmla="*/ 3742977 w 6454103"/>
              <a:gd name="connsiteY333" fmla="*/ 2919634 h 6373171"/>
              <a:gd name="connsiteX334" fmla="*/ 3747435 w 6454103"/>
              <a:gd name="connsiteY334" fmla="*/ 2924268 h 6373171"/>
              <a:gd name="connsiteX335" fmla="*/ 3734275 w 6454103"/>
              <a:gd name="connsiteY335" fmla="*/ 2890874 h 6373171"/>
              <a:gd name="connsiteX336" fmla="*/ 3754213 w 6454103"/>
              <a:gd name="connsiteY336" fmla="*/ 2801917 h 6373171"/>
              <a:gd name="connsiteX337" fmla="*/ 3835791 w 6454103"/>
              <a:gd name="connsiteY337" fmla="*/ 2761223 h 6373171"/>
              <a:gd name="connsiteX338" fmla="*/ 3868994 w 6454103"/>
              <a:gd name="connsiteY338" fmla="*/ 2765671 h 6373171"/>
              <a:gd name="connsiteX339" fmla="*/ 3869938 w 6454103"/>
              <a:gd name="connsiteY339" fmla="*/ 2755881 h 6373171"/>
              <a:gd name="connsiteX340" fmla="*/ 3902088 w 6454103"/>
              <a:gd name="connsiteY340" fmla="*/ 2693433 h 6373171"/>
              <a:gd name="connsiteX341" fmla="*/ 4083458 w 6454103"/>
              <a:gd name="connsiteY341" fmla="*/ 2628030 h 6373171"/>
              <a:gd name="connsiteX342" fmla="*/ 4094003 w 6454103"/>
              <a:gd name="connsiteY342" fmla="*/ 2633178 h 6373171"/>
              <a:gd name="connsiteX343" fmla="*/ 4095694 w 6454103"/>
              <a:gd name="connsiteY343" fmla="*/ 2607840 h 6373171"/>
              <a:gd name="connsiteX344" fmla="*/ 4130540 w 6454103"/>
              <a:gd name="connsiteY344" fmla="*/ 2538071 h 6373171"/>
              <a:gd name="connsiteX345" fmla="*/ 4189913 w 6454103"/>
              <a:gd name="connsiteY345" fmla="*/ 2487509 h 6373171"/>
              <a:gd name="connsiteX346" fmla="*/ 4248541 w 6454103"/>
              <a:gd name="connsiteY346" fmla="*/ 2468801 h 6373171"/>
              <a:gd name="connsiteX347" fmla="*/ 4241322 w 6454103"/>
              <a:gd name="connsiteY347" fmla="*/ 2438219 h 6373171"/>
              <a:gd name="connsiteX348" fmla="*/ 4288188 w 6454103"/>
              <a:gd name="connsiteY348" fmla="*/ 2262444 h 6373171"/>
              <a:gd name="connsiteX349" fmla="*/ 4321486 w 6454103"/>
              <a:gd name="connsiteY349" fmla="*/ 2227959 h 6373171"/>
              <a:gd name="connsiteX350" fmla="*/ 4335969 w 6454103"/>
              <a:gd name="connsiteY350" fmla="*/ 2218121 h 6373171"/>
              <a:gd name="connsiteX351" fmla="*/ 4314086 w 6454103"/>
              <a:gd name="connsiteY351" fmla="*/ 2187893 h 6373171"/>
              <a:gd name="connsiteX352" fmla="*/ 4330267 w 6454103"/>
              <a:gd name="connsiteY352" fmla="*/ 1811979 h 6373171"/>
              <a:gd name="connsiteX353" fmla="*/ 4332016 w 6454103"/>
              <a:gd name="connsiteY353" fmla="*/ 1810185 h 6373171"/>
              <a:gd name="connsiteX354" fmla="*/ 4310856 w 6454103"/>
              <a:gd name="connsiteY354" fmla="*/ 1796781 h 6373171"/>
              <a:gd name="connsiteX355" fmla="*/ 4165560 w 6454103"/>
              <a:gd name="connsiteY355" fmla="*/ 1166766 h 6373171"/>
              <a:gd name="connsiteX356" fmla="*/ 4167007 w 6454103"/>
              <a:gd name="connsiteY356" fmla="*/ 1164474 h 6373171"/>
              <a:gd name="connsiteX357" fmla="*/ 4145224 w 6454103"/>
              <a:gd name="connsiteY357" fmla="*/ 1163757 h 6373171"/>
              <a:gd name="connsiteX358" fmla="*/ 3810415 w 6454103"/>
              <a:gd name="connsiteY358" fmla="*/ 1022243 h 6373171"/>
              <a:gd name="connsiteX359" fmla="*/ 3659207 w 6454103"/>
              <a:gd name="connsiteY359" fmla="*/ 197461 h 6373171"/>
              <a:gd name="connsiteX360" fmla="*/ 3856584 w 6454103"/>
              <a:gd name="connsiteY360" fmla="*/ 45757 h 6373171"/>
              <a:gd name="connsiteX361" fmla="*/ 1591389 w 6454103"/>
              <a:gd name="connsiteY361" fmla="*/ 276277 h 6373171"/>
              <a:gd name="connsiteX362" fmla="*/ 1712840 w 6454103"/>
              <a:gd name="connsiteY362" fmla="*/ 239243 h 6373171"/>
              <a:gd name="connsiteX363" fmla="*/ 2405725 w 6454103"/>
              <a:gd name="connsiteY363" fmla="*/ 547597 h 6373171"/>
              <a:gd name="connsiteX364" fmla="*/ 2412330 w 6454103"/>
              <a:gd name="connsiteY364" fmla="*/ 567520 h 6373171"/>
              <a:gd name="connsiteX365" fmla="*/ 2459729 w 6454103"/>
              <a:gd name="connsiteY365" fmla="*/ 527536 h 6373171"/>
              <a:gd name="connsiteX366" fmla="*/ 2647026 w 6454103"/>
              <a:gd name="connsiteY366" fmla="*/ 447353 h 6373171"/>
              <a:gd name="connsiteX367" fmla="*/ 3253870 w 6454103"/>
              <a:gd name="connsiteY367" fmla="*/ 840156 h 6373171"/>
              <a:gd name="connsiteX368" fmla="*/ 3264736 w 6454103"/>
              <a:gd name="connsiteY368" fmla="*/ 942704 h 6373171"/>
              <a:gd name="connsiteX369" fmla="*/ 3255965 w 6454103"/>
              <a:gd name="connsiteY369" fmla="*/ 1033383 h 6373171"/>
              <a:gd name="connsiteX370" fmla="*/ 3304974 w 6454103"/>
              <a:gd name="connsiteY370" fmla="*/ 1036969 h 6373171"/>
              <a:gd name="connsiteX371" fmla="*/ 3582154 w 6454103"/>
              <a:gd name="connsiteY371" fmla="*/ 1291417 h 6373171"/>
              <a:gd name="connsiteX372" fmla="*/ 3560349 w 6454103"/>
              <a:gd name="connsiteY372" fmla="*/ 1485688 h 6373171"/>
              <a:gd name="connsiteX373" fmla="*/ 3551187 w 6454103"/>
              <a:gd name="connsiteY373" fmla="*/ 1501653 h 6373171"/>
              <a:gd name="connsiteX374" fmla="*/ 3571095 w 6454103"/>
              <a:gd name="connsiteY374" fmla="*/ 1511713 h 6373171"/>
              <a:gd name="connsiteX375" fmla="*/ 3675395 w 6454103"/>
              <a:gd name="connsiteY375" fmla="*/ 1660758 h 6373171"/>
              <a:gd name="connsiteX376" fmla="*/ 3639814 w 6454103"/>
              <a:gd name="connsiteY376" fmla="*/ 1839160 h 6373171"/>
              <a:gd name="connsiteX377" fmla="*/ 3619831 w 6454103"/>
              <a:gd name="connsiteY377" fmla="*/ 1863410 h 6373171"/>
              <a:gd name="connsiteX378" fmla="*/ 3664171 w 6454103"/>
              <a:gd name="connsiteY378" fmla="*/ 1906086 h 6373171"/>
              <a:gd name="connsiteX379" fmla="*/ 3695108 w 6454103"/>
              <a:gd name="connsiteY379" fmla="*/ 1977673 h 6373171"/>
              <a:gd name="connsiteX380" fmla="*/ 3613790 w 6454103"/>
              <a:gd name="connsiteY380" fmla="*/ 2179566 h 6373171"/>
              <a:gd name="connsiteX381" fmla="*/ 3575946 w 6454103"/>
              <a:gd name="connsiteY381" fmla="*/ 2195756 h 6373171"/>
              <a:gd name="connsiteX382" fmla="*/ 3580276 w 6454103"/>
              <a:gd name="connsiteY382" fmla="*/ 2200178 h 6373171"/>
              <a:gd name="connsiteX383" fmla="*/ 3607351 w 6454103"/>
              <a:gd name="connsiteY383" fmla="*/ 2264988 h 6373171"/>
              <a:gd name="connsiteX384" fmla="*/ 3540595 w 6454103"/>
              <a:gd name="connsiteY384" fmla="*/ 2445865 h 6373171"/>
              <a:gd name="connsiteX385" fmla="*/ 3524160 w 6454103"/>
              <a:gd name="connsiteY385" fmla="*/ 2453144 h 6373171"/>
              <a:gd name="connsiteX386" fmla="*/ 3528275 w 6454103"/>
              <a:gd name="connsiteY386" fmla="*/ 2462009 h 6373171"/>
              <a:gd name="connsiteX387" fmla="*/ 3421395 w 6454103"/>
              <a:gd name="connsiteY387" fmla="*/ 2603411 h 6373171"/>
              <a:gd name="connsiteX388" fmla="*/ 3411307 w 6454103"/>
              <a:gd name="connsiteY388" fmla="*/ 2603742 h 6373171"/>
              <a:gd name="connsiteX389" fmla="*/ 3425021 w 6454103"/>
              <a:gd name="connsiteY389" fmla="*/ 2607014 h 6373171"/>
              <a:gd name="connsiteX390" fmla="*/ 3464962 w 6454103"/>
              <a:gd name="connsiteY390" fmla="*/ 2650665 h 6373171"/>
              <a:gd name="connsiteX391" fmla="*/ 3379095 w 6454103"/>
              <a:gd name="connsiteY391" fmla="*/ 2742272 h 6373171"/>
              <a:gd name="connsiteX392" fmla="*/ 3263646 w 6454103"/>
              <a:gd name="connsiteY392" fmla="*/ 2692914 h 6373171"/>
              <a:gd name="connsiteX393" fmla="*/ 3349512 w 6454103"/>
              <a:gd name="connsiteY393" fmla="*/ 2601307 h 6373171"/>
              <a:gd name="connsiteX394" fmla="*/ 3355928 w 6454103"/>
              <a:gd name="connsiteY394" fmla="*/ 2600880 h 6373171"/>
              <a:gd name="connsiteX395" fmla="*/ 3321904 w 6454103"/>
              <a:gd name="connsiteY395" fmla="*/ 2589445 h 6373171"/>
              <a:gd name="connsiteX396" fmla="*/ 3266685 w 6454103"/>
              <a:gd name="connsiteY396" fmla="*/ 2516907 h 6373171"/>
              <a:gd name="connsiteX397" fmla="*/ 3288084 w 6454103"/>
              <a:gd name="connsiteY397" fmla="*/ 2428289 h 6373171"/>
              <a:gd name="connsiteX398" fmla="*/ 3312868 w 6454103"/>
              <a:gd name="connsiteY398" fmla="*/ 2405752 h 6373171"/>
              <a:gd name="connsiteX399" fmla="*/ 3305986 w 6454103"/>
              <a:gd name="connsiteY399" fmla="*/ 2398725 h 6373171"/>
              <a:gd name="connsiteX400" fmla="*/ 3278911 w 6454103"/>
              <a:gd name="connsiteY400" fmla="*/ 2333915 h 6373171"/>
              <a:gd name="connsiteX401" fmla="*/ 3345668 w 6454103"/>
              <a:gd name="connsiteY401" fmla="*/ 2153038 h 6373171"/>
              <a:gd name="connsiteX402" fmla="*/ 3356396 w 6454103"/>
              <a:gd name="connsiteY402" fmla="*/ 2148286 h 6373171"/>
              <a:gd name="connsiteX403" fmla="*/ 3338100 w 6454103"/>
              <a:gd name="connsiteY403" fmla="*/ 2130675 h 6373171"/>
              <a:gd name="connsiteX404" fmla="*/ 3307161 w 6454103"/>
              <a:gd name="connsiteY404" fmla="*/ 2059088 h 6373171"/>
              <a:gd name="connsiteX405" fmla="*/ 3306711 w 6454103"/>
              <a:gd name="connsiteY405" fmla="*/ 1981104 h 6373171"/>
              <a:gd name="connsiteX406" fmla="*/ 3330152 w 6454103"/>
              <a:gd name="connsiteY406" fmla="*/ 1924203 h 6373171"/>
              <a:gd name="connsiteX407" fmla="*/ 3302106 w 6454103"/>
              <a:gd name="connsiteY407" fmla="*/ 1910032 h 6373171"/>
              <a:gd name="connsiteX408" fmla="*/ 3197805 w 6454103"/>
              <a:gd name="connsiteY408" fmla="*/ 1760986 h 6373171"/>
              <a:gd name="connsiteX409" fmla="*/ 3192864 w 6454103"/>
              <a:gd name="connsiteY409" fmla="*/ 1713305 h 6373171"/>
              <a:gd name="connsiteX410" fmla="*/ 3194664 w 6454103"/>
              <a:gd name="connsiteY410" fmla="*/ 1695889 h 6373171"/>
              <a:gd name="connsiteX411" fmla="*/ 3157446 w 6454103"/>
              <a:gd name="connsiteY411" fmla="*/ 1693166 h 6373171"/>
              <a:gd name="connsiteX412" fmla="*/ 2880266 w 6454103"/>
              <a:gd name="connsiteY412" fmla="*/ 1438717 h 6373171"/>
              <a:gd name="connsiteX413" fmla="*/ 2880020 w 6454103"/>
              <a:gd name="connsiteY413" fmla="*/ 1436223 h 6373171"/>
              <a:gd name="connsiteX414" fmla="*/ 2856139 w 6454103"/>
              <a:gd name="connsiteY414" fmla="*/ 1443781 h 6373171"/>
              <a:gd name="connsiteX415" fmla="*/ 2280572 w 6454103"/>
              <a:gd name="connsiteY415" fmla="*/ 1149244 h 6373171"/>
              <a:gd name="connsiteX416" fmla="*/ 2279750 w 6454103"/>
              <a:gd name="connsiteY416" fmla="*/ 1146660 h 6373171"/>
              <a:gd name="connsiteX417" fmla="*/ 2265175 w 6454103"/>
              <a:gd name="connsiteY417" fmla="*/ 1162864 h 6373171"/>
              <a:gd name="connsiteX418" fmla="*/ 1941306 w 6454103"/>
              <a:gd name="connsiteY418" fmla="*/ 1327888 h 6373171"/>
              <a:gd name="connsiteX419" fmla="*/ 1212922 w 6454103"/>
              <a:gd name="connsiteY419" fmla="*/ 912453 h 6373171"/>
              <a:gd name="connsiteX420" fmla="*/ 1591389 w 6454103"/>
              <a:gd name="connsiteY420" fmla="*/ 276277 h 6373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Lst>
            <a:rect l="l" t="t" r="r" b="b"/>
            <a:pathLst>
              <a:path w="6454103" h="6373171">
                <a:moveTo>
                  <a:pt x="3431147" y="3431193"/>
                </a:moveTo>
                <a:cubicBezTo>
                  <a:pt x="3467049" y="3417292"/>
                  <a:pt x="3503193" y="3421726"/>
                  <a:pt x="3521419" y="3445340"/>
                </a:cubicBezTo>
                <a:cubicBezTo>
                  <a:pt x="3545723" y="3476826"/>
                  <a:pt x="3528972" y="3530487"/>
                  <a:pt x="3484006" y="3565195"/>
                </a:cubicBezTo>
                <a:lnTo>
                  <a:pt x="3478416" y="3568373"/>
                </a:lnTo>
                <a:lnTo>
                  <a:pt x="3514025" y="3563853"/>
                </a:lnTo>
                <a:cubicBezTo>
                  <a:pt x="3546044" y="3565755"/>
                  <a:pt x="3575672" y="3579658"/>
                  <a:pt x="3595318" y="3605111"/>
                </a:cubicBezTo>
                <a:cubicBezTo>
                  <a:pt x="3614965" y="3630564"/>
                  <a:pt x="3620909" y="3662748"/>
                  <a:pt x="3614640" y="3694204"/>
                </a:cubicBezTo>
                <a:lnTo>
                  <a:pt x="3602141" y="3725285"/>
                </a:lnTo>
                <a:lnTo>
                  <a:pt x="3611396" y="3728614"/>
                </a:lnTo>
                <a:cubicBezTo>
                  <a:pt x="3631075" y="3740212"/>
                  <a:pt x="3649036" y="3755798"/>
                  <a:pt x="3663989" y="3775170"/>
                </a:cubicBezTo>
                <a:cubicBezTo>
                  <a:pt x="3708846" y="3833285"/>
                  <a:pt x="3713883" y="3908969"/>
                  <a:pt x="3682648" y="3967067"/>
                </a:cubicBezTo>
                <a:lnTo>
                  <a:pt x="3675059" y="3976017"/>
                </a:lnTo>
                <a:lnTo>
                  <a:pt x="3699198" y="3983904"/>
                </a:lnTo>
                <a:cubicBezTo>
                  <a:pt x="3721488" y="3996368"/>
                  <a:pt x="3741657" y="4013421"/>
                  <a:pt x="3758219" y="4034878"/>
                </a:cubicBezTo>
                <a:cubicBezTo>
                  <a:pt x="3774782" y="4056335"/>
                  <a:pt x="3786169" y="4080164"/>
                  <a:pt x="3792580" y="4104885"/>
                </a:cubicBezTo>
                <a:lnTo>
                  <a:pt x="3796253" y="4166316"/>
                </a:lnTo>
                <a:lnTo>
                  <a:pt x="3827671" y="4166862"/>
                </a:lnTo>
                <a:cubicBezTo>
                  <a:pt x="3888785" y="4173774"/>
                  <a:pt x="3946543" y="4203907"/>
                  <a:pt x="3986462" y="4255624"/>
                </a:cubicBezTo>
                <a:cubicBezTo>
                  <a:pt x="3996442" y="4268553"/>
                  <a:pt x="4004834" y="4282219"/>
                  <a:pt x="4011671" y="4296397"/>
                </a:cubicBezTo>
                <a:lnTo>
                  <a:pt x="4017634" y="4312859"/>
                </a:lnTo>
                <a:lnTo>
                  <a:pt x="4052324" y="4299105"/>
                </a:lnTo>
                <a:cubicBezTo>
                  <a:pt x="4185007" y="4260368"/>
                  <a:pt x="4328601" y="4298604"/>
                  <a:pt x="4412641" y="4407481"/>
                </a:cubicBezTo>
                <a:lnTo>
                  <a:pt x="4413948" y="4409619"/>
                </a:lnTo>
                <a:lnTo>
                  <a:pt x="4432156" y="4392417"/>
                </a:lnTo>
                <a:cubicBezTo>
                  <a:pt x="4628490" y="4240872"/>
                  <a:pt x="4898919" y="4252570"/>
                  <a:pt x="5078544" y="4406960"/>
                </a:cubicBezTo>
                <a:lnTo>
                  <a:pt x="5080410" y="4408928"/>
                </a:lnTo>
                <a:lnTo>
                  <a:pt x="5086475" y="4387995"/>
                </a:lnTo>
                <a:cubicBezTo>
                  <a:pt x="5129115" y="4279326"/>
                  <a:pt x="5203296" y="4177832"/>
                  <a:pt x="5306178" y="4098420"/>
                </a:cubicBezTo>
                <a:cubicBezTo>
                  <a:pt x="5580531" y="3886653"/>
                  <a:pt x="5955090" y="3912102"/>
                  <a:pt x="6142779" y="4155261"/>
                </a:cubicBezTo>
                <a:cubicBezTo>
                  <a:pt x="6330467" y="4398420"/>
                  <a:pt x="6260211" y="4767210"/>
                  <a:pt x="5985859" y="4978976"/>
                </a:cubicBezTo>
                <a:cubicBezTo>
                  <a:pt x="5745800" y="5164271"/>
                  <a:pt x="5429021" y="5167949"/>
                  <a:pt x="5227841" y="5003076"/>
                </a:cubicBezTo>
                <a:lnTo>
                  <a:pt x="5213220" y="4988016"/>
                </a:lnTo>
                <a:lnTo>
                  <a:pt x="5187959" y="5044649"/>
                </a:lnTo>
                <a:cubicBezTo>
                  <a:pt x="5155093" y="5102559"/>
                  <a:pt x="5110357" y="5155085"/>
                  <a:pt x="5054261" y="5198383"/>
                </a:cubicBezTo>
                <a:cubicBezTo>
                  <a:pt x="4829880" y="5371578"/>
                  <a:pt x="4508720" y="5331557"/>
                  <a:pt x="4336931" y="5108996"/>
                </a:cubicBezTo>
                <a:cubicBezTo>
                  <a:pt x="4315458" y="5081176"/>
                  <a:pt x="4297334" y="5051821"/>
                  <a:pt x="4282497" y="5021410"/>
                </a:cubicBezTo>
                <a:lnTo>
                  <a:pt x="4250911" y="4935959"/>
                </a:lnTo>
                <a:lnTo>
                  <a:pt x="4205230" y="4954071"/>
                </a:lnTo>
                <a:cubicBezTo>
                  <a:pt x="4072547" y="4992808"/>
                  <a:pt x="3928954" y="4954572"/>
                  <a:pt x="3844915" y="4845695"/>
                </a:cubicBezTo>
                <a:cubicBezTo>
                  <a:pt x="3802895" y="4791256"/>
                  <a:pt x="3781731" y="4726888"/>
                  <a:pt x="3779956" y="4661312"/>
                </a:cubicBezTo>
                <a:lnTo>
                  <a:pt x="3781253" y="4642950"/>
                </a:lnTo>
                <a:lnTo>
                  <a:pt x="3758951" y="4642561"/>
                </a:lnTo>
                <a:cubicBezTo>
                  <a:pt x="3697838" y="4635650"/>
                  <a:pt x="3640079" y="4605517"/>
                  <a:pt x="3600161" y="4553801"/>
                </a:cubicBezTo>
                <a:cubicBezTo>
                  <a:pt x="3560241" y="4502084"/>
                  <a:pt x="3545721" y="4438577"/>
                  <a:pt x="3554514" y="4377705"/>
                </a:cubicBezTo>
                <a:lnTo>
                  <a:pt x="3561944" y="4347173"/>
                </a:lnTo>
                <a:lnTo>
                  <a:pt x="3503447" y="4328061"/>
                </a:lnTo>
                <a:cubicBezTo>
                  <a:pt x="3481157" y="4315596"/>
                  <a:pt x="3460988" y="4298544"/>
                  <a:pt x="3444426" y="4277087"/>
                </a:cubicBezTo>
                <a:cubicBezTo>
                  <a:pt x="3394740" y="4212716"/>
                  <a:pt x="3391622" y="4126987"/>
                  <a:pt x="3429725" y="4059929"/>
                </a:cubicBezTo>
                <a:lnTo>
                  <a:pt x="3456744" y="4028877"/>
                </a:lnTo>
                <a:lnTo>
                  <a:pt x="3450921" y="4026781"/>
                </a:lnTo>
                <a:cubicBezTo>
                  <a:pt x="3431243" y="4015185"/>
                  <a:pt x="3413281" y="3999598"/>
                  <a:pt x="3398329" y="3980226"/>
                </a:cubicBezTo>
                <a:cubicBezTo>
                  <a:pt x="3353470" y="3922110"/>
                  <a:pt x="3348434" y="3846427"/>
                  <a:pt x="3379669" y="3788328"/>
                </a:cubicBezTo>
                <a:lnTo>
                  <a:pt x="3391294" y="3774620"/>
                </a:lnTo>
                <a:lnTo>
                  <a:pt x="3383730" y="3768431"/>
                </a:lnTo>
                <a:cubicBezTo>
                  <a:pt x="3344438" y="3717525"/>
                  <a:pt x="3359950" y="3639699"/>
                  <a:pt x="3418379" y="3594599"/>
                </a:cubicBezTo>
                <a:lnTo>
                  <a:pt x="3427316" y="3589909"/>
                </a:lnTo>
                <a:lnTo>
                  <a:pt x="3413546" y="3592935"/>
                </a:lnTo>
                <a:cubicBezTo>
                  <a:pt x="3390849" y="3593990"/>
                  <a:pt x="3370735" y="3586771"/>
                  <a:pt x="3358584" y="3571030"/>
                </a:cubicBezTo>
                <a:cubicBezTo>
                  <a:pt x="3334281" y="3539544"/>
                  <a:pt x="3351031" y="3485883"/>
                  <a:pt x="3395997" y="3451175"/>
                </a:cubicBezTo>
                <a:cubicBezTo>
                  <a:pt x="3407238" y="3442498"/>
                  <a:pt x="3419179" y="3435827"/>
                  <a:pt x="3431147" y="3431193"/>
                </a:cubicBezTo>
                <a:close/>
                <a:moveTo>
                  <a:pt x="2961271" y="3390934"/>
                </a:moveTo>
                <a:cubicBezTo>
                  <a:pt x="2982298" y="3382323"/>
                  <a:pt x="3009155" y="3380125"/>
                  <a:pt x="3036858" y="3386383"/>
                </a:cubicBezTo>
                <a:cubicBezTo>
                  <a:pt x="3092266" y="3398898"/>
                  <a:pt x="3130078" y="3440495"/>
                  <a:pt x="3121314" y="3479291"/>
                </a:cubicBezTo>
                <a:cubicBezTo>
                  <a:pt x="3112551" y="3518088"/>
                  <a:pt x="3060530" y="3539394"/>
                  <a:pt x="3005123" y="3526878"/>
                </a:cubicBezTo>
                <a:lnTo>
                  <a:pt x="2999111" y="3524598"/>
                </a:lnTo>
                <a:lnTo>
                  <a:pt x="3025295" y="3549150"/>
                </a:lnTo>
                <a:cubicBezTo>
                  <a:pt x="3044242" y="3575031"/>
                  <a:pt x="3052420" y="3606721"/>
                  <a:pt x="3045336" y="3638084"/>
                </a:cubicBezTo>
                <a:cubicBezTo>
                  <a:pt x="3038252" y="3669447"/>
                  <a:pt x="3017247" y="3694545"/>
                  <a:pt x="2989014" y="3709769"/>
                </a:cubicBezTo>
                <a:lnTo>
                  <a:pt x="2957101" y="3719955"/>
                </a:lnTo>
                <a:lnTo>
                  <a:pt x="2960436" y="3729208"/>
                </a:lnTo>
                <a:cubicBezTo>
                  <a:pt x="2964047" y="3751762"/>
                  <a:pt x="2963490" y="3775537"/>
                  <a:pt x="2958098" y="3799407"/>
                </a:cubicBezTo>
                <a:cubicBezTo>
                  <a:pt x="2941923" y="3871017"/>
                  <a:pt x="2886825" y="3923148"/>
                  <a:pt x="2822152" y="3936124"/>
                </a:cubicBezTo>
                <a:lnTo>
                  <a:pt x="2810418" y="3935982"/>
                </a:lnTo>
                <a:lnTo>
                  <a:pt x="2819731" y="3959608"/>
                </a:lnTo>
                <a:cubicBezTo>
                  <a:pt x="2824340" y="3984727"/>
                  <a:pt x="2824060" y="4011138"/>
                  <a:pt x="2818088" y="4037577"/>
                </a:cubicBezTo>
                <a:cubicBezTo>
                  <a:pt x="2812116" y="4064016"/>
                  <a:pt x="2801017" y="4087982"/>
                  <a:pt x="2786058" y="4108681"/>
                </a:cubicBezTo>
                <a:lnTo>
                  <a:pt x="2741072" y="4150675"/>
                </a:lnTo>
                <a:lnTo>
                  <a:pt x="2760682" y="4175228"/>
                </a:lnTo>
                <a:cubicBezTo>
                  <a:pt x="2794318" y="4226718"/>
                  <a:pt x="2807926" y="4290427"/>
                  <a:pt x="2793532" y="4354153"/>
                </a:cubicBezTo>
                <a:cubicBezTo>
                  <a:pt x="2789933" y="4370084"/>
                  <a:pt x="2784755" y="4385263"/>
                  <a:pt x="2778191" y="4399569"/>
                </a:cubicBezTo>
                <a:lnTo>
                  <a:pt x="2769309" y="4414658"/>
                </a:lnTo>
                <a:lnTo>
                  <a:pt x="2802022" y="4432616"/>
                </a:lnTo>
                <a:cubicBezTo>
                  <a:pt x="2916456" y="4510142"/>
                  <a:pt x="2978543" y="4645146"/>
                  <a:pt x="2948240" y="4779305"/>
                </a:cubicBezTo>
                <a:lnTo>
                  <a:pt x="2947426" y="4781676"/>
                </a:lnTo>
                <a:lnTo>
                  <a:pt x="2972287" y="4784737"/>
                </a:lnTo>
                <a:cubicBezTo>
                  <a:pt x="3214210" y="4839382"/>
                  <a:pt x="3377605" y="5055184"/>
                  <a:pt x="3373176" y="5292001"/>
                </a:cubicBezTo>
                <a:lnTo>
                  <a:pt x="3372849" y="5294693"/>
                </a:lnTo>
                <a:lnTo>
                  <a:pt x="3392843" y="5286020"/>
                </a:lnTo>
                <a:cubicBezTo>
                  <a:pt x="3503749" y="5249591"/>
                  <a:pt x="3629235" y="5242036"/>
                  <a:pt x="3756007" y="5270672"/>
                </a:cubicBezTo>
                <a:cubicBezTo>
                  <a:pt x="4094065" y="5347032"/>
                  <a:pt x="4313252" y="5651825"/>
                  <a:pt x="4245574" y="5951446"/>
                </a:cubicBezTo>
                <a:cubicBezTo>
                  <a:pt x="4177896" y="6251068"/>
                  <a:pt x="3848981" y="6432056"/>
                  <a:pt x="3510923" y="6355696"/>
                </a:cubicBezTo>
                <a:cubicBezTo>
                  <a:pt x="3215122" y="6288881"/>
                  <a:pt x="3010332" y="6047172"/>
                  <a:pt x="3009095" y="5787066"/>
                </a:cubicBezTo>
                <a:lnTo>
                  <a:pt x="3011376" y="5766201"/>
                </a:lnTo>
                <a:lnTo>
                  <a:pt x="2951640" y="5782844"/>
                </a:lnTo>
                <a:cubicBezTo>
                  <a:pt x="2886072" y="5794443"/>
                  <a:pt x="2817084" y="5793463"/>
                  <a:pt x="2747964" y="5777850"/>
                </a:cubicBezTo>
                <a:cubicBezTo>
                  <a:pt x="2471480" y="5715398"/>
                  <a:pt x="2297563" y="5442455"/>
                  <a:pt x="2359508" y="5168215"/>
                </a:cubicBezTo>
                <a:cubicBezTo>
                  <a:pt x="2367251" y="5133935"/>
                  <a:pt x="2378313" y="5101257"/>
                  <a:pt x="2392284" y="5070439"/>
                </a:cubicBezTo>
                <a:lnTo>
                  <a:pt x="2437980" y="4991627"/>
                </a:lnTo>
                <a:lnTo>
                  <a:pt x="2394904" y="4967980"/>
                </a:lnTo>
                <a:cubicBezTo>
                  <a:pt x="2280469" y="4890453"/>
                  <a:pt x="2218382" y="4755449"/>
                  <a:pt x="2248686" y="4621290"/>
                </a:cubicBezTo>
                <a:cubicBezTo>
                  <a:pt x="2263837" y="4554211"/>
                  <a:pt x="2299936" y="4496869"/>
                  <a:pt x="2349326" y="4453695"/>
                </a:cubicBezTo>
                <a:lnTo>
                  <a:pt x="2364299" y="4442988"/>
                </a:lnTo>
                <a:lnTo>
                  <a:pt x="2350380" y="4425558"/>
                </a:lnTo>
                <a:cubicBezTo>
                  <a:pt x="2316743" y="4374069"/>
                  <a:pt x="2303136" y="4310359"/>
                  <a:pt x="2317530" y="4246634"/>
                </a:cubicBezTo>
                <a:cubicBezTo>
                  <a:pt x="2331924" y="4182908"/>
                  <a:pt x="2371594" y="4131234"/>
                  <a:pt x="2424097" y="4099201"/>
                </a:cubicBezTo>
                <a:lnTo>
                  <a:pt x="2452356" y="4085460"/>
                </a:lnTo>
                <a:lnTo>
                  <a:pt x="2429787" y="4028207"/>
                </a:lnTo>
                <a:cubicBezTo>
                  <a:pt x="2425179" y="4003088"/>
                  <a:pt x="2425459" y="3976678"/>
                  <a:pt x="2431431" y="3950239"/>
                </a:cubicBezTo>
                <a:cubicBezTo>
                  <a:pt x="2449347" y="3870921"/>
                  <a:pt x="2513407" y="3813864"/>
                  <a:pt x="2589362" y="3800468"/>
                </a:cubicBezTo>
                <a:lnTo>
                  <a:pt x="2630511" y="3801488"/>
                </a:lnTo>
                <a:lnTo>
                  <a:pt x="2628413" y="3795665"/>
                </a:lnTo>
                <a:cubicBezTo>
                  <a:pt x="2624802" y="3773111"/>
                  <a:pt x="2625359" y="3749336"/>
                  <a:pt x="2630751" y="3725466"/>
                </a:cubicBezTo>
                <a:cubicBezTo>
                  <a:pt x="2646926" y="3653856"/>
                  <a:pt x="2702024" y="3601725"/>
                  <a:pt x="2766697" y="3588749"/>
                </a:cubicBezTo>
                <a:lnTo>
                  <a:pt x="2784670" y="3588966"/>
                </a:lnTo>
                <a:lnTo>
                  <a:pt x="2784616" y="3579193"/>
                </a:lnTo>
                <a:cubicBezTo>
                  <a:pt x="2798785" y="3516467"/>
                  <a:pt x="2868634" y="3478801"/>
                  <a:pt x="2940630" y="3495064"/>
                </a:cubicBezTo>
                <a:lnTo>
                  <a:pt x="2949941" y="3498959"/>
                </a:lnTo>
                <a:lnTo>
                  <a:pt x="2938831" y="3490279"/>
                </a:lnTo>
                <a:cubicBezTo>
                  <a:pt x="2923548" y="3473466"/>
                  <a:pt x="2916286" y="3453367"/>
                  <a:pt x="2920667" y="3433970"/>
                </a:cubicBezTo>
                <a:cubicBezTo>
                  <a:pt x="2925049" y="3414571"/>
                  <a:pt x="2940245" y="3399546"/>
                  <a:pt x="2961271" y="3390934"/>
                </a:cubicBezTo>
                <a:close/>
                <a:moveTo>
                  <a:pt x="1852456" y="3074803"/>
                </a:moveTo>
                <a:cubicBezTo>
                  <a:pt x="1898083" y="3062637"/>
                  <a:pt x="1945605" y="3065079"/>
                  <a:pt x="1989210" y="3080124"/>
                </a:cubicBezTo>
                <a:lnTo>
                  <a:pt x="2017805" y="3093151"/>
                </a:lnTo>
                <a:lnTo>
                  <a:pt x="2047555" y="3039279"/>
                </a:lnTo>
                <a:cubicBezTo>
                  <a:pt x="2063981" y="3019724"/>
                  <a:pt x="2084515" y="3003114"/>
                  <a:pt x="2108699" y="2990873"/>
                </a:cubicBezTo>
                <a:cubicBezTo>
                  <a:pt x="2181250" y="2954149"/>
                  <a:pt x="2266041" y="2967174"/>
                  <a:pt x="2324757" y="3017184"/>
                </a:cubicBezTo>
                <a:lnTo>
                  <a:pt x="2350188" y="3049551"/>
                </a:lnTo>
                <a:lnTo>
                  <a:pt x="2353339" y="3044223"/>
                </a:lnTo>
                <a:cubicBezTo>
                  <a:pt x="2368422" y="3027072"/>
                  <a:pt x="2387103" y="3012354"/>
                  <a:pt x="2408936" y="3001302"/>
                </a:cubicBezTo>
                <a:cubicBezTo>
                  <a:pt x="2474437" y="2968147"/>
                  <a:pt x="2549721" y="2977402"/>
                  <a:pt x="2600926" y="3018984"/>
                </a:cubicBezTo>
                <a:lnTo>
                  <a:pt x="2612210" y="3032975"/>
                </a:lnTo>
                <a:lnTo>
                  <a:pt x="2619708" y="3026708"/>
                </a:lnTo>
                <a:cubicBezTo>
                  <a:pt x="2677083" y="2997666"/>
                  <a:pt x="2750616" y="3027507"/>
                  <a:pt x="2783950" y="3093361"/>
                </a:cubicBezTo>
                <a:lnTo>
                  <a:pt x="2786880" y="3103019"/>
                </a:lnTo>
                <a:lnTo>
                  <a:pt x="2786492" y="3088926"/>
                </a:lnTo>
                <a:cubicBezTo>
                  <a:pt x="2789714" y="3066435"/>
                  <a:pt x="2800579" y="3048032"/>
                  <a:pt x="2818322" y="3039051"/>
                </a:cubicBezTo>
                <a:cubicBezTo>
                  <a:pt x="2853809" y="3021088"/>
                  <a:pt x="2903373" y="3047611"/>
                  <a:pt x="2929026" y="3098291"/>
                </a:cubicBezTo>
                <a:cubicBezTo>
                  <a:pt x="2954679" y="3148972"/>
                  <a:pt x="2946707" y="3204618"/>
                  <a:pt x="2911221" y="3222580"/>
                </a:cubicBezTo>
                <a:cubicBezTo>
                  <a:pt x="2875734" y="3240543"/>
                  <a:pt x="2826170" y="3214021"/>
                  <a:pt x="2800517" y="3163341"/>
                </a:cubicBezTo>
                <a:lnTo>
                  <a:pt x="2798444" y="3157253"/>
                </a:lnTo>
                <a:lnTo>
                  <a:pt x="2796202" y="3193077"/>
                </a:lnTo>
                <a:cubicBezTo>
                  <a:pt x="2788324" y="3224171"/>
                  <a:pt x="2769108" y="3250664"/>
                  <a:pt x="2740421" y="3265184"/>
                </a:cubicBezTo>
                <a:cubicBezTo>
                  <a:pt x="2711734" y="3279705"/>
                  <a:pt x="2679007" y="3279505"/>
                  <a:pt x="2649285" y="3267444"/>
                </a:cubicBezTo>
                <a:lnTo>
                  <a:pt x="2621102" y="3249335"/>
                </a:lnTo>
                <a:lnTo>
                  <a:pt x="2616095" y="3257801"/>
                </a:lnTo>
                <a:cubicBezTo>
                  <a:pt x="2601010" y="3274953"/>
                  <a:pt x="2582331" y="3289670"/>
                  <a:pt x="2560497" y="3300723"/>
                </a:cubicBezTo>
                <a:cubicBezTo>
                  <a:pt x="2494996" y="3333877"/>
                  <a:pt x="2419712" y="3324622"/>
                  <a:pt x="2368508" y="3283040"/>
                </a:cubicBezTo>
                <a:lnTo>
                  <a:pt x="2361141" y="3273906"/>
                </a:lnTo>
                <a:lnTo>
                  <a:pt x="2348864" y="3296136"/>
                </a:lnTo>
                <a:cubicBezTo>
                  <a:pt x="2332439" y="3315692"/>
                  <a:pt x="2311903" y="3332302"/>
                  <a:pt x="2287720" y="3344543"/>
                </a:cubicBezTo>
                <a:cubicBezTo>
                  <a:pt x="2263536" y="3356785"/>
                  <a:pt x="2237993" y="3363498"/>
                  <a:pt x="2212508" y="3365157"/>
                </a:cubicBezTo>
                <a:lnTo>
                  <a:pt x="2151479" y="3357237"/>
                </a:lnTo>
                <a:lnTo>
                  <a:pt x="2145048" y="3387993"/>
                </a:lnTo>
                <a:cubicBezTo>
                  <a:pt x="2126790" y="3446725"/>
                  <a:pt x="2086353" y="3497802"/>
                  <a:pt x="2028065" y="3527307"/>
                </a:cubicBezTo>
                <a:cubicBezTo>
                  <a:pt x="2013492" y="3534683"/>
                  <a:pt x="1998494" y="3540362"/>
                  <a:pt x="1983285" y="3544418"/>
                </a:cubicBezTo>
                <a:lnTo>
                  <a:pt x="1965996" y="3547185"/>
                </a:lnTo>
                <a:lnTo>
                  <a:pt x="1972996" y="3583840"/>
                </a:lnTo>
                <a:cubicBezTo>
                  <a:pt x="1986147" y="3721435"/>
                  <a:pt x="1921644" y="3855302"/>
                  <a:pt x="1798930" y="3917417"/>
                </a:cubicBezTo>
                <a:lnTo>
                  <a:pt x="1796585" y="3918301"/>
                </a:lnTo>
                <a:lnTo>
                  <a:pt x="1810064" y="3939413"/>
                </a:lnTo>
                <a:cubicBezTo>
                  <a:pt x="1922074" y="4160697"/>
                  <a:pt x="1859836" y="4424127"/>
                  <a:pt x="1674481" y="4571589"/>
                </a:cubicBezTo>
                <a:lnTo>
                  <a:pt x="1672198" y="4573052"/>
                </a:lnTo>
                <a:lnTo>
                  <a:pt x="1691621" y="4582938"/>
                </a:lnTo>
                <a:cubicBezTo>
                  <a:pt x="1790358" y="4645213"/>
                  <a:pt x="1876129" y="4737122"/>
                  <a:pt x="1934823" y="4853079"/>
                </a:cubicBezTo>
                <a:cubicBezTo>
                  <a:pt x="2091344" y="5162297"/>
                  <a:pt x="1996059" y="5525426"/>
                  <a:pt x="1721999" y="5664150"/>
                </a:cubicBezTo>
                <a:cubicBezTo>
                  <a:pt x="1447939" y="5802874"/>
                  <a:pt x="1098885" y="5664660"/>
                  <a:pt x="942365" y="5355443"/>
                </a:cubicBezTo>
                <a:cubicBezTo>
                  <a:pt x="805409" y="5084877"/>
                  <a:pt x="861242" y="4773036"/>
                  <a:pt x="1060939" y="4606369"/>
                </a:cubicBezTo>
                <a:lnTo>
                  <a:pt x="1078475" y="4594834"/>
                </a:lnTo>
                <a:lnTo>
                  <a:pt x="1027588" y="4559394"/>
                </a:lnTo>
                <a:cubicBezTo>
                  <a:pt x="976875" y="4516244"/>
                  <a:pt x="933678" y="4462446"/>
                  <a:pt x="901675" y="4399222"/>
                </a:cubicBezTo>
                <a:cubicBezTo>
                  <a:pt x="773664" y="4146326"/>
                  <a:pt x="873241" y="3838382"/>
                  <a:pt x="1124085" y="3711410"/>
                </a:cubicBezTo>
                <a:cubicBezTo>
                  <a:pt x="1155440" y="3695538"/>
                  <a:pt x="1187675" y="3683245"/>
                  <a:pt x="1220330" y="3674379"/>
                </a:cubicBezTo>
                <a:lnTo>
                  <a:pt x="1310190" y="3659390"/>
                </a:lnTo>
                <a:lnTo>
                  <a:pt x="1300973" y="3611122"/>
                </a:lnTo>
                <a:cubicBezTo>
                  <a:pt x="1287822" y="3473526"/>
                  <a:pt x="1352325" y="3339659"/>
                  <a:pt x="1475038" y="3277544"/>
                </a:cubicBezTo>
                <a:cubicBezTo>
                  <a:pt x="1536395" y="3246486"/>
                  <a:pt x="1603591" y="3237778"/>
                  <a:pt x="1668336" y="3248340"/>
                </a:cubicBezTo>
                <a:lnTo>
                  <a:pt x="1686128" y="3253060"/>
                </a:lnTo>
                <a:lnTo>
                  <a:pt x="1690694" y="3231227"/>
                </a:lnTo>
                <a:cubicBezTo>
                  <a:pt x="1708952" y="3172496"/>
                  <a:pt x="1749389" y="3121418"/>
                  <a:pt x="1807677" y="3091914"/>
                </a:cubicBezTo>
                <a:cubicBezTo>
                  <a:pt x="1822249" y="3084538"/>
                  <a:pt x="1837247" y="3078859"/>
                  <a:pt x="1852456" y="3074803"/>
                </a:cubicBezTo>
                <a:close/>
                <a:moveTo>
                  <a:pt x="5681433" y="1581620"/>
                </a:moveTo>
                <a:cubicBezTo>
                  <a:pt x="5747973" y="1549866"/>
                  <a:pt x="5821131" y="1532306"/>
                  <a:pt x="5897923" y="1532306"/>
                </a:cubicBezTo>
                <a:cubicBezTo>
                  <a:pt x="6205093" y="1532306"/>
                  <a:pt x="6454103" y="1813261"/>
                  <a:pt x="6454103" y="2159836"/>
                </a:cubicBezTo>
                <a:cubicBezTo>
                  <a:pt x="6454103" y="2463089"/>
                  <a:pt x="6263455" y="2716102"/>
                  <a:pt x="6010013" y="2774617"/>
                </a:cubicBezTo>
                <a:lnTo>
                  <a:pt x="5989158" y="2776989"/>
                </a:lnTo>
                <a:lnTo>
                  <a:pt x="6018554" y="2831590"/>
                </a:lnTo>
                <a:cubicBezTo>
                  <a:pt x="6044314" y="2892992"/>
                  <a:pt x="6058559" y="2960500"/>
                  <a:pt x="6058559" y="3031362"/>
                </a:cubicBezTo>
                <a:cubicBezTo>
                  <a:pt x="6058559" y="3314811"/>
                  <a:pt x="5830641" y="3544591"/>
                  <a:pt x="5549492" y="3544591"/>
                </a:cubicBezTo>
                <a:cubicBezTo>
                  <a:pt x="5514349" y="3544591"/>
                  <a:pt x="5480037" y="3541001"/>
                  <a:pt x="5446897" y="3534164"/>
                </a:cubicBezTo>
                <a:lnTo>
                  <a:pt x="5359954" y="3506955"/>
                </a:lnTo>
                <a:lnTo>
                  <a:pt x="5346379" y="3554183"/>
                </a:lnTo>
                <a:cubicBezTo>
                  <a:pt x="5295971" y="3682886"/>
                  <a:pt x="5177964" y="3773193"/>
                  <a:pt x="5040425" y="3773193"/>
                </a:cubicBezTo>
                <a:cubicBezTo>
                  <a:pt x="4971656" y="3773193"/>
                  <a:pt x="4907769" y="3750616"/>
                  <a:pt x="4854774" y="3711952"/>
                </a:cubicBezTo>
                <a:lnTo>
                  <a:pt x="4841031" y="3699706"/>
                </a:lnTo>
                <a:lnTo>
                  <a:pt x="4827097" y="3717123"/>
                </a:lnTo>
                <a:cubicBezTo>
                  <a:pt x="4784284" y="3761278"/>
                  <a:pt x="4725138" y="3788588"/>
                  <a:pt x="4659808" y="3788588"/>
                </a:cubicBezTo>
                <a:cubicBezTo>
                  <a:pt x="4594477" y="3788588"/>
                  <a:pt x="4535331" y="3761278"/>
                  <a:pt x="4492517" y="3717123"/>
                </a:cubicBezTo>
                <a:lnTo>
                  <a:pt x="4472888" y="3692586"/>
                </a:lnTo>
                <a:lnTo>
                  <a:pt x="4422015" y="3727215"/>
                </a:lnTo>
                <a:cubicBezTo>
                  <a:pt x="4398528" y="3737244"/>
                  <a:pt x="4372706" y="3742790"/>
                  <a:pt x="4345600" y="3742790"/>
                </a:cubicBezTo>
                <a:cubicBezTo>
                  <a:pt x="4264284" y="3742790"/>
                  <a:pt x="4194515" y="3692876"/>
                  <a:pt x="4164713" y="3621739"/>
                </a:cubicBezTo>
                <a:lnTo>
                  <a:pt x="4156642" y="3581376"/>
                </a:lnTo>
                <a:lnTo>
                  <a:pt x="4151424" y="3584706"/>
                </a:lnTo>
                <a:cubicBezTo>
                  <a:pt x="4130220" y="3593197"/>
                  <a:pt x="4106906" y="3597892"/>
                  <a:pt x="4082436" y="3597892"/>
                </a:cubicBezTo>
                <a:cubicBezTo>
                  <a:pt x="4009021" y="3597892"/>
                  <a:pt x="3946032" y="3555634"/>
                  <a:pt x="3919125" y="3495409"/>
                </a:cubicBezTo>
                <a:lnTo>
                  <a:pt x="3915377" y="3477830"/>
                </a:lnTo>
                <a:lnTo>
                  <a:pt x="3905856" y="3480036"/>
                </a:lnTo>
                <a:cubicBezTo>
                  <a:pt x="3841550" y="3480036"/>
                  <a:pt x="3789420" y="3420202"/>
                  <a:pt x="3789420" y="3346392"/>
                </a:cubicBezTo>
                <a:lnTo>
                  <a:pt x="3791168" y="3336452"/>
                </a:lnTo>
                <a:lnTo>
                  <a:pt x="3785149" y="3349201"/>
                </a:lnTo>
                <a:cubicBezTo>
                  <a:pt x="3772117" y="3367813"/>
                  <a:pt x="3754112" y="3379325"/>
                  <a:pt x="3734226" y="3379325"/>
                </a:cubicBezTo>
                <a:cubicBezTo>
                  <a:pt x="3694452" y="3379325"/>
                  <a:pt x="3662208" y="3333277"/>
                  <a:pt x="3662208" y="3276474"/>
                </a:cubicBezTo>
                <a:cubicBezTo>
                  <a:pt x="3662208" y="3219671"/>
                  <a:pt x="3694452" y="3173623"/>
                  <a:pt x="3734225" y="3173623"/>
                </a:cubicBezTo>
                <a:cubicBezTo>
                  <a:pt x="3773999" y="3173623"/>
                  <a:pt x="3806243" y="3219671"/>
                  <a:pt x="3806243" y="3276474"/>
                </a:cubicBezTo>
                <a:lnTo>
                  <a:pt x="3805343" y="3282841"/>
                </a:lnTo>
                <a:lnTo>
                  <a:pt x="3823523" y="3251891"/>
                </a:lnTo>
                <a:cubicBezTo>
                  <a:pt x="3844594" y="3227707"/>
                  <a:pt x="3873703" y="3212748"/>
                  <a:pt x="3905856" y="3212748"/>
                </a:cubicBezTo>
                <a:cubicBezTo>
                  <a:pt x="3938009" y="3212748"/>
                  <a:pt x="3967118" y="3227707"/>
                  <a:pt x="3988189" y="3251891"/>
                </a:cubicBezTo>
                <a:lnTo>
                  <a:pt x="4005156" y="3280776"/>
                </a:lnTo>
                <a:lnTo>
                  <a:pt x="4013446" y="3275484"/>
                </a:lnTo>
                <a:cubicBezTo>
                  <a:pt x="4034651" y="3266993"/>
                  <a:pt x="4057964" y="3262298"/>
                  <a:pt x="4082436" y="3262298"/>
                </a:cubicBezTo>
                <a:cubicBezTo>
                  <a:pt x="4155850" y="3262298"/>
                  <a:pt x="4218839" y="3304556"/>
                  <a:pt x="4245745" y="3364781"/>
                </a:cubicBezTo>
                <a:lnTo>
                  <a:pt x="4248193" y="3376257"/>
                </a:lnTo>
                <a:lnTo>
                  <a:pt x="4269186" y="3361968"/>
                </a:lnTo>
                <a:cubicBezTo>
                  <a:pt x="4292672" y="3351938"/>
                  <a:pt x="4318495" y="3346392"/>
                  <a:pt x="4345601" y="3346392"/>
                </a:cubicBezTo>
                <a:cubicBezTo>
                  <a:pt x="4372706" y="3346392"/>
                  <a:pt x="4398528" y="3351938"/>
                  <a:pt x="4422015" y="3361968"/>
                </a:cubicBezTo>
                <a:lnTo>
                  <a:pt x="4472888" y="3396596"/>
                </a:lnTo>
                <a:lnTo>
                  <a:pt x="4492517" y="3372059"/>
                </a:lnTo>
                <a:cubicBezTo>
                  <a:pt x="4535331" y="3327904"/>
                  <a:pt x="4594476" y="3300594"/>
                  <a:pt x="4659807" y="3300594"/>
                </a:cubicBezTo>
                <a:cubicBezTo>
                  <a:pt x="4676140" y="3300594"/>
                  <a:pt x="4692086" y="3302301"/>
                  <a:pt x="4707487" y="3305551"/>
                </a:cubicBezTo>
                <a:lnTo>
                  <a:pt x="4724163" y="3310890"/>
                </a:lnTo>
                <a:lnTo>
                  <a:pt x="4734472" y="3275025"/>
                </a:lnTo>
                <a:cubicBezTo>
                  <a:pt x="4784879" y="3146322"/>
                  <a:pt x="4902887" y="3056015"/>
                  <a:pt x="5040425" y="3056015"/>
                </a:cubicBezTo>
                <a:lnTo>
                  <a:pt x="5042917" y="3056286"/>
                </a:lnTo>
                <a:lnTo>
                  <a:pt x="5040425" y="3031362"/>
                </a:lnTo>
                <a:cubicBezTo>
                  <a:pt x="5040425" y="2783344"/>
                  <a:pt x="5214924" y="2576417"/>
                  <a:pt x="5446898" y="2528560"/>
                </a:cubicBezTo>
                <a:lnTo>
                  <a:pt x="5449595" y="2528286"/>
                </a:lnTo>
                <a:lnTo>
                  <a:pt x="5436730" y="2510694"/>
                </a:lnTo>
                <a:cubicBezTo>
                  <a:pt x="5376760" y="2410540"/>
                  <a:pt x="5341744" y="2289802"/>
                  <a:pt x="5341743" y="2159836"/>
                </a:cubicBezTo>
                <a:cubicBezTo>
                  <a:pt x="5341744" y="1899905"/>
                  <a:pt x="5481812" y="1676885"/>
                  <a:pt x="5681433" y="1581620"/>
                </a:cubicBezTo>
                <a:close/>
                <a:moveTo>
                  <a:pt x="1073368" y="1772551"/>
                </a:moveTo>
                <a:cubicBezTo>
                  <a:pt x="1195818" y="1726524"/>
                  <a:pt x="1335447" y="1727352"/>
                  <a:pt x="1463229" y="1785944"/>
                </a:cubicBezTo>
                <a:cubicBezTo>
                  <a:pt x="1495174" y="1800592"/>
                  <a:pt x="1524867" y="1818157"/>
                  <a:pt x="1552141" y="1838184"/>
                </a:cubicBezTo>
                <a:lnTo>
                  <a:pt x="1619831" y="1899155"/>
                </a:lnTo>
                <a:lnTo>
                  <a:pt x="1651856" y="1861883"/>
                </a:lnTo>
                <a:cubicBezTo>
                  <a:pt x="1751320" y="1765903"/>
                  <a:pt x="1896228" y="1733000"/>
                  <a:pt x="2021250" y="1790326"/>
                </a:cubicBezTo>
                <a:cubicBezTo>
                  <a:pt x="2083761" y="1818989"/>
                  <a:pt x="2132424" y="1866139"/>
                  <a:pt x="2164481" y="1923373"/>
                </a:cubicBezTo>
                <a:lnTo>
                  <a:pt x="2171869" y="1940233"/>
                </a:lnTo>
                <a:lnTo>
                  <a:pt x="2191795" y="1930209"/>
                </a:lnTo>
                <a:cubicBezTo>
                  <a:pt x="2249116" y="1907917"/>
                  <a:pt x="2314263" y="1907745"/>
                  <a:pt x="2373647" y="1934975"/>
                </a:cubicBezTo>
                <a:cubicBezTo>
                  <a:pt x="2433033" y="1962205"/>
                  <a:pt x="2475414" y="2011681"/>
                  <a:pt x="2495927" y="2069663"/>
                </a:cubicBezTo>
                <a:lnTo>
                  <a:pt x="2503543" y="2100149"/>
                </a:lnTo>
                <a:lnTo>
                  <a:pt x="2564220" y="2089875"/>
                </a:lnTo>
                <a:cubicBezTo>
                  <a:pt x="2589749" y="2090548"/>
                  <a:pt x="2615534" y="2096269"/>
                  <a:pt x="2640172" y="2107567"/>
                </a:cubicBezTo>
                <a:cubicBezTo>
                  <a:pt x="2714088" y="2141460"/>
                  <a:pt x="2756704" y="2215912"/>
                  <a:pt x="2754144" y="2292997"/>
                </a:cubicBezTo>
                <a:lnTo>
                  <a:pt x="2744657" y="2333051"/>
                </a:lnTo>
                <a:lnTo>
                  <a:pt x="2750788" y="2332198"/>
                </a:lnTo>
                <a:cubicBezTo>
                  <a:pt x="2773601" y="2333318"/>
                  <a:pt x="2796750" y="2338767"/>
                  <a:pt x="2818994" y="2348967"/>
                </a:cubicBezTo>
                <a:cubicBezTo>
                  <a:pt x="2885728" y="2379567"/>
                  <a:pt x="2925372" y="2444233"/>
                  <a:pt x="2924727" y="2510192"/>
                </a:cubicBezTo>
                <a:lnTo>
                  <a:pt x="2920808" y="2527734"/>
                </a:lnTo>
                <a:lnTo>
                  <a:pt x="2930381" y="2529697"/>
                </a:lnTo>
                <a:cubicBezTo>
                  <a:pt x="2988836" y="2556500"/>
                  <a:pt x="3011282" y="2632617"/>
                  <a:pt x="2980518" y="2699710"/>
                </a:cubicBezTo>
                <a:lnTo>
                  <a:pt x="2974786" y="2708016"/>
                </a:lnTo>
                <a:lnTo>
                  <a:pt x="2985571" y="2698936"/>
                </a:lnTo>
                <a:cubicBezTo>
                  <a:pt x="3005175" y="2687450"/>
                  <a:pt x="3026340" y="2684490"/>
                  <a:pt x="3044417" y="2692779"/>
                </a:cubicBezTo>
                <a:cubicBezTo>
                  <a:pt x="3080571" y="2709356"/>
                  <a:pt x="3090687" y="2764653"/>
                  <a:pt x="3067011" y="2816287"/>
                </a:cubicBezTo>
                <a:cubicBezTo>
                  <a:pt x="3043336" y="2867921"/>
                  <a:pt x="2994834" y="2896339"/>
                  <a:pt x="2958679" y="2879761"/>
                </a:cubicBezTo>
                <a:cubicBezTo>
                  <a:pt x="2922525" y="2863183"/>
                  <a:pt x="2912408" y="2807887"/>
                  <a:pt x="2936084" y="2756253"/>
                </a:cubicBezTo>
                <a:lnTo>
                  <a:pt x="2939556" y="2750840"/>
                </a:lnTo>
                <a:lnTo>
                  <a:pt x="2910131" y="2771397"/>
                </a:lnTo>
                <a:cubicBezTo>
                  <a:pt x="2880898" y="2784597"/>
                  <a:pt x="2848202" y="2786062"/>
                  <a:pt x="2818975" y="2772661"/>
                </a:cubicBezTo>
                <a:cubicBezTo>
                  <a:pt x="2789749" y="2759259"/>
                  <a:pt x="2769523" y="2733528"/>
                  <a:pt x="2760450" y="2702763"/>
                </a:cubicBezTo>
                <a:lnTo>
                  <a:pt x="2757066" y="2669435"/>
                </a:lnTo>
                <a:lnTo>
                  <a:pt x="2747325" y="2670790"/>
                </a:lnTo>
                <a:cubicBezTo>
                  <a:pt x="2724510" y="2669670"/>
                  <a:pt x="2701362" y="2664221"/>
                  <a:pt x="2679117" y="2654021"/>
                </a:cubicBezTo>
                <a:cubicBezTo>
                  <a:pt x="2612385" y="2623422"/>
                  <a:pt x="2572741" y="2558755"/>
                  <a:pt x="2573385" y="2492796"/>
                </a:cubicBezTo>
                <a:lnTo>
                  <a:pt x="2575944" y="2481345"/>
                </a:lnTo>
                <a:lnTo>
                  <a:pt x="2550906" y="2485583"/>
                </a:lnTo>
                <a:cubicBezTo>
                  <a:pt x="2525376" y="2484911"/>
                  <a:pt x="2499591" y="2479189"/>
                  <a:pt x="2474953" y="2467892"/>
                </a:cubicBezTo>
                <a:cubicBezTo>
                  <a:pt x="2450313" y="2456594"/>
                  <a:pt x="2429153" y="2440790"/>
                  <a:pt x="2411984" y="2421884"/>
                </a:cubicBezTo>
                <a:lnTo>
                  <a:pt x="2380173" y="2369203"/>
                </a:lnTo>
                <a:lnTo>
                  <a:pt x="2352104" y="2383326"/>
                </a:lnTo>
                <a:cubicBezTo>
                  <a:pt x="2294782" y="2405617"/>
                  <a:pt x="2229636" y="2405790"/>
                  <a:pt x="2170251" y="2378560"/>
                </a:cubicBezTo>
                <a:cubicBezTo>
                  <a:pt x="2155404" y="2371752"/>
                  <a:pt x="2141620" y="2363554"/>
                  <a:pt x="2128975" y="2354181"/>
                </a:cubicBezTo>
                <a:lnTo>
                  <a:pt x="2116043" y="2342377"/>
                </a:lnTo>
                <a:lnTo>
                  <a:pt x="2091723" y="2370682"/>
                </a:lnTo>
                <a:cubicBezTo>
                  <a:pt x="1992259" y="2466662"/>
                  <a:pt x="1847351" y="2499565"/>
                  <a:pt x="1722329" y="2442238"/>
                </a:cubicBezTo>
                <a:lnTo>
                  <a:pt x="1720177" y="2440953"/>
                </a:lnTo>
                <a:lnTo>
                  <a:pt x="1712053" y="2464648"/>
                </a:lnTo>
                <a:cubicBezTo>
                  <a:pt x="1608678" y="2690096"/>
                  <a:pt x="1363811" y="2805460"/>
                  <a:pt x="1133002" y="2752274"/>
                </a:cubicBezTo>
                <a:lnTo>
                  <a:pt x="1130435" y="2751399"/>
                </a:lnTo>
                <a:lnTo>
                  <a:pt x="1134797" y="2772752"/>
                </a:lnTo>
                <a:cubicBezTo>
                  <a:pt x="1147565" y="2888787"/>
                  <a:pt x="1129072" y="3013133"/>
                  <a:pt x="1074901" y="3131272"/>
                </a:cubicBezTo>
                <a:cubicBezTo>
                  <a:pt x="930448" y="3446307"/>
                  <a:pt x="586995" y="3597906"/>
                  <a:pt x="307779" y="3469877"/>
                </a:cubicBezTo>
                <a:cubicBezTo>
                  <a:pt x="28563" y="3341848"/>
                  <a:pt x="-80684" y="2982672"/>
                  <a:pt x="63770" y="2667637"/>
                </a:cubicBezTo>
                <a:cubicBezTo>
                  <a:pt x="190167" y="2391981"/>
                  <a:pt x="468922" y="2241456"/>
                  <a:pt x="723689" y="2293901"/>
                </a:cubicBezTo>
                <a:lnTo>
                  <a:pt x="743635" y="2300437"/>
                </a:lnTo>
                <a:lnTo>
                  <a:pt x="739672" y="2238553"/>
                </a:lnTo>
                <a:cubicBezTo>
                  <a:pt x="741849" y="2172002"/>
                  <a:pt x="757038" y="2104700"/>
                  <a:pt x="786574" y="2040287"/>
                </a:cubicBezTo>
                <a:cubicBezTo>
                  <a:pt x="845645" y="1911460"/>
                  <a:pt x="950918" y="1818578"/>
                  <a:pt x="1073368" y="1772551"/>
                </a:cubicBezTo>
                <a:close/>
                <a:moveTo>
                  <a:pt x="3856584" y="45757"/>
                </a:moveTo>
                <a:cubicBezTo>
                  <a:pt x="3881982" y="34763"/>
                  <a:pt x="3908300" y="25736"/>
                  <a:pt x="3935300" y="18692"/>
                </a:cubicBezTo>
                <a:cubicBezTo>
                  <a:pt x="4115299" y="-28271"/>
                  <a:pt x="4325632" y="12880"/>
                  <a:pt x="4496181" y="146419"/>
                </a:cubicBezTo>
                <a:cubicBezTo>
                  <a:pt x="4734950" y="333373"/>
                  <a:pt x="4816627" y="639463"/>
                  <a:pt x="4706453" y="875086"/>
                </a:cubicBezTo>
                <a:lnTo>
                  <a:pt x="4695464" y="892969"/>
                </a:lnTo>
                <a:lnTo>
                  <a:pt x="4756577" y="903485"/>
                </a:lnTo>
                <a:cubicBezTo>
                  <a:pt x="4820803" y="921057"/>
                  <a:pt x="4882738" y="951460"/>
                  <a:pt x="4938531" y="995146"/>
                </a:cubicBezTo>
                <a:cubicBezTo>
                  <a:pt x="5161707" y="1169891"/>
                  <a:pt x="5202116" y="1491002"/>
                  <a:pt x="5028788" y="1712367"/>
                </a:cubicBezTo>
                <a:cubicBezTo>
                  <a:pt x="5007123" y="1740038"/>
                  <a:pt x="4983143" y="1764840"/>
                  <a:pt x="4957329" y="1786718"/>
                </a:cubicBezTo>
                <a:lnTo>
                  <a:pt x="4882306" y="1838399"/>
                </a:lnTo>
                <a:lnTo>
                  <a:pt x="4911122" y="1878203"/>
                </a:lnTo>
                <a:cubicBezTo>
                  <a:pt x="4981382" y="1997238"/>
                  <a:pt x="4979734" y="2145825"/>
                  <a:pt x="4894942" y="2254117"/>
                </a:cubicBezTo>
                <a:cubicBezTo>
                  <a:pt x="4852546" y="2308263"/>
                  <a:pt x="4795384" y="2344646"/>
                  <a:pt x="4732271" y="2362536"/>
                </a:cubicBezTo>
                <a:lnTo>
                  <a:pt x="4714156" y="2365807"/>
                </a:lnTo>
                <a:lnTo>
                  <a:pt x="4719278" y="2387516"/>
                </a:lnTo>
                <a:cubicBezTo>
                  <a:pt x="4727650" y="2448447"/>
                  <a:pt x="4712690" y="2511852"/>
                  <a:pt x="4672414" y="2563290"/>
                </a:cubicBezTo>
                <a:cubicBezTo>
                  <a:pt x="4632137" y="2614729"/>
                  <a:pt x="4574172" y="2644461"/>
                  <a:pt x="4513011" y="2650950"/>
                </a:cubicBezTo>
                <a:lnTo>
                  <a:pt x="4481591" y="2651278"/>
                </a:lnTo>
                <a:lnTo>
                  <a:pt x="4477493" y="2712682"/>
                </a:lnTo>
                <a:cubicBezTo>
                  <a:pt x="4470910" y="2737358"/>
                  <a:pt x="4459357" y="2761108"/>
                  <a:pt x="4442647" y="2782450"/>
                </a:cubicBezTo>
                <a:cubicBezTo>
                  <a:pt x="4392516" y="2846474"/>
                  <a:pt x="4310203" y="2870636"/>
                  <a:pt x="4235820" y="2850245"/>
                </a:cubicBezTo>
                <a:lnTo>
                  <a:pt x="4199064" y="2831716"/>
                </a:lnTo>
                <a:lnTo>
                  <a:pt x="4198469" y="2837877"/>
                </a:lnTo>
                <a:cubicBezTo>
                  <a:pt x="4192082" y="2859807"/>
                  <a:pt x="4181406" y="2881058"/>
                  <a:pt x="4166320" y="2900325"/>
                </a:cubicBezTo>
                <a:cubicBezTo>
                  <a:pt x="4121060" y="2958129"/>
                  <a:pt x="4048955" y="2981672"/>
                  <a:pt x="3984949" y="2965728"/>
                </a:cubicBezTo>
                <a:lnTo>
                  <a:pt x="3968797" y="2957842"/>
                </a:lnTo>
                <a:lnTo>
                  <a:pt x="3964664" y="2966699"/>
                </a:lnTo>
                <a:cubicBezTo>
                  <a:pt x="3925020" y="3017330"/>
                  <a:pt x="3845771" y="3021488"/>
                  <a:pt x="3787656" y="2975984"/>
                </a:cubicBezTo>
                <a:lnTo>
                  <a:pt x="3780908" y="2968480"/>
                </a:lnTo>
                <a:lnTo>
                  <a:pt x="3787235" y="2981079"/>
                </a:lnTo>
                <a:cubicBezTo>
                  <a:pt x="3793855" y="3002814"/>
                  <a:pt x="3791819" y="3024087"/>
                  <a:pt x="3779559" y="3039745"/>
                </a:cubicBezTo>
                <a:cubicBezTo>
                  <a:pt x="3755039" y="3071061"/>
                  <a:pt x="3698904" y="3068060"/>
                  <a:pt x="3654180" y="3033041"/>
                </a:cubicBezTo>
                <a:cubicBezTo>
                  <a:pt x="3609456" y="2998022"/>
                  <a:pt x="3593078" y="2944247"/>
                  <a:pt x="3617598" y="2912930"/>
                </a:cubicBezTo>
                <a:cubicBezTo>
                  <a:pt x="3642119" y="2881614"/>
                  <a:pt x="3698253" y="2884615"/>
                  <a:pt x="3742977" y="2919634"/>
                </a:cubicBezTo>
                <a:lnTo>
                  <a:pt x="3747435" y="2924268"/>
                </a:lnTo>
                <a:lnTo>
                  <a:pt x="3734275" y="2890874"/>
                </a:lnTo>
                <a:cubicBezTo>
                  <a:pt x="3728223" y="2859374"/>
                  <a:pt x="3734391" y="2827233"/>
                  <a:pt x="3754213" y="2801917"/>
                </a:cubicBezTo>
                <a:cubicBezTo>
                  <a:pt x="3774036" y="2776601"/>
                  <a:pt x="3803759" y="2762903"/>
                  <a:pt x="3835791" y="2761223"/>
                </a:cubicBezTo>
                <a:lnTo>
                  <a:pt x="3868994" y="2765671"/>
                </a:lnTo>
                <a:lnTo>
                  <a:pt x="3869938" y="2755881"/>
                </a:lnTo>
                <a:cubicBezTo>
                  <a:pt x="3876325" y="2733951"/>
                  <a:pt x="3887001" y="2712701"/>
                  <a:pt x="3902088" y="2693433"/>
                </a:cubicBezTo>
                <a:cubicBezTo>
                  <a:pt x="3947347" y="2635630"/>
                  <a:pt x="4019452" y="2612086"/>
                  <a:pt x="4083458" y="2628030"/>
                </a:cubicBezTo>
                <a:lnTo>
                  <a:pt x="4094003" y="2633178"/>
                </a:lnTo>
                <a:lnTo>
                  <a:pt x="4095694" y="2607840"/>
                </a:lnTo>
                <a:cubicBezTo>
                  <a:pt x="4102277" y="2583164"/>
                  <a:pt x="4113829" y="2559413"/>
                  <a:pt x="4130540" y="2538071"/>
                </a:cubicBezTo>
                <a:cubicBezTo>
                  <a:pt x="4147250" y="2516730"/>
                  <a:pt x="4167536" y="2499817"/>
                  <a:pt x="4189913" y="2487509"/>
                </a:cubicBezTo>
                <a:lnTo>
                  <a:pt x="4248541" y="2468801"/>
                </a:lnTo>
                <a:lnTo>
                  <a:pt x="4241322" y="2438219"/>
                </a:lnTo>
                <a:cubicBezTo>
                  <a:pt x="4232951" y="2377288"/>
                  <a:pt x="4247912" y="2313883"/>
                  <a:pt x="4288188" y="2262444"/>
                </a:cubicBezTo>
                <a:cubicBezTo>
                  <a:pt x="4298257" y="2249584"/>
                  <a:pt x="4309432" y="2238081"/>
                  <a:pt x="4321486" y="2227959"/>
                </a:cubicBezTo>
                <a:lnTo>
                  <a:pt x="4335969" y="2218121"/>
                </a:lnTo>
                <a:lnTo>
                  <a:pt x="4314086" y="2187893"/>
                </a:lnTo>
                <a:cubicBezTo>
                  <a:pt x="4243827" y="2068859"/>
                  <a:pt x="4245475" y="1920271"/>
                  <a:pt x="4330267" y="1811979"/>
                </a:cubicBezTo>
                <a:lnTo>
                  <a:pt x="4332016" y="1810185"/>
                </a:lnTo>
                <a:lnTo>
                  <a:pt x="4310856" y="1796781"/>
                </a:lnTo>
                <a:cubicBezTo>
                  <a:pt x="4115577" y="1643879"/>
                  <a:pt x="4060229" y="1378916"/>
                  <a:pt x="4165560" y="1166766"/>
                </a:cubicBezTo>
                <a:lnTo>
                  <a:pt x="4167007" y="1164474"/>
                </a:lnTo>
                <a:lnTo>
                  <a:pt x="4145224" y="1163757"/>
                </a:lnTo>
                <a:cubicBezTo>
                  <a:pt x="4029397" y="1149230"/>
                  <a:pt x="3912744" y="1102366"/>
                  <a:pt x="3810415" y="1022243"/>
                </a:cubicBezTo>
                <a:cubicBezTo>
                  <a:pt x="3537536" y="808581"/>
                  <a:pt x="3469838" y="439313"/>
                  <a:pt x="3659207" y="197461"/>
                </a:cubicBezTo>
                <a:cubicBezTo>
                  <a:pt x="3712467" y="129440"/>
                  <a:pt x="3780389" y="78742"/>
                  <a:pt x="3856584" y="45757"/>
                </a:cubicBezTo>
                <a:close/>
                <a:moveTo>
                  <a:pt x="1591389" y="276277"/>
                </a:moveTo>
                <a:cubicBezTo>
                  <a:pt x="1629846" y="260636"/>
                  <a:pt x="1670442" y="248141"/>
                  <a:pt x="1712840" y="239243"/>
                </a:cubicBezTo>
                <a:cubicBezTo>
                  <a:pt x="2009628" y="176959"/>
                  <a:pt x="2296404" y="311576"/>
                  <a:pt x="2405725" y="547597"/>
                </a:cubicBezTo>
                <a:lnTo>
                  <a:pt x="2412330" y="567520"/>
                </a:lnTo>
                <a:lnTo>
                  <a:pt x="2459729" y="527536"/>
                </a:lnTo>
                <a:cubicBezTo>
                  <a:pt x="2514531" y="489714"/>
                  <a:pt x="2577674" y="461908"/>
                  <a:pt x="2647026" y="447353"/>
                </a:cubicBezTo>
                <a:cubicBezTo>
                  <a:pt x="2924431" y="389136"/>
                  <a:pt x="3196125" y="565000"/>
                  <a:pt x="3253870" y="840156"/>
                </a:cubicBezTo>
                <a:cubicBezTo>
                  <a:pt x="3261088" y="874549"/>
                  <a:pt x="3264621" y="908867"/>
                  <a:pt x="3264736" y="942704"/>
                </a:cubicBezTo>
                <a:lnTo>
                  <a:pt x="3255965" y="1033383"/>
                </a:lnTo>
                <a:lnTo>
                  <a:pt x="3304974" y="1036969"/>
                </a:lnTo>
                <a:cubicBezTo>
                  <a:pt x="3441286" y="1059867"/>
                  <a:pt x="3553905" y="1156811"/>
                  <a:pt x="3582154" y="1291417"/>
                </a:cubicBezTo>
                <a:cubicBezTo>
                  <a:pt x="3596279" y="1358720"/>
                  <a:pt x="3587304" y="1425882"/>
                  <a:pt x="3560349" y="1485688"/>
                </a:cubicBezTo>
                <a:lnTo>
                  <a:pt x="3551187" y="1501653"/>
                </a:lnTo>
                <a:lnTo>
                  <a:pt x="3571095" y="1511713"/>
                </a:lnTo>
                <a:cubicBezTo>
                  <a:pt x="3623101" y="1544545"/>
                  <a:pt x="3661978" y="1596821"/>
                  <a:pt x="3675395" y="1660758"/>
                </a:cubicBezTo>
                <a:cubicBezTo>
                  <a:pt x="3688814" y="1724696"/>
                  <a:pt x="3674234" y="1788190"/>
                  <a:pt x="3639814" y="1839160"/>
                </a:cubicBezTo>
                <a:lnTo>
                  <a:pt x="3619831" y="1863410"/>
                </a:lnTo>
                <a:lnTo>
                  <a:pt x="3664171" y="1906086"/>
                </a:lnTo>
                <a:cubicBezTo>
                  <a:pt x="3678810" y="1927013"/>
                  <a:pt x="3689541" y="1951145"/>
                  <a:pt x="3695108" y="1977673"/>
                </a:cubicBezTo>
                <a:cubicBezTo>
                  <a:pt x="3711810" y="2057255"/>
                  <a:pt x="3677290" y="2135789"/>
                  <a:pt x="3613790" y="2179566"/>
                </a:cubicBezTo>
                <a:lnTo>
                  <a:pt x="3575946" y="2195756"/>
                </a:lnTo>
                <a:lnTo>
                  <a:pt x="3580276" y="2200178"/>
                </a:lnTo>
                <a:cubicBezTo>
                  <a:pt x="3592941" y="2219186"/>
                  <a:pt x="3602325" y="2241038"/>
                  <a:pt x="3607351" y="2264988"/>
                </a:cubicBezTo>
                <a:cubicBezTo>
                  <a:pt x="3622429" y="2336837"/>
                  <a:pt x="3594009" y="2407163"/>
                  <a:pt x="3540595" y="2445865"/>
                </a:cubicBezTo>
                <a:lnTo>
                  <a:pt x="3524160" y="2453144"/>
                </a:lnTo>
                <a:lnTo>
                  <a:pt x="3528275" y="2462009"/>
                </a:lnTo>
                <a:cubicBezTo>
                  <a:pt x="3541483" y="2524944"/>
                  <a:pt x="3493631" y="2588252"/>
                  <a:pt x="3421395" y="2603411"/>
                </a:cubicBezTo>
                <a:lnTo>
                  <a:pt x="3411307" y="2603742"/>
                </a:lnTo>
                <a:lnTo>
                  <a:pt x="3425021" y="2607014"/>
                </a:lnTo>
                <a:cubicBezTo>
                  <a:pt x="3445913" y="2615946"/>
                  <a:pt x="3460877" y="2631203"/>
                  <a:pt x="3464962" y="2650665"/>
                </a:cubicBezTo>
                <a:cubicBezTo>
                  <a:pt x="3473131" y="2689591"/>
                  <a:pt x="3434687" y="2730605"/>
                  <a:pt x="3379095" y="2742272"/>
                </a:cubicBezTo>
                <a:cubicBezTo>
                  <a:pt x="3323503" y="2753938"/>
                  <a:pt x="3271814" y="2731840"/>
                  <a:pt x="3263646" y="2692914"/>
                </a:cubicBezTo>
                <a:cubicBezTo>
                  <a:pt x="3255476" y="2653988"/>
                  <a:pt x="3293920" y="2612974"/>
                  <a:pt x="3349512" y="2601307"/>
                </a:cubicBezTo>
                <a:lnTo>
                  <a:pt x="3355928" y="2600880"/>
                </a:lnTo>
                <a:lnTo>
                  <a:pt x="3321904" y="2589445"/>
                </a:lnTo>
                <a:cubicBezTo>
                  <a:pt x="3293908" y="2573790"/>
                  <a:pt x="3273289" y="2548374"/>
                  <a:pt x="3266685" y="2516907"/>
                </a:cubicBezTo>
                <a:cubicBezTo>
                  <a:pt x="3260082" y="2485440"/>
                  <a:pt x="3268743" y="2453878"/>
                  <a:pt x="3288084" y="2428289"/>
                </a:cubicBezTo>
                <a:lnTo>
                  <a:pt x="3312868" y="2405752"/>
                </a:lnTo>
                <a:lnTo>
                  <a:pt x="3305986" y="2398725"/>
                </a:lnTo>
                <a:cubicBezTo>
                  <a:pt x="3293321" y="2379716"/>
                  <a:pt x="3283938" y="2357865"/>
                  <a:pt x="3278911" y="2333915"/>
                </a:cubicBezTo>
                <a:cubicBezTo>
                  <a:pt x="3263833" y="2262066"/>
                  <a:pt x="3292253" y="2191740"/>
                  <a:pt x="3345668" y="2153038"/>
                </a:cubicBezTo>
                <a:lnTo>
                  <a:pt x="3356396" y="2148286"/>
                </a:lnTo>
                <a:lnTo>
                  <a:pt x="3338100" y="2130675"/>
                </a:lnTo>
                <a:cubicBezTo>
                  <a:pt x="3323460" y="2109749"/>
                  <a:pt x="3312729" y="2085616"/>
                  <a:pt x="3307161" y="2059088"/>
                </a:cubicBezTo>
                <a:cubicBezTo>
                  <a:pt x="3301594" y="2032561"/>
                  <a:pt x="3301718" y="2006150"/>
                  <a:pt x="3306711" y="1981104"/>
                </a:cubicBezTo>
                <a:lnTo>
                  <a:pt x="3330152" y="1924203"/>
                </a:lnTo>
                <a:lnTo>
                  <a:pt x="3302106" y="1910032"/>
                </a:lnTo>
                <a:cubicBezTo>
                  <a:pt x="3250099" y="1877200"/>
                  <a:pt x="3211223" y="1824925"/>
                  <a:pt x="3197805" y="1760986"/>
                </a:cubicBezTo>
                <a:cubicBezTo>
                  <a:pt x="3194451" y="1745002"/>
                  <a:pt x="3192846" y="1729045"/>
                  <a:pt x="3192864" y="1713305"/>
                </a:cubicBezTo>
                <a:lnTo>
                  <a:pt x="3194664" y="1695889"/>
                </a:lnTo>
                <a:lnTo>
                  <a:pt x="3157446" y="1693166"/>
                </a:lnTo>
                <a:cubicBezTo>
                  <a:pt x="3021134" y="1670267"/>
                  <a:pt x="2908515" y="1573323"/>
                  <a:pt x="2880266" y="1438717"/>
                </a:cubicBezTo>
                <a:lnTo>
                  <a:pt x="2880020" y="1436223"/>
                </a:lnTo>
                <a:lnTo>
                  <a:pt x="2856139" y="1443781"/>
                </a:lnTo>
                <a:cubicBezTo>
                  <a:pt x="2613409" y="1494721"/>
                  <a:pt x="2375053" y="1366442"/>
                  <a:pt x="2280572" y="1149244"/>
                </a:cubicBezTo>
                <a:lnTo>
                  <a:pt x="2279750" y="1146660"/>
                </a:lnTo>
                <a:lnTo>
                  <a:pt x="2265175" y="1162864"/>
                </a:lnTo>
                <a:cubicBezTo>
                  <a:pt x="2179473" y="1242126"/>
                  <a:pt x="2068502" y="1301195"/>
                  <a:pt x="1941306" y="1327888"/>
                </a:cubicBezTo>
                <a:cubicBezTo>
                  <a:pt x="1602120" y="1399070"/>
                  <a:pt x="1276011" y="1213074"/>
                  <a:pt x="1212922" y="912453"/>
                </a:cubicBezTo>
                <a:cubicBezTo>
                  <a:pt x="1157719" y="649410"/>
                  <a:pt x="1322182" y="385765"/>
                  <a:pt x="1591389" y="276277"/>
                </a:cubicBezTo>
                <a:close/>
              </a:path>
            </a:pathLst>
          </a:custGeom>
          <a:noFill/>
          <a:ln w="25400" cap="rnd">
            <a:gradFill flip="none" rotWithShape="1">
              <a:gsLst>
                <a:gs pos="0">
                  <a:srgbClr val="FFF200"/>
                </a:gs>
                <a:gs pos="45000">
                  <a:srgbClr val="FF7A00"/>
                </a:gs>
                <a:gs pos="100000">
                  <a:srgbClr val="4D0808"/>
                </a:gs>
              </a:gsLst>
              <a:path path="circle">
                <a:fillToRect l="50000" t="50000" r="50000" b="50000"/>
              </a:path>
              <a:tileRect/>
            </a:gradFill>
            <a:prstDash val="sysDot"/>
          </a:ln>
          <a:effectLst>
            <a:glow rad="25400">
              <a:schemeClr val="accent6">
                <a:lumMod val="75000"/>
              </a:schemeClr>
            </a:glow>
          </a:effectLst>
          <a:scene3d>
            <a:camera prst="orthographicFront"/>
            <a:lightRig rig="flat" dir="t">
              <a:rot lat="0" lon="0" rev="5400000"/>
            </a:lightRig>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Forma libre 39"/>
          <p:cNvSpPr/>
          <p:nvPr/>
        </p:nvSpPr>
        <p:spPr>
          <a:xfrm>
            <a:off x="2376000" y="432000"/>
            <a:ext cx="4320480" cy="4248472"/>
          </a:xfrm>
          <a:custGeom>
            <a:avLst/>
            <a:gdLst>
              <a:gd name="connsiteX0" fmla="*/ 3431147 w 6454103"/>
              <a:gd name="connsiteY0" fmla="*/ 3431193 h 6373171"/>
              <a:gd name="connsiteX1" fmla="*/ 3521419 w 6454103"/>
              <a:gd name="connsiteY1" fmla="*/ 3445340 h 6373171"/>
              <a:gd name="connsiteX2" fmla="*/ 3484006 w 6454103"/>
              <a:gd name="connsiteY2" fmla="*/ 3565195 h 6373171"/>
              <a:gd name="connsiteX3" fmla="*/ 3478416 w 6454103"/>
              <a:gd name="connsiteY3" fmla="*/ 3568373 h 6373171"/>
              <a:gd name="connsiteX4" fmla="*/ 3514025 w 6454103"/>
              <a:gd name="connsiteY4" fmla="*/ 3563853 h 6373171"/>
              <a:gd name="connsiteX5" fmla="*/ 3595318 w 6454103"/>
              <a:gd name="connsiteY5" fmla="*/ 3605111 h 6373171"/>
              <a:gd name="connsiteX6" fmla="*/ 3614640 w 6454103"/>
              <a:gd name="connsiteY6" fmla="*/ 3694204 h 6373171"/>
              <a:gd name="connsiteX7" fmla="*/ 3602141 w 6454103"/>
              <a:gd name="connsiteY7" fmla="*/ 3725285 h 6373171"/>
              <a:gd name="connsiteX8" fmla="*/ 3611396 w 6454103"/>
              <a:gd name="connsiteY8" fmla="*/ 3728614 h 6373171"/>
              <a:gd name="connsiteX9" fmla="*/ 3663989 w 6454103"/>
              <a:gd name="connsiteY9" fmla="*/ 3775170 h 6373171"/>
              <a:gd name="connsiteX10" fmla="*/ 3682648 w 6454103"/>
              <a:gd name="connsiteY10" fmla="*/ 3967067 h 6373171"/>
              <a:gd name="connsiteX11" fmla="*/ 3675059 w 6454103"/>
              <a:gd name="connsiteY11" fmla="*/ 3976017 h 6373171"/>
              <a:gd name="connsiteX12" fmla="*/ 3699198 w 6454103"/>
              <a:gd name="connsiteY12" fmla="*/ 3983904 h 6373171"/>
              <a:gd name="connsiteX13" fmla="*/ 3758219 w 6454103"/>
              <a:gd name="connsiteY13" fmla="*/ 4034878 h 6373171"/>
              <a:gd name="connsiteX14" fmla="*/ 3792580 w 6454103"/>
              <a:gd name="connsiteY14" fmla="*/ 4104885 h 6373171"/>
              <a:gd name="connsiteX15" fmla="*/ 3796253 w 6454103"/>
              <a:gd name="connsiteY15" fmla="*/ 4166316 h 6373171"/>
              <a:gd name="connsiteX16" fmla="*/ 3827671 w 6454103"/>
              <a:gd name="connsiteY16" fmla="*/ 4166862 h 6373171"/>
              <a:gd name="connsiteX17" fmla="*/ 3986462 w 6454103"/>
              <a:gd name="connsiteY17" fmla="*/ 4255624 h 6373171"/>
              <a:gd name="connsiteX18" fmla="*/ 4011671 w 6454103"/>
              <a:gd name="connsiteY18" fmla="*/ 4296397 h 6373171"/>
              <a:gd name="connsiteX19" fmla="*/ 4017634 w 6454103"/>
              <a:gd name="connsiteY19" fmla="*/ 4312859 h 6373171"/>
              <a:gd name="connsiteX20" fmla="*/ 4052324 w 6454103"/>
              <a:gd name="connsiteY20" fmla="*/ 4299105 h 6373171"/>
              <a:gd name="connsiteX21" fmla="*/ 4412641 w 6454103"/>
              <a:gd name="connsiteY21" fmla="*/ 4407481 h 6373171"/>
              <a:gd name="connsiteX22" fmla="*/ 4413948 w 6454103"/>
              <a:gd name="connsiteY22" fmla="*/ 4409619 h 6373171"/>
              <a:gd name="connsiteX23" fmla="*/ 4432156 w 6454103"/>
              <a:gd name="connsiteY23" fmla="*/ 4392417 h 6373171"/>
              <a:gd name="connsiteX24" fmla="*/ 5078544 w 6454103"/>
              <a:gd name="connsiteY24" fmla="*/ 4406960 h 6373171"/>
              <a:gd name="connsiteX25" fmla="*/ 5080410 w 6454103"/>
              <a:gd name="connsiteY25" fmla="*/ 4408928 h 6373171"/>
              <a:gd name="connsiteX26" fmla="*/ 5086475 w 6454103"/>
              <a:gd name="connsiteY26" fmla="*/ 4387995 h 6373171"/>
              <a:gd name="connsiteX27" fmla="*/ 5306178 w 6454103"/>
              <a:gd name="connsiteY27" fmla="*/ 4098420 h 6373171"/>
              <a:gd name="connsiteX28" fmla="*/ 6142779 w 6454103"/>
              <a:gd name="connsiteY28" fmla="*/ 4155261 h 6373171"/>
              <a:gd name="connsiteX29" fmla="*/ 5985859 w 6454103"/>
              <a:gd name="connsiteY29" fmla="*/ 4978976 h 6373171"/>
              <a:gd name="connsiteX30" fmla="*/ 5227841 w 6454103"/>
              <a:gd name="connsiteY30" fmla="*/ 5003076 h 6373171"/>
              <a:gd name="connsiteX31" fmla="*/ 5213220 w 6454103"/>
              <a:gd name="connsiteY31" fmla="*/ 4988016 h 6373171"/>
              <a:gd name="connsiteX32" fmla="*/ 5187959 w 6454103"/>
              <a:gd name="connsiteY32" fmla="*/ 5044649 h 6373171"/>
              <a:gd name="connsiteX33" fmla="*/ 5054261 w 6454103"/>
              <a:gd name="connsiteY33" fmla="*/ 5198383 h 6373171"/>
              <a:gd name="connsiteX34" fmla="*/ 4336931 w 6454103"/>
              <a:gd name="connsiteY34" fmla="*/ 5108996 h 6373171"/>
              <a:gd name="connsiteX35" fmla="*/ 4282497 w 6454103"/>
              <a:gd name="connsiteY35" fmla="*/ 5021410 h 6373171"/>
              <a:gd name="connsiteX36" fmla="*/ 4250911 w 6454103"/>
              <a:gd name="connsiteY36" fmla="*/ 4935959 h 6373171"/>
              <a:gd name="connsiteX37" fmla="*/ 4205230 w 6454103"/>
              <a:gd name="connsiteY37" fmla="*/ 4954071 h 6373171"/>
              <a:gd name="connsiteX38" fmla="*/ 3844915 w 6454103"/>
              <a:gd name="connsiteY38" fmla="*/ 4845695 h 6373171"/>
              <a:gd name="connsiteX39" fmla="*/ 3779956 w 6454103"/>
              <a:gd name="connsiteY39" fmla="*/ 4661312 h 6373171"/>
              <a:gd name="connsiteX40" fmla="*/ 3781253 w 6454103"/>
              <a:gd name="connsiteY40" fmla="*/ 4642950 h 6373171"/>
              <a:gd name="connsiteX41" fmla="*/ 3758951 w 6454103"/>
              <a:gd name="connsiteY41" fmla="*/ 4642561 h 6373171"/>
              <a:gd name="connsiteX42" fmla="*/ 3600161 w 6454103"/>
              <a:gd name="connsiteY42" fmla="*/ 4553801 h 6373171"/>
              <a:gd name="connsiteX43" fmla="*/ 3554514 w 6454103"/>
              <a:gd name="connsiteY43" fmla="*/ 4377705 h 6373171"/>
              <a:gd name="connsiteX44" fmla="*/ 3561944 w 6454103"/>
              <a:gd name="connsiteY44" fmla="*/ 4347173 h 6373171"/>
              <a:gd name="connsiteX45" fmla="*/ 3503447 w 6454103"/>
              <a:gd name="connsiteY45" fmla="*/ 4328061 h 6373171"/>
              <a:gd name="connsiteX46" fmla="*/ 3444426 w 6454103"/>
              <a:gd name="connsiteY46" fmla="*/ 4277087 h 6373171"/>
              <a:gd name="connsiteX47" fmla="*/ 3429725 w 6454103"/>
              <a:gd name="connsiteY47" fmla="*/ 4059929 h 6373171"/>
              <a:gd name="connsiteX48" fmla="*/ 3456744 w 6454103"/>
              <a:gd name="connsiteY48" fmla="*/ 4028877 h 6373171"/>
              <a:gd name="connsiteX49" fmla="*/ 3450921 w 6454103"/>
              <a:gd name="connsiteY49" fmla="*/ 4026781 h 6373171"/>
              <a:gd name="connsiteX50" fmla="*/ 3398329 w 6454103"/>
              <a:gd name="connsiteY50" fmla="*/ 3980226 h 6373171"/>
              <a:gd name="connsiteX51" fmla="*/ 3379669 w 6454103"/>
              <a:gd name="connsiteY51" fmla="*/ 3788328 h 6373171"/>
              <a:gd name="connsiteX52" fmla="*/ 3391294 w 6454103"/>
              <a:gd name="connsiteY52" fmla="*/ 3774620 h 6373171"/>
              <a:gd name="connsiteX53" fmla="*/ 3383730 w 6454103"/>
              <a:gd name="connsiteY53" fmla="*/ 3768431 h 6373171"/>
              <a:gd name="connsiteX54" fmla="*/ 3418379 w 6454103"/>
              <a:gd name="connsiteY54" fmla="*/ 3594599 h 6373171"/>
              <a:gd name="connsiteX55" fmla="*/ 3427316 w 6454103"/>
              <a:gd name="connsiteY55" fmla="*/ 3589909 h 6373171"/>
              <a:gd name="connsiteX56" fmla="*/ 3413546 w 6454103"/>
              <a:gd name="connsiteY56" fmla="*/ 3592935 h 6373171"/>
              <a:gd name="connsiteX57" fmla="*/ 3358584 w 6454103"/>
              <a:gd name="connsiteY57" fmla="*/ 3571030 h 6373171"/>
              <a:gd name="connsiteX58" fmla="*/ 3395997 w 6454103"/>
              <a:gd name="connsiteY58" fmla="*/ 3451175 h 6373171"/>
              <a:gd name="connsiteX59" fmla="*/ 3431147 w 6454103"/>
              <a:gd name="connsiteY59" fmla="*/ 3431193 h 6373171"/>
              <a:gd name="connsiteX60" fmla="*/ 2961271 w 6454103"/>
              <a:gd name="connsiteY60" fmla="*/ 3390934 h 6373171"/>
              <a:gd name="connsiteX61" fmla="*/ 3036858 w 6454103"/>
              <a:gd name="connsiteY61" fmla="*/ 3386383 h 6373171"/>
              <a:gd name="connsiteX62" fmla="*/ 3121314 w 6454103"/>
              <a:gd name="connsiteY62" fmla="*/ 3479291 h 6373171"/>
              <a:gd name="connsiteX63" fmla="*/ 3005123 w 6454103"/>
              <a:gd name="connsiteY63" fmla="*/ 3526878 h 6373171"/>
              <a:gd name="connsiteX64" fmla="*/ 2999111 w 6454103"/>
              <a:gd name="connsiteY64" fmla="*/ 3524598 h 6373171"/>
              <a:gd name="connsiteX65" fmla="*/ 3025295 w 6454103"/>
              <a:gd name="connsiteY65" fmla="*/ 3549150 h 6373171"/>
              <a:gd name="connsiteX66" fmla="*/ 3045336 w 6454103"/>
              <a:gd name="connsiteY66" fmla="*/ 3638084 h 6373171"/>
              <a:gd name="connsiteX67" fmla="*/ 2989014 w 6454103"/>
              <a:gd name="connsiteY67" fmla="*/ 3709769 h 6373171"/>
              <a:gd name="connsiteX68" fmla="*/ 2957101 w 6454103"/>
              <a:gd name="connsiteY68" fmla="*/ 3719955 h 6373171"/>
              <a:gd name="connsiteX69" fmla="*/ 2960436 w 6454103"/>
              <a:gd name="connsiteY69" fmla="*/ 3729208 h 6373171"/>
              <a:gd name="connsiteX70" fmla="*/ 2958098 w 6454103"/>
              <a:gd name="connsiteY70" fmla="*/ 3799407 h 6373171"/>
              <a:gd name="connsiteX71" fmla="*/ 2822152 w 6454103"/>
              <a:gd name="connsiteY71" fmla="*/ 3936124 h 6373171"/>
              <a:gd name="connsiteX72" fmla="*/ 2810418 w 6454103"/>
              <a:gd name="connsiteY72" fmla="*/ 3935982 h 6373171"/>
              <a:gd name="connsiteX73" fmla="*/ 2819731 w 6454103"/>
              <a:gd name="connsiteY73" fmla="*/ 3959608 h 6373171"/>
              <a:gd name="connsiteX74" fmla="*/ 2818088 w 6454103"/>
              <a:gd name="connsiteY74" fmla="*/ 4037577 h 6373171"/>
              <a:gd name="connsiteX75" fmla="*/ 2786058 w 6454103"/>
              <a:gd name="connsiteY75" fmla="*/ 4108681 h 6373171"/>
              <a:gd name="connsiteX76" fmla="*/ 2741072 w 6454103"/>
              <a:gd name="connsiteY76" fmla="*/ 4150675 h 6373171"/>
              <a:gd name="connsiteX77" fmla="*/ 2760682 w 6454103"/>
              <a:gd name="connsiteY77" fmla="*/ 4175228 h 6373171"/>
              <a:gd name="connsiteX78" fmla="*/ 2793532 w 6454103"/>
              <a:gd name="connsiteY78" fmla="*/ 4354153 h 6373171"/>
              <a:gd name="connsiteX79" fmla="*/ 2778191 w 6454103"/>
              <a:gd name="connsiteY79" fmla="*/ 4399569 h 6373171"/>
              <a:gd name="connsiteX80" fmla="*/ 2769309 w 6454103"/>
              <a:gd name="connsiteY80" fmla="*/ 4414658 h 6373171"/>
              <a:gd name="connsiteX81" fmla="*/ 2802022 w 6454103"/>
              <a:gd name="connsiteY81" fmla="*/ 4432616 h 6373171"/>
              <a:gd name="connsiteX82" fmla="*/ 2948240 w 6454103"/>
              <a:gd name="connsiteY82" fmla="*/ 4779305 h 6373171"/>
              <a:gd name="connsiteX83" fmla="*/ 2947426 w 6454103"/>
              <a:gd name="connsiteY83" fmla="*/ 4781676 h 6373171"/>
              <a:gd name="connsiteX84" fmla="*/ 2972287 w 6454103"/>
              <a:gd name="connsiteY84" fmla="*/ 4784737 h 6373171"/>
              <a:gd name="connsiteX85" fmla="*/ 3373176 w 6454103"/>
              <a:gd name="connsiteY85" fmla="*/ 5292001 h 6373171"/>
              <a:gd name="connsiteX86" fmla="*/ 3372849 w 6454103"/>
              <a:gd name="connsiteY86" fmla="*/ 5294693 h 6373171"/>
              <a:gd name="connsiteX87" fmla="*/ 3392843 w 6454103"/>
              <a:gd name="connsiteY87" fmla="*/ 5286020 h 6373171"/>
              <a:gd name="connsiteX88" fmla="*/ 3756007 w 6454103"/>
              <a:gd name="connsiteY88" fmla="*/ 5270672 h 6373171"/>
              <a:gd name="connsiteX89" fmla="*/ 4245574 w 6454103"/>
              <a:gd name="connsiteY89" fmla="*/ 5951446 h 6373171"/>
              <a:gd name="connsiteX90" fmla="*/ 3510923 w 6454103"/>
              <a:gd name="connsiteY90" fmla="*/ 6355696 h 6373171"/>
              <a:gd name="connsiteX91" fmla="*/ 3009095 w 6454103"/>
              <a:gd name="connsiteY91" fmla="*/ 5787066 h 6373171"/>
              <a:gd name="connsiteX92" fmla="*/ 3011376 w 6454103"/>
              <a:gd name="connsiteY92" fmla="*/ 5766201 h 6373171"/>
              <a:gd name="connsiteX93" fmla="*/ 2951640 w 6454103"/>
              <a:gd name="connsiteY93" fmla="*/ 5782844 h 6373171"/>
              <a:gd name="connsiteX94" fmla="*/ 2747964 w 6454103"/>
              <a:gd name="connsiteY94" fmla="*/ 5777850 h 6373171"/>
              <a:gd name="connsiteX95" fmla="*/ 2359508 w 6454103"/>
              <a:gd name="connsiteY95" fmla="*/ 5168215 h 6373171"/>
              <a:gd name="connsiteX96" fmla="*/ 2392284 w 6454103"/>
              <a:gd name="connsiteY96" fmla="*/ 5070439 h 6373171"/>
              <a:gd name="connsiteX97" fmla="*/ 2437980 w 6454103"/>
              <a:gd name="connsiteY97" fmla="*/ 4991627 h 6373171"/>
              <a:gd name="connsiteX98" fmla="*/ 2394904 w 6454103"/>
              <a:gd name="connsiteY98" fmla="*/ 4967980 h 6373171"/>
              <a:gd name="connsiteX99" fmla="*/ 2248686 w 6454103"/>
              <a:gd name="connsiteY99" fmla="*/ 4621290 h 6373171"/>
              <a:gd name="connsiteX100" fmla="*/ 2349326 w 6454103"/>
              <a:gd name="connsiteY100" fmla="*/ 4453695 h 6373171"/>
              <a:gd name="connsiteX101" fmla="*/ 2364299 w 6454103"/>
              <a:gd name="connsiteY101" fmla="*/ 4442988 h 6373171"/>
              <a:gd name="connsiteX102" fmla="*/ 2350380 w 6454103"/>
              <a:gd name="connsiteY102" fmla="*/ 4425558 h 6373171"/>
              <a:gd name="connsiteX103" fmla="*/ 2317530 w 6454103"/>
              <a:gd name="connsiteY103" fmla="*/ 4246634 h 6373171"/>
              <a:gd name="connsiteX104" fmla="*/ 2424097 w 6454103"/>
              <a:gd name="connsiteY104" fmla="*/ 4099201 h 6373171"/>
              <a:gd name="connsiteX105" fmla="*/ 2452356 w 6454103"/>
              <a:gd name="connsiteY105" fmla="*/ 4085460 h 6373171"/>
              <a:gd name="connsiteX106" fmla="*/ 2429787 w 6454103"/>
              <a:gd name="connsiteY106" fmla="*/ 4028207 h 6373171"/>
              <a:gd name="connsiteX107" fmla="*/ 2431431 w 6454103"/>
              <a:gd name="connsiteY107" fmla="*/ 3950239 h 6373171"/>
              <a:gd name="connsiteX108" fmla="*/ 2589362 w 6454103"/>
              <a:gd name="connsiteY108" fmla="*/ 3800468 h 6373171"/>
              <a:gd name="connsiteX109" fmla="*/ 2630511 w 6454103"/>
              <a:gd name="connsiteY109" fmla="*/ 3801488 h 6373171"/>
              <a:gd name="connsiteX110" fmla="*/ 2628413 w 6454103"/>
              <a:gd name="connsiteY110" fmla="*/ 3795665 h 6373171"/>
              <a:gd name="connsiteX111" fmla="*/ 2630751 w 6454103"/>
              <a:gd name="connsiteY111" fmla="*/ 3725466 h 6373171"/>
              <a:gd name="connsiteX112" fmla="*/ 2766697 w 6454103"/>
              <a:gd name="connsiteY112" fmla="*/ 3588749 h 6373171"/>
              <a:gd name="connsiteX113" fmla="*/ 2784670 w 6454103"/>
              <a:gd name="connsiteY113" fmla="*/ 3588966 h 6373171"/>
              <a:gd name="connsiteX114" fmla="*/ 2784616 w 6454103"/>
              <a:gd name="connsiteY114" fmla="*/ 3579193 h 6373171"/>
              <a:gd name="connsiteX115" fmla="*/ 2940630 w 6454103"/>
              <a:gd name="connsiteY115" fmla="*/ 3495064 h 6373171"/>
              <a:gd name="connsiteX116" fmla="*/ 2949941 w 6454103"/>
              <a:gd name="connsiteY116" fmla="*/ 3498959 h 6373171"/>
              <a:gd name="connsiteX117" fmla="*/ 2938831 w 6454103"/>
              <a:gd name="connsiteY117" fmla="*/ 3490279 h 6373171"/>
              <a:gd name="connsiteX118" fmla="*/ 2920667 w 6454103"/>
              <a:gd name="connsiteY118" fmla="*/ 3433970 h 6373171"/>
              <a:gd name="connsiteX119" fmla="*/ 2961271 w 6454103"/>
              <a:gd name="connsiteY119" fmla="*/ 3390934 h 6373171"/>
              <a:gd name="connsiteX120" fmla="*/ 1852456 w 6454103"/>
              <a:gd name="connsiteY120" fmla="*/ 3074803 h 6373171"/>
              <a:gd name="connsiteX121" fmla="*/ 1989210 w 6454103"/>
              <a:gd name="connsiteY121" fmla="*/ 3080124 h 6373171"/>
              <a:gd name="connsiteX122" fmla="*/ 2017805 w 6454103"/>
              <a:gd name="connsiteY122" fmla="*/ 3093151 h 6373171"/>
              <a:gd name="connsiteX123" fmla="*/ 2047555 w 6454103"/>
              <a:gd name="connsiteY123" fmla="*/ 3039279 h 6373171"/>
              <a:gd name="connsiteX124" fmla="*/ 2108699 w 6454103"/>
              <a:gd name="connsiteY124" fmla="*/ 2990873 h 6373171"/>
              <a:gd name="connsiteX125" fmla="*/ 2324757 w 6454103"/>
              <a:gd name="connsiteY125" fmla="*/ 3017184 h 6373171"/>
              <a:gd name="connsiteX126" fmla="*/ 2350188 w 6454103"/>
              <a:gd name="connsiteY126" fmla="*/ 3049551 h 6373171"/>
              <a:gd name="connsiteX127" fmla="*/ 2353339 w 6454103"/>
              <a:gd name="connsiteY127" fmla="*/ 3044223 h 6373171"/>
              <a:gd name="connsiteX128" fmla="*/ 2408936 w 6454103"/>
              <a:gd name="connsiteY128" fmla="*/ 3001302 h 6373171"/>
              <a:gd name="connsiteX129" fmla="*/ 2600926 w 6454103"/>
              <a:gd name="connsiteY129" fmla="*/ 3018984 h 6373171"/>
              <a:gd name="connsiteX130" fmla="*/ 2612210 w 6454103"/>
              <a:gd name="connsiteY130" fmla="*/ 3032975 h 6373171"/>
              <a:gd name="connsiteX131" fmla="*/ 2619708 w 6454103"/>
              <a:gd name="connsiteY131" fmla="*/ 3026708 h 6373171"/>
              <a:gd name="connsiteX132" fmla="*/ 2783950 w 6454103"/>
              <a:gd name="connsiteY132" fmla="*/ 3093361 h 6373171"/>
              <a:gd name="connsiteX133" fmla="*/ 2786880 w 6454103"/>
              <a:gd name="connsiteY133" fmla="*/ 3103019 h 6373171"/>
              <a:gd name="connsiteX134" fmla="*/ 2786492 w 6454103"/>
              <a:gd name="connsiteY134" fmla="*/ 3088926 h 6373171"/>
              <a:gd name="connsiteX135" fmla="*/ 2818322 w 6454103"/>
              <a:gd name="connsiteY135" fmla="*/ 3039051 h 6373171"/>
              <a:gd name="connsiteX136" fmla="*/ 2929026 w 6454103"/>
              <a:gd name="connsiteY136" fmla="*/ 3098291 h 6373171"/>
              <a:gd name="connsiteX137" fmla="*/ 2911221 w 6454103"/>
              <a:gd name="connsiteY137" fmla="*/ 3222580 h 6373171"/>
              <a:gd name="connsiteX138" fmla="*/ 2800517 w 6454103"/>
              <a:gd name="connsiteY138" fmla="*/ 3163341 h 6373171"/>
              <a:gd name="connsiteX139" fmla="*/ 2798444 w 6454103"/>
              <a:gd name="connsiteY139" fmla="*/ 3157253 h 6373171"/>
              <a:gd name="connsiteX140" fmla="*/ 2796202 w 6454103"/>
              <a:gd name="connsiteY140" fmla="*/ 3193077 h 6373171"/>
              <a:gd name="connsiteX141" fmla="*/ 2740421 w 6454103"/>
              <a:gd name="connsiteY141" fmla="*/ 3265184 h 6373171"/>
              <a:gd name="connsiteX142" fmla="*/ 2649285 w 6454103"/>
              <a:gd name="connsiteY142" fmla="*/ 3267444 h 6373171"/>
              <a:gd name="connsiteX143" fmla="*/ 2621102 w 6454103"/>
              <a:gd name="connsiteY143" fmla="*/ 3249335 h 6373171"/>
              <a:gd name="connsiteX144" fmla="*/ 2616095 w 6454103"/>
              <a:gd name="connsiteY144" fmla="*/ 3257801 h 6373171"/>
              <a:gd name="connsiteX145" fmla="*/ 2560497 w 6454103"/>
              <a:gd name="connsiteY145" fmla="*/ 3300723 h 6373171"/>
              <a:gd name="connsiteX146" fmla="*/ 2368508 w 6454103"/>
              <a:gd name="connsiteY146" fmla="*/ 3283040 h 6373171"/>
              <a:gd name="connsiteX147" fmla="*/ 2361141 w 6454103"/>
              <a:gd name="connsiteY147" fmla="*/ 3273906 h 6373171"/>
              <a:gd name="connsiteX148" fmla="*/ 2348864 w 6454103"/>
              <a:gd name="connsiteY148" fmla="*/ 3296136 h 6373171"/>
              <a:gd name="connsiteX149" fmla="*/ 2287720 w 6454103"/>
              <a:gd name="connsiteY149" fmla="*/ 3344543 h 6373171"/>
              <a:gd name="connsiteX150" fmla="*/ 2212508 w 6454103"/>
              <a:gd name="connsiteY150" fmla="*/ 3365157 h 6373171"/>
              <a:gd name="connsiteX151" fmla="*/ 2151479 w 6454103"/>
              <a:gd name="connsiteY151" fmla="*/ 3357237 h 6373171"/>
              <a:gd name="connsiteX152" fmla="*/ 2145048 w 6454103"/>
              <a:gd name="connsiteY152" fmla="*/ 3387993 h 6373171"/>
              <a:gd name="connsiteX153" fmla="*/ 2028065 w 6454103"/>
              <a:gd name="connsiteY153" fmla="*/ 3527307 h 6373171"/>
              <a:gd name="connsiteX154" fmla="*/ 1983285 w 6454103"/>
              <a:gd name="connsiteY154" fmla="*/ 3544418 h 6373171"/>
              <a:gd name="connsiteX155" fmla="*/ 1965996 w 6454103"/>
              <a:gd name="connsiteY155" fmla="*/ 3547185 h 6373171"/>
              <a:gd name="connsiteX156" fmla="*/ 1972996 w 6454103"/>
              <a:gd name="connsiteY156" fmla="*/ 3583840 h 6373171"/>
              <a:gd name="connsiteX157" fmla="*/ 1798930 w 6454103"/>
              <a:gd name="connsiteY157" fmla="*/ 3917417 h 6373171"/>
              <a:gd name="connsiteX158" fmla="*/ 1796585 w 6454103"/>
              <a:gd name="connsiteY158" fmla="*/ 3918301 h 6373171"/>
              <a:gd name="connsiteX159" fmla="*/ 1810064 w 6454103"/>
              <a:gd name="connsiteY159" fmla="*/ 3939413 h 6373171"/>
              <a:gd name="connsiteX160" fmla="*/ 1674481 w 6454103"/>
              <a:gd name="connsiteY160" fmla="*/ 4571589 h 6373171"/>
              <a:gd name="connsiteX161" fmla="*/ 1672198 w 6454103"/>
              <a:gd name="connsiteY161" fmla="*/ 4573052 h 6373171"/>
              <a:gd name="connsiteX162" fmla="*/ 1691621 w 6454103"/>
              <a:gd name="connsiteY162" fmla="*/ 4582938 h 6373171"/>
              <a:gd name="connsiteX163" fmla="*/ 1934823 w 6454103"/>
              <a:gd name="connsiteY163" fmla="*/ 4853079 h 6373171"/>
              <a:gd name="connsiteX164" fmla="*/ 1721999 w 6454103"/>
              <a:gd name="connsiteY164" fmla="*/ 5664150 h 6373171"/>
              <a:gd name="connsiteX165" fmla="*/ 942365 w 6454103"/>
              <a:gd name="connsiteY165" fmla="*/ 5355443 h 6373171"/>
              <a:gd name="connsiteX166" fmla="*/ 1060939 w 6454103"/>
              <a:gd name="connsiteY166" fmla="*/ 4606369 h 6373171"/>
              <a:gd name="connsiteX167" fmla="*/ 1078475 w 6454103"/>
              <a:gd name="connsiteY167" fmla="*/ 4594834 h 6373171"/>
              <a:gd name="connsiteX168" fmla="*/ 1027588 w 6454103"/>
              <a:gd name="connsiteY168" fmla="*/ 4559394 h 6373171"/>
              <a:gd name="connsiteX169" fmla="*/ 901675 w 6454103"/>
              <a:gd name="connsiteY169" fmla="*/ 4399222 h 6373171"/>
              <a:gd name="connsiteX170" fmla="*/ 1124085 w 6454103"/>
              <a:gd name="connsiteY170" fmla="*/ 3711410 h 6373171"/>
              <a:gd name="connsiteX171" fmla="*/ 1220330 w 6454103"/>
              <a:gd name="connsiteY171" fmla="*/ 3674379 h 6373171"/>
              <a:gd name="connsiteX172" fmla="*/ 1310190 w 6454103"/>
              <a:gd name="connsiteY172" fmla="*/ 3659390 h 6373171"/>
              <a:gd name="connsiteX173" fmla="*/ 1300973 w 6454103"/>
              <a:gd name="connsiteY173" fmla="*/ 3611122 h 6373171"/>
              <a:gd name="connsiteX174" fmla="*/ 1475038 w 6454103"/>
              <a:gd name="connsiteY174" fmla="*/ 3277544 h 6373171"/>
              <a:gd name="connsiteX175" fmla="*/ 1668336 w 6454103"/>
              <a:gd name="connsiteY175" fmla="*/ 3248340 h 6373171"/>
              <a:gd name="connsiteX176" fmla="*/ 1686128 w 6454103"/>
              <a:gd name="connsiteY176" fmla="*/ 3253060 h 6373171"/>
              <a:gd name="connsiteX177" fmla="*/ 1690694 w 6454103"/>
              <a:gd name="connsiteY177" fmla="*/ 3231227 h 6373171"/>
              <a:gd name="connsiteX178" fmla="*/ 1807677 w 6454103"/>
              <a:gd name="connsiteY178" fmla="*/ 3091914 h 6373171"/>
              <a:gd name="connsiteX179" fmla="*/ 1852456 w 6454103"/>
              <a:gd name="connsiteY179" fmla="*/ 3074803 h 6373171"/>
              <a:gd name="connsiteX180" fmla="*/ 5681433 w 6454103"/>
              <a:gd name="connsiteY180" fmla="*/ 1581620 h 6373171"/>
              <a:gd name="connsiteX181" fmla="*/ 5897923 w 6454103"/>
              <a:gd name="connsiteY181" fmla="*/ 1532306 h 6373171"/>
              <a:gd name="connsiteX182" fmla="*/ 6454103 w 6454103"/>
              <a:gd name="connsiteY182" fmla="*/ 2159836 h 6373171"/>
              <a:gd name="connsiteX183" fmla="*/ 6010013 w 6454103"/>
              <a:gd name="connsiteY183" fmla="*/ 2774617 h 6373171"/>
              <a:gd name="connsiteX184" fmla="*/ 5989158 w 6454103"/>
              <a:gd name="connsiteY184" fmla="*/ 2776989 h 6373171"/>
              <a:gd name="connsiteX185" fmla="*/ 6018554 w 6454103"/>
              <a:gd name="connsiteY185" fmla="*/ 2831590 h 6373171"/>
              <a:gd name="connsiteX186" fmla="*/ 6058559 w 6454103"/>
              <a:gd name="connsiteY186" fmla="*/ 3031362 h 6373171"/>
              <a:gd name="connsiteX187" fmla="*/ 5549492 w 6454103"/>
              <a:gd name="connsiteY187" fmla="*/ 3544591 h 6373171"/>
              <a:gd name="connsiteX188" fmla="*/ 5446897 w 6454103"/>
              <a:gd name="connsiteY188" fmla="*/ 3534164 h 6373171"/>
              <a:gd name="connsiteX189" fmla="*/ 5359954 w 6454103"/>
              <a:gd name="connsiteY189" fmla="*/ 3506955 h 6373171"/>
              <a:gd name="connsiteX190" fmla="*/ 5346379 w 6454103"/>
              <a:gd name="connsiteY190" fmla="*/ 3554183 h 6373171"/>
              <a:gd name="connsiteX191" fmla="*/ 5040425 w 6454103"/>
              <a:gd name="connsiteY191" fmla="*/ 3773193 h 6373171"/>
              <a:gd name="connsiteX192" fmla="*/ 4854774 w 6454103"/>
              <a:gd name="connsiteY192" fmla="*/ 3711952 h 6373171"/>
              <a:gd name="connsiteX193" fmla="*/ 4841031 w 6454103"/>
              <a:gd name="connsiteY193" fmla="*/ 3699706 h 6373171"/>
              <a:gd name="connsiteX194" fmla="*/ 4827097 w 6454103"/>
              <a:gd name="connsiteY194" fmla="*/ 3717123 h 6373171"/>
              <a:gd name="connsiteX195" fmla="*/ 4659808 w 6454103"/>
              <a:gd name="connsiteY195" fmla="*/ 3788588 h 6373171"/>
              <a:gd name="connsiteX196" fmla="*/ 4492517 w 6454103"/>
              <a:gd name="connsiteY196" fmla="*/ 3717123 h 6373171"/>
              <a:gd name="connsiteX197" fmla="*/ 4472888 w 6454103"/>
              <a:gd name="connsiteY197" fmla="*/ 3692586 h 6373171"/>
              <a:gd name="connsiteX198" fmla="*/ 4422015 w 6454103"/>
              <a:gd name="connsiteY198" fmla="*/ 3727215 h 6373171"/>
              <a:gd name="connsiteX199" fmla="*/ 4345600 w 6454103"/>
              <a:gd name="connsiteY199" fmla="*/ 3742790 h 6373171"/>
              <a:gd name="connsiteX200" fmla="*/ 4164713 w 6454103"/>
              <a:gd name="connsiteY200" fmla="*/ 3621739 h 6373171"/>
              <a:gd name="connsiteX201" fmla="*/ 4156642 w 6454103"/>
              <a:gd name="connsiteY201" fmla="*/ 3581376 h 6373171"/>
              <a:gd name="connsiteX202" fmla="*/ 4151424 w 6454103"/>
              <a:gd name="connsiteY202" fmla="*/ 3584706 h 6373171"/>
              <a:gd name="connsiteX203" fmla="*/ 4082436 w 6454103"/>
              <a:gd name="connsiteY203" fmla="*/ 3597892 h 6373171"/>
              <a:gd name="connsiteX204" fmla="*/ 3919125 w 6454103"/>
              <a:gd name="connsiteY204" fmla="*/ 3495409 h 6373171"/>
              <a:gd name="connsiteX205" fmla="*/ 3915377 w 6454103"/>
              <a:gd name="connsiteY205" fmla="*/ 3477830 h 6373171"/>
              <a:gd name="connsiteX206" fmla="*/ 3905856 w 6454103"/>
              <a:gd name="connsiteY206" fmla="*/ 3480036 h 6373171"/>
              <a:gd name="connsiteX207" fmla="*/ 3789420 w 6454103"/>
              <a:gd name="connsiteY207" fmla="*/ 3346392 h 6373171"/>
              <a:gd name="connsiteX208" fmla="*/ 3791168 w 6454103"/>
              <a:gd name="connsiteY208" fmla="*/ 3336452 h 6373171"/>
              <a:gd name="connsiteX209" fmla="*/ 3785149 w 6454103"/>
              <a:gd name="connsiteY209" fmla="*/ 3349201 h 6373171"/>
              <a:gd name="connsiteX210" fmla="*/ 3734226 w 6454103"/>
              <a:gd name="connsiteY210" fmla="*/ 3379325 h 6373171"/>
              <a:gd name="connsiteX211" fmla="*/ 3662208 w 6454103"/>
              <a:gd name="connsiteY211" fmla="*/ 3276474 h 6373171"/>
              <a:gd name="connsiteX212" fmla="*/ 3734225 w 6454103"/>
              <a:gd name="connsiteY212" fmla="*/ 3173623 h 6373171"/>
              <a:gd name="connsiteX213" fmla="*/ 3806243 w 6454103"/>
              <a:gd name="connsiteY213" fmla="*/ 3276474 h 6373171"/>
              <a:gd name="connsiteX214" fmla="*/ 3805343 w 6454103"/>
              <a:gd name="connsiteY214" fmla="*/ 3282841 h 6373171"/>
              <a:gd name="connsiteX215" fmla="*/ 3823523 w 6454103"/>
              <a:gd name="connsiteY215" fmla="*/ 3251891 h 6373171"/>
              <a:gd name="connsiteX216" fmla="*/ 3905856 w 6454103"/>
              <a:gd name="connsiteY216" fmla="*/ 3212748 h 6373171"/>
              <a:gd name="connsiteX217" fmla="*/ 3988189 w 6454103"/>
              <a:gd name="connsiteY217" fmla="*/ 3251891 h 6373171"/>
              <a:gd name="connsiteX218" fmla="*/ 4005156 w 6454103"/>
              <a:gd name="connsiteY218" fmla="*/ 3280776 h 6373171"/>
              <a:gd name="connsiteX219" fmla="*/ 4013446 w 6454103"/>
              <a:gd name="connsiteY219" fmla="*/ 3275484 h 6373171"/>
              <a:gd name="connsiteX220" fmla="*/ 4082436 w 6454103"/>
              <a:gd name="connsiteY220" fmla="*/ 3262298 h 6373171"/>
              <a:gd name="connsiteX221" fmla="*/ 4245745 w 6454103"/>
              <a:gd name="connsiteY221" fmla="*/ 3364781 h 6373171"/>
              <a:gd name="connsiteX222" fmla="*/ 4248193 w 6454103"/>
              <a:gd name="connsiteY222" fmla="*/ 3376257 h 6373171"/>
              <a:gd name="connsiteX223" fmla="*/ 4269186 w 6454103"/>
              <a:gd name="connsiteY223" fmla="*/ 3361968 h 6373171"/>
              <a:gd name="connsiteX224" fmla="*/ 4345601 w 6454103"/>
              <a:gd name="connsiteY224" fmla="*/ 3346392 h 6373171"/>
              <a:gd name="connsiteX225" fmla="*/ 4422015 w 6454103"/>
              <a:gd name="connsiteY225" fmla="*/ 3361968 h 6373171"/>
              <a:gd name="connsiteX226" fmla="*/ 4472888 w 6454103"/>
              <a:gd name="connsiteY226" fmla="*/ 3396596 h 6373171"/>
              <a:gd name="connsiteX227" fmla="*/ 4492517 w 6454103"/>
              <a:gd name="connsiteY227" fmla="*/ 3372059 h 6373171"/>
              <a:gd name="connsiteX228" fmla="*/ 4659807 w 6454103"/>
              <a:gd name="connsiteY228" fmla="*/ 3300594 h 6373171"/>
              <a:gd name="connsiteX229" fmla="*/ 4707487 w 6454103"/>
              <a:gd name="connsiteY229" fmla="*/ 3305551 h 6373171"/>
              <a:gd name="connsiteX230" fmla="*/ 4724163 w 6454103"/>
              <a:gd name="connsiteY230" fmla="*/ 3310890 h 6373171"/>
              <a:gd name="connsiteX231" fmla="*/ 4734472 w 6454103"/>
              <a:gd name="connsiteY231" fmla="*/ 3275025 h 6373171"/>
              <a:gd name="connsiteX232" fmla="*/ 5040425 w 6454103"/>
              <a:gd name="connsiteY232" fmla="*/ 3056015 h 6373171"/>
              <a:gd name="connsiteX233" fmla="*/ 5042917 w 6454103"/>
              <a:gd name="connsiteY233" fmla="*/ 3056286 h 6373171"/>
              <a:gd name="connsiteX234" fmla="*/ 5040425 w 6454103"/>
              <a:gd name="connsiteY234" fmla="*/ 3031362 h 6373171"/>
              <a:gd name="connsiteX235" fmla="*/ 5446898 w 6454103"/>
              <a:gd name="connsiteY235" fmla="*/ 2528560 h 6373171"/>
              <a:gd name="connsiteX236" fmla="*/ 5449595 w 6454103"/>
              <a:gd name="connsiteY236" fmla="*/ 2528286 h 6373171"/>
              <a:gd name="connsiteX237" fmla="*/ 5436730 w 6454103"/>
              <a:gd name="connsiteY237" fmla="*/ 2510694 h 6373171"/>
              <a:gd name="connsiteX238" fmla="*/ 5341743 w 6454103"/>
              <a:gd name="connsiteY238" fmla="*/ 2159836 h 6373171"/>
              <a:gd name="connsiteX239" fmla="*/ 5681433 w 6454103"/>
              <a:gd name="connsiteY239" fmla="*/ 1581620 h 6373171"/>
              <a:gd name="connsiteX240" fmla="*/ 1073368 w 6454103"/>
              <a:gd name="connsiteY240" fmla="*/ 1772551 h 6373171"/>
              <a:gd name="connsiteX241" fmla="*/ 1463229 w 6454103"/>
              <a:gd name="connsiteY241" fmla="*/ 1785944 h 6373171"/>
              <a:gd name="connsiteX242" fmla="*/ 1552141 w 6454103"/>
              <a:gd name="connsiteY242" fmla="*/ 1838184 h 6373171"/>
              <a:gd name="connsiteX243" fmla="*/ 1619831 w 6454103"/>
              <a:gd name="connsiteY243" fmla="*/ 1899155 h 6373171"/>
              <a:gd name="connsiteX244" fmla="*/ 1651856 w 6454103"/>
              <a:gd name="connsiteY244" fmla="*/ 1861883 h 6373171"/>
              <a:gd name="connsiteX245" fmla="*/ 2021250 w 6454103"/>
              <a:gd name="connsiteY245" fmla="*/ 1790326 h 6373171"/>
              <a:gd name="connsiteX246" fmla="*/ 2164481 w 6454103"/>
              <a:gd name="connsiteY246" fmla="*/ 1923373 h 6373171"/>
              <a:gd name="connsiteX247" fmla="*/ 2171869 w 6454103"/>
              <a:gd name="connsiteY247" fmla="*/ 1940233 h 6373171"/>
              <a:gd name="connsiteX248" fmla="*/ 2191795 w 6454103"/>
              <a:gd name="connsiteY248" fmla="*/ 1930209 h 6373171"/>
              <a:gd name="connsiteX249" fmla="*/ 2373647 w 6454103"/>
              <a:gd name="connsiteY249" fmla="*/ 1934975 h 6373171"/>
              <a:gd name="connsiteX250" fmla="*/ 2495927 w 6454103"/>
              <a:gd name="connsiteY250" fmla="*/ 2069663 h 6373171"/>
              <a:gd name="connsiteX251" fmla="*/ 2503543 w 6454103"/>
              <a:gd name="connsiteY251" fmla="*/ 2100149 h 6373171"/>
              <a:gd name="connsiteX252" fmla="*/ 2564220 w 6454103"/>
              <a:gd name="connsiteY252" fmla="*/ 2089875 h 6373171"/>
              <a:gd name="connsiteX253" fmla="*/ 2640172 w 6454103"/>
              <a:gd name="connsiteY253" fmla="*/ 2107567 h 6373171"/>
              <a:gd name="connsiteX254" fmla="*/ 2754144 w 6454103"/>
              <a:gd name="connsiteY254" fmla="*/ 2292997 h 6373171"/>
              <a:gd name="connsiteX255" fmla="*/ 2744657 w 6454103"/>
              <a:gd name="connsiteY255" fmla="*/ 2333051 h 6373171"/>
              <a:gd name="connsiteX256" fmla="*/ 2750788 w 6454103"/>
              <a:gd name="connsiteY256" fmla="*/ 2332198 h 6373171"/>
              <a:gd name="connsiteX257" fmla="*/ 2818994 w 6454103"/>
              <a:gd name="connsiteY257" fmla="*/ 2348967 h 6373171"/>
              <a:gd name="connsiteX258" fmla="*/ 2924727 w 6454103"/>
              <a:gd name="connsiteY258" fmla="*/ 2510192 h 6373171"/>
              <a:gd name="connsiteX259" fmla="*/ 2920808 w 6454103"/>
              <a:gd name="connsiteY259" fmla="*/ 2527734 h 6373171"/>
              <a:gd name="connsiteX260" fmla="*/ 2930381 w 6454103"/>
              <a:gd name="connsiteY260" fmla="*/ 2529697 h 6373171"/>
              <a:gd name="connsiteX261" fmla="*/ 2980518 w 6454103"/>
              <a:gd name="connsiteY261" fmla="*/ 2699710 h 6373171"/>
              <a:gd name="connsiteX262" fmla="*/ 2974786 w 6454103"/>
              <a:gd name="connsiteY262" fmla="*/ 2708016 h 6373171"/>
              <a:gd name="connsiteX263" fmla="*/ 2985571 w 6454103"/>
              <a:gd name="connsiteY263" fmla="*/ 2698936 h 6373171"/>
              <a:gd name="connsiteX264" fmla="*/ 3044417 w 6454103"/>
              <a:gd name="connsiteY264" fmla="*/ 2692779 h 6373171"/>
              <a:gd name="connsiteX265" fmla="*/ 3067011 w 6454103"/>
              <a:gd name="connsiteY265" fmla="*/ 2816287 h 6373171"/>
              <a:gd name="connsiteX266" fmla="*/ 2958679 w 6454103"/>
              <a:gd name="connsiteY266" fmla="*/ 2879761 h 6373171"/>
              <a:gd name="connsiteX267" fmla="*/ 2936084 w 6454103"/>
              <a:gd name="connsiteY267" fmla="*/ 2756253 h 6373171"/>
              <a:gd name="connsiteX268" fmla="*/ 2939556 w 6454103"/>
              <a:gd name="connsiteY268" fmla="*/ 2750840 h 6373171"/>
              <a:gd name="connsiteX269" fmla="*/ 2910131 w 6454103"/>
              <a:gd name="connsiteY269" fmla="*/ 2771397 h 6373171"/>
              <a:gd name="connsiteX270" fmla="*/ 2818975 w 6454103"/>
              <a:gd name="connsiteY270" fmla="*/ 2772661 h 6373171"/>
              <a:gd name="connsiteX271" fmla="*/ 2760450 w 6454103"/>
              <a:gd name="connsiteY271" fmla="*/ 2702763 h 6373171"/>
              <a:gd name="connsiteX272" fmla="*/ 2757066 w 6454103"/>
              <a:gd name="connsiteY272" fmla="*/ 2669435 h 6373171"/>
              <a:gd name="connsiteX273" fmla="*/ 2747325 w 6454103"/>
              <a:gd name="connsiteY273" fmla="*/ 2670790 h 6373171"/>
              <a:gd name="connsiteX274" fmla="*/ 2679117 w 6454103"/>
              <a:gd name="connsiteY274" fmla="*/ 2654021 h 6373171"/>
              <a:gd name="connsiteX275" fmla="*/ 2573385 w 6454103"/>
              <a:gd name="connsiteY275" fmla="*/ 2492796 h 6373171"/>
              <a:gd name="connsiteX276" fmla="*/ 2575944 w 6454103"/>
              <a:gd name="connsiteY276" fmla="*/ 2481345 h 6373171"/>
              <a:gd name="connsiteX277" fmla="*/ 2550906 w 6454103"/>
              <a:gd name="connsiteY277" fmla="*/ 2485583 h 6373171"/>
              <a:gd name="connsiteX278" fmla="*/ 2474953 w 6454103"/>
              <a:gd name="connsiteY278" fmla="*/ 2467892 h 6373171"/>
              <a:gd name="connsiteX279" fmla="*/ 2411984 w 6454103"/>
              <a:gd name="connsiteY279" fmla="*/ 2421884 h 6373171"/>
              <a:gd name="connsiteX280" fmla="*/ 2380173 w 6454103"/>
              <a:gd name="connsiteY280" fmla="*/ 2369203 h 6373171"/>
              <a:gd name="connsiteX281" fmla="*/ 2352104 w 6454103"/>
              <a:gd name="connsiteY281" fmla="*/ 2383326 h 6373171"/>
              <a:gd name="connsiteX282" fmla="*/ 2170251 w 6454103"/>
              <a:gd name="connsiteY282" fmla="*/ 2378560 h 6373171"/>
              <a:gd name="connsiteX283" fmla="*/ 2128975 w 6454103"/>
              <a:gd name="connsiteY283" fmla="*/ 2354181 h 6373171"/>
              <a:gd name="connsiteX284" fmla="*/ 2116043 w 6454103"/>
              <a:gd name="connsiteY284" fmla="*/ 2342377 h 6373171"/>
              <a:gd name="connsiteX285" fmla="*/ 2091723 w 6454103"/>
              <a:gd name="connsiteY285" fmla="*/ 2370682 h 6373171"/>
              <a:gd name="connsiteX286" fmla="*/ 1722329 w 6454103"/>
              <a:gd name="connsiteY286" fmla="*/ 2442238 h 6373171"/>
              <a:gd name="connsiteX287" fmla="*/ 1720177 w 6454103"/>
              <a:gd name="connsiteY287" fmla="*/ 2440953 h 6373171"/>
              <a:gd name="connsiteX288" fmla="*/ 1712053 w 6454103"/>
              <a:gd name="connsiteY288" fmla="*/ 2464648 h 6373171"/>
              <a:gd name="connsiteX289" fmla="*/ 1133002 w 6454103"/>
              <a:gd name="connsiteY289" fmla="*/ 2752274 h 6373171"/>
              <a:gd name="connsiteX290" fmla="*/ 1130435 w 6454103"/>
              <a:gd name="connsiteY290" fmla="*/ 2751399 h 6373171"/>
              <a:gd name="connsiteX291" fmla="*/ 1134797 w 6454103"/>
              <a:gd name="connsiteY291" fmla="*/ 2772752 h 6373171"/>
              <a:gd name="connsiteX292" fmla="*/ 1074901 w 6454103"/>
              <a:gd name="connsiteY292" fmla="*/ 3131272 h 6373171"/>
              <a:gd name="connsiteX293" fmla="*/ 307779 w 6454103"/>
              <a:gd name="connsiteY293" fmla="*/ 3469877 h 6373171"/>
              <a:gd name="connsiteX294" fmla="*/ 63770 w 6454103"/>
              <a:gd name="connsiteY294" fmla="*/ 2667637 h 6373171"/>
              <a:gd name="connsiteX295" fmla="*/ 723689 w 6454103"/>
              <a:gd name="connsiteY295" fmla="*/ 2293901 h 6373171"/>
              <a:gd name="connsiteX296" fmla="*/ 743635 w 6454103"/>
              <a:gd name="connsiteY296" fmla="*/ 2300437 h 6373171"/>
              <a:gd name="connsiteX297" fmla="*/ 739672 w 6454103"/>
              <a:gd name="connsiteY297" fmla="*/ 2238553 h 6373171"/>
              <a:gd name="connsiteX298" fmla="*/ 786574 w 6454103"/>
              <a:gd name="connsiteY298" fmla="*/ 2040287 h 6373171"/>
              <a:gd name="connsiteX299" fmla="*/ 1073368 w 6454103"/>
              <a:gd name="connsiteY299" fmla="*/ 1772551 h 6373171"/>
              <a:gd name="connsiteX300" fmla="*/ 3856584 w 6454103"/>
              <a:gd name="connsiteY300" fmla="*/ 45757 h 6373171"/>
              <a:gd name="connsiteX301" fmla="*/ 3935300 w 6454103"/>
              <a:gd name="connsiteY301" fmla="*/ 18692 h 6373171"/>
              <a:gd name="connsiteX302" fmla="*/ 4496181 w 6454103"/>
              <a:gd name="connsiteY302" fmla="*/ 146419 h 6373171"/>
              <a:gd name="connsiteX303" fmla="*/ 4706453 w 6454103"/>
              <a:gd name="connsiteY303" fmla="*/ 875086 h 6373171"/>
              <a:gd name="connsiteX304" fmla="*/ 4695464 w 6454103"/>
              <a:gd name="connsiteY304" fmla="*/ 892969 h 6373171"/>
              <a:gd name="connsiteX305" fmla="*/ 4756577 w 6454103"/>
              <a:gd name="connsiteY305" fmla="*/ 903485 h 6373171"/>
              <a:gd name="connsiteX306" fmla="*/ 4938531 w 6454103"/>
              <a:gd name="connsiteY306" fmla="*/ 995146 h 6373171"/>
              <a:gd name="connsiteX307" fmla="*/ 5028788 w 6454103"/>
              <a:gd name="connsiteY307" fmla="*/ 1712367 h 6373171"/>
              <a:gd name="connsiteX308" fmla="*/ 4957329 w 6454103"/>
              <a:gd name="connsiteY308" fmla="*/ 1786718 h 6373171"/>
              <a:gd name="connsiteX309" fmla="*/ 4882306 w 6454103"/>
              <a:gd name="connsiteY309" fmla="*/ 1838399 h 6373171"/>
              <a:gd name="connsiteX310" fmla="*/ 4911122 w 6454103"/>
              <a:gd name="connsiteY310" fmla="*/ 1878203 h 6373171"/>
              <a:gd name="connsiteX311" fmla="*/ 4894942 w 6454103"/>
              <a:gd name="connsiteY311" fmla="*/ 2254117 h 6373171"/>
              <a:gd name="connsiteX312" fmla="*/ 4732271 w 6454103"/>
              <a:gd name="connsiteY312" fmla="*/ 2362536 h 6373171"/>
              <a:gd name="connsiteX313" fmla="*/ 4714156 w 6454103"/>
              <a:gd name="connsiteY313" fmla="*/ 2365807 h 6373171"/>
              <a:gd name="connsiteX314" fmla="*/ 4719278 w 6454103"/>
              <a:gd name="connsiteY314" fmla="*/ 2387516 h 6373171"/>
              <a:gd name="connsiteX315" fmla="*/ 4672414 w 6454103"/>
              <a:gd name="connsiteY315" fmla="*/ 2563290 h 6373171"/>
              <a:gd name="connsiteX316" fmla="*/ 4513011 w 6454103"/>
              <a:gd name="connsiteY316" fmla="*/ 2650950 h 6373171"/>
              <a:gd name="connsiteX317" fmla="*/ 4481591 w 6454103"/>
              <a:gd name="connsiteY317" fmla="*/ 2651278 h 6373171"/>
              <a:gd name="connsiteX318" fmla="*/ 4477493 w 6454103"/>
              <a:gd name="connsiteY318" fmla="*/ 2712682 h 6373171"/>
              <a:gd name="connsiteX319" fmla="*/ 4442647 w 6454103"/>
              <a:gd name="connsiteY319" fmla="*/ 2782450 h 6373171"/>
              <a:gd name="connsiteX320" fmla="*/ 4235820 w 6454103"/>
              <a:gd name="connsiteY320" fmla="*/ 2850245 h 6373171"/>
              <a:gd name="connsiteX321" fmla="*/ 4199064 w 6454103"/>
              <a:gd name="connsiteY321" fmla="*/ 2831716 h 6373171"/>
              <a:gd name="connsiteX322" fmla="*/ 4198469 w 6454103"/>
              <a:gd name="connsiteY322" fmla="*/ 2837877 h 6373171"/>
              <a:gd name="connsiteX323" fmla="*/ 4166320 w 6454103"/>
              <a:gd name="connsiteY323" fmla="*/ 2900325 h 6373171"/>
              <a:gd name="connsiteX324" fmla="*/ 3984949 w 6454103"/>
              <a:gd name="connsiteY324" fmla="*/ 2965728 h 6373171"/>
              <a:gd name="connsiteX325" fmla="*/ 3968797 w 6454103"/>
              <a:gd name="connsiteY325" fmla="*/ 2957842 h 6373171"/>
              <a:gd name="connsiteX326" fmla="*/ 3964664 w 6454103"/>
              <a:gd name="connsiteY326" fmla="*/ 2966699 h 6373171"/>
              <a:gd name="connsiteX327" fmla="*/ 3787656 w 6454103"/>
              <a:gd name="connsiteY327" fmla="*/ 2975984 h 6373171"/>
              <a:gd name="connsiteX328" fmla="*/ 3780908 w 6454103"/>
              <a:gd name="connsiteY328" fmla="*/ 2968480 h 6373171"/>
              <a:gd name="connsiteX329" fmla="*/ 3787235 w 6454103"/>
              <a:gd name="connsiteY329" fmla="*/ 2981079 h 6373171"/>
              <a:gd name="connsiteX330" fmla="*/ 3779559 w 6454103"/>
              <a:gd name="connsiteY330" fmla="*/ 3039745 h 6373171"/>
              <a:gd name="connsiteX331" fmla="*/ 3654180 w 6454103"/>
              <a:gd name="connsiteY331" fmla="*/ 3033041 h 6373171"/>
              <a:gd name="connsiteX332" fmla="*/ 3617598 w 6454103"/>
              <a:gd name="connsiteY332" fmla="*/ 2912930 h 6373171"/>
              <a:gd name="connsiteX333" fmla="*/ 3742977 w 6454103"/>
              <a:gd name="connsiteY333" fmla="*/ 2919634 h 6373171"/>
              <a:gd name="connsiteX334" fmla="*/ 3747435 w 6454103"/>
              <a:gd name="connsiteY334" fmla="*/ 2924268 h 6373171"/>
              <a:gd name="connsiteX335" fmla="*/ 3734275 w 6454103"/>
              <a:gd name="connsiteY335" fmla="*/ 2890874 h 6373171"/>
              <a:gd name="connsiteX336" fmla="*/ 3754213 w 6454103"/>
              <a:gd name="connsiteY336" fmla="*/ 2801917 h 6373171"/>
              <a:gd name="connsiteX337" fmla="*/ 3835791 w 6454103"/>
              <a:gd name="connsiteY337" fmla="*/ 2761223 h 6373171"/>
              <a:gd name="connsiteX338" fmla="*/ 3868994 w 6454103"/>
              <a:gd name="connsiteY338" fmla="*/ 2765671 h 6373171"/>
              <a:gd name="connsiteX339" fmla="*/ 3869938 w 6454103"/>
              <a:gd name="connsiteY339" fmla="*/ 2755881 h 6373171"/>
              <a:gd name="connsiteX340" fmla="*/ 3902088 w 6454103"/>
              <a:gd name="connsiteY340" fmla="*/ 2693433 h 6373171"/>
              <a:gd name="connsiteX341" fmla="*/ 4083458 w 6454103"/>
              <a:gd name="connsiteY341" fmla="*/ 2628030 h 6373171"/>
              <a:gd name="connsiteX342" fmla="*/ 4094003 w 6454103"/>
              <a:gd name="connsiteY342" fmla="*/ 2633178 h 6373171"/>
              <a:gd name="connsiteX343" fmla="*/ 4095694 w 6454103"/>
              <a:gd name="connsiteY343" fmla="*/ 2607840 h 6373171"/>
              <a:gd name="connsiteX344" fmla="*/ 4130540 w 6454103"/>
              <a:gd name="connsiteY344" fmla="*/ 2538071 h 6373171"/>
              <a:gd name="connsiteX345" fmla="*/ 4189913 w 6454103"/>
              <a:gd name="connsiteY345" fmla="*/ 2487509 h 6373171"/>
              <a:gd name="connsiteX346" fmla="*/ 4248541 w 6454103"/>
              <a:gd name="connsiteY346" fmla="*/ 2468801 h 6373171"/>
              <a:gd name="connsiteX347" fmla="*/ 4241322 w 6454103"/>
              <a:gd name="connsiteY347" fmla="*/ 2438219 h 6373171"/>
              <a:gd name="connsiteX348" fmla="*/ 4288188 w 6454103"/>
              <a:gd name="connsiteY348" fmla="*/ 2262444 h 6373171"/>
              <a:gd name="connsiteX349" fmla="*/ 4321486 w 6454103"/>
              <a:gd name="connsiteY349" fmla="*/ 2227959 h 6373171"/>
              <a:gd name="connsiteX350" fmla="*/ 4335969 w 6454103"/>
              <a:gd name="connsiteY350" fmla="*/ 2218121 h 6373171"/>
              <a:gd name="connsiteX351" fmla="*/ 4314086 w 6454103"/>
              <a:gd name="connsiteY351" fmla="*/ 2187893 h 6373171"/>
              <a:gd name="connsiteX352" fmla="*/ 4330267 w 6454103"/>
              <a:gd name="connsiteY352" fmla="*/ 1811979 h 6373171"/>
              <a:gd name="connsiteX353" fmla="*/ 4332016 w 6454103"/>
              <a:gd name="connsiteY353" fmla="*/ 1810185 h 6373171"/>
              <a:gd name="connsiteX354" fmla="*/ 4310856 w 6454103"/>
              <a:gd name="connsiteY354" fmla="*/ 1796781 h 6373171"/>
              <a:gd name="connsiteX355" fmla="*/ 4165560 w 6454103"/>
              <a:gd name="connsiteY355" fmla="*/ 1166766 h 6373171"/>
              <a:gd name="connsiteX356" fmla="*/ 4167007 w 6454103"/>
              <a:gd name="connsiteY356" fmla="*/ 1164474 h 6373171"/>
              <a:gd name="connsiteX357" fmla="*/ 4145224 w 6454103"/>
              <a:gd name="connsiteY357" fmla="*/ 1163757 h 6373171"/>
              <a:gd name="connsiteX358" fmla="*/ 3810415 w 6454103"/>
              <a:gd name="connsiteY358" fmla="*/ 1022243 h 6373171"/>
              <a:gd name="connsiteX359" fmla="*/ 3659207 w 6454103"/>
              <a:gd name="connsiteY359" fmla="*/ 197461 h 6373171"/>
              <a:gd name="connsiteX360" fmla="*/ 3856584 w 6454103"/>
              <a:gd name="connsiteY360" fmla="*/ 45757 h 6373171"/>
              <a:gd name="connsiteX361" fmla="*/ 1591389 w 6454103"/>
              <a:gd name="connsiteY361" fmla="*/ 276277 h 6373171"/>
              <a:gd name="connsiteX362" fmla="*/ 1712840 w 6454103"/>
              <a:gd name="connsiteY362" fmla="*/ 239243 h 6373171"/>
              <a:gd name="connsiteX363" fmla="*/ 2405725 w 6454103"/>
              <a:gd name="connsiteY363" fmla="*/ 547597 h 6373171"/>
              <a:gd name="connsiteX364" fmla="*/ 2412330 w 6454103"/>
              <a:gd name="connsiteY364" fmla="*/ 567520 h 6373171"/>
              <a:gd name="connsiteX365" fmla="*/ 2459729 w 6454103"/>
              <a:gd name="connsiteY365" fmla="*/ 527536 h 6373171"/>
              <a:gd name="connsiteX366" fmla="*/ 2647026 w 6454103"/>
              <a:gd name="connsiteY366" fmla="*/ 447353 h 6373171"/>
              <a:gd name="connsiteX367" fmla="*/ 3253870 w 6454103"/>
              <a:gd name="connsiteY367" fmla="*/ 840156 h 6373171"/>
              <a:gd name="connsiteX368" fmla="*/ 3264736 w 6454103"/>
              <a:gd name="connsiteY368" fmla="*/ 942704 h 6373171"/>
              <a:gd name="connsiteX369" fmla="*/ 3255965 w 6454103"/>
              <a:gd name="connsiteY369" fmla="*/ 1033383 h 6373171"/>
              <a:gd name="connsiteX370" fmla="*/ 3304974 w 6454103"/>
              <a:gd name="connsiteY370" fmla="*/ 1036969 h 6373171"/>
              <a:gd name="connsiteX371" fmla="*/ 3582154 w 6454103"/>
              <a:gd name="connsiteY371" fmla="*/ 1291417 h 6373171"/>
              <a:gd name="connsiteX372" fmla="*/ 3560349 w 6454103"/>
              <a:gd name="connsiteY372" fmla="*/ 1485688 h 6373171"/>
              <a:gd name="connsiteX373" fmla="*/ 3551187 w 6454103"/>
              <a:gd name="connsiteY373" fmla="*/ 1501653 h 6373171"/>
              <a:gd name="connsiteX374" fmla="*/ 3571095 w 6454103"/>
              <a:gd name="connsiteY374" fmla="*/ 1511713 h 6373171"/>
              <a:gd name="connsiteX375" fmla="*/ 3675395 w 6454103"/>
              <a:gd name="connsiteY375" fmla="*/ 1660758 h 6373171"/>
              <a:gd name="connsiteX376" fmla="*/ 3639814 w 6454103"/>
              <a:gd name="connsiteY376" fmla="*/ 1839160 h 6373171"/>
              <a:gd name="connsiteX377" fmla="*/ 3619831 w 6454103"/>
              <a:gd name="connsiteY377" fmla="*/ 1863410 h 6373171"/>
              <a:gd name="connsiteX378" fmla="*/ 3664171 w 6454103"/>
              <a:gd name="connsiteY378" fmla="*/ 1906086 h 6373171"/>
              <a:gd name="connsiteX379" fmla="*/ 3695108 w 6454103"/>
              <a:gd name="connsiteY379" fmla="*/ 1977673 h 6373171"/>
              <a:gd name="connsiteX380" fmla="*/ 3613790 w 6454103"/>
              <a:gd name="connsiteY380" fmla="*/ 2179566 h 6373171"/>
              <a:gd name="connsiteX381" fmla="*/ 3575946 w 6454103"/>
              <a:gd name="connsiteY381" fmla="*/ 2195756 h 6373171"/>
              <a:gd name="connsiteX382" fmla="*/ 3580276 w 6454103"/>
              <a:gd name="connsiteY382" fmla="*/ 2200178 h 6373171"/>
              <a:gd name="connsiteX383" fmla="*/ 3607351 w 6454103"/>
              <a:gd name="connsiteY383" fmla="*/ 2264988 h 6373171"/>
              <a:gd name="connsiteX384" fmla="*/ 3540595 w 6454103"/>
              <a:gd name="connsiteY384" fmla="*/ 2445865 h 6373171"/>
              <a:gd name="connsiteX385" fmla="*/ 3524160 w 6454103"/>
              <a:gd name="connsiteY385" fmla="*/ 2453144 h 6373171"/>
              <a:gd name="connsiteX386" fmla="*/ 3528275 w 6454103"/>
              <a:gd name="connsiteY386" fmla="*/ 2462009 h 6373171"/>
              <a:gd name="connsiteX387" fmla="*/ 3421395 w 6454103"/>
              <a:gd name="connsiteY387" fmla="*/ 2603411 h 6373171"/>
              <a:gd name="connsiteX388" fmla="*/ 3411307 w 6454103"/>
              <a:gd name="connsiteY388" fmla="*/ 2603742 h 6373171"/>
              <a:gd name="connsiteX389" fmla="*/ 3425021 w 6454103"/>
              <a:gd name="connsiteY389" fmla="*/ 2607014 h 6373171"/>
              <a:gd name="connsiteX390" fmla="*/ 3464962 w 6454103"/>
              <a:gd name="connsiteY390" fmla="*/ 2650665 h 6373171"/>
              <a:gd name="connsiteX391" fmla="*/ 3379095 w 6454103"/>
              <a:gd name="connsiteY391" fmla="*/ 2742272 h 6373171"/>
              <a:gd name="connsiteX392" fmla="*/ 3263646 w 6454103"/>
              <a:gd name="connsiteY392" fmla="*/ 2692914 h 6373171"/>
              <a:gd name="connsiteX393" fmla="*/ 3349512 w 6454103"/>
              <a:gd name="connsiteY393" fmla="*/ 2601307 h 6373171"/>
              <a:gd name="connsiteX394" fmla="*/ 3355928 w 6454103"/>
              <a:gd name="connsiteY394" fmla="*/ 2600880 h 6373171"/>
              <a:gd name="connsiteX395" fmla="*/ 3321904 w 6454103"/>
              <a:gd name="connsiteY395" fmla="*/ 2589445 h 6373171"/>
              <a:gd name="connsiteX396" fmla="*/ 3266685 w 6454103"/>
              <a:gd name="connsiteY396" fmla="*/ 2516907 h 6373171"/>
              <a:gd name="connsiteX397" fmla="*/ 3288084 w 6454103"/>
              <a:gd name="connsiteY397" fmla="*/ 2428289 h 6373171"/>
              <a:gd name="connsiteX398" fmla="*/ 3312868 w 6454103"/>
              <a:gd name="connsiteY398" fmla="*/ 2405752 h 6373171"/>
              <a:gd name="connsiteX399" fmla="*/ 3305986 w 6454103"/>
              <a:gd name="connsiteY399" fmla="*/ 2398725 h 6373171"/>
              <a:gd name="connsiteX400" fmla="*/ 3278911 w 6454103"/>
              <a:gd name="connsiteY400" fmla="*/ 2333915 h 6373171"/>
              <a:gd name="connsiteX401" fmla="*/ 3345668 w 6454103"/>
              <a:gd name="connsiteY401" fmla="*/ 2153038 h 6373171"/>
              <a:gd name="connsiteX402" fmla="*/ 3356396 w 6454103"/>
              <a:gd name="connsiteY402" fmla="*/ 2148286 h 6373171"/>
              <a:gd name="connsiteX403" fmla="*/ 3338100 w 6454103"/>
              <a:gd name="connsiteY403" fmla="*/ 2130675 h 6373171"/>
              <a:gd name="connsiteX404" fmla="*/ 3307161 w 6454103"/>
              <a:gd name="connsiteY404" fmla="*/ 2059088 h 6373171"/>
              <a:gd name="connsiteX405" fmla="*/ 3306711 w 6454103"/>
              <a:gd name="connsiteY405" fmla="*/ 1981104 h 6373171"/>
              <a:gd name="connsiteX406" fmla="*/ 3330152 w 6454103"/>
              <a:gd name="connsiteY406" fmla="*/ 1924203 h 6373171"/>
              <a:gd name="connsiteX407" fmla="*/ 3302106 w 6454103"/>
              <a:gd name="connsiteY407" fmla="*/ 1910032 h 6373171"/>
              <a:gd name="connsiteX408" fmla="*/ 3197805 w 6454103"/>
              <a:gd name="connsiteY408" fmla="*/ 1760986 h 6373171"/>
              <a:gd name="connsiteX409" fmla="*/ 3192864 w 6454103"/>
              <a:gd name="connsiteY409" fmla="*/ 1713305 h 6373171"/>
              <a:gd name="connsiteX410" fmla="*/ 3194664 w 6454103"/>
              <a:gd name="connsiteY410" fmla="*/ 1695889 h 6373171"/>
              <a:gd name="connsiteX411" fmla="*/ 3157446 w 6454103"/>
              <a:gd name="connsiteY411" fmla="*/ 1693166 h 6373171"/>
              <a:gd name="connsiteX412" fmla="*/ 2880266 w 6454103"/>
              <a:gd name="connsiteY412" fmla="*/ 1438717 h 6373171"/>
              <a:gd name="connsiteX413" fmla="*/ 2880020 w 6454103"/>
              <a:gd name="connsiteY413" fmla="*/ 1436223 h 6373171"/>
              <a:gd name="connsiteX414" fmla="*/ 2856139 w 6454103"/>
              <a:gd name="connsiteY414" fmla="*/ 1443781 h 6373171"/>
              <a:gd name="connsiteX415" fmla="*/ 2280572 w 6454103"/>
              <a:gd name="connsiteY415" fmla="*/ 1149244 h 6373171"/>
              <a:gd name="connsiteX416" fmla="*/ 2279750 w 6454103"/>
              <a:gd name="connsiteY416" fmla="*/ 1146660 h 6373171"/>
              <a:gd name="connsiteX417" fmla="*/ 2265175 w 6454103"/>
              <a:gd name="connsiteY417" fmla="*/ 1162864 h 6373171"/>
              <a:gd name="connsiteX418" fmla="*/ 1941306 w 6454103"/>
              <a:gd name="connsiteY418" fmla="*/ 1327888 h 6373171"/>
              <a:gd name="connsiteX419" fmla="*/ 1212922 w 6454103"/>
              <a:gd name="connsiteY419" fmla="*/ 912453 h 6373171"/>
              <a:gd name="connsiteX420" fmla="*/ 1591389 w 6454103"/>
              <a:gd name="connsiteY420" fmla="*/ 276277 h 6373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Lst>
            <a:rect l="l" t="t" r="r" b="b"/>
            <a:pathLst>
              <a:path w="6454103" h="6373171">
                <a:moveTo>
                  <a:pt x="3431147" y="3431193"/>
                </a:moveTo>
                <a:cubicBezTo>
                  <a:pt x="3467049" y="3417292"/>
                  <a:pt x="3503193" y="3421726"/>
                  <a:pt x="3521419" y="3445340"/>
                </a:cubicBezTo>
                <a:cubicBezTo>
                  <a:pt x="3545723" y="3476826"/>
                  <a:pt x="3528972" y="3530487"/>
                  <a:pt x="3484006" y="3565195"/>
                </a:cubicBezTo>
                <a:lnTo>
                  <a:pt x="3478416" y="3568373"/>
                </a:lnTo>
                <a:lnTo>
                  <a:pt x="3514025" y="3563853"/>
                </a:lnTo>
                <a:cubicBezTo>
                  <a:pt x="3546044" y="3565755"/>
                  <a:pt x="3575672" y="3579658"/>
                  <a:pt x="3595318" y="3605111"/>
                </a:cubicBezTo>
                <a:cubicBezTo>
                  <a:pt x="3614965" y="3630564"/>
                  <a:pt x="3620909" y="3662748"/>
                  <a:pt x="3614640" y="3694204"/>
                </a:cubicBezTo>
                <a:lnTo>
                  <a:pt x="3602141" y="3725285"/>
                </a:lnTo>
                <a:lnTo>
                  <a:pt x="3611396" y="3728614"/>
                </a:lnTo>
                <a:cubicBezTo>
                  <a:pt x="3631075" y="3740212"/>
                  <a:pt x="3649036" y="3755798"/>
                  <a:pt x="3663989" y="3775170"/>
                </a:cubicBezTo>
                <a:cubicBezTo>
                  <a:pt x="3708846" y="3833285"/>
                  <a:pt x="3713883" y="3908969"/>
                  <a:pt x="3682648" y="3967067"/>
                </a:cubicBezTo>
                <a:lnTo>
                  <a:pt x="3675059" y="3976017"/>
                </a:lnTo>
                <a:lnTo>
                  <a:pt x="3699198" y="3983904"/>
                </a:lnTo>
                <a:cubicBezTo>
                  <a:pt x="3721488" y="3996368"/>
                  <a:pt x="3741657" y="4013421"/>
                  <a:pt x="3758219" y="4034878"/>
                </a:cubicBezTo>
                <a:cubicBezTo>
                  <a:pt x="3774782" y="4056335"/>
                  <a:pt x="3786169" y="4080164"/>
                  <a:pt x="3792580" y="4104885"/>
                </a:cubicBezTo>
                <a:lnTo>
                  <a:pt x="3796253" y="4166316"/>
                </a:lnTo>
                <a:lnTo>
                  <a:pt x="3827671" y="4166862"/>
                </a:lnTo>
                <a:cubicBezTo>
                  <a:pt x="3888785" y="4173774"/>
                  <a:pt x="3946543" y="4203907"/>
                  <a:pt x="3986462" y="4255624"/>
                </a:cubicBezTo>
                <a:cubicBezTo>
                  <a:pt x="3996442" y="4268553"/>
                  <a:pt x="4004834" y="4282219"/>
                  <a:pt x="4011671" y="4296397"/>
                </a:cubicBezTo>
                <a:lnTo>
                  <a:pt x="4017634" y="4312859"/>
                </a:lnTo>
                <a:lnTo>
                  <a:pt x="4052324" y="4299105"/>
                </a:lnTo>
                <a:cubicBezTo>
                  <a:pt x="4185007" y="4260368"/>
                  <a:pt x="4328601" y="4298604"/>
                  <a:pt x="4412641" y="4407481"/>
                </a:cubicBezTo>
                <a:lnTo>
                  <a:pt x="4413948" y="4409619"/>
                </a:lnTo>
                <a:lnTo>
                  <a:pt x="4432156" y="4392417"/>
                </a:lnTo>
                <a:cubicBezTo>
                  <a:pt x="4628490" y="4240872"/>
                  <a:pt x="4898919" y="4252570"/>
                  <a:pt x="5078544" y="4406960"/>
                </a:cubicBezTo>
                <a:lnTo>
                  <a:pt x="5080410" y="4408928"/>
                </a:lnTo>
                <a:lnTo>
                  <a:pt x="5086475" y="4387995"/>
                </a:lnTo>
                <a:cubicBezTo>
                  <a:pt x="5129115" y="4279326"/>
                  <a:pt x="5203296" y="4177832"/>
                  <a:pt x="5306178" y="4098420"/>
                </a:cubicBezTo>
                <a:cubicBezTo>
                  <a:pt x="5580531" y="3886653"/>
                  <a:pt x="5955090" y="3912102"/>
                  <a:pt x="6142779" y="4155261"/>
                </a:cubicBezTo>
                <a:cubicBezTo>
                  <a:pt x="6330467" y="4398420"/>
                  <a:pt x="6260211" y="4767210"/>
                  <a:pt x="5985859" y="4978976"/>
                </a:cubicBezTo>
                <a:cubicBezTo>
                  <a:pt x="5745800" y="5164271"/>
                  <a:pt x="5429021" y="5167949"/>
                  <a:pt x="5227841" y="5003076"/>
                </a:cubicBezTo>
                <a:lnTo>
                  <a:pt x="5213220" y="4988016"/>
                </a:lnTo>
                <a:lnTo>
                  <a:pt x="5187959" y="5044649"/>
                </a:lnTo>
                <a:cubicBezTo>
                  <a:pt x="5155093" y="5102559"/>
                  <a:pt x="5110357" y="5155085"/>
                  <a:pt x="5054261" y="5198383"/>
                </a:cubicBezTo>
                <a:cubicBezTo>
                  <a:pt x="4829880" y="5371578"/>
                  <a:pt x="4508720" y="5331557"/>
                  <a:pt x="4336931" y="5108996"/>
                </a:cubicBezTo>
                <a:cubicBezTo>
                  <a:pt x="4315458" y="5081176"/>
                  <a:pt x="4297334" y="5051821"/>
                  <a:pt x="4282497" y="5021410"/>
                </a:cubicBezTo>
                <a:lnTo>
                  <a:pt x="4250911" y="4935959"/>
                </a:lnTo>
                <a:lnTo>
                  <a:pt x="4205230" y="4954071"/>
                </a:lnTo>
                <a:cubicBezTo>
                  <a:pt x="4072547" y="4992808"/>
                  <a:pt x="3928954" y="4954572"/>
                  <a:pt x="3844915" y="4845695"/>
                </a:cubicBezTo>
                <a:cubicBezTo>
                  <a:pt x="3802895" y="4791256"/>
                  <a:pt x="3781731" y="4726888"/>
                  <a:pt x="3779956" y="4661312"/>
                </a:cubicBezTo>
                <a:lnTo>
                  <a:pt x="3781253" y="4642950"/>
                </a:lnTo>
                <a:lnTo>
                  <a:pt x="3758951" y="4642561"/>
                </a:lnTo>
                <a:cubicBezTo>
                  <a:pt x="3697838" y="4635650"/>
                  <a:pt x="3640079" y="4605517"/>
                  <a:pt x="3600161" y="4553801"/>
                </a:cubicBezTo>
                <a:cubicBezTo>
                  <a:pt x="3560241" y="4502084"/>
                  <a:pt x="3545721" y="4438577"/>
                  <a:pt x="3554514" y="4377705"/>
                </a:cubicBezTo>
                <a:lnTo>
                  <a:pt x="3561944" y="4347173"/>
                </a:lnTo>
                <a:lnTo>
                  <a:pt x="3503447" y="4328061"/>
                </a:lnTo>
                <a:cubicBezTo>
                  <a:pt x="3481157" y="4315596"/>
                  <a:pt x="3460988" y="4298544"/>
                  <a:pt x="3444426" y="4277087"/>
                </a:cubicBezTo>
                <a:cubicBezTo>
                  <a:pt x="3394740" y="4212716"/>
                  <a:pt x="3391622" y="4126987"/>
                  <a:pt x="3429725" y="4059929"/>
                </a:cubicBezTo>
                <a:lnTo>
                  <a:pt x="3456744" y="4028877"/>
                </a:lnTo>
                <a:lnTo>
                  <a:pt x="3450921" y="4026781"/>
                </a:lnTo>
                <a:cubicBezTo>
                  <a:pt x="3431243" y="4015185"/>
                  <a:pt x="3413281" y="3999598"/>
                  <a:pt x="3398329" y="3980226"/>
                </a:cubicBezTo>
                <a:cubicBezTo>
                  <a:pt x="3353470" y="3922110"/>
                  <a:pt x="3348434" y="3846427"/>
                  <a:pt x="3379669" y="3788328"/>
                </a:cubicBezTo>
                <a:lnTo>
                  <a:pt x="3391294" y="3774620"/>
                </a:lnTo>
                <a:lnTo>
                  <a:pt x="3383730" y="3768431"/>
                </a:lnTo>
                <a:cubicBezTo>
                  <a:pt x="3344438" y="3717525"/>
                  <a:pt x="3359950" y="3639699"/>
                  <a:pt x="3418379" y="3594599"/>
                </a:cubicBezTo>
                <a:lnTo>
                  <a:pt x="3427316" y="3589909"/>
                </a:lnTo>
                <a:lnTo>
                  <a:pt x="3413546" y="3592935"/>
                </a:lnTo>
                <a:cubicBezTo>
                  <a:pt x="3390849" y="3593990"/>
                  <a:pt x="3370735" y="3586771"/>
                  <a:pt x="3358584" y="3571030"/>
                </a:cubicBezTo>
                <a:cubicBezTo>
                  <a:pt x="3334281" y="3539544"/>
                  <a:pt x="3351031" y="3485883"/>
                  <a:pt x="3395997" y="3451175"/>
                </a:cubicBezTo>
                <a:cubicBezTo>
                  <a:pt x="3407238" y="3442498"/>
                  <a:pt x="3419179" y="3435827"/>
                  <a:pt x="3431147" y="3431193"/>
                </a:cubicBezTo>
                <a:close/>
                <a:moveTo>
                  <a:pt x="2961271" y="3390934"/>
                </a:moveTo>
                <a:cubicBezTo>
                  <a:pt x="2982298" y="3382323"/>
                  <a:pt x="3009155" y="3380125"/>
                  <a:pt x="3036858" y="3386383"/>
                </a:cubicBezTo>
                <a:cubicBezTo>
                  <a:pt x="3092266" y="3398898"/>
                  <a:pt x="3130078" y="3440495"/>
                  <a:pt x="3121314" y="3479291"/>
                </a:cubicBezTo>
                <a:cubicBezTo>
                  <a:pt x="3112551" y="3518088"/>
                  <a:pt x="3060530" y="3539394"/>
                  <a:pt x="3005123" y="3526878"/>
                </a:cubicBezTo>
                <a:lnTo>
                  <a:pt x="2999111" y="3524598"/>
                </a:lnTo>
                <a:lnTo>
                  <a:pt x="3025295" y="3549150"/>
                </a:lnTo>
                <a:cubicBezTo>
                  <a:pt x="3044242" y="3575031"/>
                  <a:pt x="3052420" y="3606721"/>
                  <a:pt x="3045336" y="3638084"/>
                </a:cubicBezTo>
                <a:cubicBezTo>
                  <a:pt x="3038252" y="3669447"/>
                  <a:pt x="3017247" y="3694545"/>
                  <a:pt x="2989014" y="3709769"/>
                </a:cubicBezTo>
                <a:lnTo>
                  <a:pt x="2957101" y="3719955"/>
                </a:lnTo>
                <a:lnTo>
                  <a:pt x="2960436" y="3729208"/>
                </a:lnTo>
                <a:cubicBezTo>
                  <a:pt x="2964047" y="3751762"/>
                  <a:pt x="2963490" y="3775537"/>
                  <a:pt x="2958098" y="3799407"/>
                </a:cubicBezTo>
                <a:cubicBezTo>
                  <a:pt x="2941923" y="3871017"/>
                  <a:pt x="2886825" y="3923148"/>
                  <a:pt x="2822152" y="3936124"/>
                </a:cubicBezTo>
                <a:lnTo>
                  <a:pt x="2810418" y="3935982"/>
                </a:lnTo>
                <a:lnTo>
                  <a:pt x="2819731" y="3959608"/>
                </a:lnTo>
                <a:cubicBezTo>
                  <a:pt x="2824340" y="3984727"/>
                  <a:pt x="2824060" y="4011138"/>
                  <a:pt x="2818088" y="4037577"/>
                </a:cubicBezTo>
                <a:cubicBezTo>
                  <a:pt x="2812116" y="4064016"/>
                  <a:pt x="2801017" y="4087982"/>
                  <a:pt x="2786058" y="4108681"/>
                </a:cubicBezTo>
                <a:lnTo>
                  <a:pt x="2741072" y="4150675"/>
                </a:lnTo>
                <a:lnTo>
                  <a:pt x="2760682" y="4175228"/>
                </a:lnTo>
                <a:cubicBezTo>
                  <a:pt x="2794318" y="4226718"/>
                  <a:pt x="2807926" y="4290427"/>
                  <a:pt x="2793532" y="4354153"/>
                </a:cubicBezTo>
                <a:cubicBezTo>
                  <a:pt x="2789933" y="4370084"/>
                  <a:pt x="2784755" y="4385263"/>
                  <a:pt x="2778191" y="4399569"/>
                </a:cubicBezTo>
                <a:lnTo>
                  <a:pt x="2769309" y="4414658"/>
                </a:lnTo>
                <a:lnTo>
                  <a:pt x="2802022" y="4432616"/>
                </a:lnTo>
                <a:cubicBezTo>
                  <a:pt x="2916456" y="4510142"/>
                  <a:pt x="2978543" y="4645146"/>
                  <a:pt x="2948240" y="4779305"/>
                </a:cubicBezTo>
                <a:lnTo>
                  <a:pt x="2947426" y="4781676"/>
                </a:lnTo>
                <a:lnTo>
                  <a:pt x="2972287" y="4784737"/>
                </a:lnTo>
                <a:cubicBezTo>
                  <a:pt x="3214210" y="4839382"/>
                  <a:pt x="3377605" y="5055184"/>
                  <a:pt x="3373176" y="5292001"/>
                </a:cubicBezTo>
                <a:lnTo>
                  <a:pt x="3372849" y="5294693"/>
                </a:lnTo>
                <a:lnTo>
                  <a:pt x="3392843" y="5286020"/>
                </a:lnTo>
                <a:cubicBezTo>
                  <a:pt x="3503749" y="5249591"/>
                  <a:pt x="3629235" y="5242036"/>
                  <a:pt x="3756007" y="5270672"/>
                </a:cubicBezTo>
                <a:cubicBezTo>
                  <a:pt x="4094065" y="5347032"/>
                  <a:pt x="4313252" y="5651825"/>
                  <a:pt x="4245574" y="5951446"/>
                </a:cubicBezTo>
                <a:cubicBezTo>
                  <a:pt x="4177896" y="6251068"/>
                  <a:pt x="3848981" y="6432056"/>
                  <a:pt x="3510923" y="6355696"/>
                </a:cubicBezTo>
                <a:cubicBezTo>
                  <a:pt x="3215122" y="6288881"/>
                  <a:pt x="3010332" y="6047172"/>
                  <a:pt x="3009095" y="5787066"/>
                </a:cubicBezTo>
                <a:lnTo>
                  <a:pt x="3011376" y="5766201"/>
                </a:lnTo>
                <a:lnTo>
                  <a:pt x="2951640" y="5782844"/>
                </a:lnTo>
                <a:cubicBezTo>
                  <a:pt x="2886072" y="5794443"/>
                  <a:pt x="2817084" y="5793463"/>
                  <a:pt x="2747964" y="5777850"/>
                </a:cubicBezTo>
                <a:cubicBezTo>
                  <a:pt x="2471480" y="5715398"/>
                  <a:pt x="2297563" y="5442455"/>
                  <a:pt x="2359508" y="5168215"/>
                </a:cubicBezTo>
                <a:cubicBezTo>
                  <a:pt x="2367251" y="5133935"/>
                  <a:pt x="2378313" y="5101257"/>
                  <a:pt x="2392284" y="5070439"/>
                </a:cubicBezTo>
                <a:lnTo>
                  <a:pt x="2437980" y="4991627"/>
                </a:lnTo>
                <a:lnTo>
                  <a:pt x="2394904" y="4967980"/>
                </a:lnTo>
                <a:cubicBezTo>
                  <a:pt x="2280469" y="4890453"/>
                  <a:pt x="2218382" y="4755449"/>
                  <a:pt x="2248686" y="4621290"/>
                </a:cubicBezTo>
                <a:cubicBezTo>
                  <a:pt x="2263837" y="4554211"/>
                  <a:pt x="2299936" y="4496869"/>
                  <a:pt x="2349326" y="4453695"/>
                </a:cubicBezTo>
                <a:lnTo>
                  <a:pt x="2364299" y="4442988"/>
                </a:lnTo>
                <a:lnTo>
                  <a:pt x="2350380" y="4425558"/>
                </a:lnTo>
                <a:cubicBezTo>
                  <a:pt x="2316743" y="4374069"/>
                  <a:pt x="2303136" y="4310359"/>
                  <a:pt x="2317530" y="4246634"/>
                </a:cubicBezTo>
                <a:cubicBezTo>
                  <a:pt x="2331924" y="4182908"/>
                  <a:pt x="2371594" y="4131234"/>
                  <a:pt x="2424097" y="4099201"/>
                </a:cubicBezTo>
                <a:lnTo>
                  <a:pt x="2452356" y="4085460"/>
                </a:lnTo>
                <a:lnTo>
                  <a:pt x="2429787" y="4028207"/>
                </a:lnTo>
                <a:cubicBezTo>
                  <a:pt x="2425179" y="4003088"/>
                  <a:pt x="2425459" y="3976678"/>
                  <a:pt x="2431431" y="3950239"/>
                </a:cubicBezTo>
                <a:cubicBezTo>
                  <a:pt x="2449347" y="3870921"/>
                  <a:pt x="2513407" y="3813864"/>
                  <a:pt x="2589362" y="3800468"/>
                </a:cubicBezTo>
                <a:lnTo>
                  <a:pt x="2630511" y="3801488"/>
                </a:lnTo>
                <a:lnTo>
                  <a:pt x="2628413" y="3795665"/>
                </a:lnTo>
                <a:cubicBezTo>
                  <a:pt x="2624802" y="3773111"/>
                  <a:pt x="2625359" y="3749336"/>
                  <a:pt x="2630751" y="3725466"/>
                </a:cubicBezTo>
                <a:cubicBezTo>
                  <a:pt x="2646926" y="3653856"/>
                  <a:pt x="2702024" y="3601725"/>
                  <a:pt x="2766697" y="3588749"/>
                </a:cubicBezTo>
                <a:lnTo>
                  <a:pt x="2784670" y="3588966"/>
                </a:lnTo>
                <a:lnTo>
                  <a:pt x="2784616" y="3579193"/>
                </a:lnTo>
                <a:cubicBezTo>
                  <a:pt x="2798785" y="3516467"/>
                  <a:pt x="2868634" y="3478801"/>
                  <a:pt x="2940630" y="3495064"/>
                </a:cubicBezTo>
                <a:lnTo>
                  <a:pt x="2949941" y="3498959"/>
                </a:lnTo>
                <a:lnTo>
                  <a:pt x="2938831" y="3490279"/>
                </a:lnTo>
                <a:cubicBezTo>
                  <a:pt x="2923548" y="3473466"/>
                  <a:pt x="2916286" y="3453367"/>
                  <a:pt x="2920667" y="3433970"/>
                </a:cubicBezTo>
                <a:cubicBezTo>
                  <a:pt x="2925049" y="3414571"/>
                  <a:pt x="2940245" y="3399546"/>
                  <a:pt x="2961271" y="3390934"/>
                </a:cubicBezTo>
                <a:close/>
                <a:moveTo>
                  <a:pt x="1852456" y="3074803"/>
                </a:moveTo>
                <a:cubicBezTo>
                  <a:pt x="1898083" y="3062637"/>
                  <a:pt x="1945605" y="3065079"/>
                  <a:pt x="1989210" y="3080124"/>
                </a:cubicBezTo>
                <a:lnTo>
                  <a:pt x="2017805" y="3093151"/>
                </a:lnTo>
                <a:lnTo>
                  <a:pt x="2047555" y="3039279"/>
                </a:lnTo>
                <a:cubicBezTo>
                  <a:pt x="2063981" y="3019724"/>
                  <a:pt x="2084515" y="3003114"/>
                  <a:pt x="2108699" y="2990873"/>
                </a:cubicBezTo>
                <a:cubicBezTo>
                  <a:pt x="2181250" y="2954149"/>
                  <a:pt x="2266041" y="2967174"/>
                  <a:pt x="2324757" y="3017184"/>
                </a:cubicBezTo>
                <a:lnTo>
                  <a:pt x="2350188" y="3049551"/>
                </a:lnTo>
                <a:lnTo>
                  <a:pt x="2353339" y="3044223"/>
                </a:lnTo>
                <a:cubicBezTo>
                  <a:pt x="2368422" y="3027072"/>
                  <a:pt x="2387103" y="3012354"/>
                  <a:pt x="2408936" y="3001302"/>
                </a:cubicBezTo>
                <a:cubicBezTo>
                  <a:pt x="2474437" y="2968147"/>
                  <a:pt x="2549721" y="2977402"/>
                  <a:pt x="2600926" y="3018984"/>
                </a:cubicBezTo>
                <a:lnTo>
                  <a:pt x="2612210" y="3032975"/>
                </a:lnTo>
                <a:lnTo>
                  <a:pt x="2619708" y="3026708"/>
                </a:lnTo>
                <a:cubicBezTo>
                  <a:pt x="2677083" y="2997666"/>
                  <a:pt x="2750616" y="3027507"/>
                  <a:pt x="2783950" y="3093361"/>
                </a:cubicBezTo>
                <a:lnTo>
                  <a:pt x="2786880" y="3103019"/>
                </a:lnTo>
                <a:lnTo>
                  <a:pt x="2786492" y="3088926"/>
                </a:lnTo>
                <a:cubicBezTo>
                  <a:pt x="2789714" y="3066435"/>
                  <a:pt x="2800579" y="3048032"/>
                  <a:pt x="2818322" y="3039051"/>
                </a:cubicBezTo>
                <a:cubicBezTo>
                  <a:pt x="2853809" y="3021088"/>
                  <a:pt x="2903373" y="3047611"/>
                  <a:pt x="2929026" y="3098291"/>
                </a:cubicBezTo>
                <a:cubicBezTo>
                  <a:pt x="2954679" y="3148972"/>
                  <a:pt x="2946707" y="3204618"/>
                  <a:pt x="2911221" y="3222580"/>
                </a:cubicBezTo>
                <a:cubicBezTo>
                  <a:pt x="2875734" y="3240543"/>
                  <a:pt x="2826170" y="3214021"/>
                  <a:pt x="2800517" y="3163341"/>
                </a:cubicBezTo>
                <a:lnTo>
                  <a:pt x="2798444" y="3157253"/>
                </a:lnTo>
                <a:lnTo>
                  <a:pt x="2796202" y="3193077"/>
                </a:lnTo>
                <a:cubicBezTo>
                  <a:pt x="2788324" y="3224171"/>
                  <a:pt x="2769108" y="3250664"/>
                  <a:pt x="2740421" y="3265184"/>
                </a:cubicBezTo>
                <a:cubicBezTo>
                  <a:pt x="2711734" y="3279705"/>
                  <a:pt x="2679007" y="3279505"/>
                  <a:pt x="2649285" y="3267444"/>
                </a:cubicBezTo>
                <a:lnTo>
                  <a:pt x="2621102" y="3249335"/>
                </a:lnTo>
                <a:lnTo>
                  <a:pt x="2616095" y="3257801"/>
                </a:lnTo>
                <a:cubicBezTo>
                  <a:pt x="2601010" y="3274953"/>
                  <a:pt x="2582331" y="3289670"/>
                  <a:pt x="2560497" y="3300723"/>
                </a:cubicBezTo>
                <a:cubicBezTo>
                  <a:pt x="2494996" y="3333877"/>
                  <a:pt x="2419712" y="3324622"/>
                  <a:pt x="2368508" y="3283040"/>
                </a:cubicBezTo>
                <a:lnTo>
                  <a:pt x="2361141" y="3273906"/>
                </a:lnTo>
                <a:lnTo>
                  <a:pt x="2348864" y="3296136"/>
                </a:lnTo>
                <a:cubicBezTo>
                  <a:pt x="2332439" y="3315692"/>
                  <a:pt x="2311903" y="3332302"/>
                  <a:pt x="2287720" y="3344543"/>
                </a:cubicBezTo>
                <a:cubicBezTo>
                  <a:pt x="2263536" y="3356785"/>
                  <a:pt x="2237993" y="3363498"/>
                  <a:pt x="2212508" y="3365157"/>
                </a:cubicBezTo>
                <a:lnTo>
                  <a:pt x="2151479" y="3357237"/>
                </a:lnTo>
                <a:lnTo>
                  <a:pt x="2145048" y="3387993"/>
                </a:lnTo>
                <a:cubicBezTo>
                  <a:pt x="2126790" y="3446725"/>
                  <a:pt x="2086353" y="3497802"/>
                  <a:pt x="2028065" y="3527307"/>
                </a:cubicBezTo>
                <a:cubicBezTo>
                  <a:pt x="2013492" y="3534683"/>
                  <a:pt x="1998494" y="3540362"/>
                  <a:pt x="1983285" y="3544418"/>
                </a:cubicBezTo>
                <a:lnTo>
                  <a:pt x="1965996" y="3547185"/>
                </a:lnTo>
                <a:lnTo>
                  <a:pt x="1972996" y="3583840"/>
                </a:lnTo>
                <a:cubicBezTo>
                  <a:pt x="1986147" y="3721435"/>
                  <a:pt x="1921644" y="3855302"/>
                  <a:pt x="1798930" y="3917417"/>
                </a:cubicBezTo>
                <a:lnTo>
                  <a:pt x="1796585" y="3918301"/>
                </a:lnTo>
                <a:lnTo>
                  <a:pt x="1810064" y="3939413"/>
                </a:lnTo>
                <a:cubicBezTo>
                  <a:pt x="1922074" y="4160697"/>
                  <a:pt x="1859836" y="4424127"/>
                  <a:pt x="1674481" y="4571589"/>
                </a:cubicBezTo>
                <a:lnTo>
                  <a:pt x="1672198" y="4573052"/>
                </a:lnTo>
                <a:lnTo>
                  <a:pt x="1691621" y="4582938"/>
                </a:lnTo>
                <a:cubicBezTo>
                  <a:pt x="1790358" y="4645213"/>
                  <a:pt x="1876129" y="4737122"/>
                  <a:pt x="1934823" y="4853079"/>
                </a:cubicBezTo>
                <a:cubicBezTo>
                  <a:pt x="2091344" y="5162297"/>
                  <a:pt x="1996059" y="5525426"/>
                  <a:pt x="1721999" y="5664150"/>
                </a:cubicBezTo>
                <a:cubicBezTo>
                  <a:pt x="1447939" y="5802874"/>
                  <a:pt x="1098885" y="5664660"/>
                  <a:pt x="942365" y="5355443"/>
                </a:cubicBezTo>
                <a:cubicBezTo>
                  <a:pt x="805409" y="5084877"/>
                  <a:pt x="861242" y="4773036"/>
                  <a:pt x="1060939" y="4606369"/>
                </a:cubicBezTo>
                <a:lnTo>
                  <a:pt x="1078475" y="4594834"/>
                </a:lnTo>
                <a:lnTo>
                  <a:pt x="1027588" y="4559394"/>
                </a:lnTo>
                <a:cubicBezTo>
                  <a:pt x="976875" y="4516244"/>
                  <a:pt x="933678" y="4462446"/>
                  <a:pt x="901675" y="4399222"/>
                </a:cubicBezTo>
                <a:cubicBezTo>
                  <a:pt x="773664" y="4146326"/>
                  <a:pt x="873241" y="3838382"/>
                  <a:pt x="1124085" y="3711410"/>
                </a:cubicBezTo>
                <a:cubicBezTo>
                  <a:pt x="1155440" y="3695538"/>
                  <a:pt x="1187675" y="3683245"/>
                  <a:pt x="1220330" y="3674379"/>
                </a:cubicBezTo>
                <a:lnTo>
                  <a:pt x="1310190" y="3659390"/>
                </a:lnTo>
                <a:lnTo>
                  <a:pt x="1300973" y="3611122"/>
                </a:lnTo>
                <a:cubicBezTo>
                  <a:pt x="1287822" y="3473526"/>
                  <a:pt x="1352325" y="3339659"/>
                  <a:pt x="1475038" y="3277544"/>
                </a:cubicBezTo>
                <a:cubicBezTo>
                  <a:pt x="1536395" y="3246486"/>
                  <a:pt x="1603591" y="3237778"/>
                  <a:pt x="1668336" y="3248340"/>
                </a:cubicBezTo>
                <a:lnTo>
                  <a:pt x="1686128" y="3253060"/>
                </a:lnTo>
                <a:lnTo>
                  <a:pt x="1690694" y="3231227"/>
                </a:lnTo>
                <a:cubicBezTo>
                  <a:pt x="1708952" y="3172496"/>
                  <a:pt x="1749389" y="3121418"/>
                  <a:pt x="1807677" y="3091914"/>
                </a:cubicBezTo>
                <a:cubicBezTo>
                  <a:pt x="1822249" y="3084538"/>
                  <a:pt x="1837247" y="3078859"/>
                  <a:pt x="1852456" y="3074803"/>
                </a:cubicBezTo>
                <a:close/>
                <a:moveTo>
                  <a:pt x="5681433" y="1581620"/>
                </a:moveTo>
                <a:cubicBezTo>
                  <a:pt x="5747973" y="1549866"/>
                  <a:pt x="5821131" y="1532306"/>
                  <a:pt x="5897923" y="1532306"/>
                </a:cubicBezTo>
                <a:cubicBezTo>
                  <a:pt x="6205093" y="1532306"/>
                  <a:pt x="6454103" y="1813261"/>
                  <a:pt x="6454103" y="2159836"/>
                </a:cubicBezTo>
                <a:cubicBezTo>
                  <a:pt x="6454103" y="2463089"/>
                  <a:pt x="6263455" y="2716102"/>
                  <a:pt x="6010013" y="2774617"/>
                </a:cubicBezTo>
                <a:lnTo>
                  <a:pt x="5989158" y="2776989"/>
                </a:lnTo>
                <a:lnTo>
                  <a:pt x="6018554" y="2831590"/>
                </a:lnTo>
                <a:cubicBezTo>
                  <a:pt x="6044314" y="2892992"/>
                  <a:pt x="6058559" y="2960500"/>
                  <a:pt x="6058559" y="3031362"/>
                </a:cubicBezTo>
                <a:cubicBezTo>
                  <a:pt x="6058559" y="3314811"/>
                  <a:pt x="5830641" y="3544591"/>
                  <a:pt x="5549492" y="3544591"/>
                </a:cubicBezTo>
                <a:cubicBezTo>
                  <a:pt x="5514349" y="3544591"/>
                  <a:pt x="5480037" y="3541001"/>
                  <a:pt x="5446897" y="3534164"/>
                </a:cubicBezTo>
                <a:lnTo>
                  <a:pt x="5359954" y="3506955"/>
                </a:lnTo>
                <a:lnTo>
                  <a:pt x="5346379" y="3554183"/>
                </a:lnTo>
                <a:cubicBezTo>
                  <a:pt x="5295971" y="3682886"/>
                  <a:pt x="5177964" y="3773193"/>
                  <a:pt x="5040425" y="3773193"/>
                </a:cubicBezTo>
                <a:cubicBezTo>
                  <a:pt x="4971656" y="3773193"/>
                  <a:pt x="4907769" y="3750616"/>
                  <a:pt x="4854774" y="3711952"/>
                </a:cubicBezTo>
                <a:lnTo>
                  <a:pt x="4841031" y="3699706"/>
                </a:lnTo>
                <a:lnTo>
                  <a:pt x="4827097" y="3717123"/>
                </a:lnTo>
                <a:cubicBezTo>
                  <a:pt x="4784284" y="3761278"/>
                  <a:pt x="4725138" y="3788588"/>
                  <a:pt x="4659808" y="3788588"/>
                </a:cubicBezTo>
                <a:cubicBezTo>
                  <a:pt x="4594477" y="3788588"/>
                  <a:pt x="4535331" y="3761278"/>
                  <a:pt x="4492517" y="3717123"/>
                </a:cubicBezTo>
                <a:lnTo>
                  <a:pt x="4472888" y="3692586"/>
                </a:lnTo>
                <a:lnTo>
                  <a:pt x="4422015" y="3727215"/>
                </a:lnTo>
                <a:cubicBezTo>
                  <a:pt x="4398528" y="3737244"/>
                  <a:pt x="4372706" y="3742790"/>
                  <a:pt x="4345600" y="3742790"/>
                </a:cubicBezTo>
                <a:cubicBezTo>
                  <a:pt x="4264284" y="3742790"/>
                  <a:pt x="4194515" y="3692876"/>
                  <a:pt x="4164713" y="3621739"/>
                </a:cubicBezTo>
                <a:lnTo>
                  <a:pt x="4156642" y="3581376"/>
                </a:lnTo>
                <a:lnTo>
                  <a:pt x="4151424" y="3584706"/>
                </a:lnTo>
                <a:cubicBezTo>
                  <a:pt x="4130220" y="3593197"/>
                  <a:pt x="4106906" y="3597892"/>
                  <a:pt x="4082436" y="3597892"/>
                </a:cubicBezTo>
                <a:cubicBezTo>
                  <a:pt x="4009021" y="3597892"/>
                  <a:pt x="3946032" y="3555634"/>
                  <a:pt x="3919125" y="3495409"/>
                </a:cubicBezTo>
                <a:lnTo>
                  <a:pt x="3915377" y="3477830"/>
                </a:lnTo>
                <a:lnTo>
                  <a:pt x="3905856" y="3480036"/>
                </a:lnTo>
                <a:cubicBezTo>
                  <a:pt x="3841550" y="3480036"/>
                  <a:pt x="3789420" y="3420202"/>
                  <a:pt x="3789420" y="3346392"/>
                </a:cubicBezTo>
                <a:lnTo>
                  <a:pt x="3791168" y="3336452"/>
                </a:lnTo>
                <a:lnTo>
                  <a:pt x="3785149" y="3349201"/>
                </a:lnTo>
                <a:cubicBezTo>
                  <a:pt x="3772117" y="3367813"/>
                  <a:pt x="3754112" y="3379325"/>
                  <a:pt x="3734226" y="3379325"/>
                </a:cubicBezTo>
                <a:cubicBezTo>
                  <a:pt x="3694452" y="3379325"/>
                  <a:pt x="3662208" y="3333277"/>
                  <a:pt x="3662208" y="3276474"/>
                </a:cubicBezTo>
                <a:cubicBezTo>
                  <a:pt x="3662208" y="3219671"/>
                  <a:pt x="3694452" y="3173623"/>
                  <a:pt x="3734225" y="3173623"/>
                </a:cubicBezTo>
                <a:cubicBezTo>
                  <a:pt x="3773999" y="3173623"/>
                  <a:pt x="3806243" y="3219671"/>
                  <a:pt x="3806243" y="3276474"/>
                </a:cubicBezTo>
                <a:lnTo>
                  <a:pt x="3805343" y="3282841"/>
                </a:lnTo>
                <a:lnTo>
                  <a:pt x="3823523" y="3251891"/>
                </a:lnTo>
                <a:cubicBezTo>
                  <a:pt x="3844594" y="3227707"/>
                  <a:pt x="3873703" y="3212748"/>
                  <a:pt x="3905856" y="3212748"/>
                </a:cubicBezTo>
                <a:cubicBezTo>
                  <a:pt x="3938009" y="3212748"/>
                  <a:pt x="3967118" y="3227707"/>
                  <a:pt x="3988189" y="3251891"/>
                </a:cubicBezTo>
                <a:lnTo>
                  <a:pt x="4005156" y="3280776"/>
                </a:lnTo>
                <a:lnTo>
                  <a:pt x="4013446" y="3275484"/>
                </a:lnTo>
                <a:cubicBezTo>
                  <a:pt x="4034651" y="3266993"/>
                  <a:pt x="4057964" y="3262298"/>
                  <a:pt x="4082436" y="3262298"/>
                </a:cubicBezTo>
                <a:cubicBezTo>
                  <a:pt x="4155850" y="3262298"/>
                  <a:pt x="4218839" y="3304556"/>
                  <a:pt x="4245745" y="3364781"/>
                </a:cubicBezTo>
                <a:lnTo>
                  <a:pt x="4248193" y="3376257"/>
                </a:lnTo>
                <a:lnTo>
                  <a:pt x="4269186" y="3361968"/>
                </a:lnTo>
                <a:cubicBezTo>
                  <a:pt x="4292672" y="3351938"/>
                  <a:pt x="4318495" y="3346392"/>
                  <a:pt x="4345601" y="3346392"/>
                </a:cubicBezTo>
                <a:cubicBezTo>
                  <a:pt x="4372706" y="3346392"/>
                  <a:pt x="4398528" y="3351938"/>
                  <a:pt x="4422015" y="3361968"/>
                </a:cubicBezTo>
                <a:lnTo>
                  <a:pt x="4472888" y="3396596"/>
                </a:lnTo>
                <a:lnTo>
                  <a:pt x="4492517" y="3372059"/>
                </a:lnTo>
                <a:cubicBezTo>
                  <a:pt x="4535331" y="3327904"/>
                  <a:pt x="4594476" y="3300594"/>
                  <a:pt x="4659807" y="3300594"/>
                </a:cubicBezTo>
                <a:cubicBezTo>
                  <a:pt x="4676140" y="3300594"/>
                  <a:pt x="4692086" y="3302301"/>
                  <a:pt x="4707487" y="3305551"/>
                </a:cubicBezTo>
                <a:lnTo>
                  <a:pt x="4724163" y="3310890"/>
                </a:lnTo>
                <a:lnTo>
                  <a:pt x="4734472" y="3275025"/>
                </a:lnTo>
                <a:cubicBezTo>
                  <a:pt x="4784879" y="3146322"/>
                  <a:pt x="4902887" y="3056015"/>
                  <a:pt x="5040425" y="3056015"/>
                </a:cubicBezTo>
                <a:lnTo>
                  <a:pt x="5042917" y="3056286"/>
                </a:lnTo>
                <a:lnTo>
                  <a:pt x="5040425" y="3031362"/>
                </a:lnTo>
                <a:cubicBezTo>
                  <a:pt x="5040425" y="2783344"/>
                  <a:pt x="5214924" y="2576417"/>
                  <a:pt x="5446898" y="2528560"/>
                </a:cubicBezTo>
                <a:lnTo>
                  <a:pt x="5449595" y="2528286"/>
                </a:lnTo>
                <a:lnTo>
                  <a:pt x="5436730" y="2510694"/>
                </a:lnTo>
                <a:cubicBezTo>
                  <a:pt x="5376760" y="2410540"/>
                  <a:pt x="5341744" y="2289802"/>
                  <a:pt x="5341743" y="2159836"/>
                </a:cubicBezTo>
                <a:cubicBezTo>
                  <a:pt x="5341744" y="1899905"/>
                  <a:pt x="5481812" y="1676885"/>
                  <a:pt x="5681433" y="1581620"/>
                </a:cubicBezTo>
                <a:close/>
                <a:moveTo>
                  <a:pt x="1073368" y="1772551"/>
                </a:moveTo>
                <a:cubicBezTo>
                  <a:pt x="1195818" y="1726524"/>
                  <a:pt x="1335447" y="1727352"/>
                  <a:pt x="1463229" y="1785944"/>
                </a:cubicBezTo>
                <a:cubicBezTo>
                  <a:pt x="1495174" y="1800592"/>
                  <a:pt x="1524867" y="1818157"/>
                  <a:pt x="1552141" y="1838184"/>
                </a:cubicBezTo>
                <a:lnTo>
                  <a:pt x="1619831" y="1899155"/>
                </a:lnTo>
                <a:lnTo>
                  <a:pt x="1651856" y="1861883"/>
                </a:lnTo>
                <a:cubicBezTo>
                  <a:pt x="1751320" y="1765903"/>
                  <a:pt x="1896228" y="1733000"/>
                  <a:pt x="2021250" y="1790326"/>
                </a:cubicBezTo>
                <a:cubicBezTo>
                  <a:pt x="2083761" y="1818989"/>
                  <a:pt x="2132424" y="1866139"/>
                  <a:pt x="2164481" y="1923373"/>
                </a:cubicBezTo>
                <a:lnTo>
                  <a:pt x="2171869" y="1940233"/>
                </a:lnTo>
                <a:lnTo>
                  <a:pt x="2191795" y="1930209"/>
                </a:lnTo>
                <a:cubicBezTo>
                  <a:pt x="2249116" y="1907917"/>
                  <a:pt x="2314263" y="1907745"/>
                  <a:pt x="2373647" y="1934975"/>
                </a:cubicBezTo>
                <a:cubicBezTo>
                  <a:pt x="2433033" y="1962205"/>
                  <a:pt x="2475414" y="2011681"/>
                  <a:pt x="2495927" y="2069663"/>
                </a:cubicBezTo>
                <a:lnTo>
                  <a:pt x="2503543" y="2100149"/>
                </a:lnTo>
                <a:lnTo>
                  <a:pt x="2564220" y="2089875"/>
                </a:lnTo>
                <a:cubicBezTo>
                  <a:pt x="2589749" y="2090548"/>
                  <a:pt x="2615534" y="2096269"/>
                  <a:pt x="2640172" y="2107567"/>
                </a:cubicBezTo>
                <a:cubicBezTo>
                  <a:pt x="2714088" y="2141460"/>
                  <a:pt x="2756704" y="2215912"/>
                  <a:pt x="2754144" y="2292997"/>
                </a:cubicBezTo>
                <a:lnTo>
                  <a:pt x="2744657" y="2333051"/>
                </a:lnTo>
                <a:lnTo>
                  <a:pt x="2750788" y="2332198"/>
                </a:lnTo>
                <a:cubicBezTo>
                  <a:pt x="2773601" y="2333318"/>
                  <a:pt x="2796750" y="2338767"/>
                  <a:pt x="2818994" y="2348967"/>
                </a:cubicBezTo>
                <a:cubicBezTo>
                  <a:pt x="2885728" y="2379567"/>
                  <a:pt x="2925372" y="2444233"/>
                  <a:pt x="2924727" y="2510192"/>
                </a:cubicBezTo>
                <a:lnTo>
                  <a:pt x="2920808" y="2527734"/>
                </a:lnTo>
                <a:lnTo>
                  <a:pt x="2930381" y="2529697"/>
                </a:lnTo>
                <a:cubicBezTo>
                  <a:pt x="2988836" y="2556500"/>
                  <a:pt x="3011282" y="2632617"/>
                  <a:pt x="2980518" y="2699710"/>
                </a:cubicBezTo>
                <a:lnTo>
                  <a:pt x="2974786" y="2708016"/>
                </a:lnTo>
                <a:lnTo>
                  <a:pt x="2985571" y="2698936"/>
                </a:lnTo>
                <a:cubicBezTo>
                  <a:pt x="3005175" y="2687450"/>
                  <a:pt x="3026340" y="2684490"/>
                  <a:pt x="3044417" y="2692779"/>
                </a:cubicBezTo>
                <a:cubicBezTo>
                  <a:pt x="3080571" y="2709356"/>
                  <a:pt x="3090687" y="2764653"/>
                  <a:pt x="3067011" y="2816287"/>
                </a:cubicBezTo>
                <a:cubicBezTo>
                  <a:pt x="3043336" y="2867921"/>
                  <a:pt x="2994834" y="2896339"/>
                  <a:pt x="2958679" y="2879761"/>
                </a:cubicBezTo>
                <a:cubicBezTo>
                  <a:pt x="2922525" y="2863183"/>
                  <a:pt x="2912408" y="2807887"/>
                  <a:pt x="2936084" y="2756253"/>
                </a:cubicBezTo>
                <a:lnTo>
                  <a:pt x="2939556" y="2750840"/>
                </a:lnTo>
                <a:lnTo>
                  <a:pt x="2910131" y="2771397"/>
                </a:lnTo>
                <a:cubicBezTo>
                  <a:pt x="2880898" y="2784597"/>
                  <a:pt x="2848202" y="2786062"/>
                  <a:pt x="2818975" y="2772661"/>
                </a:cubicBezTo>
                <a:cubicBezTo>
                  <a:pt x="2789749" y="2759259"/>
                  <a:pt x="2769523" y="2733528"/>
                  <a:pt x="2760450" y="2702763"/>
                </a:cubicBezTo>
                <a:lnTo>
                  <a:pt x="2757066" y="2669435"/>
                </a:lnTo>
                <a:lnTo>
                  <a:pt x="2747325" y="2670790"/>
                </a:lnTo>
                <a:cubicBezTo>
                  <a:pt x="2724510" y="2669670"/>
                  <a:pt x="2701362" y="2664221"/>
                  <a:pt x="2679117" y="2654021"/>
                </a:cubicBezTo>
                <a:cubicBezTo>
                  <a:pt x="2612385" y="2623422"/>
                  <a:pt x="2572741" y="2558755"/>
                  <a:pt x="2573385" y="2492796"/>
                </a:cubicBezTo>
                <a:lnTo>
                  <a:pt x="2575944" y="2481345"/>
                </a:lnTo>
                <a:lnTo>
                  <a:pt x="2550906" y="2485583"/>
                </a:lnTo>
                <a:cubicBezTo>
                  <a:pt x="2525376" y="2484911"/>
                  <a:pt x="2499591" y="2479189"/>
                  <a:pt x="2474953" y="2467892"/>
                </a:cubicBezTo>
                <a:cubicBezTo>
                  <a:pt x="2450313" y="2456594"/>
                  <a:pt x="2429153" y="2440790"/>
                  <a:pt x="2411984" y="2421884"/>
                </a:cubicBezTo>
                <a:lnTo>
                  <a:pt x="2380173" y="2369203"/>
                </a:lnTo>
                <a:lnTo>
                  <a:pt x="2352104" y="2383326"/>
                </a:lnTo>
                <a:cubicBezTo>
                  <a:pt x="2294782" y="2405617"/>
                  <a:pt x="2229636" y="2405790"/>
                  <a:pt x="2170251" y="2378560"/>
                </a:cubicBezTo>
                <a:cubicBezTo>
                  <a:pt x="2155404" y="2371752"/>
                  <a:pt x="2141620" y="2363554"/>
                  <a:pt x="2128975" y="2354181"/>
                </a:cubicBezTo>
                <a:lnTo>
                  <a:pt x="2116043" y="2342377"/>
                </a:lnTo>
                <a:lnTo>
                  <a:pt x="2091723" y="2370682"/>
                </a:lnTo>
                <a:cubicBezTo>
                  <a:pt x="1992259" y="2466662"/>
                  <a:pt x="1847351" y="2499565"/>
                  <a:pt x="1722329" y="2442238"/>
                </a:cubicBezTo>
                <a:lnTo>
                  <a:pt x="1720177" y="2440953"/>
                </a:lnTo>
                <a:lnTo>
                  <a:pt x="1712053" y="2464648"/>
                </a:lnTo>
                <a:cubicBezTo>
                  <a:pt x="1608678" y="2690096"/>
                  <a:pt x="1363811" y="2805460"/>
                  <a:pt x="1133002" y="2752274"/>
                </a:cubicBezTo>
                <a:lnTo>
                  <a:pt x="1130435" y="2751399"/>
                </a:lnTo>
                <a:lnTo>
                  <a:pt x="1134797" y="2772752"/>
                </a:lnTo>
                <a:cubicBezTo>
                  <a:pt x="1147565" y="2888787"/>
                  <a:pt x="1129072" y="3013133"/>
                  <a:pt x="1074901" y="3131272"/>
                </a:cubicBezTo>
                <a:cubicBezTo>
                  <a:pt x="930448" y="3446307"/>
                  <a:pt x="586995" y="3597906"/>
                  <a:pt x="307779" y="3469877"/>
                </a:cubicBezTo>
                <a:cubicBezTo>
                  <a:pt x="28563" y="3341848"/>
                  <a:pt x="-80684" y="2982672"/>
                  <a:pt x="63770" y="2667637"/>
                </a:cubicBezTo>
                <a:cubicBezTo>
                  <a:pt x="190167" y="2391981"/>
                  <a:pt x="468922" y="2241456"/>
                  <a:pt x="723689" y="2293901"/>
                </a:cubicBezTo>
                <a:lnTo>
                  <a:pt x="743635" y="2300437"/>
                </a:lnTo>
                <a:lnTo>
                  <a:pt x="739672" y="2238553"/>
                </a:lnTo>
                <a:cubicBezTo>
                  <a:pt x="741849" y="2172002"/>
                  <a:pt x="757038" y="2104700"/>
                  <a:pt x="786574" y="2040287"/>
                </a:cubicBezTo>
                <a:cubicBezTo>
                  <a:pt x="845645" y="1911460"/>
                  <a:pt x="950918" y="1818578"/>
                  <a:pt x="1073368" y="1772551"/>
                </a:cubicBezTo>
                <a:close/>
                <a:moveTo>
                  <a:pt x="3856584" y="45757"/>
                </a:moveTo>
                <a:cubicBezTo>
                  <a:pt x="3881982" y="34763"/>
                  <a:pt x="3908300" y="25736"/>
                  <a:pt x="3935300" y="18692"/>
                </a:cubicBezTo>
                <a:cubicBezTo>
                  <a:pt x="4115299" y="-28271"/>
                  <a:pt x="4325632" y="12880"/>
                  <a:pt x="4496181" y="146419"/>
                </a:cubicBezTo>
                <a:cubicBezTo>
                  <a:pt x="4734950" y="333373"/>
                  <a:pt x="4816627" y="639463"/>
                  <a:pt x="4706453" y="875086"/>
                </a:cubicBezTo>
                <a:lnTo>
                  <a:pt x="4695464" y="892969"/>
                </a:lnTo>
                <a:lnTo>
                  <a:pt x="4756577" y="903485"/>
                </a:lnTo>
                <a:cubicBezTo>
                  <a:pt x="4820803" y="921057"/>
                  <a:pt x="4882738" y="951460"/>
                  <a:pt x="4938531" y="995146"/>
                </a:cubicBezTo>
                <a:cubicBezTo>
                  <a:pt x="5161707" y="1169891"/>
                  <a:pt x="5202116" y="1491002"/>
                  <a:pt x="5028788" y="1712367"/>
                </a:cubicBezTo>
                <a:cubicBezTo>
                  <a:pt x="5007123" y="1740038"/>
                  <a:pt x="4983143" y="1764840"/>
                  <a:pt x="4957329" y="1786718"/>
                </a:cubicBezTo>
                <a:lnTo>
                  <a:pt x="4882306" y="1838399"/>
                </a:lnTo>
                <a:lnTo>
                  <a:pt x="4911122" y="1878203"/>
                </a:lnTo>
                <a:cubicBezTo>
                  <a:pt x="4981382" y="1997238"/>
                  <a:pt x="4979734" y="2145825"/>
                  <a:pt x="4894942" y="2254117"/>
                </a:cubicBezTo>
                <a:cubicBezTo>
                  <a:pt x="4852546" y="2308263"/>
                  <a:pt x="4795384" y="2344646"/>
                  <a:pt x="4732271" y="2362536"/>
                </a:cubicBezTo>
                <a:lnTo>
                  <a:pt x="4714156" y="2365807"/>
                </a:lnTo>
                <a:lnTo>
                  <a:pt x="4719278" y="2387516"/>
                </a:lnTo>
                <a:cubicBezTo>
                  <a:pt x="4727650" y="2448447"/>
                  <a:pt x="4712690" y="2511852"/>
                  <a:pt x="4672414" y="2563290"/>
                </a:cubicBezTo>
                <a:cubicBezTo>
                  <a:pt x="4632137" y="2614729"/>
                  <a:pt x="4574172" y="2644461"/>
                  <a:pt x="4513011" y="2650950"/>
                </a:cubicBezTo>
                <a:lnTo>
                  <a:pt x="4481591" y="2651278"/>
                </a:lnTo>
                <a:lnTo>
                  <a:pt x="4477493" y="2712682"/>
                </a:lnTo>
                <a:cubicBezTo>
                  <a:pt x="4470910" y="2737358"/>
                  <a:pt x="4459357" y="2761108"/>
                  <a:pt x="4442647" y="2782450"/>
                </a:cubicBezTo>
                <a:cubicBezTo>
                  <a:pt x="4392516" y="2846474"/>
                  <a:pt x="4310203" y="2870636"/>
                  <a:pt x="4235820" y="2850245"/>
                </a:cubicBezTo>
                <a:lnTo>
                  <a:pt x="4199064" y="2831716"/>
                </a:lnTo>
                <a:lnTo>
                  <a:pt x="4198469" y="2837877"/>
                </a:lnTo>
                <a:cubicBezTo>
                  <a:pt x="4192082" y="2859807"/>
                  <a:pt x="4181406" y="2881058"/>
                  <a:pt x="4166320" y="2900325"/>
                </a:cubicBezTo>
                <a:cubicBezTo>
                  <a:pt x="4121060" y="2958129"/>
                  <a:pt x="4048955" y="2981672"/>
                  <a:pt x="3984949" y="2965728"/>
                </a:cubicBezTo>
                <a:lnTo>
                  <a:pt x="3968797" y="2957842"/>
                </a:lnTo>
                <a:lnTo>
                  <a:pt x="3964664" y="2966699"/>
                </a:lnTo>
                <a:cubicBezTo>
                  <a:pt x="3925020" y="3017330"/>
                  <a:pt x="3845771" y="3021488"/>
                  <a:pt x="3787656" y="2975984"/>
                </a:cubicBezTo>
                <a:lnTo>
                  <a:pt x="3780908" y="2968480"/>
                </a:lnTo>
                <a:lnTo>
                  <a:pt x="3787235" y="2981079"/>
                </a:lnTo>
                <a:cubicBezTo>
                  <a:pt x="3793855" y="3002814"/>
                  <a:pt x="3791819" y="3024087"/>
                  <a:pt x="3779559" y="3039745"/>
                </a:cubicBezTo>
                <a:cubicBezTo>
                  <a:pt x="3755039" y="3071061"/>
                  <a:pt x="3698904" y="3068060"/>
                  <a:pt x="3654180" y="3033041"/>
                </a:cubicBezTo>
                <a:cubicBezTo>
                  <a:pt x="3609456" y="2998022"/>
                  <a:pt x="3593078" y="2944247"/>
                  <a:pt x="3617598" y="2912930"/>
                </a:cubicBezTo>
                <a:cubicBezTo>
                  <a:pt x="3642119" y="2881614"/>
                  <a:pt x="3698253" y="2884615"/>
                  <a:pt x="3742977" y="2919634"/>
                </a:cubicBezTo>
                <a:lnTo>
                  <a:pt x="3747435" y="2924268"/>
                </a:lnTo>
                <a:lnTo>
                  <a:pt x="3734275" y="2890874"/>
                </a:lnTo>
                <a:cubicBezTo>
                  <a:pt x="3728223" y="2859374"/>
                  <a:pt x="3734391" y="2827233"/>
                  <a:pt x="3754213" y="2801917"/>
                </a:cubicBezTo>
                <a:cubicBezTo>
                  <a:pt x="3774036" y="2776601"/>
                  <a:pt x="3803759" y="2762903"/>
                  <a:pt x="3835791" y="2761223"/>
                </a:cubicBezTo>
                <a:lnTo>
                  <a:pt x="3868994" y="2765671"/>
                </a:lnTo>
                <a:lnTo>
                  <a:pt x="3869938" y="2755881"/>
                </a:lnTo>
                <a:cubicBezTo>
                  <a:pt x="3876325" y="2733951"/>
                  <a:pt x="3887001" y="2712701"/>
                  <a:pt x="3902088" y="2693433"/>
                </a:cubicBezTo>
                <a:cubicBezTo>
                  <a:pt x="3947347" y="2635630"/>
                  <a:pt x="4019452" y="2612086"/>
                  <a:pt x="4083458" y="2628030"/>
                </a:cubicBezTo>
                <a:lnTo>
                  <a:pt x="4094003" y="2633178"/>
                </a:lnTo>
                <a:lnTo>
                  <a:pt x="4095694" y="2607840"/>
                </a:lnTo>
                <a:cubicBezTo>
                  <a:pt x="4102277" y="2583164"/>
                  <a:pt x="4113829" y="2559413"/>
                  <a:pt x="4130540" y="2538071"/>
                </a:cubicBezTo>
                <a:cubicBezTo>
                  <a:pt x="4147250" y="2516730"/>
                  <a:pt x="4167536" y="2499817"/>
                  <a:pt x="4189913" y="2487509"/>
                </a:cubicBezTo>
                <a:lnTo>
                  <a:pt x="4248541" y="2468801"/>
                </a:lnTo>
                <a:lnTo>
                  <a:pt x="4241322" y="2438219"/>
                </a:lnTo>
                <a:cubicBezTo>
                  <a:pt x="4232951" y="2377288"/>
                  <a:pt x="4247912" y="2313883"/>
                  <a:pt x="4288188" y="2262444"/>
                </a:cubicBezTo>
                <a:cubicBezTo>
                  <a:pt x="4298257" y="2249584"/>
                  <a:pt x="4309432" y="2238081"/>
                  <a:pt x="4321486" y="2227959"/>
                </a:cubicBezTo>
                <a:lnTo>
                  <a:pt x="4335969" y="2218121"/>
                </a:lnTo>
                <a:lnTo>
                  <a:pt x="4314086" y="2187893"/>
                </a:lnTo>
                <a:cubicBezTo>
                  <a:pt x="4243827" y="2068859"/>
                  <a:pt x="4245475" y="1920271"/>
                  <a:pt x="4330267" y="1811979"/>
                </a:cubicBezTo>
                <a:lnTo>
                  <a:pt x="4332016" y="1810185"/>
                </a:lnTo>
                <a:lnTo>
                  <a:pt x="4310856" y="1796781"/>
                </a:lnTo>
                <a:cubicBezTo>
                  <a:pt x="4115577" y="1643879"/>
                  <a:pt x="4060229" y="1378916"/>
                  <a:pt x="4165560" y="1166766"/>
                </a:cubicBezTo>
                <a:lnTo>
                  <a:pt x="4167007" y="1164474"/>
                </a:lnTo>
                <a:lnTo>
                  <a:pt x="4145224" y="1163757"/>
                </a:lnTo>
                <a:cubicBezTo>
                  <a:pt x="4029397" y="1149230"/>
                  <a:pt x="3912744" y="1102366"/>
                  <a:pt x="3810415" y="1022243"/>
                </a:cubicBezTo>
                <a:cubicBezTo>
                  <a:pt x="3537536" y="808581"/>
                  <a:pt x="3469838" y="439313"/>
                  <a:pt x="3659207" y="197461"/>
                </a:cubicBezTo>
                <a:cubicBezTo>
                  <a:pt x="3712467" y="129440"/>
                  <a:pt x="3780389" y="78742"/>
                  <a:pt x="3856584" y="45757"/>
                </a:cubicBezTo>
                <a:close/>
                <a:moveTo>
                  <a:pt x="1591389" y="276277"/>
                </a:moveTo>
                <a:cubicBezTo>
                  <a:pt x="1629846" y="260636"/>
                  <a:pt x="1670442" y="248141"/>
                  <a:pt x="1712840" y="239243"/>
                </a:cubicBezTo>
                <a:cubicBezTo>
                  <a:pt x="2009628" y="176959"/>
                  <a:pt x="2296404" y="311576"/>
                  <a:pt x="2405725" y="547597"/>
                </a:cubicBezTo>
                <a:lnTo>
                  <a:pt x="2412330" y="567520"/>
                </a:lnTo>
                <a:lnTo>
                  <a:pt x="2459729" y="527536"/>
                </a:lnTo>
                <a:cubicBezTo>
                  <a:pt x="2514531" y="489714"/>
                  <a:pt x="2577674" y="461908"/>
                  <a:pt x="2647026" y="447353"/>
                </a:cubicBezTo>
                <a:cubicBezTo>
                  <a:pt x="2924431" y="389136"/>
                  <a:pt x="3196125" y="565000"/>
                  <a:pt x="3253870" y="840156"/>
                </a:cubicBezTo>
                <a:cubicBezTo>
                  <a:pt x="3261088" y="874549"/>
                  <a:pt x="3264621" y="908867"/>
                  <a:pt x="3264736" y="942704"/>
                </a:cubicBezTo>
                <a:lnTo>
                  <a:pt x="3255965" y="1033383"/>
                </a:lnTo>
                <a:lnTo>
                  <a:pt x="3304974" y="1036969"/>
                </a:lnTo>
                <a:cubicBezTo>
                  <a:pt x="3441286" y="1059867"/>
                  <a:pt x="3553905" y="1156811"/>
                  <a:pt x="3582154" y="1291417"/>
                </a:cubicBezTo>
                <a:cubicBezTo>
                  <a:pt x="3596279" y="1358720"/>
                  <a:pt x="3587304" y="1425882"/>
                  <a:pt x="3560349" y="1485688"/>
                </a:cubicBezTo>
                <a:lnTo>
                  <a:pt x="3551187" y="1501653"/>
                </a:lnTo>
                <a:lnTo>
                  <a:pt x="3571095" y="1511713"/>
                </a:lnTo>
                <a:cubicBezTo>
                  <a:pt x="3623101" y="1544545"/>
                  <a:pt x="3661978" y="1596821"/>
                  <a:pt x="3675395" y="1660758"/>
                </a:cubicBezTo>
                <a:cubicBezTo>
                  <a:pt x="3688814" y="1724696"/>
                  <a:pt x="3674234" y="1788190"/>
                  <a:pt x="3639814" y="1839160"/>
                </a:cubicBezTo>
                <a:lnTo>
                  <a:pt x="3619831" y="1863410"/>
                </a:lnTo>
                <a:lnTo>
                  <a:pt x="3664171" y="1906086"/>
                </a:lnTo>
                <a:cubicBezTo>
                  <a:pt x="3678810" y="1927013"/>
                  <a:pt x="3689541" y="1951145"/>
                  <a:pt x="3695108" y="1977673"/>
                </a:cubicBezTo>
                <a:cubicBezTo>
                  <a:pt x="3711810" y="2057255"/>
                  <a:pt x="3677290" y="2135789"/>
                  <a:pt x="3613790" y="2179566"/>
                </a:cubicBezTo>
                <a:lnTo>
                  <a:pt x="3575946" y="2195756"/>
                </a:lnTo>
                <a:lnTo>
                  <a:pt x="3580276" y="2200178"/>
                </a:lnTo>
                <a:cubicBezTo>
                  <a:pt x="3592941" y="2219186"/>
                  <a:pt x="3602325" y="2241038"/>
                  <a:pt x="3607351" y="2264988"/>
                </a:cubicBezTo>
                <a:cubicBezTo>
                  <a:pt x="3622429" y="2336837"/>
                  <a:pt x="3594009" y="2407163"/>
                  <a:pt x="3540595" y="2445865"/>
                </a:cubicBezTo>
                <a:lnTo>
                  <a:pt x="3524160" y="2453144"/>
                </a:lnTo>
                <a:lnTo>
                  <a:pt x="3528275" y="2462009"/>
                </a:lnTo>
                <a:cubicBezTo>
                  <a:pt x="3541483" y="2524944"/>
                  <a:pt x="3493631" y="2588252"/>
                  <a:pt x="3421395" y="2603411"/>
                </a:cubicBezTo>
                <a:lnTo>
                  <a:pt x="3411307" y="2603742"/>
                </a:lnTo>
                <a:lnTo>
                  <a:pt x="3425021" y="2607014"/>
                </a:lnTo>
                <a:cubicBezTo>
                  <a:pt x="3445913" y="2615946"/>
                  <a:pt x="3460877" y="2631203"/>
                  <a:pt x="3464962" y="2650665"/>
                </a:cubicBezTo>
                <a:cubicBezTo>
                  <a:pt x="3473131" y="2689591"/>
                  <a:pt x="3434687" y="2730605"/>
                  <a:pt x="3379095" y="2742272"/>
                </a:cubicBezTo>
                <a:cubicBezTo>
                  <a:pt x="3323503" y="2753938"/>
                  <a:pt x="3271814" y="2731840"/>
                  <a:pt x="3263646" y="2692914"/>
                </a:cubicBezTo>
                <a:cubicBezTo>
                  <a:pt x="3255476" y="2653988"/>
                  <a:pt x="3293920" y="2612974"/>
                  <a:pt x="3349512" y="2601307"/>
                </a:cubicBezTo>
                <a:lnTo>
                  <a:pt x="3355928" y="2600880"/>
                </a:lnTo>
                <a:lnTo>
                  <a:pt x="3321904" y="2589445"/>
                </a:lnTo>
                <a:cubicBezTo>
                  <a:pt x="3293908" y="2573790"/>
                  <a:pt x="3273289" y="2548374"/>
                  <a:pt x="3266685" y="2516907"/>
                </a:cubicBezTo>
                <a:cubicBezTo>
                  <a:pt x="3260082" y="2485440"/>
                  <a:pt x="3268743" y="2453878"/>
                  <a:pt x="3288084" y="2428289"/>
                </a:cubicBezTo>
                <a:lnTo>
                  <a:pt x="3312868" y="2405752"/>
                </a:lnTo>
                <a:lnTo>
                  <a:pt x="3305986" y="2398725"/>
                </a:lnTo>
                <a:cubicBezTo>
                  <a:pt x="3293321" y="2379716"/>
                  <a:pt x="3283938" y="2357865"/>
                  <a:pt x="3278911" y="2333915"/>
                </a:cubicBezTo>
                <a:cubicBezTo>
                  <a:pt x="3263833" y="2262066"/>
                  <a:pt x="3292253" y="2191740"/>
                  <a:pt x="3345668" y="2153038"/>
                </a:cubicBezTo>
                <a:lnTo>
                  <a:pt x="3356396" y="2148286"/>
                </a:lnTo>
                <a:lnTo>
                  <a:pt x="3338100" y="2130675"/>
                </a:lnTo>
                <a:cubicBezTo>
                  <a:pt x="3323460" y="2109749"/>
                  <a:pt x="3312729" y="2085616"/>
                  <a:pt x="3307161" y="2059088"/>
                </a:cubicBezTo>
                <a:cubicBezTo>
                  <a:pt x="3301594" y="2032561"/>
                  <a:pt x="3301718" y="2006150"/>
                  <a:pt x="3306711" y="1981104"/>
                </a:cubicBezTo>
                <a:lnTo>
                  <a:pt x="3330152" y="1924203"/>
                </a:lnTo>
                <a:lnTo>
                  <a:pt x="3302106" y="1910032"/>
                </a:lnTo>
                <a:cubicBezTo>
                  <a:pt x="3250099" y="1877200"/>
                  <a:pt x="3211223" y="1824925"/>
                  <a:pt x="3197805" y="1760986"/>
                </a:cubicBezTo>
                <a:cubicBezTo>
                  <a:pt x="3194451" y="1745002"/>
                  <a:pt x="3192846" y="1729045"/>
                  <a:pt x="3192864" y="1713305"/>
                </a:cubicBezTo>
                <a:lnTo>
                  <a:pt x="3194664" y="1695889"/>
                </a:lnTo>
                <a:lnTo>
                  <a:pt x="3157446" y="1693166"/>
                </a:lnTo>
                <a:cubicBezTo>
                  <a:pt x="3021134" y="1670267"/>
                  <a:pt x="2908515" y="1573323"/>
                  <a:pt x="2880266" y="1438717"/>
                </a:cubicBezTo>
                <a:lnTo>
                  <a:pt x="2880020" y="1436223"/>
                </a:lnTo>
                <a:lnTo>
                  <a:pt x="2856139" y="1443781"/>
                </a:lnTo>
                <a:cubicBezTo>
                  <a:pt x="2613409" y="1494721"/>
                  <a:pt x="2375053" y="1366442"/>
                  <a:pt x="2280572" y="1149244"/>
                </a:cubicBezTo>
                <a:lnTo>
                  <a:pt x="2279750" y="1146660"/>
                </a:lnTo>
                <a:lnTo>
                  <a:pt x="2265175" y="1162864"/>
                </a:lnTo>
                <a:cubicBezTo>
                  <a:pt x="2179473" y="1242126"/>
                  <a:pt x="2068502" y="1301195"/>
                  <a:pt x="1941306" y="1327888"/>
                </a:cubicBezTo>
                <a:cubicBezTo>
                  <a:pt x="1602120" y="1399070"/>
                  <a:pt x="1276011" y="1213074"/>
                  <a:pt x="1212922" y="912453"/>
                </a:cubicBezTo>
                <a:cubicBezTo>
                  <a:pt x="1157719" y="649410"/>
                  <a:pt x="1322182" y="385765"/>
                  <a:pt x="1591389" y="276277"/>
                </a:cubicBezTo>
                <a:close/>
              </a:path>
            </a:pathLst>
          </a:custGeom>
          <a:gradFill flip="none" rotWithShape="1">
            <a:gsLst>
              <a:gs pos="69988">
                <a:srgbClr val="FF6600"/>
              </a:gs>
              <a:gs pos="76000">
                <a:schemeClr val="accent6">
                  <a:lumMod val="50000"/>
                  <a:alpha val="74000"/>
                </a:schemeClr>
              </a:gs>
              <a:gs pos="417">
                <a:srgbClr val="FFFF00">
                  <a:alpha val="58000"/>
                </a:srgbClr>
              </a:gs>
              <a:gs pos="48000">
                <a:srgbClr val="FFC000">
                  <a:alpha val="73000"/>
                </a:srgbClr>
              </a:gs>
              <a:gs pos="100000">
                <a:srgbClr val="FFC000">
                  <a:alpha val="63000"/>
                </a:srgbClr>
              </a:gs>
            </a:gsLst>
            <a:path path="circle">
              <a:fillToRect l="50000" t="50000" r="50000" b="50000"/>
            </a:path>
            <a:tileRect/>
          </a:gradFill>
          <a:ln w="25400">
            <a:solidFill>
              <a:schemeClr val="accent6">
                <a:lumMod val="50000"/>
              </a:schemeClr>
            </a:solidFill>
            <a:prstDash val="lgDash"/>
          </a:ln>
          <a:scene3d>
            <a:camera prst="orthographicFront"/>
            <a:lightRig rig="flood" dir="t"/>
          </a:scene3d>
          <a:sp3d prstMaterial="powder">
            <a:bevelT w="2159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3602" y="-164554"/>
            <a:ext cx="9247620" cy="5472608"/>
          </a:xfrm>
          <a:prstGeom prst="rect">
            <a:avLst/>
          </a:prstGeom>
          <a:gradFill flip="none" rotWithShape="1">
            <a:gsLst>
              <a:gs pos="0">
                <a:schemeClr val="accent6">
                  <a:lumMod val="50000"/>
                </a:schemeClr>
              </a:gs>
              <a:gs pos="27000">
                <a:srgbClr val="FFC000"/>
              </a:gs>
              <a:gs pos="49000">
                <a:schemeClr val="accent6">
                  <a:lumMod val="50000"/>
                </a:schemeClr>
              </a:gs>
              <a:gs pos="76000">
                <a:srgbClr val="FFC000"/>
              </a:gs>
              <a:gs pos="100000">
                <a:schemeClr val="accent6">
                  <a:lumMod val="5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899376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500" fill="hold"/>
                                        <p:tgtEl>
                                          <p:spTgt spid="3"/>
                                        </p:tgtEl>
                                        <p:attrNameLst>
                                          <p:attrName>ppt_w</p:attrName>
                                        </p:attrNameLst>
                                      </p:cBhvr>
                                      <p:tavLst>
                                        <p:tav tm="0">
                                          <p:val>
                                            <p:fltVal val="0"/>
                                          </p:val>
                                        </p:tav>
                                        <p:tav tm="100000">
                                          <p:val>
                                            <p:strVal val="#ppt_w"/>
                                          </p:val>
                                        </p:tav>
                                      </p:tavLst>
                                    </p:anim>
                                    <p:anim calcmode="lin" valueType="num">
                                      <p:cBhvr>
                                        <p:cTn id="8" dur="25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500" fill="hold"/>
                                        <p:tgtEl>
                                          <p:spTgt spid="4"/>
                                        </p:tgtEl>
                                        <p:attrNameLst>
                                          <p:attrName>ppt_w</p:attrName>
                                        </p:attrNameLst>
                                      </p:cBhvr>
                                      <p:tavLst>
                                        <p:tav tm="0">
                                          <p:val>
                                            <p:strVal val="4/3*#ppt_w"/>
                                          </p:val>
                                        </p:tav>
                                        <p:tav tm="100000">
                                          <p:val>
                                            <p:strVal val="#ppt_w"/>
                                          </p:val>
                                        </p:tav>
                                      </p:tavLst>
                                    </p:anim>
                                    <p:anim calcmode="lin" valueType="num">
                                      <p:cBhvr>
                                        <p:cTn id="12" dur="2500" fill="hold"/>
                                        <p:tgtEl>
                                          <p:spTgt spid="4"/>
                                        </p:tgtEl>
                                        <p:attrNameLst>
                                          <p:attrName>ppt_h</p:attrName>
                                        </p:attrNameLst>
                                      </p:cBhvr>
                                      <p:tavLst>
                                        <p:tav tm="0">
                                          <p:val>
                                            <p:strVal val="4/3*#ppt_h"/>
                                          </p:val>
                                        </p:tav>
                                        <p:tav tm="100000">
                                          <p:val>
                                            <p:strVal val="#ppt_h"/>
                                          </p:val>
                                        </p:tav>
                                      </p:tavLst>
                                    </p:anim>
                                  </p:childTnLst>
                                </p:cTn>
                              </p:par>
                              <p:par>
                                <p:cTn id="13" presetID="8" presetClass="emph" presetSubtype="0" fill="hold" grpId="1" nodeType="withEffect">
                                  <p:stCondLst>
                                    <p:cond delay="0"/>
                                  </p:stCondLst>
                                  <p:childTnLst>
                                    <p:animRot by="21600000">
                                      <p:cBhvr>
                                        <p:cTn id="14" dur="2500" fill="hold"/>
                                        <p:tgtEl>
                                          <p:spTgt spid="4"/>
                                        </p:tgtEl>
                                        <p:attrNameLst>
                                          <p:attrName>r</p:attrName>
                                        </p:attrNameLst>
                                      </p:cBhvr>
                                    </p:animRot>
                                  </p:childTnLst>
                                </p:cTn>
                              </p:par>
                              <p:par>
                                <p:cTn id="15" presetID="23" presetClass="exit" presetSubtype="32" fill="hold" grpId="2" nodeType="withEffect">
                                  <p:stCondLst>
                                    <p:cond delay="0"/>
                                  </p:stCondLst>
                                  <p:childTnLst>
                                    <p:anim calcmode="lin" valueType="num">
                                      <p:cBhvr>
                                        <p:cTn id="16" dur="3000"/>
                                        <p:tgtEl>
                                          <p:spTgt spid="4"/>
                                        </p:tgtEl>
                                        <p:attrNameLst>
                                          <p:attrName>ppt_w</p:attrName>
                                        </p:attrNameLst>
                                      </p:cBhvr>
                                      <p:tavLst>
                                        <p:tav tm="0">
                                          <p:val>
                                            <p:strVal val="ppt_w"/>
                                          </p:val>
                                        </p:tav>
                                        <p:tav tm="100000">
                                          <p:val>
                                            <p:fltVal val="0"/>
                                          </p:val>
                                        </p:tav>
                                      </p:tavLst>
                                    </p:anim>
                                    <p:anim calcmode="lin" valueType="num">
                                      <p:cBhvr>
                                        <p:cTn id="17" dur="3000"/>
                                        <p:tgtEl>
                                          <p:spTgt spid="4"/>
                                        </p:tgtEl>
                                        <p:attrNameLst>
                                          <p:attrName>ppt_h</p:attrName>
                                        </p:attrNameLst>
                                      </p:cBhvr>
                                      <p:tavLst>
                                        <p:tav tm="0">
                                          <p:val>
                                            <p:strVal val="ppt_h"/>
                                          </p:val>
                                        </p:tav>
                                        <p:tav tm="100000">
                                          <p:val>
                                            <p:fltVal val="0"/>
                                          </p:val>
                                        </p:tav>
                                      </p:tavLst>
                                    </p:anim>
                                    <p:set>
                                      <p:cBhvr>
                                        <p:cTn id="18" dur="1" fill="hold">
                                          <p:stCondLst>
                                            <p:cond delay="2999"/>
                                          </p:stCondLst>
                                        </p:cTn>
                                        <p:tgtEl>
                                          <p:spTgt spid="4"/>
                                        </p:tgtEl>
                                        <p:attrNameLst>
                                          <p:attrName>style.visibility</p:attrName>
                                        </p:attrNameLst>
                                      </p:cBhvr>
                                      <p:to>
                                        <p:strVal val="hidden"/>
                                      </p:to>
                                    </p:set>
                                  </p:childTnLst>
                                </p:cTn>
                              </p:par>
                              <p:par>
                                <p:cTn id="19" presetID="23" presetClass="exit" presetSubtype="16" fill="hold" grpId="1" nodeType="withEffect">
                                  <p:stCondLst>
                                    <p:cond delay="0"/>
                                  </p:stCondLst>
                                  <p:childTnLst>
                                    <p:anim calcmode="lin" valueType="num">
                                      <p:cBhvr>
                                        <p:cTn id="20" dur="3000"/>
                                        <p:tgtEl>
                                          <p:spTgt spid="3"/>
                                        </p:tgtEl>
                                        <p:attrNameLst>
                                          <p:attrName>ppt_w</p:attrName>
                                        </p:attrNameLst>
                                      </p:cBhvr>
                                      <p:tavLst>
                                        <p:tav tm="0">
                                          <p:val>
                                            <p:strVal val="ppt_w"/>
                                          </p:val>
                                        </p:tav>
                                        <p:tav tm="100000">
                                          <p:val>
                                            <p:strVal val="4*ppt_w"/>
                                          </p:val>
                                        </p:tav>
                                      </p:tavLst>
                                    </p:anim>
                                    <p:anim calcmode="lin" valueType="num">
                                      <p:cBhvr>
                                        <p:cTn id="21" dur="3000"/>
                                        <p:tgtEl>
                                          <p:spTgt spid="3"/>
                                        </p:tgtEl>
                                        <p:attrNameLst>
                                          <p:attrName>ppt_h</p:attrName>
                                        </p:attrNameLst>
                                      </p:cBhvr>
                                      <p:tavLst>
                                        <p:tav tm="0">
                                          <p:val>
                                            <p:strVal val="ppt_h"/>
                                          </p:val>
                                        </p:tav>
                                        <p:tav tm="100000">
                                          <p:val>
                                            <p:strVal val="4*ppt_h"/>
                                          </p:val>
                                        </p:tav>
                                      </p:tavLst>
                                    </p:anim>
                                    <p:set>
                                      <p:cBhvr>
                                        <p:cTn id="22" dur="1" fill="hold">
                                          <p:stCondLst>
                                            <p:cond delay="2999"/>
                                          </p:stCondLst>
                                        </p:cTn>
                                        <p:tgtEl>
                                          <p:spTgt spid="3"/>
                                        </p:tgtEl>
                                        <p:attrNameLst>
                                          <p:attrName>style.visibility</p:attrName>
                                        </p:attrNameLst>
                                      </p:cBhvr>
                                      <p:to>
                                        <p:strVal val="hidden"/>
                                      </p:to>
                                    </p:set>
                                  </p:childTnLst>
                                </p:cTn>
                              </p:par>
                              <p:par>
                                <p:cTn id="23" presetID="8" presetClass="emph" presetSubtype="0" fill="hold" grpId="2" nodeType="withEffect">
                                  <p:stCondLst>
                                    <p:cond delay="0"/>
                                  </p:stCondLst>
                                  <p:childTnLst>
                                    <p:animRot by="21600000">
                                      <p:cBhvr>
                                        <p:cTn id="24" dur="3500" fill="hold"/>
                                        <p:tgtEl>
                                          <p:spTgt spid="3"/>
                                        </p:tgtEl>
                                        <p:attrNameLst>
                                          <p:attrName>r</p:attrName>
                                        </p:attrNameLst>
                                      </p:cBhvr>
                                    </p:animRot>
                                  </p:childTnLst>
                                </p:cTn>
                              </p:par>
                              <p:par>
                                <p:cTn id="25" presetID="23" presetClass="entr" presetSubtype="28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3000" fill="hold"/>
                                        <p:tgtEl>
                                          <p:spTgt spid="7"/>
                                        </p:tgtEl>
                                        <p:attrNameLst>
                                          <p:attrName>ppt_w</p:attrName>
                                        </p:attrNameLst>
                                      </p:cBhvr>
                                      <p:tavLst>
                                        <p:tav tm="0">
                                          <p:val>
                                            <p:strVal val="4/3*#ppt_w"/>
                                          </p:val>
                                        </p:tav>
                                        <p:tav tm="100000">
                                          <p:val>
                                            <p:strVal val="#ppt_w"/>
                                          </p:val>
                                        </p:tav>
                                      </p:tavLst>
                                    </p:anim>
                                    <p:anim calcmode="lin" valueType="num">
                                      <p:cBhvr>
                                        <p:cTn id="28" dur="3000" fill="hold"/>
                                        <p:tgtEl>
                                          <p:spTgt spid="7"/>
                                        </p:tgtEl>
                                        <p:attrNameLst>
                                          <p:attrName>ppt_h</p:attrName>
                                        </p:attrNameLst>
                                      </p:cBhvr>
                                      <p:tavLst>
                                        <p:tav tm="0">
                                          <p:val>
                                            <p:strVal val="4/3*#ppt_h"/>
                                          </p:val>
                                        </p:tav>
                                        <p:tav tm="100000">
                                          <p:val>
                                            <p:strVal val="#ppt_h"/>
                                          </p:val>
                                        </p:tav>
                                      </p:tavLst>
                                    </p:anim>
                                  </p:childTnLst>
                                </p:cTn>
                              </p:par>
                              <p:par>
                                <p:cTn id="29" presetID="10" presetClass="entr" presetSubtype="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3000"/>
                                        <p:tgtEl>
                                          <p:spTgt spid="7"/>
                                        </p:tgtEl>
                                      </p:cBhvr>
                                    </p:animEffect>
                                  </p:childTnLst>
                                </p:cTn>
                              </p:par>
                              <p:par>
                                <p:cTn id="32" presetID="23" presetClass="entr" presetSubtype="288"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3000" fill="hold"/>
                                        <p:tgtEl>
                                          <p:spTgt spid="5"/>
                                        </p:tgtEl>
                                        <p:attrNameLst>
                                          <p:attrName>ppt_w</p:attrName>
                                        </p:attrNameLst>
                                      </p:cBhvr>
                                      <p:tavLst>
                                        <p:tav tm="0">
                                          <p:val>
                                            <p:strVal val="4/3*#ppt_w"/>
                                          </p:val>
                                        </p:tav>
                                        <p:tav tm="100000">
                                          <p:val>
                                            <p:strVal val="#ppt_w"/>
                                          </p:val>
                                        </p:tav>
                                      </p:tavLst>
                                    </p:anim>
                                    <p:anim calcmode="lin" valueType="num">
                                      <p:cBhvr>
                                        <p:cTn id="35" dur="3000" fill="hold"/>
                                        <p:tgtEl>
                                          <p:spTgt spid="5"/>
                                        </p:tgtEl>
                                        <p:attrNameLst>
                                          <p:attrName>ppt_h</p:attrName>
                                        </p:attrNameLst>
                                      </p:cBhvr>
                                      <p:tavLst>
                                        <p:tav tm="0">
                                          <p:val>
                                            <p:strVal val="4/3*#ppt_h"/>
                                          </p:val>
                                        </p:tav>
                                        <p:tav tm="100000">
                                          <p:val>
                                            <p:strVal val="#ppt_h"/>
                                          </p:val>
                                        </p:tav>
                                      </p:tavLst>
                                    </p:anim>
                                  </p:childTnLst>
                                </p:cTn>
                              </p:par>
                              <p:par>
                                <p:cTn id="36" presetID="21" presetClass="entr" presetSubtype="8" fill="hold" nodeType="with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wheel(8)">
                                      <p:cBhvr>
                                        <p:cTn id="38" dur="3000"/>
                                        <p:tgtEl>
                                          <p:spTgt spid="5"/>
                                        </p:tgtEl>
                                      </p:cBhvr>
                                    </p:animEffect>
                                  </p:childTnLst>
                                </p:cTn>
                              </p:par>
                              <p:par>
                                <p:cTn id="39" presetID="9" presetClass="emph" presetSubtype="0" grpId="0" nodeType="withEffect">
                                  <p:stCondLst>
                                    <p:cond delay="0"/>
                                  </p:stCondLst>
                                  <p:childTnLst>
                                    <p:set>
                                      <p:cBhvr rctx="PPT">
                                        <p:cTn id="40" dur="indefinite"/>
                                        <p:tgtEl>
                                          <p:spTgt spid="6"/>
                                        </p:tgtEl>
                                        <p:attrNameLst>
                                          <p:attrName>style.opacity</p:attrName>
                                        </p:attrNameLst>
                                      </p:cBhvr>
                                      <p:to>
                                        <p:strVal val="0"/>
                                      </p:to>
                                    </p:set>
                                    <p:animEffect filter="image" prLst="opacity: 0">
                                      <p:cBhvr rctx="IE">
                                        <p:cTn id="41"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9" name="98 Grupo"/>
          <p:cNvGrpSpPr/>
          <p:nvPr/>
        </p:nvGrpSpPr>
        <p:grpSpPr>
          <a:xfrm>
            <a:off x="0" y="0"/>
            <a:ext cx="9144000" cy="5143500"/>
            <a:chOff x="0" y="0"/>
            <a:chExt cx="9144000" cy="5143500"/>
          </a:xfrm>
        </p:grpSpPr>
        <p:sp>
          <p:nvSpPr>
            <p:cNvPr id="100" name="99 Rectángulo"/>
            <p:cNvSpPr/>
            <p:nvPr/>
          </p:nvSpPr>
          <p:spPr>
            <a:xfrm rot="10800000">
              <a:off x="0" y="0"/>
              <a:ext cx="4572000" cy="2571750"/>
            </a:xfrm>
            <a:prstGeom prst="rect">
              <a:avLst/>
            </a:prstGeom>
            <a:gradFill>
              <a:gsLst>
                <a:gs pos="60000">
                  <a:srgbClr val="1F020A"/>
                </a:gs>
                <a:gs pos="26000">
                  <a:srgbClr val="C00000">
                    <a:lumMod val="38000"/>
                  </a:srgbClr>
                </a:gs>
                <a:gs pos="100000">
                  <a:srgbClr val="C00000">
                    <a:lumMod val="4000"/>
                  </a:srgbClr>
                </a:gs>
                <a:gs pos="2000">
                  <a:srgbClr val="FFC000"/>
                </a:gs>
                <a:gs pos="2000">
                  <a:srgbClr val="66FF33"/>
                </a:gs>
                <a:gs pos="100000">
                  <a:srgbClr val="DC1C08">
                    <a:lumMod val="49000"/>
                  </a:srgbClr>
                </a:gs>
                <a:gs pos="84000">
                  <a:srgbClr val="FEA402"/>
                </a:gs>
                <a:gs pos="7000">
                  <a:srgbClr val="FBA3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00 Rectángulo"/>
            <p:cNvSpPr/>
            <p:nvPr/>
          </p:nvSpPr>
          <p:spPr>
            <a:xfrm>
              <a:off x="4572000" y="2571750"/>
              <a:ext cx="4572000" cy="2571750"/>
            </a:xfrm>
            <a:prstGeom prst="rect">
              <a:avLst/>
            </a:prstGeom>
            <a:gradFill>
              <a:gsLst>
                <a:gs pos="60000">
                  <a:srgbClr val="1F020A"/>
                </a:gs>
                <a:gs pos="26000">
                  <a:srgbClr val="C00000">
                    <a:lumMod val="38000"/>
                  </a:srgbClr>
                </a:gs>
                <a:gs pos="100000">
                  <a:srgbClr val="C00000">
                    <a:lumMod val="4000"/>
                  </a:srgbClr>
                </a:gs>
                <a:gs pos="2000">
                  <a:srgbClr val="FFC000"/>
                </a:gs>
                <a:gs pos="2000">
                  <a:srgbClr val="66FF33"/>
                </a:gs>
                <a:gs pos="100000">
                  <a:srgbClr val="DC1C08">
                    <a:lumMod val="49000"/>
                  </a:srgbClr>
                </a:gs>
                <a:gs pos="84000">
                  <a:srgbClr val="FEA402"/>
                </a:gs>
                <a:gs pos="7000">
                  <a:srgbClr val="FBA3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101 Rectángulo"/>
            <p:cNvSpPr/>
            <p:nvPr/>
          </p:nvSpPr>
          <p:spPr>
            <a:xfrm rot="10800000" flipH="1">
              <a:off x="4572000" y="0"/>
              <a:ext cx="4572000" cy="2571750"/>
            </a:xfrm>
            <a:prstGeom prst="rect">
              <a:avLst/>
            </a:prstGeom>
            <a:gradFill>
              <a:gsLst>
                <a:gs pos="60000">
                  <a:srgbClr val="1F020A"/>
                </a:gs>
                <a:gs pos="26000">
                  <a:srgbClr val="C00000">
                    <a:lumMod val="38000"/>
                  </a:srgbClr>
                </a:gs>
                <a:gs pos="100000">
                  <a:srgbClr val="C00000">
                    <a:lumMod val="4000"/>
                  </a:srgbClr>
                </a:gs>
                <a:gs pos="2000">
                  <a:srgbClr val="FFC000"/>
                </a:gs>
                <a:gs pos="2000">
                  <a:srgbClr val="66FF33"/>
                </a:gs>
                <a:gs pos="100000">
                  <a:srgbClr val="DC1C08">
                    <a:lumMod val="49000"/>
                  </a:srgbClr>
                </a:gs>
                <a:gs pos="84000">
                  <a:srgbClr val="FEA402"/>
                </a:gs>
                <a:gs pos="7000">
                  <a:srgbClr val="FBA3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Rectángulo"/>
            <p:cNvSpPr/>
            <p:nvPr/>
          </p:nvSpPr>
          <p:spPr>
            <a:xfrm flipH="1">
              <a:off x="0" y="2571750"/>
              <a:ext cx="4572000" cy="2571750"/>
            </a:xfrm>
            <a:prstGeom prst="rect">
              <a:avLst/>
            </a:prstGeom>
            <a:gradFill>
              <a:gsLst>
                <a:gs pos="60000">
                  <a:srgbClr val="1F020A"/>
                </a:gs>
                <a:gs pos="26000">
                  <a:srgbClr val="C00000">
                    <a:lumMod val="38000"/>
                  </a:srgbClr>
                </a:gs>
                <a:gs pos="100000">
                  <a:srgbClr val="C00000">
                    <a:lumMod val="4000"/>
                  </a:srgbClr>
                </a:gs>
                <a:gs pos="2000">
                  <a:srgbClr val="FFC000"/>
                </a:gs>
                <a:gs pos="2000">
                  <a:srgbClr val="66FF33"/>
                </a:gs>
                <a:gs pos="100000">
                  <a:srgbClr val="DC1C08">
                    <a:lumMod val="49000"/>
                  </a:srgbClr>
                </a:gs>
                <a:gs pos="84000">
                  <a:srgbClr val="FEA402"/>
                </a:gs>
                <a:gs pos="7000">
                  <a:srgbClr val="FBA3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95" name="94 Imagen" descr="Diapositiva3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8318" y="0"/>
            <a:ext cx="9144000" cy="5143500"/>
          </a:xfrm>
          <a:prstGeom prst="rect">
            <a:avLst/>
          </a:prstGeom>
          <a:noFill/>
          <a:ln>
            <a:noFill/>
          </a:ln>
        </p:spPr>
      </p:pic>
      <p:sp>
        <p:nvSpPr>
          <p:cNvPr id="3" name="2 Rectángulo"/>
          <p:cNvSpPr/>
          <p:nvPr/>
        </p:nvSpPr>
        <p:spPr>
          <a:xfrm rot="13398829" flipH="1">
            <a:off x="397977" y="2542753"/>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398829" flipH="1">
            <a:off x="748781" y="3205012"/>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3398829" flipH="1">
            <a:off x="47172" y="3205012"/>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398829" flipH="1">
            <a:off x="397977" y="3859435"/>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398829" flipH="1">
            <a:off x="1099586" y="3834637"/>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398829" flipH="1">
            <a:off x="-303632" y="3857659"/>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3398829" flipH="1">
            <a:off x="4105881" y="2542753"/>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3398829" flipH="1">
            <a:off x="4456685" y="3205012"/>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3398829" flipH="1">
            <a:off x="3755076" y="3205012"/>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3398829" flipH="1">
            <a:off x="4105881" y="3859435"/>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3398829" flipH="1">
            <a:off x="4807490" y="3834637"/>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3398829" flipH="1">
            <a:off x="3404272" y="3857659"/>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3398829" flipH="1">
            <a:off x="2233673" y="2542753"/>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3398829" flipH="1">
            <a:off x="2584477" y="3205012"/>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3398829" flipH="1">
            <a:off x="1882868" y="3205012"/>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3398829" flipH="1">
            <a:off x="2233673" y="3859435"/>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3398829" flipH="1">
            <a:off x="2935282" y="3834637"/>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3398829" flipH="1">
            <a:off x="1532064" y="3857659"/>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13398829" flipH="1">
            <a:off x="7813785" y="2542753"/>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13398829" flipH="1">
            <a:off x="8164589" y="3205012"/>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13398829" flipH="1">
            <a:off x="7462980" y="3205012"/>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13398829" flipH="1">
            <a:off x="7813785" y="3859435"/>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13398829" flipH="1">
            <a:off x="8515394" y="3834637"/>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13398829" flipH="1">
            <a:off x="7112176" y="3857659"/>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13398829" flipH="1">
            <a:off x="5978089" y="2542753"/>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13398829" flipH="1">
            <a:off x="6328893" y="3205012"/>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13398829" flipH="1">
            <a:off x="5627284" y="3205012"/>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13398829" flipH="1">
            <a:off x="5978089" y="3859435"/>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13398829" flipH="1">
            <a:off x="6679698" y="3834637"/>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13398829" flipH="1">
            <a:off x="5276480" y="3857659"/>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13398829" flipV="1">
            <a:off x="7811473" y="1843208"/>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13398829" flipV="1">
            <a:off x="7460669" y="1180949"/>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13398829" flipV="1">
            <a:off x="8162278" y="1180949"/>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13398829" flipV="1">
            <a:off x="7811473" y="526525"/>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13398829" flipV="1">
            <a:off x="7109864" y="551323"/>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13398829" flipV="1">
            <a:off x="8513082" y="528301"/>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rot="13398829" flipV="1">
            <a:off x="4103569" y="1843208"/>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rot="13398829" flipV="1">
            <a:off x="3752765" y="1180949"/>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rot="13398829" flipV="1">
            <a:off x="4454374" y="1180949"/>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rot="13398829" flipV="1">
            <a:off x="4103569" y="526525"/>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rot="13398829" flipV="1">
            <a:off x="3401960" y="551323"/>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rot="13398829" flipV="1">
            <a:off x="4805178" y="528301"/>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rot="13398829" flipV="1">
            <a:off x="5975777" y="1843208"/>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rot="13398829" flipV="1">
            <a:off x="5624973" y="1180949"/>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rot="13398829" flipV="1">
            <a:off x="6326582" y="1180949"/>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rot="13398829" flipV="1">
            <a:off x="5975777" y="526525"/>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rot="13398829" flipV="1">
            <a:off x="5274168" y="551323"/>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rot="13398829" flipV="1">
            <a:off x="6677386" y="528301"/>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rot="13398829" flipV="1">
            <a:off x="395665" y="1843208"/>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rot="13398829" flipV="1">
            <a:off x="44861" y="1180949"/>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rot="13398829" flipV="1">
            <a:off x="746470" y="1180949"/>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rot="13398829" flipV="1">
            <a:off x="395665" y="526525"/>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Rectángulo"/>
          <p:cNvSpPr/>
          <p:nvPr/>
        </p:nvSpPr>
        <p:spPr>
          <a:xfrm rot="13398829" flipV="1">
            <a:off x="-305944" y="551323"/>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Rectángulo"/>
          <p:cNvSpPr/>
          <p:nvPr/>
        </p:nvSpPr>
        <p:spPr>
          <a:xfrm rot="13398829" flipV="1">
            <a:off x="1097274" y="528301"/>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Rectángulo"/>
          <p:cNvSpPr/>
          <p:nvPr/>
        </p:nvSpPr>
        <p:spPr>
          <a:xfrm rot="13398829" flipV="1">
            <a:off x="2231361" y="1843208"/>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Rectángulo"/>
          <p:cNvSpPr/>
          <p:nvPr/>
        </p:nvSpPr>
        <p:spPr>
          <a:xfrm rot="13398829" flipV="1">
            <a:off x="1880557" y="1180949"/>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Rectángulo"/>
          <p:cNvSpPr/>
          <p:nvPr/>
        </p:nvSpPr>
        <p:spPr>
          <a:xfrm rot="13398829" flipV="1">
            <a:off x="2582166" y="1180949"/>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Rectángulo"/>
          <p:cNvSpPr/>
          <p:nvPr/>
        </p:nvSpPr>
        <p:spPr>
          <a:xfrm rot="13398829" flipV="1">
            <a:off x="2231361" y="526525"/>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Rectángulo"/>
          <p:cNvSpPr/>
          <p:nvPr/>
        </p:nvSpPr>
        <p:spPr>
          <a:xfrm rot="13398829" flipV="1">
            <a:off x="1529752" y="551323"/>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Rectángulo"/>
          <p:cNvSpPr/>
          <p:nvPr/>
        </p:nvSpPr>
        <p:spPr>
          <a:xfrm rot="13398829" flipV="1">
            <a:off x="2932970" y="528301"/>
            <a:ext cx="674583" cy="660140"/>
          </a:xfrm>
          <a:prstGeom prst="rect">
            <a:avLst/>
          </a:prstGeom>
          <a:gradFill>
            <a:gsLst>
              <a:gs pos="27077">
                <a:srgbClr val="0033CC">
                  <a:lumMod val="61000"/>
                </a:srgbClr>
              </a:gs>
              <a:gs pos="16000">
                <a:srgbClr val="0033CC"/>
              </a:gs>
              <a:gs pos="2917">
                <a:srgbClr val="3366FF"/>
              </a:gs>
              <a:gs pos="35000">
                <a:srgbClr val="FF0300">
                  <a:alpha val="0"/>
                </a:srgbClr>
              </a:gs>
              <a:gs pos="100000">
                <a:srgbClr val="4D0808">
                  <a:alpha val="29000"/>
                </a:srgbClr>
              </a:gs>
            </a:gsLst>
            <a:path path="circle">
              <a:fillToRect l="50000" t="50000" r="50000" b="50000"/>
            </a:path>
          </a:gradFill>
          <a:ln w="38100" cap="rnd" cmpd="dbl">
            <a:solidFill>
              <a:srgbClr val="FFC000"/>
            </a:solidFill>
            <a:prstDash val="sysDash"/>
          </a:ln>
          <a:effectLst>
            <a:outerShdw blurRad="584200" dist="50800" dir="5400000" algn="ctr" rotWithShape="0">
              <a:srgbClr val="FFCC00">
                <a:alpha val="62000"/>
              </a:srgbClr>
            </a:outerShdw>
          </a:effectLst>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Rectángulo"/>
          <p:cNvSpPr/>
          <p:nvPr/>
        </p:nvSpPr>
        <p:spPr>
          <a:xfrm>
            <a:off x="-396552" y="-164554"/>
            <a:ext cx="9865096" cy="5472608"/>
          </a:xfrm>
          <a:prstGeom prst="rect">
            <a:avLst/>
          </a:prstGeom>
          <a:gradFill flip="none" rotWithShape="1">
            <a:gsLst>
              <a:gs pos="0">
                <a:schemeClr val="accent6">
                  <a:lumMod val="50000"/>
                </a:schemeClr>
              </a:gs>
              <a:gs pos="27000">
                <a:srgbClr val="FFC000"/>
              </a:gs>
              <a:gs pos="49000">
                <a:schemeClr val="accent6">
                  <a:lumMod val="50000"/>
                </a:schemeClr>
              </a:gs>
              <a:gs pos="76000">
                <a:srgbClr val="FFC000"/>
              </a:gs>
              <a:gs pos="100000">
                <a:schemeClr val="accent6">
                  <a:lumMod val="5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852588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81"/>
                                        </p:tgtEl>
                                        <p:attrNameLst>
                                          <p:attrName>style.visibility</p:attrName>
                                        </p:attrNameLst>
                                      </p:cBhvr>
                                      <p:to>
                                        <p:strVal val="visible"/>
                                      </p:to>
                                    </p:set>
                                    <p:anim calcmode="lin" valueType="num">
                                      <p:cBhvr additive="base">
                                        <p:cTn id="7" dur="4000" fill="hold"/>
                                        <p:tgtEl>
                                          <p:spTgt spid="81"/>
                                        </p:tgtEl>
                                        <p:attrNameLst>
                                          <p:attrName>ppt_x</p:attrName>
                                        </p:attrNameLst>
                                      </p:cBhvr>
                                      <p:tavLst>
                                        <p:tav tm="0">
                                          <p:val>
                                            <p:strVal val="#ppt_x"/>
                                          </p:val>
                                        </p:tav>
                                        <p:tav tm="100000">
                                          <p:val>
                                            <p:strVal val="#ppt_x"/>
                                          </p:val>
                                        </p:tav>
                                      </p:tavLst>
                                    </p:anim>
                                    <p:anim calcmode="lin" valueType="num">
                                      <p:cBhvr additive="base">
                                        <p:cTn id="8" dur="4000" fill="hold"/>
                                        <p:tgtEl>
                                          <p:spTgt spid="81"/>
                                        </p:tgtEl>
                                        <p:attrNameLst>
                                          <p:attrName>ppt_y</p:attrName>
                                        </p:attrNameLst>
                                      </p:cBhvr>
                                      <p:tavLst>
                                        <p:tav tm="0">
                                          <p:val>
                                            <p:strVal val="0-#ppt_h/2"/>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81"/>
                                        </p:tgtEl>
                                        <p:attrNameLst>
                                          <p:attrName>style.visibility</p:attrName>
                                        </p:attrNameLst>
                                      </p:cBhvr>
                                      <p:to>
                                        <p:strVal val="visible"/>
                                      </p:to>
                                    </p:set>
                                    <p:anim calcmode="lin" valueType="num">
                                      <p:cBhvr>
                                        <p:cTn id="11" dur="4000" fill="hold"/>
                                        <p:tgtEl>
                                          <p:spTgt spid="81"/>
                                        </p:tgtEl>
                                        <p:attrNameLst>
                                          <p:attrName>ppt_w</p:attrName>
                                        </p:attrNameLst>
                                      </p:cBhvr>
                                      <p:tavLst>
                                        <p:tav tm="0" fmla="#ppt_w*sin(2.5*pi*$)">
                                          <p:val>
                                            <p:fltVal val="0"/>
                                          </p:val>
                                        </p:tav>
                                        <p:tav tm="100000">
                                          <p:val>
                                            <p:fltVal val="1"/>
                                          </p:val>
                                        </p:tav>
                                      </p:tavLst>
                                    </p:anim>
                                    <p:anim calcmode="lin" valueType="num">
                                      <p:cBhvr>
                                        <p:cTn id="12" dur="4000" fill="hold"/>
                                        <p:tgtEl>
                                          <p:spTgt spid="81"/>
                                        </p:tgtEl>
                                        <p:attrNameLst>
                                          <p:attrName>ppt_h</p:attrName>
                                        </p:attrNameLst>
                                      </p:cBhvr>
                                      <p:tavLst>
                                        <p:tav tm="0">
                                          <p:val>
                                            <p:strVal val="#ppt_h"/>
                                          </p:val>
                                        </p:tav>
                                        <p:tav tm="100000">
                                          <p:val>
                                            <p:strVal val="#ppt_h"/>
                                          </p:val>
                                        </p:tav>
                                      </p:tavLst>
                                    </p:anim>
                                  </p:childTnLst>
                                </p:cTn>
                              </p:par>
                              <p:par>
                                <p:cTn id="13" presetID="2" presetClass="exit" presetSubtype="4" fill="hold" grpId="2" nodeType="withEffect">
                                  <p:stCondLst>
                                    <p:cond delay="0"/>
                                  </p:stCondLst>
                                  <p:childTnLst>
                                    <p:anim calcmode="lin" valueType="num">
                                      <p:cBhvr additive="base">
                                        <p:cTn id="14" dur="4500"/>
                                        <p:tgtEl>
                                          <p:spTgt spid="81"/>
                                        </p:tgtEl>
                                        <p:attrNameLst>
                                          <p:attrName>ppt_x</p:attrName>
                                        </p:attrNameLst>
                                      </p:cBhvr>
                                      <p:tavLst>
                                        <p:tav tm="0">
                                          <p:val>
                                            <p:strVal val="ppt_x"/>
                                          </p:val>
                                        </p:tav>
                                        <p:tav tm="100000">
                                          <p:val>
                                            <p:strVal val="ppt_x"/>
                                          </p:val>
                                        </p:tav>
                                      </p:tavLst>
                                    </p:anim>
                                    <p:anim calcmode="lin" valueType="num">
                                      <p:cBhvr additive="base">
                                        <p:cTn id="15" dur="4500"/>
                                        <p:tgtEl>
                                          <p:spTgt spid="81"/>
                                        </p:tgtEl>
                                        <p:attrNameLst>
                                          <p:attrName>ppt_y</p:attrName>
                                        </p:attrNameLst>
                                      </p:cBhvr>
                                      <p:tavLst>
                                        <p:tav tm="0">
                                          <p:val>
                                            <p:strVal val="ppt_y"/>
                                          </p:val>
                                        </p:tav>
                                        <p:tav tm="100000">
                                          <p:val>
                                            <p:strVal val="1+ppt_h/2"/>
                                          </p:val>
                                        </p:tav>
                                      </p:tavLst>
                                    </p:anim>
                                    <p:set>
                                      <p:cBhvr>
                                        <p:cTn id="16" dur="1" fill="hold">
                                          <p:stCondLst>
                                            <p:cond delay="4499"/>
                                          </p:stCondLst>
                                        </p:cTn>
                                        <p:tgtEl>
                                          <p:spTgt spid="81"/>
                                        </p:tgtEl>
                                        <p:attrNameLst>
                                          <p:attrName>style.visibility</p:attrName>
                                        </p:attrNameLst>
                                      </p:cBhvr>
                                      <p:to>
                                        <p:strVal val="hidden"/>
                                      </p:to>
                                    </p:set>
                                  </p:childTnLst>
                                </p:cTn>
                              </p:par>
                              <p:par>
                                <p:cTn id="17" presetID="3" presetClass="exit" presetSubtype="10" fill="hold" grpId="3" nodeType="withEffect">
                                  <p:stCondLst>
                                    <p:cond delay="0"/>
                                  </p:stCondLst>
                                  <p:childTnLst>
                                    <p:animEffect transition="out" filter="blinds(horizontal)">
                                      <p:cBhvr>
                                        <p:cTn id="18" dur="6000"/>
                                        <p:tgtEl>
                                          <p:spTgt spid="81"/>
                                        </p:tgtEl>
                                      </p:cBhvr>
                                    </p:animEffect>
                                    <p:set>
                                      <p:cBhvr>
                                        <p:cTn id="19" dur="1" fill="hold">
                                          <p:stCondLst>
                                            <p:cond delay="5999"/>
                                          </p:stCondLst>
                                        </p:cTn>
                                        <p:tgtEl>
                                          <p:spTgt spid="81"/>
                                        </p:tgtEl>
                                        <p:attrNameLst>
                                          <p:attrName>style.visibility</p:attrName>
                                        </p:attrNameLst>
                                      </p:cBhvr>
                                      <p:to>
                                        <p:strVal val="hidden"/>
                                      </p:to>
                                    </p:set>
                                  </p:childTnLst>
                                </p:cTn>
                              </p:par>
                              <p:par>
                                <p:cTn id="20" presetID="2" presetClass="entr" presetSubtype="1" fill="hold" grpId="0" nodeType="withEffect">
                                  <p:stCondLst>
                                    <p:cond delay="0"/>
                                  </p:stCondLst>
                                  <p:childTnLst>
                                    <p:set>
                                      <p:cBhvr>
                                        <p:cTn id="21" dur="1" fill="hold">
                                          <p:stCondLst>
                                            <p:cond delay="0"/>
                                          </p:stCondLst>
                                        </p:cTn>
                                        <p:tgtEl>
                                          <p:spTgt spid="87"/>
                                        </p:tgtEl>
                                        <p:attrNameLst>
                                          <p:attrName>style.visibility</p:attrName>
                                        </p:attrNameLst>
                                      </p:cBhvr>
                                      <p:to>
                                        <p:strVal val="visible"/>
                                      </p:to>
                                    </p:set>
                                    <p:anim calcmode="lin" valueType="num">
                                      <p:cBhvr additive="base">
                                        <p:cTn id="22" dur="4000" fill="hold"/>
                                        <p:tgtEl>
                                          <p:spTgt spid="87"/>
                                        </p:tgtEl>
                                        <p:attrNameLst>
                                          <p:attrName>ppt_x</p:attrName>
                                        </p:attrNameLst>
                                      </p:cBhvr>
                                      <p:tavLst>
                                        <p:tav tm="0">
                                          <p:val>
                                            <p:strVal val="#ppt_x"/>
                                          </p:val>
                                        </p:tav>
                                        <p:tav tm="100000">
                                          <p:val>
                                            <p:strVal val="#ppt_x"/>
                                          </p:val>
                                        </p:tav>
                                      </p:tavLst>
                                    </p:anim>
                                    <p:anim calcmode="lin" valueType="num">
                                      <p:cBhvr additive="base">
                                        <p:cTn id="23" dur="4000" fill="hold"/>
                                        <p:tgtEl>
                                          <p:spTgt spid="87"/>
                                        </p:tgtEl>
                                        <p:attrNameLst>
                                          <p:attrName>ppt_y</p:attrName>
                                        </p:attrNameLst>
                                      </p:cBhvr>
                                      <p:tavLst>
                                        <p:tav tm="0">
                                          <p:val>
                                            <p:strVal val="0-#ppt_h/2"/>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87"/>
                                        </p:tgtEl>
                                        <p:attrNameLst>
                                          <p:attrName>style.visibility</p:attrName>
                                        </p:attrNameLst>
                                      </p:cBhvr>
                                      <p:to>
                                        <p:strVal val="visible"/>
                                      </p:to>
                                    </p:set>
                                    <p:anim calcmode="lin" valueType="num">
                                      <p:cBhvr>
                                        <p:cTn id="26" dur="4000" fill="hold"/>
                                        <p:tgtEl>
                                          <p:spTgt spid="87"/>
                                        </p:tgtEl>
                                        <p:attrNameLst>
                                          <p:attrName>ppt_w</p:attrName>
                                        </p:attrNameLst>
                                      </p:cBhvr>
                                      <p:tavLst>
                                        <p:tav tm="0" fmla="#ppt_w*sin(2.5*pi*$)">
                                          <p:val>
                                            <p:fltVal val="0"/>
                                          </p:val>
                                        </p:tav>
                                        <p:tav tm="100000">
                                          <p:val>
                                            <p:fltVal val="1"/>
                                          </p:val>
                                        </p:tav>
                                      </p:tavLst>
                                    </p:anim>
                                    <p:anim calcmode="lin" valueType="num">
                                      <p:cBhvr>
                                        <p:cTn id="27" dur="4000" fill="hold"/>
                                        <p:tgtEl>
                                          <p:spTgt spid="87"/>
                                        </p:tgtEl>
                                        <p:attrNameLst>
                                          <p:attrName>ppt_h</p:attrName>
                                        </p:attrNameLst>
                                      </p:cBhvr>
                                      <p:tavLst>
                                        <p:tav tm="0">
                                          <p:val>
                                            <p:strVal val="#ppt_h"/>
                                          </p:val>
                                        </p:tav>
                                        <p:tav tm="100000">
                                          <p:val>
                                            <p:strVal val="#ppt_h"/>
                                          </p:val>
                                        </p:tav>
                                      </p:tavLst>
                                    </p:anim>
                                  </p:childTnLst>
                                </p:cTn>
                              </p:par>
                              <p:par>
                                <p:cTn id="28" presetID="2" presetClass="exit" presetSubtype="4" fill="hold" grpId="2" nodeType="withEffect">
                                  <p:stCondLst>
                                    <p:cond delay="0"/>
                                  </p:stCondLst>
                                  <p:childTnLst>
                                    <p:anim calcmode="lin" valueType="num">
                                      <p:cBhvr additive="base">
                                        <p:cTn id="29" dur="4500"/>
                                        <p:tgtEl>
                                          <p:spTgt spid="87"/>
                                        </p:tgtEl>
                                        <p:attrNameLst>
                                          <p:attrName>ppt_x</p:attrName>
                                        </p:attrNameLst>
                                      </p:cBhvr>
                                      <p:tavLst>
                                        <p:tav tm="0">
                                          <p:val>
                                            <p:strVal val="ppt_x"/>
                                          </p:val>
                                        </p:tav>
                                        <p:tav tm="100000">
                                          <p:val>
                                            <p:strVal val="ppt_x"/>
                                          </p:val>
                                        </p:tav>
                                      </p:tavLst>
                                    </p:anim>
                                    <p:anim calcmode="lin" valueType="num">
                                      <p:cBhvr additive="base">
                                        <p:cTn id="30" dur="4500"/>
                                        <p:tgtEl>
                                          <p:spTgt spid="87"/>
                                        </p:tgtEl>
                                        <p:attrNameLst>
                                          <p:attrName>ppt_y</p:attrName>
                                        </p:attrNameLst>
                                      </p:cBhvr>
                                      <p:tavLst>
                                        <p:tav tm="0">
                                          <p:val>
                                            <p:strVal val="ppt_y"/>
                                          </p:val>
                                        </p:tav>
                                        <p:tav tm="100000">
                                          <p:val>
                                            <p:strVal val="1+ppt_h/2"/>
                                          </p:val>
                                        </p:tav>
                                      </p:tavLst>
                                    </p:anim>
                                    <p:set>
                                      <p:cBhvr>
                                        <p:cTn id="31" dur="1" fill="hold">
                                          <p:stCondLst>
                                            <p:cond delay="4499"/>
                                          </p:stCondLst>
                                        </p:cTn>
                                        <p:tgtEl>
                                          <p:spTgt spid="87"/>
                                        </p:tgtEl>
                                        <p:attrNameLst>
                                          <p:attrName>style.visibility</p:attrName>
                                        </p:attrNameLst>
                                      </p:cBhvr>
                                      <p:to>
                                        <p:strVal val="hidden"/>
                                      </p:to>
                                    </p:set>
                                  </p:childTnLst>
                                </p:cTn>
                              </p:par>
                              <p:par>
                                <p:cTn id="32" presetID="3" presetClass="exit" presetSubtype="10" fill="hold" grpId="3" nodeType="withEffect">
                                  <p:stCondLst>
                                    <p:cond delay="0"/>
                                  </p:stCondLst>
                                  <p:childTnLst>
                                    <p:animEffect transition="out" filter="blinds(horizontal)">
                                      <p:cBhvr>
                                        <p:cTn id="33" dur="6000"/>
                                        <p:tgtEl>
                                          <p:spTgt spid="87"/>
                                        </p:tgtEl>
                                      </p:cBhvr>
                                    </p:animEffect>
                                    <p:set>
                                      <p:cBhvr>
                                        <p:cTn id="34" dur="1" fill="hold">
                                          <p:stCondLst>
                                            <p:cond delay="5999"/>
                                          </p:stCondLst>
                                        </p:cTn>
                                        <p:tgtEl>
                                          <p:spTgt spid="87"/>
                                        </p:tgtEl>
                                        <p:attrNameLst>
                                          <p:attrName>style.visibility</p:attrName>
                                        </p:attrNameLst>
                                      </p:cBhvr>
                                      <p:to>
                                        <p:strVal val="hidden"/>
                                      </p:to>
                                    </p:set>
                                  </p:childTnLst>
                                </p:cTn>
                              </p:par>
                              <p:par>
                                <p:cTn id="35" presetID="2" presetClass="entr" presetSubtype="1" fill="hold" grpId="0" nodeType="withEffect">
                                  <p:stCondLst>
                                    <p:cond delay="0"/>
                                  </p:stCondLst>
                                  <p:childTnLst>
                                    <p:set>
                                      <p:cBhvr>
                                        <p:cTn id="36" dur="1" fill="hold">
                                          <p:stCondLst>
                                            <p:cond delay="0"/>
                                          </p:stCondLst>
                                        </p:cTn>
                                        <p:tgtEl>
                                          <p:spTgt spid="69"/>
                                        </p:tgtEl>
                                        <p:attrNameLst>
                                          <p:attrName>style.visibility</p:attrName>
                                        </p:attrNameLst>
                                      </p:cBhvr>
                                      <p:to>
                                        <p:strVal val="visible"/>
                                      </p:to>
                                    </p:set>
                                    <p:anim calcmode="lin" valueType="num">
                                      <p:cBhvr additive="base">
                                        <p:cTn id="37" dur="4000" fill="hold"/>
                                        <p:tgtEl>
                                          <p:spTgt spid="69"/>
                                        </p:tgtEl>
                                        <p:attrNameLst>
                                          <p:attrName>ppt_x</p:attrName>
                                        </p:attrNameLst>
                                      </p:cBhvr>
                                      <p:tavLst>
                                        <p:tav tm="0">
                                          <p:val>
                                            <p:strVal val="#ppt_x"/>
                                          </p:val>
                                        </p:tav>
                                        <p:tav tm="100000">
                                          <p:val>
                                            <p:strVal val="#ppt_x"/>
                                          </p:val>
                                        </p:tav>
                                      </p:tavLst>
                                    </p:anim>
                                    <p:anim calcmode="lin" valueType="num">
                                      <p:cBhvr additive="base">
                                        <p:cTn id="38" dur="4000" fill="hold"/>
                                        <p:tgtEl>
                                          <p:spTgt spid="69"/>
                                        </p:tgtEl>
                                        <p:attrNameLst>
                                          <p:attrName>ppt_y</p:attrName>
                                        </p:attrNameLst>
                                      </p:cBhvr>
                                      <p:tavLst>
                                        <p:tav tm="0">
                                          <p:val>
                                            <p:strVal val="0-#ppt_h/2"/>
                                          </p:val>
                                        </p:tav>
                                        <p:tav tm="100000">
                                          <p:val>
                                            <p:strVal val="#ppt_y"/>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69"/>
                                        </p:tgtEl>
                                        <p:attrNameLst>
                                          <p:attrName>style.visibility</p:attrName>
                                        </p:attrNameLst>
                                      </p:cBhvr>
                                      <p:to>
                                        <p:strVal val="visible"/>
                                      </p:to>
                                    </p:set>
                                    <p:anim calcmode="lin" valueType="num">
                                      <p:cBhvr>
                                        <p:cTn id="41" dur="4000" fill="hold"/>
                                        <p:tgtEl>
                                          <p:spTgt spid="69"/>
                                        </p:tgtEl>
                                        <p:attrNameLst>
                                          <p:attrName>ppt_w</p:attrName>
                                        </p:attrNameLst>
                                      </p:cBhvr>
                                      <p:tavLst>
                                        <p:tav tm="0" fmla="#ppt_w*sin(2.5*pi*$)">
                                          <p:val>
                                            <p:fltVal val="0"/>
                                          </p:val>
                                        </p:tav>
                                        <p:tav tm="100000">
                                          <p:val>
                                            <p:fltVal val="1"/>
                                          </p:val>
                                        </p:tav>
                                      </p:tavLst>
                                    </p:anim>
                                    <p:anim calcmode="lin" valueType="num">
                                      <p:cBhvr>
                                        <p:cTn id="42" dur="4000" fill="hold"/>
                                        <p:tgtEl>
                                          <p:spTgt spid="69"/>
                                        </p:tgtEl>
                                        <p:attrNameLst>
                                          <p:attrName>ppt_h</p:attrName>
                                        </p:attrNameLst>
                                      </p:cBhvr>
                                      <p:tavLst>
                                        <p:tav tm="0">
                                          <p:val>
                                            <p:strVal val="#ppt_h"/>
                                          </p:val>
                                        </p:tav>
                                        <p:tav tm="100000">
                                          <p:val>
                                            <p:strVal val="#ppt_h"/>
                                          </p:val>
                                        </p:tav>
                                      </p:tavLst>
                                    </p:anim>
                                  </p:childTnLst>
                                </p:cTn>
                              </p:par>
                              <p:par>
                                <p:cTn id="43" presetID="2" presetClass="exit" presetSubtype="4" fill="hold" grpId="2" nodeType="withEffect">
                                  <p:stCondLst>
                                    <p:cond delay="0"/>
                                  </p:stCondLst>
                                  <p:childTnLst>
                                    <p:anim calcmode="lin" valueType="num">
                                      <p:cBhvr additive="base">
                                        <p:cTn id="44" dur="4500"/>
                                        <p:tgtEl>
                                          <p:spTgt spid="69"/>
                                        </p:tgtEl>
                                        <p:attrNameLst>
                                          <p:attrName>ppt_x</p:attrName>
                                        </p:attrNameLst>
                                      </p:cBhvr>
                                      <p:tavLst>
                                        <p:tav tm="0">
                                          <p:val>
                                            <p:strVal val="ppt_x"/>
                                          </p:val>
                                        </p:tav>
                                        <p:tav tm="100000">
                                          <p:val>
                                            <p:strVal val="ppt_x"/>
                                          </p:val>
                                        </p:tav>
                                      </p:tavLst>
                                    </p:anim>
                                    <p:anim calcmode="lin" valueType="num">
                                      <p:cBhvr additive="base">
                                        <p:cTn id="45" dur="4500"/>
                                        <p:tgtEl>
                                          <p:spTgt spid="69"/>
                                        </p:tgtEl>
                                        <p:attrNameLst>
                                          <p:attrName>ppt_y</p:attrName>
                                        </p:attrNameLst>
                                      </p:cBhvr>
                                      <p:tavLst>
                                        <p:tav tm="0">
                                          <p:val>
                                            <p:strVal val="ppt_y"/>
                                          </p:val>
                                        </p:tav>
                                        <p:tav tm="100000">
                                          <p:val>
                                            <p:strVal val="1+ppt_h/2"/>
                                          </p:val>
                                        </p:tav>
                                      </p:tavLst>
                                    </p:anim>
                                    <p:set>
                                      <p:cBhvr>
                                        <p:cTn id="46" dur="1" fill="hold">
                                          <p:stCondLst>
                                            <p:cond delay="4499"/>
                                          </p:stCondLst>
                                        </p:cTn>
                                        <p:tgtEl>
                                          <p:spTgt spid="69"/>
                                        </p:tgtEl>
                                        <p:attrNameLst>
                                          <p:attrName>style.visibility</p:attrName>
                                        </p:attrNameLst>
                                      </p:cBhvr>
                                      <p:to>
                                        <p:strVal val="hidden"/>
                                      </p:to>
                                    </p:set>
                                  </p:childTnLst>
                                </p:cTn>
                              </p:par>
                              <p:par>
                                <p:cTn id="47" presetID="3" presetClass="exit" presetSubtype="10" fill="hold" grpId="3" nodeType="withEffect">
                                  <p:stCondLst>
                                    <p:cond delay="0"/>
                                  </p:stCondLst>
                                  <p:childTnLst>
                                    <p:animEffect transition="out" filter="blinds(horizontal)">
                                      <p:cBhvr>
                                        <p:cTn id="48" dur="6000"/>
                                        <p:tgtEl>
                                          <p:spTgt spid="69"/>
                                        </p:tgtEl>
                                      </p:cBhvr>
                                    </p:animEffect>
                                    <p:set>
                                      <p:cBhvr>
                                        <p:cTn id="49" dur="1" fill="hold">
                                          <p:stCondLst>
                                            <p:cond delay="5999"/>
                                          </p:stCondLst>
                                        </p:cTn>
                                        <p:tgtEl>
                                          <p:spTgt spid="69"/>
                                        </p:tgtEl>
                                        <p:attrNameLst>
                                          <p:attrName>style.visibility</p:attrName>
                                        </p:attrNameLst>
                                      </p:cBhvr>
                                      <p:to>
                                        <p:strVal val="hidden"/>
                                      </p:to>
                                    </p:set>
                                  </p:childTnLst>
                                </p:cTn>
                              </p:par>
                              <p:par>
                                <p:cTn id="50" presetID="2" presetClass="entr" presetSubtype="1" fill="hold" grpId="0" nodeType="withEffect">
                                  <p:stCondLst>
                                    <p:cond delay="0"/>
                                  </p:stCondLst>
                                  <p:childTnLst>
                                    <p:set>
                                      <p:cBhvr>
                                        <p:cTn id="51" dur="1" fill="hold">
                                          <p:stCondLst>
                                            <p:cond delay="0"/>
                                          </p:stCondLst>
                                        </p:cTn>
                                        <p:tgtEl>
                                          <p:spTgt spid="75"/>
                                        </p:tgtEl>
                                        <p:attrNameLst>
                                          <p:attrName>style.visibility</p:attrName>
                                        </p:attrNameLst>
                                      </p:cBhvr>
                                      <p:to>
                                        <p:strVal val="visible"/>
                                      </p:to>
                                    </p:set>
                                    <p:anim calcmode="lin" valueType="num">
                                      <p:cBhvr additive="base">
                                        <p:cTn id="52" dur="4000" fill="hold"/>
                                        <p:tgtEl>
                                          <p:spTgt spid="75"/>
                                        </p:tgtEl>
                                        <p:attrNameLst>
                                          <p:attrName>ppt_x</p:attrName>
                                        </p:attrNameLst>
                                      </p:cBhvr>
                                      <p:tavLst>
                                        <p:tav tm="0">
                                          <p:val>
                                            <p:strVal val="#ppt_x"/>
                                          </p:val>
                                        </p:tav>
                                        <p:tav tm="100000">
                                          <p:val>
                                            <p:strVal val="#ppt_x"/>
                                          </p:val>
                                        </p:tav>
                                      </p:tavLst>
                                    </p:anim>
                                    <p:anim calcmode="lin" valueType="num">
                                      <p:cBhvr additive="base">
                                        <p:cTn id="53" dur="4000" fill="hold"/>
                                        <p:tgtEl>
                                          <p:spTgt spid="75"/>
                                        </p:tgtEl>
                                        <p:attrNameLst>
                                          <p:attrName>ppt_y</p:attrName>
                                        </p:attrNameLst>
                                      </p:cBhvr>
                                      <p:tavLst>
                                        <p:tav tm="0">
                                          <p:val>
                                            <p:strVal val="0-#ppt_h/2"/>
                                          </p:val>
                                        </p:tav>
                                        <p:tav tm="100000">
                                          <p:val>
                                            <p:strVal val="#ppt_y"/>
                                          </p:val>
                                        </p:tav>
                                      </p:tavLst>
                                    </p:anim>
                                  </p:childTnLst>
                                </p:cTn>
                              </p:par>
                              <p:par>
                                <p:cTn id="54" presetID="19" presetClass="entr" presetSubtype="10" fill="hold" grpId="1" nodeType="withEffect">
                                  <p:stCondLst>
                                    <p:cond delay="0"/>
                                  </p:stCondLst>
                                  <p:childTnLst>
                                    <p:set>
                                      <p:cBhvr>
                                        <p:cTn id="55" dur="1" fill="hold">
                                          <p:stCondLst>
                                            <p:cond delay="0"/>
                                          </p:stCondLst>
                                        </p:cTn>
                                        <p:tgtEl>
                                          <p:spTgt spid="75"/>
                                        </p:tgtEl>
                                        <p:attrNameLst>
                                          <p:attrName>style.visibility</p:attrName>
                                        </p:attrNameLst>
                                      </p:cBhvr>
                                      <p:to>
                                        <p:strVal val="visible"/>
                                      </p:to>
                                    </p:set>
                                    <p:anim calcmode="lin" valueType="num">
                                      <p:cBhvr>
                                        <p:cTn id="56" dur="4000" fill="hold"/>
                                        <p:tgtEl>
                                          <p:spTgt spid="75"/>
                                        </p:tgtEl>
                                        <p:attrNameLst>
                                          <p:attrName>ppt_w</p:attrName>
                                        </p:attrNameLst>
                                      </p:cBhvr>
                                      <p:tavLst>
                                        <p:tav tm="0" fmla="#ppt_w*sin(2.5*pi*$)">
                                          <p:val>
                                            <p:fltVal val="0"/>
                                          </p:val>
                                        </p:tav>
                                        <p:tav tm="100000">
                                          <p:val>
                                            <p:fltVal val="1"/>
                                          </p:val>
                                        </p:tav>
                                      </p:tavLst>
                                    </p:anim>
                                    <p:anim calcmode="lin" valueType="num">
                                      <p:cBhvr>
                                        <p:cTn id="57" dur="4000" fill="hold"/>
                                        <p:tgtEl>
                                          <p:spTgt spid="75"/>
                                        </p:tgtEl>
                                        <p:attrNameLst>
                                          <p:attrName>ppt_h</p:attrName>
                                        </p:attrNameLst>
                                      </p:cBhvr>
                                      <p:tavLst>
                                        <p:tav tm="0">
                                          <p:val>
                                            <p:strVal val="#ppt_h"/>
                                          </p:val>
                                        </p:tav>
                                        <p:tav tm="100000">
                                          <p:val>
                                            <p:strVal val="#ppt_h"/>
                                          </p:val>
                                        </p:tav>
                                      </p:tavLst>
                                    </p:anim>
                                  </p:childTnLst>
                                </p:cTn>
                              </p:par>
                              <p:par>
                                <p:cTn id="58" presetID="2" presetClass="exit" presetSubtype="4" fill="hold" grpId="2" nodeType="withEffect">
                                  <p:stCondLst>
                                    <p:cond delay="0"/>
                                  </p:stCondLst>
                                  <p:childTnLst>
                                    <p:anim calcmode="lin" valueType="num">
                                      <p:cBhvr additive="base">
                                        <p:cTn id="59" dur="4500"/>
                                        <p:tgtEl>
                                          <p:spTgt spid="75"/>
                                        </p:tgtEl>
                                        <p:attrNameLst>
                                          <p:attrName>ppt_x</p:attrName>
                                        </p:attrNameLst>
                                      </p:cBhvr>
                                      <p:tavLst>
                                        <p:tav tm="0">
                                          <p:val>
                                            <p:strVal val="ppt_x"/>
                                          </p:val>
                                        </p:tav>
                                        <p:tav tm="100000">
                                          <p:val>
                                            <p:strVal val="ppt_x"/>
                                          </p:val>
                                        </p:tav>
                                      </p:tavLst>
                                    </p:anim>
                                    <p:anim calcmode="lin" valueType="num">
                                      <p:cBhvr additive="base">
                                        <p:cTn id="60" dur="4500"/>
                                        <p:tgtEl>
                                          <p:spTgt spid="75"/>
                                        </p:tgtEl>
                                        <p:attrNameLst>
                                          <p:attrName>ppt_y</p:attrName>
                                        </p:attrNameLst>
                                      </p:cBhvr>
                                      <p:tavLst>
                                        <p:tav tm="0">
                                          <p:val>
                                            <p:strVal val="ppt_y"/>
                                          </p:val>
                                        </p:tav>
                                        <p:tav tm="100000">
                                          <p:val>
                                            <p:strVal val="1+ppt_h/2"/>
                                          </p:val>
                                        </p:tav>
                                      </p:tavLst>
                                    </p:anim>
                                    <p:set>
                                      <p:cBhvr>
                                        <p:cTn id="61" dur="1" fill="hold">
                                          <p:stCondLst>
                                            <p:cond delay="4499"/>
                                          </p:stCondLst>
                                        </p:cTn>
                                        <p:tgtEl>
                                          <p:spTgt spid="75"/>
                                        </p:tgtEl>
                                        <p:attrNameLst>
                                          <p:attrName>style.visibility</p:attrName>
                                        </p:attrNameLst>
                                      </p:cBhvr>
                                      <p:to>
                                        <p:strVal val="hidden"/>
                                      </p:to>
                                    </p:set>
                                  </p:childTnLst>
                                </p:cTn>
                              </p:par>
                              <p:par>
                                <p:cTn id="62" presetID="3" presetClass="exit" presetSubtype="10" fill="hold" grpId="3" nodeType="withEffect">
                                  <p:stCondLst>
                                    <p:cond delay="0"/>
                                  </p:stCondLst>
                                  <p:childTnLst>
                                    <p:animEffect transition="out" filter="blinds(horizontal)">
                                      <p:cBhvr>
                                        <p:cTn id="63" dur="6000"/>
                                        <p:tgtEl>
                                          <p:spTgt spid="75"/>
                                        </p:tgtEl>
                                      </p:cBhvr>
                                    </p:animEffect>
                                    <p:set>
                                      <p:cBhvr>
                                        <p:cTn id="64" dur="1" fill="hold">
                                          <p:stCondLst>
                                            <p:cond delay="5999"/>
                                          </p:stCondLst>
                                        </p:cTn>
                                        <p:tgtEl>
                                          <p:spTgt spid="75"/>
                                        </p:tgtEl>
                                        <p:attrNameLst>
                                          <p:attrName>style.visibility</p:attrName>
                                        </p:attrNameLst>
                                      </p:cBhvr>
                                      <p:to>
                                        <p:strVal val="hidden"/>
                                      </p:to>
                                    </p:set>
                                  </p:childTnLst>
                                </p:cTn>
                              </p:par>
                              <p:par>
                                <p:cTn id="65" presetID="2" presetClass="entr" presetSubtype="1" fill="hold" grpId="0" nodeType="withEffect">
                                  <p:stCondLst>
                                    <p:cond delay="0"/>
                                  </p:stCondLst>
                                  <p:childTnLst>
                                    <p:set>
                                      <p:cBhvr>
                                        <p:cTn id="66" dur="1" fill="hold">
                                          <p:stCondLst>
                                            <p:cond delay="0"/>
                                          </p:stCondLst>
                                        </p:cTn>
                                        <p:tgtEl>
                                          <p:spTgt spid="63"/>
                                        </p:tgtEl>
                                        <p:attrNameLst>
                                          <p:attrName>style.visibility</p:attrName>
                                        </p:attrNameLst>
                                      </p:cBhvr>
                                      <p:to>
                                        <p:strVal val="visible"/>
                                      </p:to>
                                    </p:set>
                                    <p:anim calcmode="lin" valueType="num">
                                      <p:cBhvr additive="base">
                                        <p:cTn id="67" dur="4000" fill="hold"/>
                                        <p:tgtEl>
                                          <p:spTgt spid="63"/>
                                        </p:tgtEl>
                                        <p:attrNameLst>
                                          <p:attrName>ppt_x</p:attrName>
                                        </p:attrNameLst>
                                      </p:cBhvr>
                                      <p:tavLst>
                                        <p:tav tm="0">
                                          <p:val>
                                            <p:strVal val="#ppt_x"/>
                                          </p:val>
                                        </p:tav>
                                        <p:tav tm="100000">
                                          <p:val>
                                            <p:strVal val="#ppt_x"/>
                                          </p:val>
                                        </p:tav>
                                      </p:tavLst>
                                    </p:anim>
                                    <p:anim calcmode="lin" valueType="num">
                                      <p:cBhvr additive="base">
                                        <p:cTn id="68" dur="4000" fill="hold"/>
                                        <p:tgtEl>
                                          <p:spTgt spid="63"/>
                                        </p:tgtEl>
                                        <p:attrNameLst>
                                          <p:attrName>ppt_y</p:attrName>
                                        </p:attrNameLst>
                                      </p:cBhvr>
                                      <p:tavLst>
                                        <p:tav tm="0">
                                          <p:val>
                                            <p:strVal val="0-#ppt_h/2"/>
                                          </p:val>
                                        </p:tav>
                                        <p:tav tm="100000">
                                          <p:val>
                                            <p:strVal val="#ppt_y"/>
                                          </p:val>
                                        </p:tav>
                                      </p:tavLst>
                                    </p:anim>
                                  </p:childTnLst>
                                </p:cTn>
                              </p:par>
                              <p:par>
                                <p:cTn id="69" presetID="19" presetClass="entr" presetSubtype="10" fill="hold" grpId="1" nodeType="withEffect">
                                  <p:stCondLst>
                                    <p:cond delay="0"/>
                                  </p:stCondLst>
                                  <p:childTnLst>
                                    <p:set>
                                      <p:cBhvr>
                                        <p:cTn id="70" dur="1" fill="hold">
                                          <p:stCondLst>
                                            <p:cond delay="0"/>
                                          </p:stCondLst>
                                        </p:cTn>
                                        <p:tgtEl>
                                          <p:spTgt spid="63"/>
                                        </p:tgtEl>
                                        <p:attrNameLst>
                                          <p:attrName>style.visibility</p:attrName>
                                        </p:attrNameLst>
                                      </p:cBhvr>
                                      <p:to>
                                        <p:strVal val="visible"/>
                                      </p:to>
                                    </p:set>
                                    <p:anim calcmode="lin" valueType="num">
                                      <p:cBhvr>
                                        <p:cTn id="71" dur="4000" fill="hold"/>
                                        <p:tgtEl>
                                          <p:spTgt spid="63"/>
                                        </p:tgtEl>
                                        <p:attrNameLst>
                                          <p:attrName>ppt_w</p:attrName>
                                        </p:attrNameLst>
                                      </p:cBhvr>
                                      <p:tavLst>
                                        <p:tav tm="0" fmla="#ppt_w*sin(2.5*pi*$)">
                                          <p:val>
                                            <p:fltVal val="0"/>
                                          </p:val>
                                        </p:tav>
                                        <p:tav tm="100000">
                                          <p:val>
                                            <p:fltVal val="1"/>
                                          </p:val>
                                        </p:tav>
                                      </p:tavLst>
                                    </p:anim>
                                    <p:anim calcmode="lin" valueType="num">
                                      <p:cBhvr>
                                        <p:cTn id="72" dur="4000" fill="hold"/>
                                        <p:tgtEl>
                                          <p:spTgt spid="63"/>
                                        </p:tgtEl>
                                        <p:attrNameLst>
                                          <p:attrName>ppt_h</p:attrName>
                                        </p:attrNameLst>
                                      </p:cBhvr>
                                      <p:tavLst>
                                        <p:tav tm="0">
                                          <p:val>
                                            <p:strVal val="#ppt_h"/>
                                          </p:val>
                                        </p:tav>
                                        <p:tav tm="100000">
                                          <p:val>
                                            <p:strVal val="#ppt_h"/>
                                          </p:val>
                                        </p:tav>
                                      </p:tavLst>
                                    </p:anim>
                                  </p:childTnLst>
                                </p:cTn>
                              </p:par>
                              <p:par>
                                <p:cTn id="73" presetID="2" presetClass="exit" presetSubtype="4" fill="hold" grpId="2" nodeType="withEffect">
                                  <p:stCondLst>
                                    <p:cond delay="0"/>
                                  </p:stCondLst>
                                  <p:childTnLst>
                                    <p:anim calcmode="lin" valueType="num">
                                      <p:cBhvr additive="base">
                                        <p:cTn id="74" dur="4500"/>
                                        <p:tgtEl>
                                          <p:spTgt spid="63"/>
                                        </p:tgtEl>
                                        <p:attrNameLst>
                                          <p:attrName>ppt_x</p:attrName>
                                        </p:attrNameLst>
                                      </p:cBhvr>
                                      <p:tavLst>
                                        <p:tav tm="0">
                                          <p:val>
                                            <p:strVal val="ppt_x"/>
                                          </p:val>
                                        </p:tav>
                                        <p:tav tm="100000">
                                          <p:val>
                                            <p:strVal val="ppt_x"/>
                                          </p:val>
                                        </p:tav>
                                      </p:tavLst>
                                    </p:anim>
                                    <p:anim calcmode="lin" valueType="num">
                                      <p:cBhvr additive="base">
                                        <p:cTn id="75" dur="4500"/>
                                        <p:tgtEl>
                                          <p:spTgt spid="63"/>
                                        </p:tgtEl>
                                        <p:attrNameLst>
                                          <p:attrName>ppt_y</p:attrName>
                                        </p:attrNameLst>
                                      </p:cBhvr>
                                      <p:tavLst>
                                        <p:tav tm="0">
                                          <p:val>
                                            <p:strVal val="ppt_y"/>
                                          </p:val>
                                        </p:tav>
                                        <p:tav tm="100000">
                                          <p:val>
                                            <p:strVal val="1+ppt_h/2"/>
                                          </p:val>
                                        </p:tav>
                                      </p:tavLst>
                                    </p:anim>
                                    <p:set>
                                      <p:cBhvr>
                                        <p:cTn id="76" dur="1" fill="hold">
                                          <p:stCondLst>
                                            <p:cond delay="4499"/>
                                          </p:stCondLst>
                                        </p:cTn>
                                        <p:tgtEl>
                                          <p:spTgt spid="63"/>
                                        </p:tgtEl>
                                        <p:attrNameLst>
                                          <p:attrName>style.visibility</p:attrName>
                                        </p:attrNameLst>
                                      </p:cBhvr>
                                      <p:to>
                                        <p:strVal val="hidden"/>
                                      </p:to>
                                    </p:set>
                                  </p:childTnLst>
                                </p:cTn>
                              </p:par>
                              <p:par>
                                <p:cTn id="77" presetID="3" presetClass="exit" presetSubtype="10" fill="hold" grpId="3" nodeType="withEffect">
                                  <p:stCondLst>
                                    <p:cond delay="0"/>
                                  </p:stCondLst>
                                  <p:childTnLst>
                                    <p:animEffect transition="out" filter="blinds(horizontal)">
                                      <p:cBhvr>
                                        <p:cTn id="78" dur="6000"/>
                                        <p:tgtEl>
                                          <p:spTgt spid="63"/>
                                        </p:tgtEl>
                                      </p:cBhvr>
                                    </p:animEffect>
                                    <p:set>
                                      <p:cBhvr>
                                        <p:cTn id="79" dur="1" fill="hold">
                                          <p:stCondLst>
                                            <p:cond delay="5999"/>
                                          </p:stCondLst>
                                        </p:cTn>
                                        <p:tgtEl>
                                          <p:spTgt spid="63"/>
                                        </p:tgtEl>
                                        <p:attrNameLst>
                                          <p:attrName>style.visibility</p:attrName>
                                        </p:attrNameLst>
                                      </p:cBhvr>
                                      <p:to>
                                        <p:strVal val="hidden"/>
                                      </p:to>
                                    </p:set>
                                  </p:childTnLst>
                                </p:cTn>
                              </p:par>
                              <p:par>
                                <p:cTn id="80" presetID="2" presetClass="entr" presetSubtype="1" fill="hold" grpId="0" nodeType="withEffect">
                                  <p:stCondLst>
                                    <p:cond delay="0"/>
                                  </p:stCondLst>
                                  <p:childTnLst>
                                    <p:set>
                                      <p:cBhvr>
                                        <p:cTn id="81" dur="1" fill="hold">
                                          <p:stCondLst>
                                            <p:cond delay="0"/>
                                          </p:stCondLst>
                                        </p:cTn>
                                        <p:tgtEl>
                                          <p:spTgt spid="82"/>
                                        </p:tgtEl>
                                        <p:attrNameLst>
                                          <p:attrName>style.visibility</p:attrName>
                                        </p:attrNameLst>
                                      </p:cBhvr>
                                      <p:to>
                                        <p:strVal val="visible"/>
                                      </p:to>
                                    </p:set>
                                    <p:anim calcmode="lin" valueType="num">
                                      <p:cBhvr additive="base">
                                        <p:cTn id="82" dur="4000" fill="hold"/>
                                        <p:tgtEl>
                                          <p:spTgt spid="82"/>
                                        </p:tgtEl>
                                        <p:attrNameLst>
                                          <p:attrName>ppt_x</p:attrName>
                                        </p:attrNameLst>
                                      </p:cBhvr>
                                      <p:tavLst>
                                        <p:tav tm="0">
                                          <p:val>
                                            <p:strVal val="#ppt_x"/>
                                          </p:val>
                                        </p:tav>
                                        <p:tav tm="100000">
                                          <p:val>
                                            <p:strVal val="#ppt_x"/>
                                          </p:val>
                                        </p:tav>
                                      </p:tavLst>
                                    </p:anim>
                                    <p:anim calcmode="lin" valueType="num">
                                      <p:cBhvr additive="base">
                                        <p:cTn id="83" dur="4000" fill="hold"/>
                                        <p:tgtEl>
                                          <p:spTgt spid="82"/>
                                        </p:tgtEl>
                                        <p:attrNameLst>
                                          <p:attrName>ppt_y</p:attrName>
                                        </p:attrNameLst>
                                      </p:cBhvr>
                                      <p:tavLst>
                                        <p:tav tm="0">
                                          <p:val>
                                            <p:strVal val="0-#ppt_h/2"/>
                                          </p:val>
                                        </p:tav>
                                        <p:tav tm="100000">
                                          <p:val>
                                            <p:strVal val="#ppt_y"/>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82"/>
                                        </p:tgtEl>
                                        <p:attrNameLst>
                                          <p:attrName>style.visibility</p:attrName>
                                        </p:attrNameLst>
                                      </p:cBhvr>
                                      <p:to>
                                        <p:strVal val="visible"/>
                                      </p:to>
                                    </p:set>
                                    <p:anim calcmode="lin" valueType="num">
                                      <p:cBhvr>
                                        <p:cTn id="86" dur="4000" fill="hold"/>
                                        <p:tgtEl>
                                          <p:spTgt spid="82"/>
                                        </p:tgtEl>
                                        <p:attrNameLst>
                                          <p:attrName>ppt_w</p:attrName>
                                        </p:attrNameLst>
                                      </p:cBhvr>
                                      <p:tavLst>
                                        <p:tav tm="0" fmla="#ppt_w*sin(2.5*pi*$)">
                                          <p:val>
                                            <p:fltVal val="0"/>
                                          </p:val>
                                        </p:tav>
                                        <p:tav tm="100000">
                                          <p:val>
                                            <p:fltVal val="1"/>
                                          </p:val>
                                        </p:tav>
                                      </p:tavLst>
                                    </p:anim>
                                    <p:anim calcmode="lin" valueType="num">
                                      <p:cBhvr>
                                        <p:cTn id="87" dur="4000" fill="hold"/>
                                        <p:tgtEl>
                                          <p:spTgt spid="82"/>
                                        </p:tgtEl>
                                        <p:attrNameLst>
                                          <p:attrName>ppt_h</p:attrName>
                                        </p:attrNameLst>
                                      </p:cBhvr>
                                      <p:tavLst>
                                        <p:tav tm="0">
                                          <p:val>
                                            <p:strVal val="#ppt_h"/>
                                          </p:val>
                                        </p:tav>
                                        <p:tav tm="100000">
                                          <p:val>
                                            <p:strVal val="#ppt_h"/>
                                          </p:val>
                                        </p:tav>
                                      </p:tavLst>
                                    </p:anim>
                                  </p:childTnLst>
                                </p:cTn>
                              </p:par>
                              <p:par>
                                <p:cTn id="88" presetID="2" presetClass="exit" presetSubtype="4" fill="hold" grpId="2" nodeType="withEffect">
                                  <p:stCondLst>
                                    <p:cond delay="0"/>
                                  </p:stCondLst>
                                  <p:childTnLst>
                                    <p:anim calcmode="lin" valueType="num">
                                      <p:cBhvr additive="base">
                                        <p:cTn id="89" dur="4500"/>
                                        <p:tgtEl>
                                          <p:spTgt spid="82"/>
                                        </p:tgtEl>
                                        <p:attrNameLst>
                                          <p:attrName>ppt_x</p:attrName>
                                        </p:attrNameLst>
                                      </p:cBhvr>
                                      <p:tavLst>
                                        <p:tav tm="0">
                                          <p:val>
                                            <p:strVal val="ppt_x"/>
                                          </p:val>
                                        </p:tav>
                                        <p:tav tm="100000">
                                          <p:val>
                                            <p:strVal val="ppt_x"/>
                                          </p:val>
                                        </p:tav>
                                      </p:tavLst>
                                    </p:anim>
                                    <p:anim calcmode="lin" valueType="num">
                                      <p:cBhvr additive="base">
                                        <p:cTn id="90" dur="4500"/>
                                        <p:tgtEl>
                                          <p:spTgt spid="82"/>
                                        </p:tgtEl>
                                        <p:attrNameLst>
                                          <p:attrName>ppt_y</p:attrName>
                                        </p:attrNameLst>
                                      </p:cBhvr>
                                      <p:tavLst>
                                        <p:tav tm="0">
                                          <p:val>
                                            <p:strVal val="ppt_y"/>
                                          </p:val>
                                        </p:tav>
                                        <p:tav tm="100000">
                                          <p:val>
                                            <p:strVal val="1+ppt_h/2"/>
                                          </p:val>
                                        </p:tav>
                                      </p:tavLst>
                                    </p:anim>
                                    <p:set>
                                      <p:cBhvr>
                                        <p:cTn id="91" dur="1" fill="hold">
                                          <p:stCondLst>
                                            <p:cond delay="4499"/>
                                          </p:stCondLst>
                                        </p:cTn>
                                        <p:tgtEl>
                                          <p:spTgt spid="82"/>
                                        </p:tgtEl>
                                        <p:attrNameLst>
                                          <p:attrName>style.visibility</p:attrName>
                                        </p:attrNameLst>
                                      </p:cBhvr>
                                      <p:to>
                                        <p:strVal val="hidden"/>
                                      </p:to>
                                    </p:set>
                                  </p:childTnLst>
                                </p:cTn>
                              </p:par>
                              <p:par>
                                <p:cTn id="92" presetID="3" presetClass="exit" presetSubtype="10" fill="hold" grpId="3" nodeType="withEffect">
                                  <p:stCondLst>
                                    <p:cond delay="0"/>
                                  </p:stCondLst>
                                  <p:childTnLst>
                                    <p:animEffect transition="out" filter="blinds(horizontal)">
                                      <p:cBhvr>
                                        <p:cTn id="93" dur="6000"/>
                                        <p:tgtEl>
                                          <p:spTgt spid="82"/>
                                        </p:tgtEl>
                                      </p:cBhvr>
                                    </p:animEffect>
                                    <p:set>
                                      <p:cBhvr>
                                        <p:cTn id="94" dur="1" fill="hold">
                                          <p:stCondLst>
                                            <p:cond delay="5999"/>
                                          </p:stCondLst>
                                        </p:cTn>
                                        <p:tgtEl>
                                          <p:spTgt spid="82"/>
                                        </p:tgtEl>
                                        <p:attrNameLst>
                                          <p:attrName>style.visibility</p:attrName>
                                        </p:attrNameLst>
                                      </p:cBhvr>
                                      <p:to>
                                        <p:strVal val="hidden"/>
                                      </p:to>
                                    </p:set>
                                  </p:childTnLst>
                                </p:cTn>
                              </p:par>
                              <p:par>
                                <p:cTn id="95" presetID="2" presetClass="entr" presetSubtype="1" fill="hold" grpId="0" nodeType="withEffect">
                                  <p:stCondLst>
                                    <p:cond delay="0"/>
                                  </p:stCondLst>
                                  <p:childTnLst>
                                    <p:set>
                                      <p:cBhvr>
                                        <p:cTn id="96" dur="1" fill="hold">
                                          <p:stCondLst>
                                            <p:cond delay="0"/>
                                          </p:stCondLst>
                                        </p:cTn>
                                        <p:tgtEl>
                                          <p:spTgt spid="83"/>
                                        </p:tgtEl>
                                        <p:attrNameLst>
                                          <p:attrName>style.visibility</p:attrName>
                                        </p:attrNameLst>
                                      </p:cBhvr>
                                      <p:to>
                                        <p:strVal val="visible"/>
                                      </p:to>
                                    </p:set>
                                    <p:anim calcmode="lin" valueType="num">
                                      <p:cBhvr additive="base">
                                        <p:cTn id="97" dur="4000" fill="hold"/>
                                        <p:tgtEl>
                                          <p:spTgt spid="83"/>
                                        </p:tgtEl>
                                        <p:attrNameLst>
                                          <p:attrName>ppt_x</p:attrName>
                                        </p:attrNameLst>
                                      </p:cBhvr>
                                      <p:tavLst>
                                        <p:tav tm="0">
                                          <p:val>
                                            <p:strVal val="#ppt_x"/>
                                          </p:val>
                                        </p:tav>
                                        <p:tav tm="100000">
                                          <p:val>
                                            <p:strVal val="#ppt_x"/>
                                          </p:val>
                                        </p:tav>
                                      </p:tavLst>
                                    </p:anim>
                                    <p:anim calcmode="lin" valueType="num">
                                      <p:cBhvr additive="base">
                                        <p:cTn id="98" dur="4000" fill="hold"/>
                                        <p:tgtEl>
                                          <p:spTgt spid="83"/>
                                        </p:tgtEl>
                                        <p:attrNameLst>
                                          <p:attrName>ppt_y</p:attrName>
                                        </p:attrNameLst>
                                      </p:cBhvr>
                                      <p:tavLst>
                                        <p:tav tm="0">
                                          <p:val>
                                            <p:strVal val="0-#ppt_h/2"/>
                                          </p:val>
                                        </p:tav>
                                        <p:tav tm="100000">
                                          <p:val>
                                            <p:strVal val="#ppt_y"/>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83"/>
                                        </p:tgtEl>
                                        <p:attrNameLst>
                                          <p:attrName>style.visibility</p:attrName>
                                        </p:attrNameLst>
                                      </p:cBhvr>
                                      <p:to>
                                        <p:strVal val="visible"/>
                                      </p:to>
                                    </p:set>
                                    <p:anim calcmode="lin" valueType="num">
                                      <p:cBhvr>
                                        <p:cTn id="101" dur="4000" fill="hold"/>
                                        <p:tgtEl>
                                          <p:spTgt spid="83"/>
                                        </p:tgtEl>
                                        <p:attrNameLst>
                                          <p:attrName>ppt_w</p:attrName>
                                        </p:attrNameLst>
                                      </p:cBhvr>
                                      <p:tavLst>
                                        <p:tav tm="0" fmla="#ppt_w*sin(2.5*pi*$)">
                                          <p:val>
                                            <p:fltVal val="0"/>
                                          </p:val>
                                        </p:tav>
                                        <p:tav tm="100000">
                                          <p:val>
                                            <p:fltVal val="1"/>
                                          </p:val>
                                        </p:tav>
                                      </p:tavLst>
                                    </p:anim>
                                    <p:anim calcmode="lin" valueType="num">
                                      <p:cBhvr>
                                        <p:cTn id="102" dur="4000" fill="hold"/>
                                        <p:tgtEl>
                                          <p:spTgt spid="83"/>
                                        </p:tgtEl>
                                        <p:attrNameLst>
                                          <p:attrName>ppt_h</p:attrName>
                                        </p:attrNameLst>
                                      </p:cBhvr>
                                      <p:tavLst>
                                        <p:tav tm="0">
                                          <p:val>
                                            <p:strVal val="#ppt_h"/>
                                          </p:val>
                                        </p:tav>
                                        <p:tav tm="100000">
                                          <p:val>
                                            <p:strVal val="#ppt_h"/>
                                          </p:val>
                                        </p:tav>
                                      </p:tavLst>
                                    </p:anim>
                                  </p:childTnLst>
                                </p:cTn>
                              </p:par>
                              <p:par>
                                <p:cTn id="103" presetID="2" presetClass="exit" presetSubtype="4" fill="hold" grpId="2" nodeType="withEffect">
                                  <p:stCondLst>
                                    <p:cond delay="0"/>
                                  </p:stCondLst>
                                  <p:childTnLst>
                                    <p:anim calcmode="lin" valueType="num">
                                      <p:cBhvr additive="base">
                                        <p:cTn id="104" dur="4500"/>
                                        <p:tgtEl>
                                          <p:spTgt spid="83"/>
                                        </p:tgtEl>
                                        <p:attrNameLst>
                                          <p:attrName>ppt_x</p:attrName>
                                        </p:attrNameLst>
                                      </p:cBhvr>
                                      <p:tavLst>
                                        <p:tav tm="0">
                                          <p:val>
                                            <p:strVal val="ppt_x"/>
                                          </p:val>
                                        </p:tav>
                                        <p:tav tm="100000">
                                          <p:val>
                                            <p:strVal val="ppt_x"/>
                                          </p:val>
                                        </p:tav>
                                      </p:tavLst>
                                    </p:anim>
                                    <p:anim calcmode="lin" valueType="num">
                                      <p:cBhvr additive="base">
                                        <p:cTn id="105" dur="4500"/>
                                        <p:tgtEl>
                                          <p:spTgt spid="83"/>
                                        </p:tgtEl>
                                        <p:attrNameLst>
                                          <p:attrName>ppt_y</p:attrName>
                                        </p:attrNameLst>
                                      </p:cBhvr>
                                      <p:tavLst>
                                        <p:tav tm="0">
                                          <p:val>
                                            <p:strVal val="ppt_y"/>
                                          </p:val>
                                        </p:tav>
                                        <p:tav tm="100000">
                                          <p:val>
                                            <p:strVal val="1+ppt_h/2"/>
                                          </p:val>
                                        </p:tav>
                                      </p:tavLst>
                                    </p:anim>
                                    <p:set>
                                      <p:cBhvr>
                                        <p:cTn id="106" dur="1" fill="hold">
                                          <p:stCondLst>
                                            <p:cond delay="4499"/>
                                          </p:stCondLst>
                                        </p:cTn>
                                        <p:tgtEl>
                                          <p:spTgt spid="83"/>
                                        </p:tgtEl>
                                        <p:attrNameLst>
                                          <p:attrName>style.visibility</p:attrName>
                                        </p:attrNameLst>
                                      </p:cBhvr>
                                      <p:to>
                                        <p:strVal val="hidden"/>
                                      </p:to>
                                    </p:set>
                                  </p:childTnLst>
                                </p:cTn>
                              </p:par>
                              <p:par>
                                <p:cTn id="107" presetID="3" presetClass="exit" presetSubtype="10" fill="hold" grpId="3" nodeType="withEffect">
                                  <p:stCondLst>
                                    <p:cond delay="0"/>
                                  </p:stCondLst>
                                  <p:childTnLst>
                                    <p:animEffect transition="out" filter="blinds(horizontal)">
                                      <p:cBhvr>
                                        <p:cTn id="108" dur="6000"/>
                                        <p:tgtEl>
                                          <p:spTgt spid="83"/>
                                        </p:tgtEl>
                                      </p:cBhvr>
                                    </p:animEffect>
                                    <p:set>
                                      <p:cBhvr>
                                        <p:cTn id="109" dur="1" fill="hold">
                                          <p:stCondLst>
                                            <p:cond delay="5999"/>
                                          </p:stCondLst>
                                        </p:cTn>
                                        <p:tgtEl>
                                          <p:spTgt spid="83"/>
                                        </p:tgtEl>
                                        <p:attrNameLst>
                                          <p:attrName>style.visibility</p:attrName>
                                        </p:attrNameLst>
                                      </p:cBhvr>
                                      <p:to>
                                        <p:strVal val="hidden"/>
                                      </p:to>
                                    </p:set>
                                  </p:childTnLst>
                                </p:cTn>
                              </p:par>
                              <p:par>
                                <p:cTn id="110" presetID="2" presetClass="entr" presetSubtype="1" fill="hold" grpId="0" nodeType="withEffect">
                                  <p:stCondLst>
                                    <p:cond delay="0"/>
                                  </p:stCondLst>
                                  <p:childTnLst>
                                    <p:set>
                                      <p:cBhvr>
                                        <p:cTn id="111" dur="1" fill="hold">
                                          <p:stCondLst>
                                            <p:cond delay="0"/>
                                          </p:stCondLst>
                                        </p:cTn>
                                        <p:tgtEl>
                                          <p:spTgt spid="88"/>
                                        </p:tgtEl>
                                        <p:attrNameLst>
                                          <p:attrName>style.visibility</p:attrName>
                                        </p:attrNameLst>
                                      </p:cBhvr>
                                      <p:to>
                                        <p:strVal val="visible"/>
                                      </p:to>
                                    </p:set>
                                    <p:anim calcmode="lin" valueType="num">
                                      <p:cBhvr additive="base">
                                        <p:cTn id="112" dur="4000" fill="hold"/>
                                        <p:tgtEl>
                                          <p:spTgt spid="88"/>
                                        </p:tgtEl>
                                        <p:attrNameLst>
                                          <p:attrName>ppt_x</p:attrName>
                                        </p:attrNameLst>
                                      </p:cBhvr>
                                      <p:tavLst>
                                        <p:tav tm="0">
                                          <p:val>
                                            <p:strVal val="#ppt_x"/>
                                          </p:val>
                                        </p:tav>
                                        <p:tav tm="100000">
                                          <p:val>
                                            <p:strVal val="#ppt_x"/>
                                          </p:val>
                                        </p:tav>
                                      </p:tavLst>
                                    </p:anim>
                                    <p:anim calcmode="lin" valueType="num">
                                      <p:cBhvr additive="base">
                                        <p:cTn id="113" dur="4000" fill="hold"/>
                                        <p:tgtEl>
                                          <p:spTgt spid="88"/>
                                        </p:tgtEl>
                                        <p:attrNameLst>
                                          <p:attrName>ppt_y</p:attrName>
                                        </p:attrNameLst>
                                      </p:cBhvr>
                                      <p:tavLst>
                                        <p:tav tm="0">
                                          <p:val>
                                            <p:strVal val="0-#ppt_h/2"/>
                                          </p:val>
                                        </p:tav>
                                        <p:tav tm="100000">
                                          <p:val>
                                            <p:strVal val="#ppt_y"/>
                                          </p:val>
                                        </p:tav>
                                      </p:tavLst>
                                    </p:anim>
                                  </p:childTnLst>
                                </p:cTn>
                              </p:par>
                              <p:par>
                                <p:cTn id="114" presetID="19" presetClass="entr" presetSubtype="10" fill="hold" grpId="1" nodeType="withEffect">
                                  <p:stCondLst>
                                    <p:cond delay="0"/>
                                  </p:stCondLst>
                                  <p:childTnLst>
                                    <p:set>
                                      <p:cBhvr>
                                        <p:cTn id="115" dur="1" fill="hold">
                                          <p:stCondLst>
                                            <p:cond delay="0"/>
                                          </p:stCondLst>
                                        </p:cTn>
                                        <p:tgtEl>
                                          <p:spTgt spid="88"/>
                                        </p:tgtEl>
                                        <p:attrNameLst>
                                          <p:attrName>style.visibility</p:attrName>
                                        </p:attrNameLst>
                                      </p:cBhvr>
                                      <p:to>
                                        <p:strVal val="visible"/>
                                      </p:to>
                                    </p:set>
                                    <p:anim calcmode="lin" valueType="num">
                                      <p:cBhvr>
                                        <p:cTn id="116" dur="4000" fill="hold"/>
                                        <p:tgtEl>
                                          <p:spTgt spid="88"/>
                                        </p:tgtEl>
                                        <p:attrNameLst>
                                          <p:attrName>ppt_w</p:attrName>
                                        </p:attrNameLst>
                                      </p:cBhvr>
                                      <p:tavLst>
                                        <p:tav tm="0" fmla="#ppt_w*sin(2.5*pi*$)">
                                          <p:val>
                                            <p:fltVal val="0"/>
                                          </p:val>
                                        </p:tav>
                                        <p:tav tm="100000">
                                          <p:val>
                                            <p:fltVal val="1"/>
                                          </p:val>
                                        </p:tav>
                                      </p:tavLst>
                                    </p:anim>
                                    <p:anim calcmode="lin" valueType="num">
                                      <p:cBhvr>
                                        <p:cTn id="117" dur="4000" fill="hold"/>
                                        <p:tgtEl>
                                          <p:spTgt spid="88"/>
                                        </p:tgtEl>
                                        <p:attrNameLst>
                                          <p:attrName>ppt_h</p:attrName>
                                        </p:attrNameLst>
                                      </p:cBhvr>
                                      <p:tavLst>
                                        <p:tav tm="0">
                                          <p:val>
                                            <p:strVal val="#ppt_h"/>
                                          </p:val>
                                        </p:tav>
                                        <p:tav tm="100000">
                                          <p:val>
                                            <p:strVal val="#ppt_h"/>
                                          </p:val>
                                        </p:tav>
                                      </p:tavLst>
                                    </p:anim>
                                  </p:childTnLst>
                                </p:cTn>
                              </p:par>
                              <p:par>
                                <p:cTn id="118" presetID="2" presetClass="exit" presetSubtype="4" fill="hold" grpId="2" nodeType="withEffect">
                                  <p:stCondLst>
                                    <p:cond delay="0"/>
                                  </p:stCondLst>
                                  <p:childTnLst>
                                    <p:anim calcmode="lin" valueType="num">
                                      <p:cBhvr additive="base">
                                        <p:cTn id="119" dur="4500"/>
                                        <p:tgtEl>
                                          <p:spTgt spid="88"/>
                                        </p:tgtEl>
                                        <p:attrNameLst>
                                          <p:attrName>ppt_x</p:attrName>
                                        </p:attrNameLst>
                                      </p:cBhvr>
                                      <p:tavLst>
                                        <p:tav tm="0">
                                          <p:val>
                                            <p:strVal val="ppt_x"/>
                                          </p:val>
                                        </p:tav>
                                        <p:tav tm="100000">
                                          <p:val>
                                            <p:strVal val="ppt_x"/>
                                          </p:val>
                                        </p:tav>
                                      </p:tavLst>
                                    </p:anim>
                                    <p:anim calcmode="lin" valueType="num">
                                      <p:cBhvr additive="base">
                                        <p:cTn id="120" dur="4500"/>
                                        <p:tgtEl>
                                          <p:spTgt spid="88"/>
                                        </p:tgtEl>
                                        <p:attrNameLst>
                                          <p:attrName>ppt_y</p:attrName>
                                        </p:attrNameLst>
                                      </p:cBhvr>
                                      <p:tavLst>
                                        <p:tav tm="0">
                                          <p:val>
                                            <p:strVal val="ppt_y"/>
                                          </p:val>
                                        </p:tav>
                                        <p:tav tm="100000">
                                          <p:val>
                                            <p:strVal val="1+ppt_h/2"/>
                                          </p:val>
                                        </p:tav>
                                      </p:tavLst>
                                    </p:anim>
                                    <p:set>
                                      <p:cBhvr>
                                        <p:cTn id="121" dur="1" fill="hold">
                                          <p:stCondLst>
                                            <p:cond delay="4499"/>
                                          </p:stCondLst>
                                        </p:cTn>
                                        <p:tgtEl>
                                          <p:spTgt spid="88"/>
                                        </p:tgtEl>
                                        <p:attrNameLst>
                                          <p:attrName>style.visibility</p:attrName>
                                        </p:attrNameLst>
                                      </p:cBhvr>
                                      <p:to>
                                        <p:strVal val="hidden"/>
                                      </p:to>
                                    </p:set>
                                  </p:childTnLst>
                                </p:cTn>
                              </p:par>
                              <p:par>
                                <p:cTn id="122" presetID="3" presetClass="exit" presetSubtype="10" fill="hold" grpId="3" nodeType="withEffect">
                                  <p:stCondLst>
                                    <p:cond delay="0"/>
                                  </p:stCondLst>
                                  <p:childTnLst>
                                    <p:animEffect transition="out" filter="blinds(horizontal)">
                                      <p:cBhvr>
                                        <p:cTn id="123" dur="6000"/>
                                        <p:tgtEl>
                                          <p:spTgt spid="88"/>
                                        </p:tgtEl>
                                      </p:cBhvr>
                                    </p:animEffect>
                                    <p:set>
                                      <p:cBhvr>
                                        <p:cTn id="124" dur="1" fill="hold">
                                          <p:stCondLst>
                                            <p:cond delay="5999"/>
                                          </p:stCondLst>
                                        </p:cTn>
                                        <p:tgtEl>
                                          <p:spTgt spid="88"/>
                                        </p:tgtEl>
                                        <p:attrNameLst>
                                          <p:attrName>style.visibility</p:attrName>
                                        </p:attrNameLst>
                                      </p:cBhvr>
                                      <p:to>
                                        <p:strVal val="hidden"/>
                                      </p:to>
                                    </p:set>
                                  </p:childTnLst>
                                </p:cTn>
                              </p:par>
                              <p:par>
                                <p:cTn id="125" presetID="2" presetClass="entr" presetSubtype="1" fill="hold" grpId="0" nodeType="withEffect">
                                  <p:stCondLst>
                                    <p:cond delay="0"/>
                                  </p:stCondLst>
                                  <p:childTnLst>
                                    <p:set>
                                      <p:cBhvr>
                                        <p:cTn id="126" dur="1" fill="hold">
                                          <p:stCondLst>
                                            <p:cond delay="0"/>
                                          </p:stCondLst>
                                        </p:cTn>
                                        <p:tgtEl>
                                          <p:spTgt spid="89"/>
                                        </p:tgtEl>
                                        <p:attrNameLst>
                                          <p:attrName>style.visibility</p:attrName>
                                        </p:attrNameLst>
                                      </p:cBhvr>
                                      <p:to>
                                        <p:strVal val="visible"/>
                                      </p:to>
                                    </p:set>
                                    <p:anim calcmode="lin" valueType="num">
                                      <p:cBhvr additive="base">
                                        <p:cTn id="127" dur="4000" fill="hold"/>
                                        <p:tgtEl>
                                          <p:spTgt spid="89"/>
                                        </p:tgtEl>
                                        <p:attrNameLst>
                                          <p:attrName>ppt_x</p:attrName>
                                        </p:attrNameLst>
                                      </p:cBhvr>
                                      <p:tavLst>
                                        <p:tav tm="0">
                                          <p:val>
                                            <p:strVal val="#ppt_x"/>
                                          </p:val>
                                        </p:tav>
                                        <p:tav tm="100000">
                                          <p:val>
                                            <p:strVal val="#ppt_x"/>
                                          </p:val>
                                        </p:tav>
                                      </p:tavLst>
                                    </p:anim>
                                    <p:anim calcmode="lin" valueType="num">
                                      <p:cBhvr additive="base">
                                        <p:cTn id="128" dur="4000" fill="hold"/>
                                        <p:tgtEl>
                                          <p:spTgt spid="89"/>
                                        </p:tgtEl>
                                        <p:attrNameLst>
                                          <p:attrName>ppt_y</p:attrName>
                                        </p:attrNameLst>
                                      </p:cBhvr>
                                      <p:tavLst>
                                        <p:tav tm="0">
                                          <p:val>
                                            <p:strVal val="0-#ppt_h/2"/>
                                          </p:val>
                                        </p:tav>
                                        <p:tav tm="100000">
                                          <p:val>
                                            <p:strVal val="#ppt_y"/>
                                          </p:val>
                                        </p:tav>
                                      </p:tavLst>
                                    </p:anim>
                                  </p:childTnLst>
                                </p:cTn>
                              </p:par>
                              <p:par>
                                <p:cTn id="129" presetID="19" presetClass="entr" presetSubtype="10" fill="hold" grpId="1" nodeType="withEffect">
                                  <p:stCondLst>
                                    <p:cond delay="0"/>
                                  </p:stCondLst>
                                  <p:childTnLst>
                                    <p:set>
                                      <p:cBhvr>
                                        <p:cTn id="130" dur="1" fill="hold">
                                          <p:stCondLst>
                                            <p:cond delay="0"/>
                                          </p:stCondLst>
                                        </p:cTn>
                                        <p:tgtEl>
                                          <p:spTgt spid="89"/>
                                        </p:tgtEl>
                                        <p:attrNameLst>
                                          <p:attrName>style.visibility</p:attrName>
                                        </p:attrNameLst>
                                      </p:cBhvr>
                                      <p:to>
                                        <p:strVal val="visible"/>
                                      </p:to>
                                    </p:set>
                                    <p:anim calcmode="lin" valueType="num">
                                      <p:cBhvr>
                                        <p:cTn id="131" dur="4000" fill="hold"/>
                                        <p:tgtEl>
                                          <p:spTgt spid="89"/>
                                        </p:tgtEl>
                                        <p:attrNameLst>
                                          <p:attrName>ppt_w</p:attrName>
                                        </p:attrNameLst>
                                      </p:cBhvr>
                                      <p:tavLst>
                                        <p:tav tm="0" fmla="#ppt_w*sin(2.5*pi*$)">
                                          <p:val>
                                            <p:fltVal val="0"/>
                                          </p:val>
                                        </p:tav>
                                        <p:tav tm="100000">
                                          <p:val>
                                            <p:fltVal val="1"/>
                                          </p:val>
                                        </p:tav>
                                      </p:tavLst>
                                    </p:anim>
                                    <p:anim calcmode="lin" valueType="num">
                                      <p:cBhvr>
                                        <p:cTn id="132" dur="4000" fill="hold"/>
                                        <p:tgtEl>
                                          <p:spTgt spid="89"/>
                                        </p:tgtEl>
                                        <p:attrNameLst>
                                          <p:attrName>ppt_h</p:attrName>
                                        </p:attrNameLst>
                                      </p:cBhvr>
                                      <p:tavLst>
                                        <p:tav tm="0">
                                          <p:val>
                                            <p:strVal val="#ppt_h"/>
                                          </p:val>
                                        </p:tav>
                                        <p:tav tm="100000">
                                          <p:val>
                                            <p:strVal val="#ppt_h"/>
                                          </p:val>
                                        </p:tav>
                                      </p:tavLst>
                                    </p:anim>
                                  </p:childTnLst>
                                </p:cTn>
                              </p:par>
                              <p:par>
                                <p:cTn id="133" presetID="2" presetClass="exit" presetSubtype="4" fill="hold" grpId="2" nodeType="withEffect">
                                  <p:stCondLst>
                                    <p:cond delay="0"/>
                                  </p:stCondLst>
                                  <p:childTnLst>
                                    <p:anim calcmode="lin" valueType="num">
                                      <p:cBhvr additive="base">
                                        <p:cTn id="134" dur="4500"/>
                                        <p:tgtEl>
                                          <p:spTgt spid="89"/>
                                        </p:tgtEl>
                                        <p:attrNameLst>
                                          <p:attrName>ppt_x</p:attrName>
                                        </p:attrNameLst>
                                      </p:cBhvr>
                                      <p:tavLst>
                                        <p:tav tm="0">
                                          <p:val>
                                            <p:strVal val="ppt_x"/>
                                          </p:val>
                                        </p:tav>
                                        <p:tav tm="100000">
                                          <p:val>
                                            <p:strVal val="ppt_x"/>
                                          </p:val>
                                        </p:tav>
                                      </p:tavLst>
                                    </p:anim>
                                    <p:anim calcmode="lin" valueType="num">
                                      <p:cBhvr additive="base">
                                        <p:cTn id="135" dur="4500"/>
                                        <p:tgtEl>
                                          <p:spTgt spid="89"/>
                                        </p:tgtEl>
                                        <p:attrNameLst>
                                          <p:attrName>ppt_y</p:attrName>
                                        </p:attrNameLst>
                                      </p:cBhvr>
                                      <p:tavLst>
                                        <p:tav tm="0">
                                          <p:val>
                                            <p:strVal val="ppt_y"/>
                                          </p:val>
                                        </p:tav>
                                        <p:tav tm="100000">
                                          <p:val>
                                            <p:strVal val="1+ppt_h/2"/>
                                          </p:val>
                                        </p:tav>
                                      </p:tavLst>
                                    </p:anim>
                                    <p:set>
                                      <p:cBhvr>
                                        <p:cTn id="136" dur="1" fill="hold">
                                          <p:stCondLst>
                                            <p:cond delay="4499"/>
                                          </p:stCondLst>
                                        </p:cTn>
                                        <p:tgtEl>
                                          <p:spTgt spid="89"/>
                                        </p:tgtEl>
                                        <p:attrNameLst>
                                          <p:attrName>style.visibility</p:attrName>
                                        </p:attrNameLst>
                                      </p:cBhvr>
                                      <p:to>
                                        <p:strVal val="hidden"/>
                                      </p:to>
                                    </p:set>
                                  </p:childTnLst>
                                </p:cTn>
                              </p:par>
                              <p:par>
                                <p:cTn id="137" presetID="3" presetClass="exit" presetSubtype="10" fill="hold" grpId="3" nodeType="withEffect">
                                  <p:stCondLst>
                                    <p:cond delay="0"/>
                                  </p:stCondLst>
                                  <p:childTnLst>
                                    <p:animEffect transition="out" filter="blinds(horizontal)">
                                      <p:cBhvr>
                                        <p:cTn id="138" dur="6000"/>
                                        <p:tgtEl>
                                          <p:spTgt spid="89"/>
                                        </p:tgtEl>
                                      </p:cBhvr>
                                    </p:animEffect>
                                    <p:set>
                                      <p:cBhvr>
                                        <p:cTn id="139" dur="1" fill="hold">
                                          <p:stCondLst>
                                            <p:cond delay="5999"/>
                                          </p:stCondLst>
                                        </p:cTn>
                                        <p:tgtEl>
                                          <p:spTgt spid="89"/>
                                        </p:tgtEl>
                                        <p:attrNameLst>
                                          <p:attrName>style.visibility</p:attrName>
                                        </p:attrNameLst>
                                      </p:cBhvr>
                                      <p:to>
                                        <p:strVal val="hidden"/>
                                      </p:to>
                                    </p:set>
                                  </p:childTnLst>
                                </p:cTn>
                              </p:par>
                              <p:par>
                                <p:cTn id="140" presetID="2" presetClass="entr" presetSubtype="1" fill="hold" grpId="0" nodeType="withEffect">
                                  <p:stCondLst>
                                    <p:cond delay="0"/>
                                  </p:stCondLst>
                                  <p:childTnLst>
                                    <p:set>
                                      <p:cBhvr>
                                        <p:cTn id="141" dur="1" fill="hold">
                                          <p:stCondLst>
                                            <p:cond delay="0"/>
                                          </p:stCondLst>
                                        </p:cTn>
                                        <p:tgtEl>
                                          <p:spTgt spid="70"/>
                                        </p:tgtEl>
                                        <p:attrNameLst>
                                          <p:attrName>style.visibility</p:attrName>
                                        </p:attrNameLst>
                                      </p:cBhvr>
                                      <p:to>
                                        <p:strVal val="visible"/>
                                      </p:to>
                                    </p:set>
                                    <p:anim calcmode="lin" valueType="num">
                                      <p:cBhvr additive="base">
                                        <p:cTn id="142" dur="4000" fill="hold"/>
                                        <p:tgtEl>
                                          <p:spTgt spid="70"/>
                                        </p:tgtEl>
                                        <p:attrNameLst>
                                          <p:attrName>ppt_x</p:attrName>
                                        </p:attrNameLst>
                                      </p:cBhvr>
                                      <p:tavLst>
                                        <p:tav tm="0">
                                          <p:val>
                                            <p:strVal val="#ppt_x"/>
                                          </p:val>
                                        </p:tav>
                                        <p:tav tm="100000">
                                          <p:val>
                                            <p:strVal val="#ppt_x"/>
                                          </p:val>
                                        </p:tav>
                                      </p:tavLst>
                                    </p:anim>
                                    <p:anim calcmode="lin" valueType="num">
                                      <p:cBhvr additive="base">
                                        <p:cTn id="143" dur="4000" fill="hold"/>
                                        <p:tgtEl>
                                          <p:spTgt spid="70"/>
                                        </p:tgtEl>
                                        <p:attrNameLst>
                                          <p:attrName>ppt_y</p:attrName>
                                        </p:attrNameLst>
                                      </p:cBhvr>
                                      <p:tavLst>
                                        <p:tav tm="0">
                                          <p:val>
                                            <p:strVal val="0-#ppt_h/2"/>
                                          </p:val>
                                        </p:tav>
                                        <p:tav tm="100000">
                                          <p:val>
                                            <p:strVal val="#ppt_y"/>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70"/>
                                        </p:tgtEl>
                                        <p:attrNameLst>
                                          <p:attrName>style.visibility</p:attrName>
                                        </p:attrNameLst>
                                      </p:cBhvr>
                                      <p:to>
                                        <p:strVal val="visible"/>
                                      </p:to>
                                    </p:set>
                                    <p:anim calcmode="lin" valueType="num">
                                      <p:cBhvr>
                                        <p:cTn id="146" dur="4000" fill="hold"/>
                                        <p:tgtEl>
                                          <p:spTgt spid="70"/>
                                        </p:tgtEl>
                                        <p:attrNameLst>
                                          <p:attrName>ppt_w</p:attrName>
                                        </p:attrNameLst>
                                      </p:cBhvr>
                                      <p:tavLst>
                                        <p:tav tm="0" fmla="#ppt_w*sin(2.5*pi*$)">
                                          <p:val>
                                            <p:fltVal val="0"/>
                                          </p:val>
                                        </p:tav>
                                        <p:tav tm="100000">
                                          <p:val>
                                            <p:fltVal val="1"/>
                                          </p:val>
                                        </p:tav>
                                      </p:tavLst>
                                    </p:anim>
                                    <p:anim calcmode="lin" valueType="num">
                                      <p:cBhvr>
                                        <p:cTn id="147" dur="4000" fill="hold"/>
                                        <p:tgtEl>
                                          <p:spTgt spid="70"/>
                                        </p:tgtEl>
                                        <p:attrNameLst>
                                          <p:attrName>ppt_h</p:attrName>
                                        </p:attrNameLst>
                                      </p:cBhvr>
                                      <p:tavLst>
                                        <p:tav tm="0">
                                          <p:val>
                                            <p:strVal val="#ppt_h"/>
                                          </p:val>
                                        </p:tav>
                                        <p:tav tm="100000">
                                          <p:val>
                                            <p:strVal val="#ppt_h"/>
                                          </p:val>
                                        </p:tav>
                                      </p:tavLst>
                                    </p:anim>
                                  </p:childTnLst>
                                </p:cTn>
                              </p:par>
                              <p:par>
                                <p:cTn id="148" presetID="2" presetClass="exit" presetSubtype="4" fill="hold" grpId="2" nodeType="withEffect">
                                  <p:stCondLst>
                                    <p:cond delay="0"/>
                                  </p:stCondLst>
                                  <p:childTnLst>
                                    <p:anim calcmode="lin" valueType="num">
                                      <p:cBhvr additive="base">
                                        <p:cTn id="149" dur="4500"/>
                                        <p:tgtEl>
                                          <p:spTgt spid="70"/>
                                        </p:tgtEl>
                                        <p:attrNameLst>
                                          <p:attrName>ppt_x</p:attrName>
                                        </p:attrNameLst>
                                      </p:cBhvr>
                                      <p:tavLst>
                                        <p:tav tm="0">
                                          <p:val>
                                            <p:strVal val="ppt_x"/>
                                          </p:val>
                                        </p:tav>
                                        <p:tav tm="100000">
                                          <p:val>
                                            <p:strVal val="ppt_x"/>
                                          </p:val>
                                        </p:tav>
                                      </p:tavLst>
                                    </p:anim>
                                    <p:anim calcmode="lin" valueType="num">
                                      <p:cBhvr additive="base">
                                        <p:cTn id="150" dur="4500"/>
                                        <p:tgtEl>
                                          <p:spTgt spid="70"/>
                                        </p:tgtEl>
                                        <p:attrNameLst>
                                          <p:attrName>ppt_y</p:attrName>
                                        </p:attrNameLst>
                                      </p:cBhvr>
                                      <p:tavLst>
                                        <p:tav tm="0">
                                          <p:val>
                                            <p:strVal val="ppt_y"/>
                                          </p:val>
                                        </p:tav>
                                        <p:tav tm="100000">
                                          <p:val>
                                            <p:strVal val="1+ppt_h/2"/>
                                          </p:val>
                                        </p:tav>
                                      </p:tavLst>
                                    </p:anim>
                                    <p:set>
                                      <p:cBhvr>
                                        <p:cTn id="151" dur="1" fill="hold">
                                          <p:stCondLst>
                                            <p:cond delay="4499"/>
                                          </p:stCondLst>
                                        </p:cTn>
                                        <p:tgtEl>
                                          <p:spTgt spid="70"/>
                                        </p:tgtEl>
                                        <p:attrNameLst>
                                          <p:attrName>style.visibility</p:attrName>
                                        </p:attrNameLst>
                                      </p:cBhvr>
                                      <p:to>
                                        <p:strVal val="hidden"/>
                                      </p:to>
                                    </p:set>
                                  </p:childTnLst>
                                </p:cTn>
                              </p:par>
                              <p:par>
                                <p:cTn id="152" presetID="3" presetClass="exit" presetSubtype="10" fill="hold" grpId="3" nodeType="withEffect">
                                  <p:stCondLst>
                                    <p:cond delay="0"/>
                                  </p:stCondLst>
                                  <p:childTnLst>
                                    <p:animEffect transition="out" filter="blinds(horizontal)">
                                      <p:cBhvr>
                                        <p:cTn id="153" dur="6000"/>
                                        <p:tgtEl>
                                          <p:spTgt spid="70"/>
                                        </p:tgtEl>
                                      </p:cBhvr>
                                    </p:animEffect>
                                    <p:set>
                                      <p:cBhvr>
                                        <p:cTn id="154" dur="1" fill="hold">
                                          <p:stCondLst>
                                            <p:cond delay="5999"/>
                                          </p:stCondLst>
                                        </p:cTn>
                                        <p:tgtEl>
                                          <p:spTgt spid="70"/>
                                        </p:tgtEl>
                                        <p:attrNameLst>
                                          <p:attrName>style.visibility</p:attrName>
                                        </p:attrNameLst>
                                      </p:cBhvr>
                                      <p:to>
                                        <p:strVal val="hidden"/>
                                      </p:to>
                                    </p:set>
                                  </p:childTnLst>
                                </p:cTn>
                              </p:par>
                              <p:par>
                                <p:cTn id="155" presetID="2" presetClass="entr" presetSubtype="1" fill="hold" grpId="0" nodeType="withEffect">
                                  <p:stCondLst>
                                    <p:cond delay="0"/>
                                  </p:stCondLst>
                                  <p:childTnLst>
                                    <p:set>
                                      <p:cBhvr>
                                        <p:cTn id="156" dur="1" fill="hold">
                                          <p:stCondLst>
                                            <p:cond delay="0"/>
                                          </p:stCondLst>
                                        </p:cTn>
                                        <p:tgtEl>
                                          <p:spTgt spid="71"/>
                                        </p:tgtEl>
                                        <p:attrNameLst>
                                          <p:attrName>style.visibility</p:attrName>
                                        </p:attrNameLst>
                                      </p:cBhvr>
                                      <p:to>
                                        <p:strVal val="visible"/>
                                      </p:to>
                                    </p:set>
                                    <p:anim calcmode="lin" valueType="num">
                                      <p:cBhvr additive="base">
                                        <p:cTn id="157" dur="4000" fill="hold"/>
                                        <p:tgtEl>
                                          <p:spTgt spid="71"/>
                                        </p:tgtEl>
                                        <p:attrNameLst>
                                          <p:attrName>ppt_x</p:attrName>
                                        </p:attrNameLst>
                                      </p:cBhvr>
                                      <p:tavLst>
                                        <p:tav tm="0">
                                          <p:val>
                                            <p:strVal val="#ppt_x"/>
                                          </p:val>
                                        </p:tav>
                                        <p:tav tm="100000">
                                          <p:val>
                                            <p:strVal val="#ppt_x"/>
                                          </p:val>
                                        </p:tav>
                                      </p:tavLst>
                                    </p:anim>
                                    <p:anim calcmode="lin" valueType="num">
                                      <p:cBhvr additive="base">
                                        <p:cTn id="158" dur="4000" fill="hold"/>
                                        <p:tgtEl>
                                          <p:spTgt spid="71"/>
                                        </p:tgtEl>
                                        <p:attrNameLst>
                                          <p:attrName>ppt_y</p:attrName>
                                        </p:attrNameLst>
                                      </p:cBhvr>
                                      <p:tavLst>
                                        <p:tav tm="0">
                                          <p:val>
                                            <p:strVal val="0-#ppt_h/2"/>
                                          </p:val>
                                        </p:tav>
                                        <p:tav tm="100000">
                                          <p:val>
                                            <p:strVal val="#ppt_y"/>
                                          </p:val>
                                        </p:tav>
                                      </p:tavLst>
                                    </p:anim>
                                  </p:childTnLst>
                                </p:cTn>
                              </p:par>
                              <p:par>
                                <p:cTn id="159" presetID="19" presetClass="entr" presetSubtype="10" fill="hold" grpId="1" nodeType="withEffect">
                                  <p:stCondLst>
                                    <p:cond delay="0"/>
                                  </p:stCondLst>
                                  <p:childTnLst>
                                    <p:set>
                                      <p:cBhvr>
                                        <p:cTn id="160" dur="1" fill="hold">
                                          <p:stCondLst>
                                            <p:cond delay="0"/>
                                          </p:stCondLst>
                                        </p:cTn>
                                        <p:tgtEl>
                                          <p:spTgt spid="71"/>
                                        </p:tgtEl>
                                        <p:attrNameLst>
                                          <p:attrName>style.visibility</p:attrName>
                                        </p:attrNameLst>
                                      </p:cBhvr>
                                      <p:to>
                                        <p:strVal val="visible"/>
                                      </p:to>
                                    </p:set>
                                    <p:anim calcmode="lin" valueType="num">
                                      <p:cBhvr>
                                        <p:cTn id="161" dur="4000" fill="hold"/>
                                        <p:tgtEl>
                                          <p:spTgt spid="71"/>
                                        </p:tgtEl>
                                        <p:attrNameLst>
                                          <p:attrName>ppt_w</p:attrName>
                                        </p:attrNameLst>
                                      </p:cBhvr>
                                      <p:tavLst>
                                        <p:tav tm="0" fmla="#ppt_w*sin(2.5*pi*$)">
                                          <p:val>
                                            <p:fltVal val="0"/>
                                          </p:val>
                                        </p:tav>
                                        <p:tav tm="100000">
                                          <p:val>
                                            <p:fltVal val="1"/>
                                          </p:val>
                                        </p:tav>
                                      </p:tavLst>
                                    </p:anim>
                                    <p:anim calcmode="lin" valueType="num">
                                      <p:cBhvr>
                                        <p:cTn id="162" dur="4000" fill="hold"/>
                                        <p:tgtEl>
                                          <p:spTgt spid="71"/>
                                        </p:tgtEl>
                                        <p:attrNameLst>
                                          <p:attrName>ppt_h</p:attrName>
                                        </p:attrNameLst>
                                      </p:cBhvr>
                                      <p:tavLst>
                                        <p:tav tm="0">
                                          <p:val>
                                            <p:strVal val="#ppt_h"/>
                                          </p:val>
                                        </p:tav>
                                        <p:tav tm="100000">
                                          <p:val>
                                            <p:strVal val="#ppt_h"/>
                                          </p:val>
                                        </p:tav>
                                      </p:tavLst>
                                    </p:anim>
                                  </p:childTnLst>
                                </p:cTn>
                              </p:par>
                              <p:par>
                                <p:cTn id="163" presetID="2" presetClass="exit" presetSubtype="4" fill="hold" grpId="2" nodeType="withEffect">
                                  <p:stCondLst>
                                    <p:cond delay="0"/>
                                  </p:stCondLst>
                                  <p:childTnLst>
                                    <p:anim calcmode="lin" valueType="num">
                                      <p:cBhvr additive="base">
                                        <p:cTn id="164" dur="4500"/>
                                        <p:tgtEl>
                                          <p:spTgt spid="71"/>
                                        </p:tgtEl>
                                        <p:attrNameLst>
                                          <p:attrName>ppt_x</p:attrName>
                                        </p:attrNameLst>
                                      </p:cBhvr>
                                      <p:tavLst>
                                        <p:tav tm="0">
                                          <p:val>
                                            <p:strVal val="ppt_x"/>
                                          </p:val>
                                        </p:tav>
                                        <p:tav tm="100000">
                                          <p:val>
                                            <p:strVal val="ppt_x"/>
                                          </p:val>
                                        </p:tav>
                                      </p:tavLst>
                                    </p:anim>
                                    <p:anim calcmode="lin" valueType="num">
                                      <p:cBhvr additive="base">
                                        <p:cTn id="165" dur="4500"/>
                                        <p:tgtEl>
                                          <p:spTgt spid="71"/>
                                        </p:tgtEl>
                                        <p:attrNameLst>
                                          <p:attrName>ppt_y</p:attrName>
                                        </p:attrNameLst>
                                      </p:cBhvr>
                                      <p:tavLst>
                                        <p:tav tm="0">
                                          <p:val>
                                            <p:strVal val="ppt_y"/>
                                          </p:val>
                                        </p:tav>
                                        <p:tav tm="100000">
                                          <p:val>
                                            <p:strVal val="1+ppt_h/2"/>
                                          </p:val>
                                        </p:tav>
                                      </p:tavLst>
                                    </p:anim>
                                    <p:set>
                                      <p:cBhvr>
                                        <p:cTn id="166" dur="1" fill="hold">
                                          <p:stCondLst>
                                            <p:cond delay="4499"/>
                                          </p:stCondLst>
                                        </p:cTn>
                                        <p:tgtEl>
                                          <p:spTgt spid="71"/>
                                        </p:tgtEl>
                                        <p:attrNameLst>
                                          <p:attrName>style.visibility</p:attrName>
                                        </p:attrNameLst>
                                      </p:cBhvr>
                                      <p:to>
                                        <p:strVal val="hidden"/>
                                      </p:to>
                                    </p:set>
                                  </p:childTnLst>
                                </p:cTn>
                              </p:par>
                              <p:par>
                                <p:cTn id="167" presetID="3" presetClass="exit" presetSubtype="10" fill="hold" grpId="3" nodeType="withEffect">
                                  <p:stCondLst>
                                    <p:cond delay="0"/>
                                  </p:stCondLst>
                                  <p:childTnLst>
                                    <p:animEffect transition="out" filter="blinds(horizontal)">
                                      <p:cBhvr>
                                        <p:cTn id="168" dur="6000"/>
                                        <p:tgtEl>
                                          <p:spTgt spid="71"/>
                                        </p:tgtEl>
                                      </p:cBhvr>
                                    </p:animEffect>
                                    <p:set>
                                      <p:cBhvr>
                                        <p:cTn id="169" dur="1" fill="hold">
                                          <p:stCondLst>
                                            <p:cond delay="5999"/>
                                          </p:stCondLst>
                                        </p:cTn>
                                        <p:tgtEl>
                                          <p:spTgt spid="71"/>
                                        </p:tgtEl>
                                        <p:attrNameLst>
                                          <p:attrName>style.visibility</p:attrName>
                                        </p:attrNameLst>
                                      </p:cBhvr>
                                      <p:to>
                                        <p:strVal val="hidden"/>
                                      </p:to>
                                    </p:set>
                                  </p:childTnLst>
                                </p:cTn>
                              </p:par>
                              <p:par>
                                <p:cTn id="170" presetID="2" presetClass="entr" presetSubtype="1" fill="hold" grpId="0" nodeType="withEffect">
                                  <p:stCondLst>
                                    <p:cond delay="0"/>
                                  </p:stCondLst>
                                  <p:childTnLst>
                                    <p:set>
                                      <p:cBhvr>
                                        <p:cTn id="171" dur="1" fill="hold">
                                          <p:stCondLst>
                                            <p:cond delay="0"/>
                                          </p:stCondLst>
                                        </p:cTn>
                                        <p:tgtEl>
                                          <p:spTgt spid="76"/>
                                        </p:tgtEl>
                                        <p:attrNameLst>
                                          <p:attrName>style.visibility</p:attrName>
                                        </p:attrNameLst>
                                      </p:cBhvr>
                                      <p:to>
                                        <p:strVal val="visible"/>
                                      </p:to>
                                    </p:set>
                                    <p:anim calcmode="lin" valueType="num">
                                      <p:cBhvr additive="base">
                                        <p:cTn id="172" dur="4000" fill="hold"/>
                                        <p:tgtEl>
                                          <p:spTgt spid="76"/>
                                        </p:tgtEl>
                                        <p:attrNameLst>
                                          <p:attrName>ppt_x</p:attrName>
                                        </p:attrNameLst>
                                      </p:cBhvr>
                                      <p:tavLst>
                                        <p:tav tm="0">
                                          <p:val>
                                            <p:strVal val="#ppt_x"/>
                                          </p:val>
                                        </p:tav>
                                        <p:tav tm="100000">
                                          <p:val>
                                            <p:strVal val="#ppt_x"/>
                                          </p:val>
                                        </p:tav>
                                      </p:tavLst>
                                    </p:anim>
                                    <p:anim calcmode="lin" valueType="num">
                                      <p:cBhvr additive="base">
                                        <p:cTn id="173" dur="4000" fill="hold"/>
                                        <p:tgtEl>
                                          <p:spTgt spid="76"/>
                                        </p:tgtEl>
                                        <p:attrNameLst>
                                          <p:attrName>ppt_y</p:attrName>
                                        </p:attrNameLst>
                                      </p:cBhvr>
                                      <p:tavLst>
                                        <p:tav tm="0">
                                          <p:val>
                                            <p:strVal val="0-#ppt_h/2"/>
                                          </p:val>
                                        </p:tav>
                                        <p:tav tm="100000">
                                          <p:val>
                                            <p:strVal val="#ppt_y"/>
                                          </p:val>
                                        </p:tav>
                                      </p:tavLst>
                                    </p:anim>
                                  </p:childTnLst>
                                </p:cTn>
                              </p:par>
                              <p:par>
                                <p:cTn id="174" presetID="19" presetClass="entr" presetSubtype="10" fill="hold" grpId="1" nodeType="withEffect">
                                  <p:stCondLst>
                                    <p:cond delay="0"/>
                                  </p:stCondLst>
                                  <p:childTnLst>
                                    <p:set>
                                      <p:cBhvr>
                                        <p:cTn id="175" dur="1" fill="hold">
                                          <p:stCondLst>
                                            <p:cond delay="0"/>
                                          </p:stCondLst>
                                        </p:cTn>
                                        <p:tgtEl>
                                          <p:spTgt spid="76"/>
                                        </p:tgtEl>
                                        <p:attrNameLst>
                                          <p:attrName>style.visibility</p:attrName>
                                        </p:attrNameLst>
                                      </p:cBhvr>
                                      <p:to>
                                        <p:strVal val="visible"/>
                                      </p:to>
                                    </p:set>
                                    <p:anim calcmode="lin" valueType="num">
                                      <p:cBhvr>
                                        <p:cTn id="176" dur="4000" fill="hold"/>
                                        <p:tgtEl>
                                          <p:spTgt spid="76"/>
                                        </p:tgtEl>
                                        <p:attrNameLst>
                                          <p:attrName>ppt_w</p:attrName>
                                        </p:attrNameLst>
                                      </p:cBhvr>
                                      <p:tavLst>
                                        <p:tav tm="0" fmla="#ppt_w*sin(2.5*pi*$)">
                                          <p:val>
                                            <p:fltVal val="0"/>
                                          </p:val>
                                        </p:tav>
                                        <p:tav tm="100000">
                                          <p:val>
                                            <p:fltVal val="1"/>
                                          </p:val>
                                        </p:tav>
                                      </p:tavLst>
                                    </p:anim>
                                    <p:anim calcmode="lin" valueType="num">
                                      <p:cBhvr>
                                        <p:cTn id="177" dur="4000" fill="hold"/>
                                        <p:tgtEl>
                                          <p:spTgt spid="76"/>
                                        </p:tgtEl>
                                        <p:attrNameLst>
                                          <p:attrName>ppt_h</p:attrName>
                                        </p:attrNameLst>
                                      </p:cBhvr>
                                      <p:tavLst>
                                        <p:tav tm="0">
                                          <p:val>
                                            <p:strVal val="#ppt_h"/>
                                          </p:val>
                                        </p:tav>
                                        <p:tav tm="100000">
                                          <p:val>
                                            <p:strVal val="#ppt_h"/>
                                          </p:val>
                                        </p:tav>
                                      </p:tavLst>
                                    </p:anim>
                                  </p:childTnLst>
                                </p:cTn>
                              </p:par>
                              <p:par>
                                <p:cTn id="178" presetID="2" presetClass="exit" presetSubtype="4" fill="hold" grpId="2" nodeType="withEffect">
                                  <p:stCondLst>
                                    <p:cond delay="0"/>
                                  </p:stCondLst>
                                  <p:childTnLst>
                                    <p:anim calcmode="lin" valueType="num">
                                      <p:cBhvr additive="base">
                                        <p:cTn id="179" dur="4500"/>
                                        <p:tgtEl>
                                          <p:spTgt spid="76"/>
                                        </p:tgtEl>
                                        <p:attrNameLst>
                                          <p:attrName>ppt_x</p:attrName>
                                        </p:attrNameLst>
                                      </p:cBhvr>
                                      <p:tavLst>
                                        <p:tav tm="0">
                                          <p:val>
                                            <p:strVal val="ppt_x"/>
                                          </p:val>
                                        </p:tav>
                                        <p:tav tm="100000">
                                          <p:val>
                                            <p:strVal val="ppt_x"/>
                                          </p:val>
                                        </p:tav>
                                      </p:tavLst>
                                    </p:anim>
                                    <p:anim calcmode="lin" valueType="num">
                                      <p:cBhvr additive="base">
                                        <p:cTn id="180" dur="4500"/>
                                        <p:tgtEl>
                                          <p:spTgt spid="76"/>
                                        </p:tgtEl>
                                        <p:attrNameLst>
                                          <p:attrName>ppt_y</p:attrName>
                                        </p:attrNameLst>
                                      </p:cBhvr>
                                      <p:tavLst>
                                        <p:tav tm="0">
                                          <p:val>
                                            <p:strVal val="ppt_y"/>
                                          </p:val>
                                        </p:tav>
                                        <p:tav tm="100000">
                                          <p:val>
                                            <p:strVal val="1+ppt_h/2"/>
                                          </p:val>
                                        </p:tav>
                                      </p:tavLst>
                                    </p:anim>
                                    <p:set>
                                      <p:cBhvr>
                                        <p:cTn id="181" dur="1" fill="hold">
                                          <p:stCondLst>
                                            <p:cond delay="4499"/>
                                          </p:stCondLst>
                                        </p:cTn>
                                        <p:tgtEl>
                                          <p:spTgt spid="76"/>
                                        </p:tgtEl>
                                        <p:attrNameLst>
                                          <p:attrName>style.visibility</p:attrName>
                                        </p:attrNameLst>
                                      </p:cBhvr>
                                      <p:to>
                                        <p:strVal val="hidden"/>
                                      </p:to>
                                    </p:set>
                                  </p:childTnLst>
                                </p:cTn>
                              </p:par>
                              <p:par>
                                <p:cTn id="182" presetID="3" presetClass="exit" presetSubtype="10" fill="hold" grpId="3" nodeType="withEffect">
                                  <p:stCondLst>
                                    <p:cond delay="0"/>
                                  </p:stCondLst>
                                  <p:childTnLst>
                                    <p:animEffect transition="out" filter="blinds(horizontal)">
                                      <p:cBhvr>
                                        <p:cTn id="183" dur="6000"/>
                                        <p:tgtEl>
                                          <p:spTgt spid="76"/>
                                        </p:tgtEl>
                                      </p:cBhvr>
                                    </p:animEffect>
                                    <p:set>
                                      <p:cBhvr>
                                        <p:cTn id="184" dur="1" fill="hold">
                                          <p:stCondLst>
                                            <p:cond delay="5999"/>
                                          </p:stCondLst>
                                        </p:cTn>
                                        <p:tgtEl>
                                          <p:spTgt spid="76"/>
                                        </p:tgtEl>
                                        <p:attrNameLst>
                                          <p:attrName>style.visibility</p:attrName>
                                        </p:attrNameLst>
                                      </p:cBhvr>
                                      <p:to>
                                        <p:strVal val="hidden"/>
                                      </p:to>
                                    </p:set>
                                  </p:childTnLst>
                                </p:cTn>
                              </p:par>
                              <p:par>
                                <p:cTn id="185" presetID="2" presetClass="entr" presetSubtype="1" fill="hold" grpId="0" nodeType="withEffect">
                                  <p:stCondLst>
                                    <p:cond delay="0"/>
                                  </p:stCondLst>
                                  <p:childTnLst>
                                    <p:set>
                                      <p:cBhvr>
                                        <p:cTn id="186" dur="1" fill="hold">
                                          <p:stCondLst>
                                            <p:cond delay="0"/>
                                          </p:stCondLst>
                                        </p:cTn>
                                        <p:tgtEl>
                                          <p:spTgt spid="77"/>
                                        </p:tgtEl>
                                        <p:attrNameLst>
                                          <p:attrName>style.visibility</p:attrName>
                                        </p:attrNameLst>
                                      </p:cBhvr>
                                      <p:to>
                                        <p:strVal val="visible"/>
                                      </p:to>
                                    </p:set>
                                    <p:anim calcmode="lin" valueType="num">
                                      <p:cBhvr additive="base">
                                        <p:cTn id="187" dur="4000" fill="hold"/>
                                        <p:tgtEl>
                                          <p:spTgt spid="77"/>
                                        </p:tgtEl>
                                        <p:attrNameLst>
                                          <p:attrName>ppt_x</p:attrName>
                                        </p:attrNameLst>
                                      </p:cBhvr>
                                      <p:tavLst>
                                        <p:tav tm="0">
                                          <p:val>
                                            <p:strVal val="#ppt_x"/>
                                          </p:val>
                                        </p:tav>
                                        <p:tav tm="100000">
                                          <p:val>
                                            <p:strVal val="#ppt_x"/>
                                          </p:val>
                                        </p:tav>
                                      </p:tavLst>
                                    </p:anim>
                                    <p:anim calcmode="lin" valueType="num">
                                      <p:cBhvr additive="base">
                                        <p:cTn id="188" dur="4000" fill="hold"/>
                                        <p:tgtEl>
                                          <p:spTgt spid="77"/>
                                        </p:tgtEl>
                                        <p:attrNameLst>
                                          <p:attrName>ppt_y</p:attrName>
                                        </p:attrNameLst>
                                      </p:cBhvr>
                                      <p:tavLst>
                                        <p:tav tm="0">
                                          <p:val>
                                            <p:strVal val="0-#ppt_h/2"/>
                                          </p:val>
                                        </p:tav>
                                        <p:tav tm="100000">
                                          <p:val>
                                            <p:strVal val="#ppt_y"/>
                                          </p:val>
                                        </p:tav>
                                      </p:tavLst>
                                    </p:anim>
                                  </p:childTnLst>
                                </p:cTn>
                              </p:par>
                              <p:par>
                                <p:cTn id="189" presetID="19" presetClass="entr" presetSubtype="10" fill="hold" grpId="1" nodeType="withEffect">
                                  <p:stCondLst>
                                    <p:cond delay="0"/>
                                  </p:stCondLst>
                                  <p:childTnLst>
                                    <p:set>
                                      <p:cBhvr>
                                        <p:cTn id="190" dur="1" fill="hold">
                                          <p:stCondLst>
                                            <p:cond delay="0"/>
                                          </p:stCondLst>
                                        </p:cTn>
                                        <p:tgtEl>
                                          <p:spTgt spid="77"/>
                                        </p:tgtEl>
                                        <p:attrNameLst>
                                          <p:attrName>style.visibility</p:attrName>
                                        </p:attrNameLst>
                                      </p:cBhvr>
                                      <p:to>
                                        <p:strVal val="visible"/>
                                      </p:to>
                                    </p:set>
                                    <p:anim calcmode="lin" valueType="num">
                                      <p:cBhvr>
                                        <p:cTn id="191" dur="4000" fill="hold"/>
                                        <p:tgtEl>
                                          <p:spTgt spid="77"/>
                                        </p:tgtEl>
                                        <p:attrNameLst>
                                          <p:attrName>ppt_w</p:attrName>
                                        </p:attrNameLst>
                                      </p:cBhvr>
                                      <p:tavLst>
                                        <p:tav tm="0" fmla="#ppt_w*sin(2.5*pi*$)">
                                          <p:val>
                                            <p:fltVal val="0"/>
                                          </p:val>
                                        </p:tav>
                                        <p:tav tm="100000">
                                          <p:val>
                                            <p:fltVal val="1"/>
                                          </p:val>
                                        </p:tav>
                                      </p:tavLst>
                                    </p:anim>
                                    <p:anim calcmode="lin" valueType="num">
                                      <p:cBhvr>
                                        <p:cTn id="192" dur="4000" fill="hold"/>
                                        <p:tgtEl>
                                          <p:spTgt spid="77"/>
                                        </p:tgtEl>
                                        <p:attrNameLst>
                                          <p:attrName>ppt_h</p:attrName>
                                        </p:attrNameLst>
                                      </p:cBhvr>
                                      <p:tavLst>
                                        <p:tav tm="0">
                                          <p:val>
                                            <p:strVal val="#ppt_h"/>
                                          </p:val>
                                        </p:tav>
                                        <p:tav tm="100000">
                                          <p:val>
                                            <p:strVal val="#ppt_h"/>
                                          </p:val>
                                        </p:tav>
                                      </p:tavLst>
                                    </p:anim>
                                  </p:childTnLst>
                                </p:cTn>
                              </p:par>
                              <p:par>
                                <p:cTn id="193" presetID="2" presetClass="exit" presetSubtype="4" fill="hold" grpId="2" nodeType="withEffect">
                                  <p:stCondLst>
                                    <p:cond delay="0"/>
                                  </p:stCondLst>
                                  <p:childTnLst>
                                    <p:anim calcmode="lin" valueType="num">
                                      <p:cBhvr additive="base">
                                        <p:cTn id="194" dur="4500"/>
                                        <p:tgtEl>
                                          <p:spTgt spid="77"/>
                                        </p:tgtEl>
                                        <p:attrNameLst>
                                          <p:attrName>ppt_x</p:attrName>
                                        </p:attrNameLst>
                                      </p:cBhvr>
                                      <p:tavLst>
                                        <p:tav tm="0">
                                          <p:val>
                                            <p:strVal val="ppt_x"/>
                                          </p:val>
                                        </p:tav>
                                        <p:tav tm="100000">
                                          <p:val>
                                            <p:strVal val="ppt_x"/>
                                          </p:val>
                                        </p:tav>
                                      </p:tavLst>
                                    </p:anim>
                                    <p:anim calcmode="lin" valueType="num">
                                      <p:cBhvr additive="base">
                                        <p:cTn id="195" dur="4500"/>
                                        <p:tgtEl>
                                          <p:spTgt spid="77"/>
                                        </p:tgtEl>
                                        <p:attrNameLst>
                                          <p:attrName>ppt_y</p:attrName>
                                        </p:attrNameLst>
                                      </p:cBhvr>
                                      <p:tavLst>
                                        <p:tav tm="0">
                                          <p:val>
                                            <p:strVal val="ppt_y"/>
                                          </p:val>
                                        </p:tav>
                                        <p:tav tm="100000">
                                          <p:val>
                                            <p:strVal val="1+ppt_h/2"/>
                                          </p:val>
                                        </p:tav>
                                      </p:tavLst>
                                    </p:anim>
                                    <p:set>
                                      <p:cBhvr>
                                        <p:cTn id="196" dur="1" fill="hold">
                                          <p:stCondLst>
                                            <p:cond delay="4499"/>
                                          </p:stCondLst>
                                        </p:cTn>
                                        <p:tgtEl>
                                          <p:spTgt spid="77"/>
                                        </p:tgtEl>
                                        <p:attrNameLst>
                                          <p:attrName>style.visibility</p:attrName>
                                        </p:attrNameLst>
                                      </p:cBhvr>
                                      <p:to>
                                        <p:strVal val="hidden"/>
                                      </p:to>
                                    </p:set>
                                  </p:childTnLst>
                                </p:cTn>
                              </p:par>
                              <p:par>
                                <p:cTn id="197" presetID="3" presetClass="exit" presetSubtype="10" fill="hold" grpId="3" nodeType="withEffect">
                                  <p:stCondLst>
                                    <p:cond delay="0"/>
                                  </p:stCondLst>
                                  <p:childTnLst>
                                    <p:animEffect transition="out" filter="blinds(horizontal)">
                                      <p:cBhvr>
                                        <p:cTn id="198" dur="6000"/>
                                        <p:tgtEl>
                                          <p:spTgt spid="77"/>
                                        </p:tgtEl>
                                      </p:cBhvr>
                                    </p:animEffect>
                                    <p:set>
                                      <p:cBhvr>
                                        <p:cTn id="199" dur="1" fill="hold">
                                          <p:stCondLst>
                                            <p:cond delay="5999"/>
                                          </p:stCondLst>
                                        </p:cTn>
                                        <p:tgtEl>
                                          <p:spTgt spid="77"/>
                                        </p:tgtEl>
                                        <p:attrNameLst>
                                          <p:attrName>style.visibility</p:attrName>
                                        </p:attrNameLst>
                                      </p:cBhvr>
                                      <p:to>
                                        <p:strVal val="hidden"/>
                                      </p:to>
                                    </p:set>
                                  </p:childTnLst>
                                </p:cTn>
                              </p:par>
                              <p:par>
                                <p:cTn id="200" presetID="2" presetClass="entr" presetSubtype="1" fill="hold" grpId="0" nodeType="withEffect">
                                  <p:stCondLst>
                                    <p:cond delay="0"/>
                                  </p:stCondLst>
                                  <p:childTnLst>
                                    <p:set>
                                      <p:cBhvr>
                                        <p:cTn id="201" dur="1" fill="hold">
                                          <p:stCondLst>
                                            <p:cond delay="0"/>
                                          </p:stCondLst>
                                        </p:cTn>
                                        <p:tgtEl>
                                          <p:spTgt spid="64"/>
                                        </p:tgtEl>
                                        <p:attrNameLst>
                                          <p:attrName>style.visibility</p:attrName>
                                        </p:attrNameLst>
                                      </p:cBhvr>
                                      <p:to>
                                        <p:strVal val="visible"/>
                                      </p:to>
                                    </p:set>
                                    <p:anim calcmode="lin" valueType="num">
                                      <p:cBhvr additive="base">
                                        <p:cTn id="202" dur="4000" fill="hold"/>
                                        <p:tgtEl>
                                          <p:spTgt spid="64"/>
                                        </p:tgtEl>
                                        <p:attrNameLst>
                                          <p:attrName>ppt_x</p:attrName>
                                        </p:attrNameLst>
                                      </p:cBhvr>
                                      <p:tavLst>
                                        <p:tav tm="0">
                                          <p:val>
                                            <p:strVal val="#ppt_x"/>
                                          </p:val>
                                        </p:tav>
                                        <p:tav tm="100000">
                                          <p:val>
                                            <p:strVal val="#ppt_x"/>
                                          </p:val>
                                        </p:tav>
                                      </p:tavLst>
                                    </p:anim>
                                    <p:anim calcmode="lin" valueType="num">
                                      <p:cBhvr additive="base">
                                        <p:cTn id="203" dur="4000" fill="hold"/>
                                        <p:tgtEl>
                                          <p:spTgt spid="64"/>
                                        </p:tgtEl>
                                        <p:attrNameLst>
                                          <p:attrName>ppt_y</p:attrName>
                                        </p:attrNameLst>
                                      </p:cBhvr>
                                      <p:tavLst>
                                        <p:tav tm="0">
                                          <p:val>
                                            <p:strVal val="0-#ppt_h/2"/>
                                          </p:val>
                                        </p:tav>
                                        <p:tav tm="100000">
                                          <p:val>
                                            <p:strVal val="#ppt_y"/>
                                          </p:val>
                                        </p:tav>
                                      </p:tavLst>
                                    </p:anim>
                                  </p:childTnLst>
                                </p:cTn>
                              </p:par>
                              <p:par>
                                <p:cTn id="204" presetID="19" presetClass="entr" presetSubtype="10" fill="hold" grpId="1" nodeType="withEffect">
                                  <p:stCondLst>
                                    <p:cond delay="0"/>
                                  </p:stCondLst>
                                  <p:childTnLst>
                                    <p:set>
                                      <p:cBhvr>
                                        <p:cTn id="205" dur="1" fill="hold">
                                          <p:stCondLst>
                                            <p:cond delay="0"/>
                                          </p:stCondLst>
                                        </p:cTn>
                                        <p:tgtEl>
                                          <p:spTgt spid="64"/>
                                        </p:tgtEl>
                                        <p:attrNameLst>
                                          <p:attrName>style.visibility</p:attrName>
                                        </p:attrNameLst>
                                      </p:cBhvr>
                                      <p:to>
                                        <p:strVal val="visible"/>
                                      </p:to>
                                    </p:set>
                                    <p:anim calcmode="lin" valueType="num">
                                      <p:cBhvr>
                                        <p:cTn id="206" dur="4000" fill="hold"/>
                                        <p:tgtEl>
                                          <p:spTgt spid="64"/>
                                        </p:tgtEl>
                                        <p:attrNameLst>
                                          <p:attrName>ppt_w</p:attrName>
                                        </p:attrNameLst>
                                      </p:cBhvr>
                                      <p:tavLst>
                                        <p:tav tm="0" fmla="#ppt_w*sin(2.5*pi*$)">
                                          <p:val>
                                            <p:fltVal val="0"/>
                                          </p:val>
                                        </p:tav>
                                        <p:tav tm="100000">
                                          <p:val>
                                            <p:fltVal val="1"/>
                                          </p:val>
                                        </p:tav>
                                      </p:tavLst>
                                    </p:anim>
                                    <p:anim calcmode="lin" valueType="num">
                                      <p:cBhvr>
                                        <p:cTn id="207" dur="4000" fill="hold"/>
                                        <p:tgtEl>
                                          <p:spTgt spid="64"/>
                                        </p:tgtEl>
                                        <p:attrNameLst>
                                          <p:attrName>ppt_h</p:attrName>
                                        </p:attrNameLst>
                                      </p:cBhvr>
                                      <p:tavLst>
                                        <p:tav tm="0">
                                          <p:val>
                                            <p:strVal val="#ppt_h"/>
                                          </p:val>
                                        </p:tav>
                                        <p:tav tm="100000">
                                          <p:val>
                                            <p:strVal val="#ppt_h"/>
                                          </p:val>
                                        </p:tav>
                                      </p:tavLst>
                                    </p:anim>
                                  </p:childTnLst>
                                </p:cTn>
                              </p:par>
                              <p:par>
                                <p:cTn id="208" presetID="2" presetClass="exit" presetSubtype="4" fill="hold" grpId="2" nodeType="withEffect">
                                  <p:stCondLst>
                                    <p:cond delay="0"/>
                                  </p:stCondLst>
                                  <p:childTnLst>
                                    <p:anim calcmode="lin" valueType="num">
                                      <p:cBhvr additive="base">
                                        <p:cTn id="209" dur="4500"/>
                                        <p:tgtEl>
                                          <p:spTgt spid="64"/>
                                        </p:tgtEl>
                                        <p:attrNameLst>
                                          <p:attrName>ppt_x</p:attrName>
                                        </p:attrNameLst>
                                      </p:cBhvr>
                                      <p:tavLst>
                                        <p:tav tm="0">
                                          <p:val>
                                            <p:strVal val="ppt_x"/>
                                          </p:val>
                                        </p:tav>
                                        <p:tav tm="100000">
                                          <p:val>
                                            <p:strVal val="ppt_x"/>
                                          </p:val>
                                        </p:tav>
                                      </p:tavLst>
                                    </p:anim>
                                    <p:anim calcmode="lin" valueType="num">
                                      <p:cBhvr additive="base">
                                        <p:cTn id="210" dur="4500"/>
                                        <p:tgtEl>
                                          <p:spTgt spid="64"/>
                                        </p:tgtEl>
                                        <p:attrNameLst>
                                          <p:attrName>ppt_y</p:attrName>
                                        </p:attrNameLst>
                                      </p:cBhvr>
                                      <p:tavLst>
                                        <p:tav tm="0">
                                          <p:val>
                                            <p:strVal val="ppt_y"/>
                                          </p:val>
                                        </p:tav>
                                        <p:tav tm="100000">
                                          <p:val>
                                            <p:strVal val="1+ppt_h/2"/>
                                          </p:val>
                                        </p:tav>
                                      </p:tavLst>
                                    </p:anim>
                                    <p:set>
                                      <p:cBhvr>
                                        <p:cTn id="211" dur="1" fill="hold">
                                          <p:stCondLst>
                                            <p:cond delay="4499"/>
                                          </p:stCondLst>
                                        </p:cTn>
                                        <p:tgtEl>
                                          <p:spTgt spid="64"/>
                                        </p:tgtEl>
                                        <p:attrNameLst>
                                          <p:attrName>style.visibility</p:attrName>
                                        </p:attrNameLst>
                                      </p:cBhvr>
                                      <p:to>
                                        <p:strVal val="hidden"/>
                                      </p:to>
                                    </p:set>
                                  </p:childTnLst>
                                </p:cTn>
                              </p:par>
                              <p:par>
                                <p:cTn id="212" presetID="3" presetClass="exit" presetSubtype="10" fill="hold" grpId="3" nodeType="withEffect">
                                  <p:stCondLst>
                                    <p:cond delay="0"/>
                                  </p:stCondLst>
                                  <p:childTnLst>
                                    <p:animEffect transition="out" filter="blinds(horizontal)">
                                      <p:cBhvr>
                                        <p:cTn id="213" dur="6000"/>
                                        <p:tgtEl>
                                          <p:spTgt spid="64"/>
                                        </p:tgtEl>
                                      </p:cBhvr>
                                    </p:animEffect>
                                    <p:set>
                                      <p:cBhvr>
                                        <p:cTn id="214" dur="1" fill="hold">
                                          <p:stCondLst>
                                            <p:cond delay="5999"/>
                                          </p:stCondLst>
                                        </p:cTn>
                                        <p:tgtEl>
                                          <p:spTgt spid="64"/>
                                        </p:tgtEl>
                                        <p:attrNameLst>
                                          <p:attrName>style.visibility</p:attrName>
                                        </p:attrNameLst>
                                      </p:cBhvr>
                                      <p:to>
                                        <p:strVal val="hidden"/>
                                      </p:to>
                                    </p:set>
                                  </p:childTnLst>
                                </p:cTn>
                              </p:par>
                              <p:par>
                                <p:cTn id="215" presetID="2" presetClass="entr" presetSubtype="1" fill="hold" grpId="0" nodeType="withEffect">
                                  <p:stCondLst>
                                    <p:cond delay="0"/>
                                  </p:stCondLst>
                                  <p:childTnLst>
                                    <p:set>
                                      <p:cBhvr>
                                        <p:cTn id="216" dur="1" fill="hold">
                                          <p:stCondLst>
                                            <p:cond delay="0"/>
                                          </p:stCondLst>
                                        </p:cTn>
                                        <p:tgtEl>
                                          <p:spTgt spid="65"/>
                                        </p:tgtEl>
                                        <p:attrNameLst>
                                          <p:attrName>style.visibility</p:attrName>
                                        </p:attrNameLst>
                                      </p:cBhvr>
                                      <p:to>
                                        <p:strVal val="visible"/>
                                      </p:to>
                                    </p:set>
                                    <p:anim calcmode="lin" valueType="num">
                                      <p:cBhvr additive="base">
                                        <p:cTn id="217" dur="4000" fill="hold"/>
                                        <p:tgtEl>
                                          <p:spTgt spid="65"/>
                                        </p:tgtEl>
                                        <p:attrNameLst>
                                          <p:attrName>ppt_x</p:attrName>
                                        </p:attrNameLst>
                                      </p:cBhvr>
                                      <p:tavLst>
                                        <p:tav tm="0">
                                          <p:val>
                                            <p:strVal val="#ppt_x"/>
                                          </p:val>
                                        </p:tav>
                                        <p:tav tm="100000">
                                          <p:val>
                                            <p:strVal val="#ppt_x"/>
                                          </p:val>
                                        </p:tav>
                                      </p:tavLst>
                                    </p:anim>
                                    <p:anim calcmode="lin" valueType="num">
                                      <p:cBhvr additive="base">
                                        <p:cTn id="218" dur="4000" fill="hold"/>
                                        <p:tgtEl>
                                          <p:spTgt spid="65"/>
                                        </p:tgtEl>
                                        <p:attrNameLst>
                                          <p:attrName>ppt_y</p:attrName>
                                        </p:attrNameLst>
                                      </p:cBhvr>
                                      <p:tavLst>
                                        <p:tav tm="0">
                                          <p:val>
                                            <p:strVal val="0-#ppt_h/2"/>
                                          </p:val>
                                        </p:tav>
                                        <p:tav tm="100000">
                                          <p:val>
                                            <p:strVal val="#ppt_y"/>
                                          </p:val>
                                        </p:tav>
                                      </p:tavLst>
                                    </p:anim>
                                  </p:childTnLst>
                                </p:cTn>
                              </p:par>
                              <p:par>
                                <p:cTn id="219" presetID="19" presetClass="entr" presetSubtype="10" fill="hold" grpId="1" nodeType="withEffect">
                                  <p:stCondLst>
                                    <p:cond delay="0"/>
                                  </p:stCondLst>
                                  <p:childTnLst>
                                    <p:set>
                                      <p:cBhvr>
                                        <p:cTn id="220" dur="1" fill="hold">
                                          <p:stCondLst>
                                            <p:cond delay="0"/>
                                          </p:stCondLst>
                                        </p:cTn>
                                        <p:tgtEl>
                                          <p:spTgt spid="65"/>
                                        </p:tgtEl>
                                        <p:attrNameLst>
                                          <p:attrName>style.visibility</p:attrName>
                                        </p:attrNameLst>
                                      </p:cBhvr>
                                      <p:to>
                                        <p:strVal val="visible"/>
                                      </p:to>
                                    </p:set>
                                    <p:anim calcmode="lin" valueType="num">
                                      <p:cBhvr>
                                        <p:cTn id="221" dur="4000" fill="hold"/>
                                        <p:tgtEl>
                                          <p:spTgt spid="65"/>
                                        </p:tgtEl>
                                        <p:attrNameLst>
                                          <p:attrName>ppt_w</p:attrName>
                                        </p:attrNameLst>
                                      </p:cBhvr>
                                      <p:tavLst>
                                        <p:tav tm="0" fmla="#ppt_w*sin(2.5*pi*$)">
                                          <p:val>
                                            <p:fltVal val="0"/>
                                          </p:val>
                                        </p:tav>
                                        <p:tav tm="100000">
                                          <p:val>
                                            <p:fltVal val="1"/>
                                          </p:val>
                                        </p:tav>
                                      </p:tavLst>
                                    </p:anim>
                                    <p:anim calcmode="lin" valueType="num">
                                      <p:cBhvr>
                                        <p:cTn id="222" dur="4000" fill="hold"/>
                                        <p:tgtEl>
                                          <p:spTgt spid="65"/>
                                        </p:tgtEl>
                                        <p:attrNameLst>
                                          <p:attrName>ppt_h</p:attrName>
                                        </p:attrNameLst>
                                      </p:cBhvr>
                                      <p:tavLst>
                                        <p:tav tm="0">
                                          <p:val>
                                            <p:strVal val="#ppt_h"/>
                                          </p:val>
                                        </p:tav>
                                        <p:tav tm="100000">
                                          <p:val>
                                            <p:strVal val="#ppt_h"/>
                                          </p:val>
                                        </p:tav>
                                      </p:tavLst>
                                    </p:anim>
                                  </p:childTnLst>
                                </p:cTn>
                              </p:par>
                              <p:par>
                                <p:cTn id="223" presetID="2" presetClass="exit" presetSubtype="4" fill="hold" grpId="2" nodeType="withEffect">
                                  <p:stCondLst>
                                    <p:cond delay="0"/>
                                  </p:stCondLst>
                                  <p:childTnLst>
                                    <p:anim calcmode="lin" valueType="num">
                                      <p:cBhvr additive="base">
                                        <p:cTn id="224" dur="4500"/>
                                        <p:tgtEl>
                                          <p:spTgt spid="65"/>
                                        </p:tgtEl>
                                        <p:attrNameLst>
                                          <p:attrName>ppt_x</p:attrName>
                                        </p:attrNameLst>
                                      </p:cBhvr>
                                      <p:tavLst>
                                        <p:tav tm="0">
                                          <p:val>
                                            <p:strVal val="ppt_x"/>
                                          </p:val>
                                        </p:tav>
                                        <p:tav tm="100000">
                                          <p:val>
                                            <p:strVal val="ppt_x"/>
                                          </p:val>
                                        </p:tav>
                                      </p:tavLst>
                                    </p:anim>
                                    <p:anim calcmode="lin" valueType="num">
                                      <p:cBhvr additive="base">
                                        <p:cTn id="225" dur="4500"/>
                                        <p:tgtEl>
                                          <p:spTgt spid="65"/>
                                        </p:tgtEl>
                                        <p:attrNameLst>
                                          <p:attrName>ppt_y</p:attrName>
                                        </p:attrNameLst>
                                      </p:cBhvr>
                                      <p:tavLst>
                                        <p:tav tm="0">
                                          <p:val>
                                            <p:strVal val="ppt_y"/>
                                          </p:val>
                                        </p:tav>
                                        <p:tav tm="100000">
                                          <p:val>
                                            <p:strVal val="1+ppt_h/2"/>
                                          </p:val>
                                        </p:tav>
                                      </p:tavLst>
                                    </p:anim>
                                    <p:set>
                                      <p:cBhvr>
                                        <p:cTn id="226" dur="1" fill="hold">
                                          <p:stCondLst>
                                            <p:cond delay="4499"/>
                                          </p:stCondLst>
                                        </p:cTn>
                                        <p:tgtEl>
                                          <p:spTgt spid="65"/>
                                        </p:tgtEl>
                                        <p:attrNameLst>
                                          <p:attrName>style.visibility</p:attrName>
                                        </p:attrNameLst>
                                      </p:cBhvr>
                                      <p:to>
                                        <p:strVal val="hidden"/>
                                      </p:to>
                                    </p:set>
                                  </p:childTnLst>
                                </p:cTn>
                              </p:par>
                              <p:par>
                                <p:cTn id="227" presetID="3" presetClass="exit" presetSubtype="10" fill="hold" grpId="3" nodeType="withEffect">
                                  <p:stCondLst>
                                    <p:cond delay="0"/>
                                  </p:stCondLst>
                                  <p:childTnLst>
                                    <p:animEffect transition="out" filter="blinds(horizontal)">
                                      <p:cBhvr>
                                        <p:cTn id="228" dur="6000"/>
                                        <p:tgtEl>
                                          <p:spTgt spid="65"/>
                                        </p:tgtEl>
                                      </p:cBhvr>
                                    </p:animEffect>
                                    <p:set>
                                      <p:cBhvr>
                                        <p:cTn id="229" dur="1" fill="hold">
                                          <p:stCondLst>
                                            <p:cond delay="5999"/>
                                          </p:stCondLst>
                                        </p:cTn>
                                        <p:tgtEl>
                                          <p:spTgt spid="65"/>
                                        </p:tgtEl>
                                        <p:attrNameLst>
                                          <p:attrName>style.visibility</p:attrName>
                                        </p:attrNameLst>
                                      </p:cBhvr>
                                      <p:to>
                                        <p:strVal val="hidden"/>
                                      </p:to>
                                    </p:set>
                                  </p:childTnLst>
                                </p:cTn>
                              </p:par>
                              <p:par>
                                <p:cTn id="230" presetID="2" presetClass="entr" presetSubtype="1" fill="hold" grpId="0" nodeType="withEffect">
                                  <p:stCondLst>
                                    <p:cond delay="0"/>
                                  </p:stCondLst>
                                  <p:childTnLst>
                                    <p:set>
                                      <p:cBhvr>
                                        <p:cTn id="231" dur="1" fill="hold">
                                          <p:stCondLst>
                                            <p:cond delay="0"/>
                                          </p:stCondLst>
                                        </p:cTn>
                                        <p:tgtEl>
                                          <p:spTgt spid="85"/>
                                        </p:tgtEl>
                                        <p:attrNameLst>
                                          <p:attrName>style.visibility</p:attrName>
                                        </p:attrNameLst>
                                      </p:cBhvr>
                                      <p:to>
                                        <p:strVal val="visible"/>
                                      </p:to>
                                    </p:set>
                                    <p:anim calcmode="lin" valueType="num">
                                      <p:cBhvr additive="base">
                                        <p:cTn id="232" dur="4000" fill="hold"/>
                                        <p:tgtEl>
                                          <p:spTgt spid="85"/>
                                        </p:tgtEl>
                                        <p:attrNameLst>
                                          <p:attrName>ppt_x</p:attrName>
                                        </p:attrNameLst>
                                      </p:cBhvr>
                                      <p:tavLst>
                                        <p:tav tm="0">
                                          <p:val>
                                            <p:strVal val="#ppt_x"/>
                                          </p:val>
                                        </p:tav>
                                        <p:tav tm="100000">
                                          <p:val>
                                            <p:strVal val="#ppt_x"/>
                                          </p:val>
                                        </p:tav>
                                      </p:tavLst>
                                    </p:anim>
                                    <p:anim calcmode="lin" valueType="num">
                                      <p:cBhvr additive="base">
                                        <p:cTn id="233" dur="4000" fill="hold"/>
                                        <p:tgtEl>
                                          <p:spTgt spid="85"/>
                                        </p:tgtEl>
                                        <p:attrNameLst>
                                          <p:attrName>ppt_y</p:attrName>
                                        </p:attrNameLst>
                                      </p:cBhvr>
                                      <p:tavLst>
                                        <p:tav tm="0">
                                          <p:val>
                                            <p:strVal val="0-#ppt_h/2"/>
                                          </p:val>
                                        </p:tav>
                                        <p:tav tm="100000">
                                          <p:val>
                                            <p:strVal val="#ppt_y"/>
                                          </p:val>
                                        </p:tav>
                                      </p:tavLst>
                                    </p:anim>
                                  </p:childTnLst>
                                </p:cTn>
                              </p:par>
                              <p:par>
                                <p:cTn id="234" presetID="19" presetClass="entr" presetSubtype="10" fill="hold" grpId="1" nodeType="withEffect">
                                  <p:stCondLst>
                                    <p:cond delay="0"/>
                                  </p:stCondLst>
                                  <p:childTnLst>
                                    <p:set>
                                      <p:cBhvr>
                                        <p:cTn id="235" dur="1" fill="hold">
                                          <p:stCondLst>
                                            <p:cond delay="0"/>
                                          </p:stCondLst>
                                        </p:cTn>
                                        <p:tgtEl>
                                          <p:spTgt spid="85"/>
                                        </p:tgtEl>
                                        <p:attrNameLst>
                                          <p:attrName>style.visibility</p:attrName>
                                        </p:attrNameLst>
                                      </p:cBhvr>
                                      <p:to>
                                        <p:strVal val="visible"/>
                                      </p:to>
                                    </p:set>
                                    <p:anim calcmode="lin" valueType="num">
                                      <p:cBhvr>
                                        <p:cTn id="236" dur="4000" fill="hold"/>
                                        <p:tgtEl>
                                          <p:spTgt spid="85"/>
                                        </p:tgtEl>
                                        <p:attrNameLst>
                                          <p:attrName>ppt_w</p:attrName>
                                        </p:attrNameLst>
                                      </p:cBhvr>
                                      <p:tavLst>
                                        <p:tav tm="0" fmla="#ppt_w*sin(2.5*pi*$)">
                                          <p:val>
                                            <p:fltVal val="0"/>
                                          </p:val>
                                        </p:tav>
                                        <p:tav tm="100000">
                                          <p:val>
                                            <p:fltVal val="1"/>
                                          </p:val>
                                        </p:tav>
                                      </p:tavLst>
                                    </p:anim>
                                    <p:anim calcmode="lin" valueType="num">
                                      <p:cBhvr>
                                        <p:cTn id="237" dur="4000" fill="hold"/>
                                        <p:tgtEl>
                                          <p:spTgt spid="85"/>
                                        </p:tgtEl>
                                        <p:attrNameLst>
                                          <p:attrName>ppt_h</p:attrName>
                                        </p:attrNameLst>
                                      </p:cBhvr>
                                      <p:tavLst>
                                        <p:tav tm="0">
                                          <p:val>
                                            <p:strVal val="#ppt_h"/>
                                          </p:val>
                                        </p:tav>
                                        <p:tav tm="100000">
                                          <p:val>
                                            <p:strVal val="#ppt_h"/>
                                          </p:val>
                                        </p:tav>
                                      </p:tavLst>
                                    </p:anim>
                                  </p:childTnLst>
                                </p:cTn>
                              </p:par>
                              <p:par>
                                <p:cTn id="238" presetID="2" presetClass="exit" presetSubtype="4" fill="hold" grpId="2" nodeType="withEffect">
                                  <p:stCondLst>
                                    <p:cond delay="0"/>
                                  </p:stCondLst>
                                  <p:childTnLst>
                                    <p:anim calcmode="lin" valueType="num">
                                      <p:cBhvr additive="base">
                                        <p:cTn id="239" dur="4500"/>
                                        <p:tgtEl>
                                          <p:spTgt spid="85"/>
                                        </p:tgtEl>
                                        <p:attrNameLst>
                                          <p:attrName>ppt_x</p:attrName>
                                        </p:attrNameLst>
                                      </p:cBhvr>
                                      <p:tavLst>
                                        <p:tav tm="0">
                                          <p:val>
                                            <p:strVal val="ppt_x"/>
                                          </p:val>
                                        </p:tav>
                                        <p:tav tm="100000">
                                          <p:val>
                                            <p:strVal val="ppt_x"/>
                                          </p:val>
                                        </p:tav>
                                      </p:tavLst>
                                    </p:anim>
                                    <p:anim calcmode="lin" valueType="num">
                                      <p:cBhvr additive="base">
                                        <p:cTn id="240" dur="4500"/>
                                        <p:tgtEl>
                                          <p:spTgt spid="85"/>
                                        </p:tgtEl>
                                        <p:attrNameLst>
                                          <p:attrName>ppt_y</p:attrName>
                                        </p:attrNameLst>
                                      </p:cBhvr>
                                      <p:tavLst>
                                        <p:tav tm="0">
                                          <p:val>
                                            <p:strVal val="ppt_y"/>
                                          </p:val>
                                        </p:tav>
                                        <p:tav tm="100000">
                                          <p:val>
                                            <p:strVal val="1+ppt_h/2"/>
                                          </p:val>
                                        </p:tav>
                                      </p:tavLst>
                                    </p:anim>
                                    <p:set>
                                      <p:cBhvr>
                                        <p:cTn id="241" dur="1" fill="hold">
                                          <p:stCondLst>
                                            <p:cond delay="4499"/>
                                          </p:stCondLst>
                                        </p:cTn>
                                        <p:tgtEl>
                                          <p:spTgt spid="85"/>
                                        </p:tgtEl>
                                        <p:attrNameLst>
                                          <p:attrName>style.visibility</p:attrName>
                                        </p:attrNameLst>
                                      </p:cBhvr>
                                      <p:to>
                                        <p:strVal val="hidden"/>
                                      </p:to>
                                    </p:set>
                                  </p:childTnLst>
                                </p:cTn>
                              </p:par>
                              <p:par>
                                <p:cTn id="242" presetID="3" presetClass="exit" presetSubtype="10" fill="hold" grpId="3" nodeType="withEffect">
                                  <p:stCondLst>
                                    <p:cond delay="0"/>
                                  </p:stCondLst>
                                  <p:childTnLst>
                                    <p:animEffect transition="out" filter="blinds(horizontal)">
                                      <p:cBhvr>
                                        <p:cTn id="243" dur="6000"/>
                                        <p:tgtEl>
                                          <p:spTgt spid="85"/>
                                        </p:tgtEl>
                                      </p:cBhvr>
                                    </p:animEffect>
                                    <p:set>
                                      <p:cBhvr>
                                        <p:cTn id="244" dur="1" fill="hold">
                                          <p:stCondLst>
                                            <p:cond delay="5999"/>
                                          </p:stCondLst>
                                        </p:cTn>
                                        <p:tgtEl>
                                          <p:spTgt spid="85"/>
                                        </p:tgtEl>
                                        <p:attrNameLst>
                                          <p:attrName>style.visibility</p:attrName>
                                        </p:attrNameLst>
                                      </p:cBhvr>
                                      <p:to>
                                        <p:strVal val="hidden"/>
                                      </p:to>
                                    </p:set>
                                  </p:childTnLst>
                                </p:cTn>
                              </p:par>
                              <p:par>
                                <p:cTn id="245" presetID="2" presetClass="entr" presetSubtype="1" fill="hold" grpId="0" nodeType="withEffect">
                                  <p:stCondLst>
                                    <p:cond delay="0"/>
                                  </p:stCondLst>
                                  <p:childTnLst>
                                    <p:set>
                                      <p:cBhvr>
                                        <p:cTn id="246" dur="1" fill="hold">
                                          <p:stCondLst>
                                            <p:cond delay="0"/>
                                          </p:stCondLst>
                                        </p:cTn>
                                        <p:tgtEl>
                                          <p:spTgt spid="84"/>
                                        </p:tgtEl>
                                        <p:attrNameLst>
                                          <p:attrName>style.visibility</p:attrName>
                                        </p:attrNameLst>
                                      </p:cBhvr>
                                      <p:to>
                                        <p:strVal val="visible"/>
                                      </p:to>
                                    </p:set>
                                    <p:anim calcmode="lin" valueType="num">
                                      <p:cBhvr additive="base">
                                        <p:cTn id="247" dur="4000" fill="hold"/>
                                        <p:tgtEl>
                                          <p:spTgt spid="84"/>
                                        </p:tgtEl>
                                        <p:attrNameLst>
                                          <p:attrName>ppt_x</p:attrName>
                                        </p:attrNameLst>
                                      </p:cBhvr>
                                      <p:tavLst>
                                        <p:tav tm="0">
                                          <p:val>
                                            <p:strVal val="#ppt_x"/>
                                          </p:val>
                                        </p:tav>
                                        <p:tav tm="100000">
                                          <p:val>
                                            <p:strVal val="#ppt_x"/>
                                          </p:val>
                                        </p:tav>
                                      </p:tavLst>
                                    </p:anim>
                                    <p:anim calcmode="lin" valueType="num">
                                      <p:cBhvr additive="base">
                                        <p:cTn id="248" dur="4000" fill="hold"/>
                                        <p:tgtEl>
                                          <p:spTgt spid="84"/>
                                        </p:tgtEl>
                                        <p:attrNameLst>
                                          <p:attrName>ppt_y</p:attrName>
                                        </p:attrNameLst>
                                      </p:cBhvr>
                                      <p:tavLst>
                                        <p:tav tm="0">
                                          <p:val>
                                            <p:strVal val="0-#ppt_h/2"/>
                                          </p:val>
                                        </p:tav>
                                        <p:tav tm="100000">
                                          <p:val>
                                            <p:strVal val="#ppt_y"/>
                                          </p:val>
                                        </p:tav>
                                      </p:tavLst>
                                    </p:anim>
                                  </p:childTnLst>
                                </p:cTn>
                              </p:par>
                              <p:par>
                                <p:cTn id="249" presetID="19" presetClass="entr" presetSubtype="10" fill="hold" grpId="1" nodeType="withEffect">
                                  <p:stCondLst>
                                    <p:cond delay="0"/>
                                  </p:stCondLst>
                                  <p:childTnLst>
                                    <p:set>
                                      <p:cBhvr>
                                        <p:cTn id="250" dur="1" fill="hold">
                                          <p:stCondLst>
                                            <p:cond delay="0"/>
                                          </p:stCondLst>
                                        </p:cTn>
                                        <p:tgtEl>
                                          <p:spTgt spid="84"/>
                                        </p:tgtEl>
                                        <p:attrNameLst>
                                          <p:attrName>style.visibility</p:attrName>
                                        </p:attrNameLst>
                                      </p:cBhvr>
                                      <p:to>
                                        <p:strVal val="visible"/>
                                      </p:to>
                                    </p:set>
                                    <p:anim calcmode="lin" valueType="num">
                                      <p:cBhvr>
                                        <p:cTn id="251" dur="4000" fill="hold"/>
                                        <p:tgtEl>
                                          <p:spTgt spid="84"/>
                                        </p:tgtEl>
                                        <p:attrNameLst>
                                          <p:attrName>ppt_w</p:attrName>
                                        </p:attrNameLst>
                                      </p:cBhvr>
                                      <p:tavLst>
                                        <p:tav tm="0" fmla="#ppt_w*sin(2.5*pi*$)">
                                          <p:val>
                                            <p:fltVal val="0"/>
                                          </p:val>
                                        </p:tav>
                                        <p:tav tm="100000">
                                          <p:val>
                                            <p:fltVal val="1"/>
                                          </p:val>
                                        </p:tav>
                                      </p:tavLst>
                                    </p:anim>
                                    <p:anim calcmode="lin" valueType="num">
                                      <p:cBhvr>
                                        <p:cTn id="252" dur="4000" fill="hold"/>
                                        <p:tgtEl>
                                          <p:spTgt spid="84"/>
                                        </p:tgtEl>
                                        <p:attrNameLst>
                                          <p:attrName>ppt_h</p:attrName>
                                        </p:attrNameLst>
                                      </p:cBhvr>
                                      <p:tavLst>
                                        <p:tav tm="0">
                                          <p:val>
                                            <p:strVal val="#ppt_h"/>
                                          </p:val>
                                        </p:tav>
                                        <p:tav tm="100000">
                                          <p:val>
                                            <p:strVal val="#ppt_h"/>
                                          </p:val>
                                        </p:tav>
                                      </p:tavLst>
                                    </p:anim>
                                  </p:childTnLst>
                                </p:cTn>
                              </p:par>
                              <p:par>
                                <p:cTn id="253" presetID="2" presetClass="exit" presetSubtype="4" fill="hold" grpId="2" nodeType="withEffect">
                                  <p:stCondLst>
                                    <p:cond delay="0"/>
                                  </p:stCondLst>
                                  <p:childTnLst>
                                    <p:anim calcmode="lin" valueType="num">
                                      <p:cBhvr additive="base">
                                        <p:cTn id="254" dur="4500"/>
                                        <p:tgtEl>
                                          <p:spTgt spid="84"/>
                                        </p:tgtEl>
                                        <p:attrNameLst>
                                          <p:attrName>ppt_x</p:attrName>
                                        </p:attrNameLst>
                                      </p:cBhvr>
                                      <p:tavLst>
                                        <p:tav tm="0">
                                          <p:val>
                                            <p:strVal val="ppt_x"/>
                                          </p:val>
                                        </p:tav>
                                        <p:tav tm="100000">
                                          <p:val>
                                            <p:strVal val="ppt_x"/>
                                          </p:val>
                                        </p:tav>
                                      </p:tavLst>
                                    </p:anim>
                                    <p:anim calcmode="lin" valueType="num">
                                      <p:cBhvr additive="base">
                                        <p:cTn id="255" dur="4500"/>
                                        <p:tgtEl>
                                          <p:spTgt spid="84"/>
                                        </p:tgtEl>
                                        <p:attrNameLst>
                                          <p:attrName>ppt_y</p:attrName>
                                        </p:attrNameLst>
                                      </p:cBhvr>
                                      <p:tavLst>
                                        <p:tav tm="0">
                                          <p:val>
                                            <p:strVal val="ppt_y"/>
                                          </p:val>
                                        </p:tav>
                                        <p:tav tm="100000">
                                          <p:val>
                                            <p:strVal val="1+ppt_h/2"/>
                                          </p:val>
                                        </p:tav>
                                      </p:tavLst>
                                    </p:anim>
                                    <p:set>
                                      <p:cBhvr>
                                        <p:cTn id="256" dur="1" fill="hold">
                                          <p:stCondLst>
                                            <p:cond delay="4499"/>
                                          </p:stCondLst>
                                        </p:cTn>
                                        <p:tgtEl>
                                          <p:spTgt spid="84"/>
                                        </p:tgtEl>
                                        <p:attrNameLst>
                                          <p:attrName>style.visibility</p:attrName>
                                        </p:attrNameLst>
                                      </p:cBhvr>
                                      <p:to>
                                        <p:strVal val="hidden"/>
                                      </p:to>
                                    </p:set>
                                  </p:childTnLst>
                                </p:cTn>
                              </p:par>
                              <p:par>
                                <p:cTn id="257" presetID="3" presetClass="exit" presetSubtype="10" fill="hold" grpId="3" nodeType="withEffect">
                                  <p:stCondLst>
                                    <p:cond delay="0"/>
                                  </p:stCondLst>
                                  <p:childTnLst>
                                    <p:animEffect transition="out" filter="blinds(horizontal)">
                                      <p:cBhvr>
                                        <p:cTn id="258" dur="6000"/>
                                        <p:tgtEl>
                                          <p:spTgt spid="84"/>
                                        </p:tgtEl>
                                      </p:cBhvr>
                                    </p:animEffect>
                                    <p:set>
                                      <p:cBhvr>
                                        <p:cTn id="259" dur="1" fill="hold">
                                          <p:stCondLst>
                                            <p:cond delay="5999"/>
                                          </p:stCondLst>
                                        </p:cTn>
                                        <p:tgtEl>
                                          <p:spTgt spid="84"/>
                                        </p:tgtEl>
                                        <p:attrNameLst>
                                          <p:attrName>style.visibility</p:attrName>
                                        </p:attrNameLst>
                                      </p:cBhvr>
                                      <p:to>
                                        <p:strVal val="hidden"/>
                                      </p:to>
                                    </p:set>
                                  </p:childTnLst>
                                </p:cTn>
                              </p:par>
                              <p:par>
                                <p:cTn id="260" presetID="2" presetClass="entr" presetSubtype="1" fill="hold" grpId="0" nodeType="withEffect">
                                  <p:stCondLst>
                                    <p:cond delay="0"/>
                                  </p:stCondLst>
                                  <p:childTnLst>
                                    <p:set>
                                      <p:cBhvr>
                                        <p:cTn id="261" dur="1" fill="hold">
                                          <p:stCondLst>
                                            <p:cond delay="0"/>
                                          </p:stCondLst>
                                        </p:cTn>
                                        <p:tgtEl>
                                          <p:spTgt spid="86"/>
                                        </p:tgtEl>
                                        <p:attrNameLst>
                                          <p:attrName>style.visibility</p:attrName>
                                        </p:attrNameLst>
                                      </p:cBhvr>
                                      <p:to>
                                        <p:strVal val="visible"/>
                                      </p:to>
                                    </p:set>
                                    <p:anim calcmode="lin" valueType="num">
                                      <p:cBhvr additive="base">
                                        <p:cTn id="262" dur="4000" fill="hold"/>
                                        <p:tgtEl>
                                          <p:spTgt spid="86"/>
                                        </p:tgtEl>
                                        <p:attrNameLst>
                                          <p:attrName>ppt_x</p:attrName>
                                        </p:attrNameLst>
                                      </p:cBhvr>
                                      <p:tavLst>
                                        <p:tav tm="0">
                                          <p:val>
                                            <p:strVal val="#ppt_x"/>
                                          </p:val>
                                        </p:tav>
                                        <p:tav tm="100000">
                                          <p:val>
                                            <p:strVal val="#ppt_x"/>
                                          </p:val>
                                        </p:tav>
                                      </p:tavLst>
                                    </p:anim>
                                    <p:anim calcmode="lin" valueType="num">
                                      <p:cBhvr additive="base">
                                        <p:cTn id="263" dur="4000" fill="hold"/>
                                        <p:tgtEl>
                                          <p:spTgt spid="86"/>
                                        </p:tgtEl>
                                        <p:attrNameLst>
                                          <p:attrName>ppt_y</p:attrName>
                                        </p:attrNameLst>
                                      </p:cBhvr>
                                      <p:tavLst>
                                        <p:tav tm="0">
                                          <p:val>
                                            <p:strVal val="0-#ppt_h/2"/>
                                          </p:val>
                                        </p:tav>
                                        <p:tav tm="100000">
                                          <p:val>
                                            <p:strVal val="#ppt_y"/>
                                          </p:val>
                                        </p:tav>
                                      </p:tavLst>
                                    </p:anim>
                                  </p:childTnLst>
                                </p:cTn>
                              </p:par>
                              <p:par>
                                <p:cTn id="264" presetID="19" presetClass="entr" presetSubtype="10" fill="hold" grpId="1" nodeType="withEffect">
                                  <p:stCondLst>
                                    <p:cond delay="0"/>
                                  </p:stCondLst>
                                  <p:childTnLst>
                                    <p:set>
                                      <p:cBhvr>
                                        <p:cTn id="265" dur="1" fill="hold">
                                          <p:stCondLst>
                                            <p:cond delay="0"/>
                                          </p:stCondLst>
                                        </p:cTn>
                                        <p:tgtEl>
                                          <p:spTgt spid="86"/>
                                        </p:tgtEl>
                                        <p:attrNameLst>
                                          <p:attrName>style.visibility</p:attrName>
                                        </p:attrNameLst>
                                      </p:cBhvr>
                                      <p:to>
                                        <p:strVal val="visible"/>
                                      </p:to>
                                    </p:set>
                                    <p:anim calcmode="lin" valueType="num">
                                      <p:cBhvr>
                                        <p:cTn id="266" dur="4000" fill="hold"/>
                                        <p:tgtEl>
                                          <p:spTgt spid="86"/>
                                        </p:tgtEl>
                                        <p:attrNameLst>
                                          <p:attrName>ppt_w</p:attrName>
                                        </p:attrNameLst>
                                      </p:cBhvr>
                                      <p:tavLst>
                                        <p:tav tm="0" fmla="#ppt_w*sin(2.5*pi*$)">
                                          <p:val>
                                            <p:fltVal val="0"/>
                                          </p:val>
                                        </p:tav>
                                        <p:tav tm="100000">
                                          <p:val>
                                            <p:fltVal val="1"/>
                                          </p:val>
                                        </p:tav>
                                      </p:tavLst>
                                    </p:anim>
                                    <p:anim calcmode="lin" valueType="num">
                                      <p:cBhvr>
                                        <p:cTn id="267" dur="4000" fill="hold"/>
                                        <p:tgtEl>
                                          <p:spTgt spid="86"/>
                                        </p:tgtEl>
                                        <p:attrNameLst>
                                          <p:attrName>ppt_h</p:attrName>
                                        </p:attrNameLst>
                                      </p:cBhvr>
                                      <p:tavLst>
                                        <p:tav tm="0">
                                          <p:val>
                                            <p:strVal val="#ppt_h"/>
                                          </p:val>
                                        </p:tav>
                                        <p:tav tm="100000">
                                          <p:val>
                                            <p:strVal val="#ppt_h"/>
                                          </p:val>
                                        </p:tav>
                                      </p:tavLst>
                                    </p:anim>
                                  </p:childTnLst>
                                </p:cTn>
                              </p:par>
                              <p:par>
                                <p:cTn id="268" presetID="2" presetClass="exit" presetSubtype="4" fill="hold" grpId="2" nodeType="withEffect">
                                  <p:stCondLst>
                                    <p:cond delay="0"/>
                                  </p:stCondLst>
                                  <p:childTnLst>
                                    <p:anim calcmode="lin" valueType="num">
                                      <p:cBhvr additive="base">
                                        <p:cTn id="269" dur="4500"/>
                                        <p:tgtEl>
                                          <p:spTgt spid="86"/>
                                        </p:tgtEl>
                                        <p:attrNameLst>
                                          <p:attrName>ppt_x</p:attrName>
                                        </p:attrNameLst>
                                      </p:cBhvr>
                                      <p:tavLst>
                                        <p:tav tm="0">
                                          <p:val>
                                            <p:strVal val="ppt_x"/>
                                          </p:val>
                                        </p:tav>
                                        <p:tav tm="100000">
                                          <p:val>
                                            <p:strVal val="ppt_x"/>
                                          </p:val>
                                        </p:tav>
                                      </p:tavLst>
                                    </p:anim>
                                    <p:anim calcmode="lin" valueType="num">
                                      <p:cBhvr additive="base">
                                        <p:cTn id="270" dur="4500"/>
                                        <p:tgtEl>
                                          <p:spTgt spid="86"/>
                                        </p:tgtEl>
                                        <p:attrNameLst>
                                          <p:attrName>ppt_y</p:attrName>
                                        </p:attrNameLst>
                                      </p:cBhvr>
                                      <p:tavLst>
                                        <p:tav tm="0">
                                          <p:val>
                                            <p:strVal val="ppt_y"/>
                                          </p:val>
                                        </p:tav>
                                        <p:tav tm="100000">
                                          <p:val>
                                            <p:strVal val="1+ppt_h/2"/>
                                          </p:val>
                                        </p:tav>
                                      </p:tavLst>
                                    </p:anim>
                                    <p:set>
                                      <p:cBhvr>
                                        <p:cTn id="271" dur="1" fill="hold">
                                          <p:stCondLst>
                                            <p:cond delay="4499"/>
                                          </p:stCondLst>
                                        </p:cTn>
                                        <p:tgtEl>
                                          <p:spTgt spid="86"/>
                                        </p:tgtEl>
                                        <p:attrNameLst>
                                          <p:attrName>style.visibility</p:attrName>
                                        </p:attrNameLst>
                                      </p:cBhvr>
                                      <p:to>
                                        <p:strVal val="hidden"/>
                                      </p:to>
                                    </p:set>
                                  </p:childTnLst>
                                </p:cTn>
                              </p:par>
                              <p:par>
                                <p:cTn id="272" presetID="3" presetClass="exit" presetSubtype="10" fill="hold" grpId="3" nodeType="withEffect">
                                  <p:stCondLst>
                                    <p:cond delay="0"/>
                                  </p:stCondLst>
                                  <p:childTnLst>
                                    <p:animEffect transition="out" filter="blinds(horizontal)">
                                      <p:cBhvr>
                                        <p:cTn id="273" dur="6000"/>
                                        <p:tgtEl>
                                          <p:spTgt spid="86"/>
                                        </p:tgtEl>
                                      </p:cBhvr>
                                    </p:animEffect>
                                    <p:set>
                                      <p:cBhvr>
                                        <p:cTn id="274" dur="1" fill="hold">
                                          <p:stCondLst>
                                            <p:cond delay="5999"/>
                                          </p:stCondLst>
                                        </p:cTn>
                                        <p:tgtEl>
                                          <p:spTgt spid="86"/>
                                        </p:tgtEl>
                                        <p:attrNameLst>
                                          <p:attrName>style.visibility</p:attrName>
                                        </p:attrNameLst>
                                      </p:cBhvr>
                                      <p:to>
                                        <p:strVal val="hidden"/>
                                      </p:to>
                                    </p:set>
                                  </p:childTnLst>
                                </p:cTn>
                              </p:par>
                              <p:par>
                                <p:cTn id="275" presetID="2" presetClass="entr" presetSubtype="1" fill="hold" grpId="0" nodeType="withEffect">
                                  <p:stCondLst>
                                    <p:cond delay="0"/>
                                  </p:stCondLst>
                                  <p:childTnLst>
                                    <p:set>
                                      <p:cBhvr>
                                        <p:cTn id="276" dur="1" fill="hold">
                                          <p:stCondLst>
                                            <p:cond delay="0"/>
                                          </p:stCondLst>
                                        </p:cTn>
                                        <p:tgtEl>
                                          <p:spTgt spid="91"/>
                                        </p:tgtEl>
                                        <p:attrNameLst>
                                          <p:attrName>style.visibility</p:attrName>
                                        </p:attrNameLst>
                                      </p:cBhvr>
                                      <p:to>
                                        <p:strVal val="visible"/>
                                      </p:to>
                                    </p:set>
                                    <p:anim calcmode="lin" valueType="num">
                                      <p:cBhvr additive="base">
                                        <p:cTn id="277" dur="4000" fill="hold"/>
                                        <p:tgtEl>
                                          <p:spTgt spid="91"/>
                                        </p:tgtEl>
                                        <p:attrNameLst>
                                          <p:attrName>ppt_x</p:attrName>
                                        </p:attrNameLst>
                                      </p:cBhvr>
                                      <p:tavLst>
                                        <p:tav tm="0">
                                          <p:val>
                                            <p:strVal val="#ppt_x"/>
                                          </p:val>
                                        </p:tav>
                                        <p:tav tm="100000">
                                          <p:val>
                                            <p:strVal val="#ppt_x"/>
                                          </p:val>
                                        </p:tav>
                                      </p:tavLst>
                                    </p:anim>
                                    <p:anim calcmode="lin" valueType="num">
                                      <p:cBhvr additive="base">
                                        <p:cTn id="278" dur="4000" fill="hold"/>
                                        <p:tgtEl>
                                          <p:spTgt spid="91"/>
                                        </p:tgtEl>
                                        <p:attrNameLst>
                                          <p:attrName>ppt_y</p:attrName>
                                        </p:attrNameLst>
                                      </p:cBhvr>
                                      <p:tavLst>
                                        <p:tav tm="0">
                                          <p:val>
                                            <p:strVal val="0-#ppt_h/2"/>
                                          </p:val>
                                        </p:tav>
                                        <p:tav tm="100000">
                                          <p:val>
                                            <p:strVal val="#ppt_y"/>
                                          </p:val>
                                        </p:tav>
                                      </p:tavLst>
                                    </p:anim>
                                  </p:childTnLst>
                                </p:cTn>
                              </p:par>
                              <p:par>
                                <p:cTn id="279" presetID="19" presetClass="entr" presetSubtype="10" fill="hold" grpId="1" nodeType="withEffect">
                                  <p:stCondLst>
                                    <p:cond delay="0"/>
                                  </p:stCondLst>
                                  <p:childTnLst>
                                    <p:set>
                                      <p:cBhvr>
                                        <p:cTn id="280" dur="1" fill="hold">
                                          <p:stCondLst>
                                            <p:cond delay="0"/>
                                          </p:stCondLst>
                                        </p:cTn>
                                        <p:tgtEl>
                                          <p:spTgt spid="91"/>
                                        </p:tgtEl>
                                        <p:attrNameLst>
                                          <p:attrName>style.visibility</p:attrName>
                                        </p:attrNameLst>
                                      </p:cBhvr>
                                      <p:to>
                                        <p:strVal val="visible"/>
                                      </p:to>
                                    </p:set>
                                    <p:anim calcmode="lin" valueType="num">
                                      <p:cBhvr>
                                        <p:cTn id="281" dur="4000" fill="hold"/>
                                        <p:tgtEl>
                                          <p:spTgt spid="91"/>
                                        </p:tgtEl>
                                        <p:attrNameLst>
                                          <p:attrName>ppt_w</p:attrName>
                                        </p:attrNameLst>
                                      </p:cBhvr>
                                      <p:tavLst>
                                        <p:tav tm="0" fmla="#ppt_w*sin(2.5*pi*$)">
                                          <p:val>
                                            <p:fltVal val="0"/>
                                          </p:val>
                                        </p:tav>
                                        <p:tav tm="100000">
                                          <p:val>
                                            <p:fltVal val="1"/>
                                          </p:val>
                                        </p:tav>
                                      </p:tavLst>
                                    </p:anim>
                                    <p:anim calcmode="lin" valueType="num">
                                      <p:cBhvr>
                                        <p:cTn id="282" dur="4000" fill="hold"/>
                                        <p:tgtEl>
                                          <p:spTgt spid="91"/>
                                        </p:tgtEl>
                                        <p:attrNameLst>
                                          <p:attrName>ppt_h</p:attrName>
                                        </p:attrNameLst>
                                      </p:cBhvr>
                                      <p:tavLst>
                                        <p:tav tm="0">
                                          <p:val>
                                            <p:strVal val="#ppt_h"/>
                                          </p:val>
                                        </p:tav>
                                        <p:tav tm="100000">
                                          <p:val>
                                            <p:strVal val="#ppt_h"/>
                                          </p:val>
                                        </p:tav>
                                      </p:tavLst>
                                    </p:anim>
                                  </p:childTnLst>
                                </p:cTn>
                              </p:par>
                              <p:par>
                                <p:cTn id="283" presetID="2" presetClass="exit" presetSubtype="4" fill="hold" grpId="2" nodeType="withEffect">
                                  <p:stCondLst>
                                    <p:cond delay="0"/>
                                  </p:stCondLst>
                                  <p:childTnLst>
                                    <p:anim calcmode="lin" valueType="num">
                                      <p:cBhvr additive="base">
                                        <p:cTn id="284" dur="4500"/>
                                        <p:tgtEl>
                                          <p:spTgt spid="91"/>
                                        </p:tgtEl>
                                        <p:attrNameLst>
                                          <p:attrName>ppt_x</p:attrName>
                                        </p:attrNameLst>
                                      </p:cBhvr>
                                      <p:tavLst>
                                        <p:tav tm="0">
                                          <p:val>
                                            <p:strVal val="ppt_x"/>
                                          </p:val>
                                        </p:tav>
                                        <p:tav tm="100000">
                                          <p:val>
                                            <p:strVal val="ppt_x"/>
                                          </p:val>
                                        </p:tav>
                                      </p:tavLst>
                                    </p:anim>
                                    <p:anim calcmode="lin" valueType="num">
                                      <p:cBhvr additive="base">
                                        <p:cTn id="285" dur="4500"/>
                                        <p:tgtEl>
                                          <p:spTgt spid="91"/>
                                        </p:tgtEl>
                                        <p:attrNameLst>
                                          <p:attrName>ppt_y</p:attrName>
                                        </p:attrNameLst>
                                      </p:cBhvr>
                                      <p:tavLst>
                                        <p:tav tm="0">
                                          <p:val>
                                            <p:strVal val="ppt_y"/>
                                          </p:val>
                                        </p:tav>
                                        <p:tav tm="100000">
                                          <p:val>
                                            <p:strVal val="1+ppt_h/2"/>
                                          </p:val>
                                        </p:tav>
                                      </p:tavLst>
                                    </p:anim>
                                    <p:set>
                                      <p:cBhvr>
                                        <p:cTn id="286" dur="1" fill="hold">
                                          <p:stCondLst>
                                            <p:cond delay="4499"/>
                                          </p:stCondLst>
                                        </p:cTn>
                                        <p:tgtEl>
                                          <p:spTgt spid="91"/>
                                        </p:tgtEl>
                                        <p:attrNameLst>
                                          <p:attrName>style.visibility</p:attrName>
                                        </p:attrNameLst>
                                      </p:cBhvr>
                                      <p:to>
                                        <p:strVal val="hidden"/>
                                      </p:to>
                                    </p:set>
                                  </p:childTnLst>
                                </p:cTn>
                              </p:par>
                              <p:par>
                                <p:cTn id="287" presetID="3" presetClass="exit" presetSubtype="10" fill="hold" grpId="3" nodeType="withEffect">
                                  <p:stCondLst>
                                    <p:cond delay="0"/>
                                  </p:stCondLst>
                                  <p:childTnLst>
                                    <p:animEffect transition="out" filter="blinds(horizontal)">
                                      <p:cBhvr>
                                        <p:cTn id="288" dur="6000"/>
                                        <p:tgtEl>
                                          <p:spTgt spid="91"/>
                                        </p:tgtEl>
                                      </p:cBhvr>
                                    </p:animEffect>
                                    <p:set>
                                      <p:cBhvr>
                                        <p:cTn id="289" dur="1" fill="hold">
                                          <p:stCondLst>
                                            <p:cond delay="5999"/>
                                          </p:stCondLst>
                                        </p:cTn>
                                        <p:tgtEl>
                                          <p:spTgt spid="91"/>
                                        </p:tgtEl>
                                        <p:attrNameLst>
                                          <p:attrName>style.visibility</p:attrName>
                                        </p:attrNameLst>
                                      </p:cBhvr>
                                      <p:to>
                                        <p:strVal val="hidden"/>
                                      </p:to>
                                    </p:set>
                                  </p:childTnLst>
                                </p:cTn>
                              </p:par>
                              <p:par>
                                <p:cTn id="290" presetID="2" presetClass="entr" presetSubtype="1" fill="hold" grpId="0" nodeType="withEffect">
                                  <p:stCondLst>
                                    <p:cond delay="0"/>
                                  </p:stCondLst>
                                  <p:childTnLst>
                                    <p:set>
                                      <p:cBhvr>
                                        <p:cTn id="291" dur="1" fill="hold">
                                          <p:stCondLst>
                                            <p:cond delay="0"/>
                                          </p:stCondLst>
                                        </p:cTn>
                                        <p:tgtEl>
                                          <p:spTgt spid="90"/>
                                        </p:tgtEl>
                                        <p:attrNameLst>
                                          <p:attrName>style.visibility</p:attrName>
                                        </p:attrNameLst>
                                      </p:cBhvr>
                                      <p:to>
                                        <p:strVal val="visible"/>
                                      </p:to>
                                    </p:set>
                                    <p:anim calcmode="lin" valueType="num">
                                      <p:cBhvr additive="base">
                                        <p:cTn id="292" dur="4000" fill="hold"/>
                                        <p:tgtEl>
                                          <p:spTgt spid="90"/>
                                        </p:tgtEl>
                                        <p:attrNameLst>
                                          <p:attrName>ppt_x</p:attrName>
                                        </p:attrNameLst>
                                      </p:cBhvr>
                                      <p:tavLst>
                                        <p:tav tm="0">
                                          <p:val>
                                            <p:strVal val="#ppt_x"/>
                                          </p:val>
                                        </p:tav>
                                        <p:tav tm="100000">
                                          <p:val>
                                            <p:strVal val="#ppt_x"/>
                                          </p:val>
                                        </p:tav>
                                      </p:tavLst>
                                    </p:anim>
                                    <p:anim calcmode="lin" valueType="num">
                                      <p:cBhvr additive="base">
                                        <p:cTn id="293" dur="4000" fill="hold"/>
                                        <p:tgtEl>
                                          <p:spTgt spid="90"/>
                                        </p:tgtEl>
                                        <p:attrNameLst>
                                          <p:attrName>ppt_y</p:attrName>
                                        </p:attrNameLst>
                                      </p:cBhvr>
                                      <p:tavLst>
                                        <p:tav tm="0">
                                          <p:val>
                                            <p:strVal val="0-#ppt_h/2"/>
                                          </p:val>
                                        </p:tav>
                                        <p:tav tm="100000">
                                          <p:val>
                                            <p:strVal val="#ppt_y"/>
                                          </p:val>
                                        </p:tav>
                                      </p:tavLst>
                                    </p:anim>
                                  </p:childTnLst>
                                </p:cTn>
                              </p:par>
                              <p:par>
                                <p:cTn id="294" presetID="19" presetClass="entr" presetSubtype="10" fill="hold" grpId="1" nodeType="withEffect">
                                  <p:stCondLst>
                                    <p:cond delay="0"/>
                                  </p:stCondLst>
                                  <p:childTnLst>
                                    <p:set>
                                      <p:cBhvr>
                                        <p:cTn id="295" dur="1" fill="hold">
                                          <p:stCondLst>
                                            <p:cond delay="0"/>
                                          </p:stCondLst>
                                        </p:cTn>
                                        <p:tgtEl>
                                          <p:spTgt spid="90"/>
                                        </p:tgtEl>
                                        <p:attrNameLst>
                                          <p:attrName>style.visibility</p:attrName>
                                        </p:attrNameLst>
                                      </p:cBhvr>
                                      <p:to>
                                        <p:strVal val="visible"/>
                                      </p:to>
                                    </p:set>
                                    <p:anim calcmode="lin" valueType="num">
                                      <p:cBhvr>
                                        <p:cTn id="296" dur="4000" fill="hold"/>
                                        <p:tgtEl>
                                          <p:spTgt spid="90"/>
                                        </p:tgtEl>
                                        <p:attrNameLst>
                                          <p:attrName>ppt_w</p:attrName>
                                        </p:attrNameLst>
                                      </p:cBhvr>
                                      <p:tavLst>
                                        <p:tav tm="0" fmla="#ppt_w*sin(2.5*pi*$)">
                                          <p:val>
                                            <p:fltVal val="0"/>
                                          </p:val>
                                        </p:tav>
                                        <p:tav tm="100000">
                                          <p:val>
                                            <p:fltVal val="1"/>
                                          </p:val>
                                        </p:tav>
                                      </p:tavLst>
                                    </p:anim>
                                    <p:anim calcmode="lin" valueType="num">
                                      <p:cBhvr>
                                        <p:cTn id="297" dur="4000" fill="hold"/>
                                        <p:tgtEl>
                                          <p:spTgt spid="90"/>
                                        </p:tgtEl>
                                        <p:attrNameLst>
                                          <p:attrName>ppt_h</p:attrName>
                                        </p:attrNameLst>
                                      </p:cBhvr>
                                      <p:tavLst>
                                        <p:tav tm="0">
                                          <p:val>
                                            <p:strVal val="#ppt_h"/>
                                          </p:val>
                                        </p:tav>
                                        <p:tav tm="100000">
                                          <p:val>
                                            <p:strVal val="#ppt_h"/>
                                          </p:val>
                                        </p:tav>
                                      </p:tavLst>
                                    </p:anim>
                                  </p:childTnLst>
                                </p:cTn>
                              </p:par>
                              <p:par>
                                <p:cTn id="298" presetID="2" presetClass="exit" presetSubtype="4" fill="hold" grpId="2" nodeType="withEffect">
                                  <p:stCondLst>
                                    <p:cond delay="0"/>
                                  </p:stCondLst>
                                  <p:childTnLst>
                                    <p:anim calcmode="lin" valueType="num">
                                      <p:cBhvr additive="base">
                                        <p:cTn id="299" dur="4500"/>
                                        <p:tgtEl>
                                          <p:spTgt spid="90"/>
                                        </p:tgtEl>
                                        <p:attrNameLst>
                                          <p:attrName>ppt_x</p:attrName>
                                        </p:attrNameLst>
                                      </p:cBhvr>
                                      <p:tavLst>
                                        <p:tav tm="0">
                                          <p:val>
                                            <p:strVal val="ppt_x"/>
                                          </p:val>
                                        </p:tav>
                                        <p:tav tm="100000">
                                          <p:val>
                                            <p:strVal val="ppt_x"/>
                                          </p:val>
                                        </p:tav>
                                      </p:tavLst>
                                    </p:anim>
                                    <p:anim calcmode="lin" valueType="num">
                                      <p:cBhvr additive="base">
                                        <p:cTn id="300" dur="4500"/>
                                        <p:tgtEl>
                                          <p:spTgt spid="90"/>
                                        </p:tgtEl>
                                        <p:attrNameLst>
                                          <p:attrName>ppt_y</p:attrName>
                                        </p:attrNameLst>
                                      </p:cBhvr>
                                      <p:tavLst>
                                        <p:tav tm="0">
                                          <p:val>
                                            <p:strVal val="ppt_y"/>
                                          </p:val>
                                        </p:tav>
                                        <p:tav tm="100000">
                                          <p:val>
                                            <p:strVal val="1+ppt_h/2"/>
                                          </p:val>
                                        </p:tav>
                                      </p:tavLst>
                                    </p:anim>
                                    <p:set>
                                      <p:cBhvr>
                                        <p:cTn id="301" dur="1" fill="hold">
                                          <p:stCondLst>
                                            <p:cond delay="4499"/>
                                          </p:stCondLst>
                                        </p:cTn>
                                        <p:tgtEl>
                                          <p:spTgt spid="90"/>
                                        </p:tgtEl>
                                        <p:attrNameLst>
                                          <p:attrName>style.visibility</p:attrName>
                                        </p:attrNameLst>
                                      </p:cBhvr>
                                      <p:to>
                                        <p:strVal val="hidden"/>
                                      </p:to>
                                    </p:set>
                                  </p:childTnLst>
                                </p:cTn>
                              </p:par>
                              <p:par>
                                <p:cTn id="302" presetID="3" presetClass="exit" presetSubtype="10" fill="hold" grpId="3" nodeType="withEffect">
                                  <p:stCondLst>
                                    <p:cond delay="0"/>
                                  </p:stCondLst>
                                  <p:childTnLst>
                                    <p:animEffect transition="out" filter="blinds(horizontal)">
                                      <p:cBhvr>
                                        <p:cTn id="303" dur="6000"/>
                                        <p:tgtEl>
                                          <p:spTgt spid="90"/>
                                        </p:tgtEl>
                                      </p:cBhvr>
                                    </p:animEffect>
                                    <p:set>
                                      <p:cBhvr>
                                        <p:cTn id="304" dur="1" fill="hold">
                                          <p:stCondLst>
                                            <p:cond delay="5999"/>
                                          </p:stCondLst>
                                        </p:cTn>
                                        <p:tgtEl>
                                          <p:spTgt spid="90"/>
                                        </p:tgtEl>
                                        <p:attrNameLst>
                                          <p:attrName>style.visibility</p:attrName>
                                        </p:attrNameLst>
                                      </p:cBhvr>
                                      <p:to>
                                        <p:strVal val="hidden"/>
                                      </p:to>
                                    </p:set>
                                  </p:childTnLst>
                                </p:cTn>
                              </p:par>
                              <p:par>
                                <p:cTn id="305" presetID="2" presetClass="entr" presetSubtype="1" fill="hold" grpId="0" nodeType="withEffect">
                                  <p:stCondLst>
                                    <p:cond delay="0"/>
                                  </p:stCondLst>
                                  <p:childTnLst>
                                    <p:set>
                                      <p:cBhvr>
                                        <p:cTn id="306" dur="1" fill="hold">
                                          <p:stCondLst>
                                            <p:cond delay="0"/>
                                          </p:stCondLst>
                                        </p:cTn>
                                        <p:tgtEl>
                                          <p:spTgt spid="92"/>
                                        </p:tgtEl>
                                        <p:attrNameLst>
                                          <p:attrName>style.visibility</p:attrName>
                                        </p:attrNameLst>
                                      </p:cBhvr>
                                      <p:to>
                                        <p:strVal val="visible"/>
                                      </p:to>
                                    </p:set>
                                    <p:anim calcmode="lin" valueType="num">
                                      <p:cBhvr additive="base">
                                        <p:cTn id="307" dur="4000" fill="hold"/>
                                        <p:tgtEl>
                                          <p:spTgt spid="92"/>
                                        </p:tgtEl>
                                        <p:attrNameLst>
                                          <p:attrName>ppt_x</p:attrName>
                                        </p:attrNameLst>
                                      </p:cBhvr>
                                      <p:tavLst>
                                        <p:tav tm="0">
                                          <p:val>
                                            <p:strVal val="#ppt_x"/>
                                          </p:val>
                                        </p:tav>
                                        <p:tav tm="100000">
                                          <p:val>
                                            <p:strVal val="#ppt_x"/>
                                          </p:val>
                                        </p:tav>
                                      </p:tavLst>
                                    </p:anim>
                                    <p:anim calcmode="lin" valueType="num">
                                      <p:cBhvr additive="base">
                                        <p:cTn id="308" dur="4000" fill="hold"/>
                                        <p:tgtEl>
                                          <p:spTgt spid="92"/>
                                        </p:tgtEl>
                                        <p:attrNameLst>
                                          <p:attrName>ppt_y</p:attrName>
                                        </p:attrNameLst>
                                      </p:cBhvr>
                                      <p:tavLst>
                                        <p:tav tm="0">
                                          <p:val>
                                            <p:strVal val="0-#ppt_h/2"/>
                                          </p:val>
                                        </p:tav>
                                        <p:tav tm="100000">
                                          <p:val>
                                            <p:strVal val="#ppt_y"/>
                                          </p:val>
                                        </p:tav>
                                      </p:tavLst>
                                    </p:anim>
                                  </p:childTnLst>
                                </p:cTn>
                              </p:par>
                              <p:par>
                                <p:cTn id="309" presetID="19" presetClass="entr" presetSubtype="10" fill="hold" grpId="1" nodeType="withEffect">
                                  <p:stCondLst>
                                    <p:cond delay="0"/>
                                  </p:stCondLst>
                                  <p:childTnLst>
                                    <p:set>
                                      <p:cBhvr>
                                        <p:cTn id="310" dur="1" fill="hold">
                                          <p:stCondLst>
                                            <p:cond delay="0"/>
                                          </p:stCondLst>
                                        </p:cTn>
                                        <p:tgtEl>
                                          <p:spTgt spid="92"/>
                                        </p:tgtEl>
                                        <p:attrNameLst>
                                          <p:attrName>style.visibility</p:attrName>
                                        </p:attrNameLst>
                                      </p:cBhvr>
                                      <p:to>
                                        <p:strVal val="visible"/>
                                      </p:to>
                                    </p:set>
                                    <p:anim calcmode="lin" valueType="num">
                                      <p:cBhvr>
                                        <p:cTn id="311" dur="4000" fill="hold"/>
                                        <p:tgtEl>
                                          <p:spTgt spid="92"/>
                                        </p:tgtEl>
                                        <p:attrNameLst>
                                          <p:attrName>ppt_w</p:attrName>
                                        </p:attrNameLst>
                                      </p:cBhvr>
                                      <p:tavLst>
                                        <p:tav tm="0" fmla="#ppt_w*sin(2.5*pi*$)">
                                          <p:val>
                                            <p:fltVal val="0"/>
                                          </p:val>
                                        </p:tav>
                                        <p:tav tm="100000">
                                          <p:val>
                                            <p:fltVal val="1"/>
                                          </p:val>
                                        </p:tav>
                                      </p:tavLst>
                                    </p:anim>
                                    <p:anim calcmode="lin" valueType="num">
                                      <p:cBhvr>
                                        <p:cTn id="312" dur="4000" fill="hold"/>
                                        <p:tgtEl>
                                          <p:spTgt spid="92"/>
                                        </p:tgtEl>
                                        <p:attrNameLst>
                                          <p:attrName>ppt_h</p:attrName>
                                        </p:attrNameLst>
                                      </p:cBhvr>
                                      <p:tavLst>
                                        <p:tav tm="0">
                                          <p:val>
                                            <p:strVal val="#ppt_h"/>
                                          </p:val>
                                        </p:tav>
                                        <p:tav tm="100000">
                                          <p:val>
                                            <p:strVal val="#ppt_h"/>
                                          </p:val>
                                        </p:tav>
                                      </p:tavLst>
                                    </p:anim>
                                  </p:childTnLst>
                                </p:cTn>
                              </p:par>
                              <p:par>
                                <p:cTn id="313" presetID="2" presetClass="exit" presetSubtype="4" fill="hold" grpId="2" nodeType="withEffect">
                                  <p:stCondLst>
                                    <p:cond delay="0"/>
                                  </p:stCondLst>
                                  <p:childTnLst>
                                    <p:anim calcmode="lin" valueType="num">
                                      <p:cBhvr additive="base">
                                        <p:cTn id="314" dur="4500"/>
                                        <p:tgtEl>
                                          <p:spTgt spid="92"/>
                                        </p:tgtEl>
                                        <p:attrNameLst>
                                          <p:attrName>ppt_x</p:attrName>
                                        </p:attrNameLst>
                                      </p:cBhvr>
                                      <p:tavLst>
                                        <p:tav tm="0">
                                          <p:val>
                                            <p:strVal val="ppt_x"/>
                                          </p:val>
                                        </p:tav>
                                        <p:tav tm="100000">
                                          <p:val>
                                            <p:strVal val="ppt_x"/>
                                          </p:val>
                                        </p:tav>
                                      </p:tavLst>
                                    </p:anim>
                                    <p:anim calcmode="lin" valueType="num">
                                      <p:cBhvr additive="base">
                                        <p:cTn id="315" dur="4500"/>
                                        <p:tgtEl>
                                          <p:spTgt spid="92"/>
                                        </p:tgtEl>
                                        <p:attrNameLst>
                                          <p:attrName>ppt_y</p:attrName>
                                        </p:attrNameLst>
                                      </p:cBhvr>
                                      <p:tavLst>
                                        <p:tav tm="0">
                                          <p:val>
                                            <p:strVal val="ppt_y"/>
                                          </p:val>
                                        </p:tav>
                                        <p:tav tm="100000">
                                          <p:val>
                                            <p:strVal val="1+ppt_h/2"/>
                                          </p:val>
                                        </p:tav>
                                      </p:tavLst>
                                    </p:anim>
                                    <p:set>
                                      <p:cBhvr>
                                        <p:cTn id="316" dur="1" fill="hold">
                                          <p:stCondLst>
                                            <p:cond delay="4499"/>
                                          </p:stCondLst>
                                        </p:cTn>
                                        <p:tgtEl>
                                          <p:spTgt spid="92"/>
                                        </p:tgtEl>
                                        <p:attrNameLst>
                                          <p:attrName>style.visibility</p:attrName>
                                        </p:attrNameLst>
                                      </p:cBhvr>
                                      <p:to>
                                        <p:strVal val="hidden"/>
                                      </p:to>
                                    </p:set>
                                  </p:childTnLst>
                                </p:cTn>
                              </p:par>
                              <p:par>
                                <p:cTn id="317" presetID="3" presetClass="exit" presetSubtype="10" fill="hold" grpId="3" nodeType="withEffect">
                                  <p:stCondLst>
                                    <p:cond delay="0"/>
                                  </p:stCondLst>
                                  <p:childTnLst>
                                    <p:animEffect transition="out" filter="blinds(horizontal)">
                                      <p:cBhvr>
                                        <p:cTn id="318" dur="6000"/>
                                        <p:tgtEl>
                                          <p:spTgt spid="92"/>
                                        </p:tgtEl>
                                      </p:cBhvr>
                                    </p:animEffect>
                                    <p:set>
                                      <p:cBhvr>
                                        <p:cTn id="319" dur="1" fill="hold">
                                          <p:stCondLst>
                                            <p:cond delay="5999"/>
                                          </p:stCondLst>
                                        </p:cTn>
                                        <p:tgtEl>
                                          <p:spTgt spid="92"/>
                                        </p:tgtEl>
                                        <p:attrNameLst>
                                          <p:attrName>style.visibility</p:attrName>
                                        </p:attrNameLst>
                                      </p:cBhvr>
                                      <p:to>
                                        <p:strVal val="hidden"/>
                                      </p:to>
                                    </p:set>
                                  </p:childTnLst>
                                </p:cTn>
                              </p:par>
                              <p:par>
                                <p:cTn id="320" presetID="2" presetClass="entr" presetSubtype="1" fill="hold" grpId="0" nodeType="withEffect">
                                  <p:stCondLst>
                                    <p:cond delay="0"/>
                                  </p:stCondLst>
                                  <p:childTnLst>
                                    <p:set>
                                      <p:cBhvr>
                                        <p:cTn id="321" dur="1" fill="hold">
                                          <p:stCondLst>
                                            <p:cond delay="0"/>
                                          </p:stCondLst>
                                        </p:cTn>
                                        <p:tgtEl>
                                          <p:spTgt spid="73"/>
                                        </p:tgtEl>
                                        <p:attrNameLst>
                                          <p:attrName>style.visibility</p:attrName>
                                        </p:attrNameLst>
                                      </p:cBhvr>
                                      <p:to>
                                        <p:strVal val="visible"/>
                                      </p:to>
                                    </p:set>
                                    <p:anim calcmode="lin" valueType="num">
                                      <p:cBhvr additive="base">
                                        <p:cTn id="322" dur="4000" fill="hold"/>
                                        <p:tgtEl>
                                          <p:spTgt spid="73"/>
                                        </p:tgtEl>
                                        <p:attrNameLst>
                                          <p:attrName>ppt_x</p:attrName>
                                        </p:attrNameLst>
                                      </p:cBhvr>
                                      <p:tavLst>
                                        <p:tav tm="0">
                                          <p:val>
                                            <p:strVal val="#ppt_x"/>
                                          </p:val>
                                        </p:tav>
                                        <p:tav tm="100000">
                                          <p:val>
                                            <p:strVal val="#ppt_x"/>
                                          </p:val>
                                        </p:tav>
                                      </p:tavLst>
                                    </p:anim>
                                    <p:anim calcmode="lin" valueType="num">
                                      <p:cBhvr additive="base">
                                        <p:cTn id="323" dur="4000" fill="hold"/>
                                        <p:tgtEl>
                                          <p:spTgt spid="73"/>
                                        </p:tgtEl>
                                        <p:attrNameLst>
                                          <p:attrName>ppt_y</p:attrName>
                                        </p:attrNameLst>
                                      </p:cBhvr>
                                      <p:tavLst>
                                        <p:tav tm="0">
                                          <p:val>
                                            <p:strVal val="0-#ppt_h/2"/>
                                          </p:val>
                                        </p:tav>
                                        <p:tav tm="100000">
                                          <p:val>
                                            <p:strVal val="#ppt_y"/>
                                          </p:val>
                                        </p:tav>
                                      </p:tavLst>
                                    </p:anim>
                                  </p:childTnLst>
                                </p:cTn>
                              </p:par>
                              <p:par>
                                <p:cTn id="324" presetID="19" presetClass="entr" presetSubtype="10" fill="hold" grpId="1" nodeType="withEffect">
                                  <p:stCondLst>
                                    <p:cond delay="0"/>
                                  </p:stCondLst>
                                  <p:childTnLst>
                                    <p:set>
                                      <p:cBhvr>
                                        <p:cTn id="325" dur="1" fill="hold">
                                          <p:stCondLst>
                                            <p:cond delay="0"/>
                                          </p:stCondLst>
                                        </p:cTn>
                                        <p:tgtEl>
                                          <p:spTgt spid="73"/>
                                        </p:tgtEl>
                                        <p:attrNameLst>
                                          <p:attrName>style.visibility</p:attrName>
                                        </p:attrNameLst>
                                      </p:cBhvr>
                                      <p:to>
                                        <p:strVal val="visible"/>
                                      </p:to>
                                    </p:set>
                                    <p:anim calcmode="lin" valueType="num">
                                      <p:cBhvr>
                                        <p:cTn id="326" dur="4000" fill="hold"/>
                                        <p:tgtEl>
                                          <p:spTgt spid="73"/>
                                        </p:tgtEl>
                                        <p:attrNameLst>
                                          <p:attrName>ppt_w</p:attrName>
                                        </p:attrNameLst>
                                      </p:cBhvr>
                                      <p:tavLst>
                                        <p:tav tm="0" fmla="#ppt_w*sin(2.5*pi*$)">
                                          <p:val>
                                            <p:fltVal val="0"/>
                                          </p:val>
                                        </p:tav>
                                        <p:tav tm="100000">
                                          <p:val>
                                            <p:fltVal val="1"/>
                                          </p:val>
                                        </p:tav>
                                      </p:tavLst>
                                    </p:anim>
                                    <p:anim calcmode="lin" valueType="num">
                                      <p:cBhvr>
                                        <p:cTn id="327" dur="4000" fill="hold"/>
                                        <p:tgtEl>
                                          <p:spTgt spid="73"/>
                                        </p:tgtEl>
                                        <p:attrNameLst>
                                          <p:attrName>ppt_h</p:attrName>
                                        </p:attrNameLst>
                                      </p:cBhvr>
                                      <p:tavLst>
                                        <p:tav tm="0">
                                          <p:val>
                                            <p:strVal val="#ppt_h"/>
                                          </p:val>
                                        </p:tav>
                                        <p:tav tm="100000">
                                          <p:val>
                                            <p:strVal val="#ppt_h"/>
                                          </p:val>
                                        </p:tav>
                                      </p:tavLst>
                                    </p:anim>
                                  </p:childTnLst>
                                </p:cTn>
                              </p:par>
                              <p:par>
                                <p:cTn id="328" presetID="2" presetClass="exit" presetSubtype="4" fill="hold" grpId="2" nodeType="withEffect">
                                  <p:stCondLst>
                                    <p:cond delay="0"/>
                                  </p:stCondLst>
                                  <p:childTnLst>
                                    <p:anim calcmode="lin" valueType="num">
                                      <p:cBhvr additive="base">
                                        <p:cTn id="329" dur="4500"/>
                                        <p:tgtEl>
                                          <p:spTgt spid="73"/>
                                        </p:tgtEl>
                                        <p:attrNameLst>
                                          <p:attrName>ppt_x</p:attrName>
                                        </p:attrNameLst>
                                      </p:cBhvr>
                                      <p:tavLst>
                                        <p:tav tm="0">
                                          <p:val>
                                            <p:strVal val="ppt_x"/>
                                          </p:val>
                                        </p:tav>
                                        <p:tav tm="100000">
                                          <p:val>
                                            <p:strVal val="ppt_x"/>
                                          </p:val>
                                        </p:tav>
                                      </p:tavLst>
                                    </p:anim>
                                    <p:anim calcmode="lin" valueType="num">
                                      <p:cBhvr additive="base">
                                        <p:cTn id="330" dur="4500"/>
                                        <p:tgtEl>
                                          <p:spTgt spid="73"/>
                                        </p:tgtEl>
                                        <p:attrNameLst>
                                          <p:attrName>ppt_y</p:attrName>
                                        </p:attrNameLst>
                                      </p:cBhvr>
                                      <p:tavLst>
                                        <p:tav tm="0">
                                          <p:val>
                                            <p:strVal val="ppt_y"/>
                                          </p:val>
                                        </p:tav>
                                        <p:tav tm="100000">
                                          <p:val>
                                            <p:strVal val="1+ppt_h/2"/>
                                          </p:val>
                                        </p:tav>
                                      </p:tavLst>
                                    </p:anim>
                                    <p:set>
                                      <p:cBhvr>
                                        <p:cTn id="331" dur="1" fill="hold">
                                          <p:stCondLst>
                                            <p:cond delay="4499"/>
                                          </p:stCondLst>
                                        </p:cTn>
                                        <p:tgtEl>
                                          <p:spTgt spid="73"/>
                                        </p:tgtEl>
                                        <p:attrNameLst>
                                          <p:attrName>style.visibility</p:attrName>
                                        </p:attrNameLst>
                                      </p:cBhvr>
                                      <p:to>
                                        <p:strVal val="hidden"/>
                                      </p:to>
                                    </p:set>
                                  </p:childTnLst>
                                </p:cTn>
                              </p:par>
                              <p:par>
                                <p:cTn id="332" presetID="3" presetClass="exit" presetSubtype="10" fill="hold" grpId="3" nodeType="withEffect">
                                  <p:stCondLst>
                                    <p:cond delay="0"/>
                                  </p:stCondLst>
                                  <p:childTnLst>
                                    <p:animEffect transition="out" filter="blinds(horizontal)">
                                      <p:cBhvr>
                                        <p:cTn id="333" dur="6000"/>
                                        <p:tgtEl>
                                          <p:spTgt spid="73"/>
                                        </p:tgtEl>
                                      </p:cBhvr>
                                    </p:animEffect>
                                    <p:set>
                                      <p:cBhvr>
                                        <p:cTn id="334" dur="1" fill="hold">
                                          <p:stCondLst>
                                            <p:cond delay="5999"/>
                                          </p:stCondLst>
                                        </p:cTn>
                                        <p:tgtEl>
                                          <p:spTgt spid="73"/>
                                        </p:tgtEl>
                                        <p:attrNameLst>
                                          <p:attrName>style.visibility</p:attrName>
                                        </p:attrNameLst>
                                      </p:cBhvr>
                                      <p:to>
                                        <p:strVal val="hidden"/>
                                      </p:to>
                                    </p:set>
                                  </p:childTnLst>
                                </p:cTn>
                              </p:par>
                              <p:par>
                                <p:cTn id="335" presetID="2" presetClass="entr" presetSubtype="1" fill="hold" grpId="0" nodeType="withEffect">
                                  <p:stCondLst>
                                    <p:cond delay="0"/>
                                  </p:stCondLst>
                                  <p:childTnLst>
                                    <p:set>
                                      <p:cBhvr>
                                        <p:cTn id="336" dur="1" fill="hold">
                                          <p:stCondLst>
                                            <p:cond delay="0"/>
                                          </p:stCondLst>
                                        </p:cTn>
                                        <p:tgtEl>
                                          <p:spTgt spid="72"/>
                                        </p:tgtEl>
                                        <p:attrNameLst>
                                          <p:attrName>style.visibility</p:attrName>
                                        </p:attrNameLst>
                                      </p:cBhvr>
                                      <p:to>
                                        <p:strVal val="visible"/>
                                      </p:to>
                                    </p:set>
                                    <p:anim calcmode="lin" valueType="num">
                                      <p:cBhvr additive="base">
                                        <p:cTn id="337" dur="4000" fill="hold"/>
                                        <p:tgtEl>
                                          <p:spTgt spid="72"/>
                                        </p:tgtEl>
                                        <p:attrNameLst>
                                          <p:attrName>ppt_x</p:attrName>
                                        </p:attrNameLst>
                                      </p:cBhvr>
                                      <p:tavLst>
                                        <p:tav tm="0">
                                          <p:val>
                                            <p:strVal val="#ppt_x"/>
                                          </p:val>
                                        </p:tav>
                                        <p:tav tm="100000">
                                          <p:val>
                                            <p:strVal val="#ppt_x"/>
                                          </p:val>
                                        </p:tav>
                                      </p:tavLst>
                                    </p:anim>
                                    <p:anim calcmode="lin" valueType="num">
                                      <p:cBhvr additive="base">
                                        <p:cTn id="338" dur="4000" fill="hold"/>
                                        <p:tgtEl>
                                          <p:spTgt spid="72"/>
                                        </p:tgtEl>
                                        <p:attrNameLst>
                                          <p:attrName>ppt_y</p:attrName>
                                        </p:attrNameLst>
                                      </p:cBhvr>
                                      <p:tavLst>
                                        <p:tav tm="0">
                                          <p:val>
                                            <p:strVal val="0-#ppt_h/2"/>
                                          </p:val>
                                        </p:tav>
                                        <p:tav tm="100000">
                                          <p:val>
                                            <p:strVal val="#ppt_y"/>
                                          </p:val>
                                        </p:tav>
                                      </p:tavLst>
                                    </p:anim>
                                  </p:childTnLst>
                                </p:cTn>
                              </p:par>
                              <p:par>
                                <p:cTn id="339" presetID="19" presetClass="entr" presetSubtype="10" fill="hold" grpId="1" nodeType="withEffect">
                                  <p:stCondLst>
                                    <p:cond delay="0"/>
                                  </p:stCondLst>
                                  <p:childTnLst>
                                    <p:set>
                                      <p:cBhvr>
                                        <p:cTn id="340" dur="1" fill="hold">
                                          <p:stCondLst>
                                            <p:cond delay="0"/>
                                          </p:stCondLst>
                                        </p:cTn>
                                        <p:tgtEl>
                                          <p:spTgt spid="72"/>
                                        </p:tgtEl>
                                        <p:attrNameLst>
                                          <p:attrName>style.visibility</p:attrName>
                                        </p:attrNameLst>
                                      </p:cBhvr>
                                      <p:to>
                                        <p:strVal val="visible"/>
                                      </p:to>
                                    </p:set>
                                    <p:anim calcmode="lin" valueType="num">
                                      <p:cBhvr>
                                        <p:cTn id="341" dur="4000" fill="hold"/>
                                        <p:tgtEl>
                                          <p:spTgt spid="72"/>
                                        </p:tgtEl>
                                        <p:attrNameLst>
                                          <p:attrName>ppt_w</p:attrName>
                                        </p:attrNameLst>
                                      </p:cBhvr>
                                      <p:tavLst>
                                        <p:tav tm="0" fmla="#ppt_w*sin(2.5*pi*$)">
                                          <p:val>
                                            <p:fltVal val="0"/>
                                          </p:val>
                                        </p:tav>
                                        <p:tav tm="100000">
                                          <p:val>
                                            <p:fltVal val="1"/>
                                          </p:val>
                                        </p:tav>
                                      </p:tavLst>
                                    </p:anim>
                                    <p:anim calcmode="lin" valueType="num">
                                      <p:cBhvr>
                                        <p:cTn id="342" dur="4000" fill="hold"/>
                                        <p:tgtEl>
                                          <p:spTgt spid="72"/>
                                        </p:tgtEl>
                                        <p:attrNameLst>
                                          <p:attrName>ppt_h</p:attrName>
                                        </p:attrNameLst>
                                      </p:cBhvr>
                                      <p:tavLst>
                                        <p:tav tm="0">
                                          <p:val>
                                            <p:strVal val="#ppt_h"/>
                                          </p:val>
                                        </p:tav>
                                        <p:tav tm="100000">
                                          <p:val>
                                            <p:strVal val="#ppt_h"/>
                                          </p:val>
                                        </p:tav>
                                      </p:tavLst>
                                    </p:anim>
                                  </p:childTnLst>
                                </p:cTn>
                              </p:par>
                              <p:par>
                                <p:cTn id="343" presetID="2" presetClass="exit" presetSubtype="4" fill="hold" grpId="2" nodeType="withEffect">
                                  <p:stCondLst>
                                    <p:cond delay="0"/>
                                  </p:stCondLst>
                                  <p:childTnLst>
                                    <p:anim calcmode="lin" valueType="num">
                                      <p:cBhvr additive="base">
                                        <p:cTn id="344" dur="4500"/>
                                        <p:tgtEl>
                                          <p:spTgt spid="72"/>
                                        </p:tgtEl>
                                        <p:attrNameLst>
                                          <p:attrName>ppt_x</p:attrName>
                                        </p:attrNameLst>
                                      </p:cBhvr>
                                      <p:tavLst>
                                        <p:tav tm="0">
                                          <p:val>
                                            <p:strVal val="ppt_x"/>
                                          </p:val>
                                        </p:tav>
                                        <p:tav tm="100000">
                                          <p:val>
                                            <p:strVal val="ppt_x"/>
                                          </p:val>
                                        </p:tav>
                                      </p:tavLst>
                                    </p:anim>
                                    <p:anim calcmode="lin" valueType="num">
                                      <p:cBhvr additive="base">
                                        <p:cTn id="345" dur="4500"/>
                                        <p:tgtEl>
                                          <p:spTgt spid="72"/>
                                        </p:tgtEl>
                                        <p:attrNameLst>
                                          <p:attrName>ppt_y</p:attrName>
                                        </p:attrNameLst>
                                      </p:cBhvr>
                                      <p:tavLst>
                                        <p:tav tm="0">
                                          <p:val>
                                            <p:strVal val="ppt_y"/>
                                          </p:val>
                                        </p:tav>
                                        <p:tav tm="100000">
                                          <p:val>
                                            <p:strVal val="1+ppt_h/2"/>
                                          </p:val>
                                        </p:tav>
                                      </p:tavLst>
                                    </p:anim>
                                    <p:set>
                                      <p:cBhvr>
                                        <p:cTn id="346" dur="1" fill="hold">
                                          <p:stCondLst>
                                            <p:cond delay="4499"/>
                                          </p:stCondLst>
                                        </p:cTn>
                                        <p:tgtEl>
                                          <p:spTgt spid="72"/>
                                        </p:tgtEl>
                                        <p:attrNameLst>
                                          <p:attrName>style.visibility</p:attrName>
                                        </p:attrNameLst>
                                      </p:cBhvr>
                                      <p:to>
                                        <p:strVal val="hidden"/>
                                      </p:to>
                                    </p:set>
                                  </p:childTnLst>
                                </p:cTn>
                              </p:par>
                              <p:par>
                                <p:cTn id="347" presetID="3" presetClass="exit" presetSubtype="10" fill="hold" grpId="3" nodeType="withEffect">
                                  <p:stCondLst>
                                    <p:cond delay="0"/>
                                  </p:stCondLst>
                                  <p:childTnLst>
                                    <p:animEffect transition="out" filter="blinds(horizontal)">
                                      <p:cBhvr>
                                        <p:cTn id="348" dur="6000"/>
                                        <p:tgtEl>
                                          <p:spTgt spid="72"/>
                                        </p:tgtEl>
                                      </p:cBhvr>
                                    </p:animEffect>
                                    <p:set>
                                      <p:cBhvr>
                                        <p:cTn id="349" dur="1" fill="hold">
                                          <p:stCondLst>
                                            <p:cond delay="5999"/>
                                          </p:stCondLst>
                                        </p:cTn>
                                        <p:tgtEl>
                                          <p:spTgt spid="72"/>
                                        </p:tgtEl>
                                        <p:attrNameLst>
                                          <p:attrName>style.visibility</p:attrName>
                                        </p:attrNameLst>
                                      </p:cBhvr>
                                      <p:to>
                                        <p:strVal val="hidden"/>
                                      </p:to>
                                    </p:set>
                                  </p:childTnLst>
                                </p:cTn>
                              </p:par>
                              <p:par>
                                <p:cTn id="350" presetID="2" presetClass="entr" presetSubtype="1" fill="hold" grpId="0" nodeType="withEffect">
                                  <p:stCondLst>
                                    <p:cond delay="0"/>
                                  </p:stCondLst>
                                  <p:childTnLst>
                                    <p:set>
                                      <p:cBhvr>
                                        <p:cTn id="351" dur="1" fill="hold">
                                          <p:stCondLst>
                                            <p:cond delay="0"/>
                                          </p:stCondLst>
                                        </p:cTn>
                                        <p:tgtEl>
                                          <p:spTgt spid="74"/>
                                        </p:tgtEl>
                                        <p:attrNameLst>
                                          <p:attrName>style.visibility</p:attrName>
                                        </p:attrNameLst>
                                      </p:cBhvr>
                                      <p:to>
                                        <p:strVal val="visible"/>
                                      </p:to>
                                    </p:set>
                                    <p:anim calcmode="lin" valueType="num">
                                      <p:cBhvr additive="base">
                                        <p:cTn id="352" dur="4000" fill="hold"/>
                                        <p:tgtEl>
                                          <p:spTgt spid="74"/>
                                        </p:tgtEl>
                                        <p:attrNameLst>
                                          <p:attrName>ppt_x</p:attrName>
                                        </p:attrNameLst>
                                      </p:cBhvr>
                                      <p:tavLst>
                                        <p:tav tm="0">
                                          <p:val>
                                            <p:strVal val="#ppt_x"/>
                                          </p:val>
                                        </p:tav>
                                        <p:tav tm="100000">
                                          <p:val>
                                            <p:strVal val="#ppt_x"/>
                                          </p:val>
                                        </p:tav>
                                      </p:tavLst>
                                    </p:anim>
                                    <p:anim calcmode="lin" valueType="num">
                                      <p:cBhvr additive="base">
                                        <p:cTn id="353" dur="4000" fill="hold"/>
                                        <p:tgtEl>
                                          <p:spTgt spid="74"/>
                                        </p:tgtEl>
                                        <p:attrNameLst>
                                          <p:attrName>ppt_y</p:attrName>
                                        </p:attrNameLst>
                                      </p:cBhvr>
                                      <p:tavLst>
                                        <p:tav tm="0">
                                          <p:val>
                                            <p:strVal val="0-#ppt_h/2"/>
                                          </p:val>
                                        </p:tav>
                                        <p:tav tm="100000">
                                          <p:val>
                                            <p:strVal val="#ppt_y"/>
                                          </p:val>
                                        </p:tav>
                                      </p:tavLst>
                                    </p:anim>
                                  </p:childTnLst>
                                </p:cTn>
                              </p:par>
                              <p:par>
                                <p:cTn id="354" presetID="19" presetClass="entr" presetSubtype="10" fill="hold" grpId="1" nodeType="withEffect">
                                  <p:stCondLst>
                                    <p:cond delay="0"/>
                                  </p:stCondLst>
                                  <p:childTnLst>
                                    <p:set>
                                      <p:cBhvr>
                                        <p:cTn id="355" dur="1" fill="hold">
                                          <p:stCondLst>
                                            <p:cond delay="0"/>
                                          </p:stCondLst>
                                        </p:cTn>
                                        <p:tgtEl>
                                          <p:spTgt spid="74"/>
                                        </p:tgtEl>
                                        <p:attrNameLst>
                                          <p:attrName>style.visibility</p:attrName>
                                        </p:attrNameLst>
                                      </p:cBhvr>
                                      <p:to>
                                        <p:strVal val="visible"/>
                                      </p:to>
                                    </p:set>
                                    <p:anim calcmode="lin" valueType="num">
                                      <p:cBhvr>
                                        <p:cTn id="356" dur="4000" fill="hold"/>
                                        <p:tgtEl>
                                          <p:spTgt spid="74"/>
                                        </p:tgtEl>
                                        <p:attrNameLst>
                                          <p:attrName>ppt_w</p:attrName>
                                        </p:attrNameLst>
                                      </p:cBhvr>
                                      <p:tavLst>
                                        <p:tav tm="0" fmla="#ppt_w*sin(2.5*pi*$)">
                                          <p:val>
                                            <p:fltVal val="0"/>
                                          </p:val>
                                        </p:tav>
                                        <p:tav tm="100000">
                                          <p:val>
                                            <p:fltVal val="1"/>
                                          </p:val>
                                        </p:tav>
                                      </p:tavLst>
                                    </p:anim>
                                    <p:anim calcmode="lin" valueType="num">
                                      <p:cBhvr>
                                        <p:cTn id="357" dur="4000" fill="hold"/>
                                        <p:tgtEl>
                                          <p:spTgt spid="74"/>
                                        </p:tgtEl>
                                        <p:attrNameLst>
                                          <p:attrName>ppt_h</p:attrName>
                                        </p:attrNameLst>
                                      </p:cBhvr>
                                      <p:tavLst>
                                        <p:tav tm="0">
                                          <p:val>
                                            <p:strVal val="#ppt_h"/>
                                          </p:val>
                                        </p:tav>
                                        <p:tav tm="100000">
                                          <p:val>
                                            <p:strVal val="#ppt_h"/>
                                          </p:val>
                                        </p:tav>
                                      </p:tavLst>
                                    </p:anim>
                                  </p:childTnLst>
                                </p:cTn>
                              </p:par>
                              <p:par>
                                <p:cTn id="358" presetID="2" presetClass="exit" presetSubtype="4" fill="hold" grpId="2" nodeType="withEffect">
                                  <p:stCondLst>
                                    <p:cond delay="0"/>
                                  </p:stCondLst>
                                  <p:childTnLst>
                                    <p:anim calcmode="lin" valueType="num">
                                      <p:cBhvr additive="base">
                                        <p:cTn id="359" dur="4500"/>
                                        <p:tgtEl>
                                          <p:spTgt spid="74"/>
                                        </p:tgtEl>
                                        <p:attrNameLst>
                                          <p:attrName>ppt_x</p:attrName>
                                        </p:attrNameLst>
                                      </p:cBhvr>
                                      <p:tavLst>
                                        <p:tav tm="0">
                                          <p:val>
                                            <p:strVal val="ppt_x"/>
                                          </p:val>
                                        </p:tav>
                                        <p:tav tm="100000">
                                          <p:val>
                                            <p:strVal val="ppt_x"/>
                                          </p:val>
                                        </p:tav>
                                      </p:tavLst>
                                    </p:anim>
                                    <p:anim calcmode="lin" valueType="num">
                                      <p:cBhvr additive="base">
                                        <p:cTn id="360" dur="4500"/>
                                        <p:tgtEl>
                                          <p:spTgt spid="74"/>
                                        </p:tgtEl>
                                        <p:attrNameLst>
                                          <p:attrName>ppt_y</p:attrName>
                                        </p:attrNameLst>
                                      </p:cBhvr>
                                      <p:tavLst>
                                        <p:tav tm="0">
                                          <p:val>
                                            <p:strVal val="ppt_y"/>
                                          </p:val>
                                        </p:tav>
                                        <p:tav tm="100000">
                                          <p:val>
                                            <p:strVal val="1+ppt_h/2"/>
                                          </p:val>
                                        </p:tav>
                                      </p:tavLst>
                                    </p:anim>
                                    <p:set>
                                      <p:cBhvr>
                                        <p:cTn id="361" dur="1" fill="hold">
                                          <p:stCondLst>
                                            <p:cond delay="4499"/>
                                          </p:stCondLst>
                                        </p:cTn>
                                        <p:tgtEl>
                                          <p:spTgt spid="74"/>
                                        </p:tgtEl>
                                        <p:attrNameLst>
                                          <p:attrName>style.visibility</p:attrName>
                                        </p:attrNameLst>
                                      </p:cBhvr>
                                      <p:to>
                                        <p:strVal val="hidden"/>
                                      </p:to>
                                    </p:set>
                                  </p:childTnLst>
                                </p:cTn>
                              </p:par>
                              <p:par>
                                <p:cTn id="362" presetID="3" presetClass="exit" presetSubtype="10" fill="hold" grpId="3" nodeType="withEffect">
                                  <p:stCondLst>
                                    <p:cond delay="0"/>
                                  </p:stCondLst>
                                  <p:childTnLst>
                                    <p:animEffect transition="out" filter="blinds(horizontal)">
                                      <p:cBhvr>
                                        <p:cTn id="363" dur="6000"/>
                                        <p:tgtEl>
                                          <p:spTgt spid="74"/>
                                        </p:tgtEl>
                                      </p:cBhvr>
                                    </p:animEffect>
                                    <p:set>
                                      <p:cBhvr>
                                        <p:cTn id="364" dur="1" fill="hold">
                                          <p:stCondLst>
                                            <p:cond delay="5999"/>
                                          </p:stCondLst>
                                        </p:cTn>
                                        <p:tgtEl>
                                          <p:spTgt spid="74"/>
                                        </p:tgtEl>
                                        <p:attrNameLst>
                                          <p:attrName>style.visibility</p:attrName>
                                        </p:attrNameLst>
                                      </p:cBhvr>
                                      <p:to>
                                        <p:strVal val="hidden"/>
                                      </p:to>
                                    </p:set>
                                  </p:childTnLst>
                                </p:cTn>
                              </p:par>
                              <p:par>
                                <p:cTn id="365" presetID="2" presetClass="entr" presetSubtype="1" fill="hold" grpId="0" nodeType="withEffect">
                                  <p:stCondLst>
                                    <p:cond delay="0"/>
                                  </p:stCondLst>
                                  <p:childTnLst>
                                    <p:set>
                                      <p:cBhvr>
                                        <p:cTn id="366" dur="1" fill="hold">
                                          <p:stCondLst>
                                            <p:cond delay="0"/>
                                          </p:stCondLst>
                                        </p:cTn>
                                        <p:tgtEl>
                                          <p:spTgt spid="79"/>
                                        </p:tgtEl>
                                        <p:attrNameLst>
                                          <p:attrName>style.visibility</p:attrName>
                                        </p:attrNameLst>
                                      </p:cBhvr>
                                      <p:to>
                                        <p:strVal val="visible"/>
                                      </p:to>
                                    </p:set>
                                    <p:anim calcmode="lin" valueType="num">
                                      <p:cBhvr additive="base">
                                        <p:cTn id="367" dur="4000" fill="hold"/>
                                        <p:tgtEl>
                                          <p:spTgt spid="79"/>
                                        </p:tgtEl>
                                        <p:attrNameLst>
                                          <p:attrName>ppt_x</p:attrName>
                                        </p:attrNameLst>
                                      </p:cBhvr>
                                      <p:tavLst>
                                        <p:tav tm="0">
                                          <p:val>
                                            <p:strVal val="#ppt_x"/>
                                          </p:val>
                                        </p:tav>
                                        <p:tav tm="100000">
                                          <p:val>
                                            <p:strVal val="#ppt_x"/>
                                          </p:val>
                                        </p:tav>
                                      </p:tavLst>
                                    </p:anim>
                                    <p:anim calcmode="lin" valueType="num">
                                      <p:cBhvr additive="base">
                                        <p:cTn id="368" dur="4000" fill="hold"/>
                                        <p:tgtEl>
                                          <p:spTgt spid="79"/>
                                        </p:tgtEl>
                                        <p:attrNameLst>
                                          <p:attrName>ppt_y</p:attrName>
                                        </p:attrNameLst>
                                      </p:cBhvr>
                                      <p:tavLst>
                                        <p:tav tm="0">
                                          <p:val>
                                            <p:strVal val="0-#ppt_h/2"/>
                                          </p:val>
                                        </p:tav>
                                        <p:tav tm="100000">
                                          <p:val>
                                            <p:strVal val="#ppt_y"/>
                                          </p:val>
                                        </p:tav>
                                      </p:tavLst>
                                    </p:anim>
                                  </p:childTnLst>
                                </p:cTn>
                              </p:par>
                              <p:par>
                                <p:cTn id="369" presetID="19" presetClass="entr" presetSubtype="10" fill="hold" grpId="1" nodeType="withEffect">
                                  <p:stCondLst>
                                    <p:cond delay="0"/>
                                  </p:stCondLst>
                                  <p:childTnLst>
                                    <p:set>
                                      <p:cBhvr>
                                        <p:cTn id="370" dur="1" fill="hold">
                                          <p:stCondLst>
                                            <p:cond delay="0"/>
                                          </p:stCondLst>
                                        </p:cTn>
                                        <p:tgtEl>
                                          <p:spTgt spid="79"/>
                                        </p:tgtEl>
                                        <p:attrNameLst>
                                          <p:attrName>style.visibility</p:attrName>
                                        </p:attrNameLst>
                                      </p:cBhvr>
                                      <p:to>
                                        <p:strVal val="visible"/>
                                      </p:to>
                                    </p:set>
                                    <p:anim calcmode="lin" valueType="num">
                                      <p:cBhvr>
                                        <p:cTn id="371" dur="4000" fill="hold"/>
                                        <p:tgtEl>
                                          <p:spTgt spid="79"/>
                                        </p:tgtEl>
                                        <p:attrNameLst>
                                          <p:attrName>ppt_w</p:attrName>
                                        </p:attrNameLst>
                                      </p:cBhvr>
                                      <p:tavLst>
                                        <p:tav tm="0" fmla="#ppt_w*sin(2.5*pi*$)">
                                          <p:val>
                                            <p:fltVal val="0"/>
                                          </p:val>
                                        </p:tav>
                                        <p:tav tm="100000">
                                          <p:val>
                                            <p:fltVal val="1"/>
                                          </p:val>
                                        </p:tav>
                                      </p:tavLst>
                                    </p:anim>
                                    <p:anim calcmode="lin" valueType="num">
                                      <p:cBhvr>
                                        <p:cTn id="372" dur="4000" fill="hold"/>
                                        <p:tgtEl>
                                          <p:spTgt spid="79"/>
                                        </p:tgtEl>
                                        <p:attrNameLst>
                                          <p:attrName>ppt_h</p:attrName>
                                        </p:attrNameLst>
                                      </p:cBhvr>
                                      <p:tavLst>
                                        <p:tav tm="0">
                                          <p:val>
                                            <p:strVal val="#ppt_h"/>
                                          </p:val>
                                        </p:tav>
                                        <p:tav tm="100000">
                                          <p:val>
                                            <p:strVal val="#ppt_h"/>
                                          </p:val>
                                        </p:tav>
                                      </p:tavLst>
                                    </p:anim>
                                  </p:childTnLst>
                                </p:cTn>
                              </p:par>
                              <p:par>
                                <p:cTn id="373" presetID="2" presetClass="exit" presetSubtype="4" fill="hold" grpId="2" nodeType="withEffect">
                                  <p:stCondLst>
                                    <p:cond delay="0"/>
                                  </p:stCondLst>
                                  <p:childTnLst>
                                    <p:anim calcmode="lin" valueType="num">
                                      <p:cBhvr additive="base">
                                        <p:cTn id="374" dur="4500"/>
                                        <p:tgtEl>
                                          <p:spTgt spid="79"/>
                                        </p:tgtEl>
                                        <p:attrNameLst>
                                          <p:attrName>ppt_x</p:attrName>
                                        </p:attrNameLst>
                                      </p:cBhvr>
                                      <p:tavLst>
                                        <p:tav tm="0">
                                          <p:val>
                                            <p:strVal val="ppt_x"/>
                                          </p:val>
                                        </p:tav>
                                        <p:tav tm="100000">
                                          <p:val>
                                            <p:strVal val="ppt_x"/>
                                          </p:val>
                                        </p:tav>
                                      </p:tavLst>
                                    </p:anim>
                                    <p:anim calcmode="lin" valueType="num">
                                      <p:cBhvr additive="base">
                                        <p:cTn id="375" dur="4500"/>
                                        <p:tgtEl>
                                          <p:spTgt spid="79"/>
                                        </p:tgtEl>
                                        <p:attrNameLst>
                                          <p:attrName>ppt_y</p:attrName>
                                        </p:attrNameLst>
                                      </p:cBhvr>
                                      <p:tavLst>
                                        <p:tav tm="0">
                                          <p:val>
                                            <p:strVal val="ppt_y"/>
                                          </p:val>
                                        </p:tav>
                                        <p:tav tm="100000">
                                          <p:val>
                                            <p:strVal val="1+ppt_h/2"/>
                                          </p:val>
                                        </p:tav>
                                      </p:tavLst>
                                    </p:anim>
                                    <p:set>
                                      <p:cBhvr>
                                        <p:cTn id="376" dur="1" fill="hold">
                                          <p:stCondLst>
                                            <p:cond delay="4499"/>
                                          </p:stCondLst>
                                        </p:cTn>
                                        <p:tgtEl>
                                          <p:spTgt spid="79"/>
                                        </p:tgtEl>
                                        <p:attrNameLst>
                                          <p:attrName>style.visibility</p:attrName>
                                        </p:attrNameLst>
                                      </p:cBhvr>
                                      <p:to>
                                        <p:strVal val="hidden"/>
                                      </p:to>
                                    </p:set>
                                  </p:childTnLst>
                                </p:cTn>
                              </p:par>
                              <p:par>
                                <p:cTn id="377" presetID="3" presetClass="exit" presetSubtype="10" fill="hold" grpId="3" nodeType="withEffect">
                                  <p:stCondLst>
                                    <p:cond delay="0"/>
                                  </p:stCondLst>
                                  <p:childTnLst>
                                    <p:animEffect transition="out" filter="blinds(horizontal)">
                                      <p:cBhvr>
                                        <p:cTn id="378" dur="6000"/>
                                        <p:tgtEl>
                                          <p:spTgt spid="79"/>
                                        </p:tgtEl>
                                      </p:cBhvr>
                                    </p:animEffect>
                                    <p:set>
                                      <p:cBhvr>
                                        <p:cTn id="379" dur="1" fill="hold">
                                          <p:stCondLst>
                                            <p:cond delay="5999"/>
                                          </p:stCondLst>
                                        </p:cTn>
                                        <p:tgtEl>
                                          <p:spTgt spid="79"/>
                                        </p:tgtEl>
                                        <p:attrNameLst>
                                          <p:attrName>style.visibility</p:attrName>
                                        </p:attrNameLst>
                                      </p:cBhvr>
                                      <p:to>
                                        <p:strVal val="hidden"/>
                                      </p:to>
                                    </p:set>
                                  </p:childTnLst>
                                </p:cTn>
                              </p:par>
                              <p:par>
                                <p:cTn id="380" presetID="2" presetClass="entr" presetSubtype="1" fill="hold" grpId="0" nodeType="withEffect">
                                  <p:stCondLst>
                                    <p:cond delay="0"/>
                                  </p:stCondLst>
                                  <p:childTnLst>
                                    <p:set>
                                      <p:cBhvr>
                                        <p:cTn id="381" dur="1" fill="hold">
                                          <p:stCondLst>
                                            <p:cond delay="0"/>
                                          </p:stCondLst>
                                        </p:cTn>
                                        <p:tgtEl>
                                          <p:spTgt spid="78"/>
                                        </p:tgtEl>
                                        <p:attrNameLst>
                                          <p:attrName>style.visibility</p:attrName>
                                        </p:attrNameLst>
                                      </p:cBhvr>
                                      <p:to>
                                        <p:strVal val="visible"/>
                                      </p:to>
                                    </p:set>
                                    <p:anim calcmode="lin" valueType="num">
                                      <p:cBhvr additive="base">
                                        <p:cTn id="382" dur="4000" fill="hold"/>
                                        <p:tgtEl>
                                          <p:spTgt spid="78"/>
                                        </p:tgtEl>
                                        <p:attrNameLst>
                                          <p:attrName>ppt_x</p:attrName>
                                        </p:attrNameLst>
                                      </p:cBhvr>
                                      <p:tavLst>
                                        <p:tav tm="0">
                                          <p:val>
                                            <p:strVal val="#ppt_x"/>
                                          </p:val>
                                        </p:tav>
                                        <p:tav tm="100000">
                                          <p:val>
                                            <p:strVal val="#ppt_x"/>
                                          </p:val>
                                        </p:tav>
                                      </p:tavLst>
                                    </p:anim>
                                    <p:anim calcmode="lin" valueType="num">
                                      <p:cBhvr additive="base">
                                        <p:cTn id="383" dur="4000" fill="hold"/>
                                        <p:tgtEl>
                                          <p:spTgt spid="78"/>
                                        </p:tgtEl>
                                        <p:attrNameLst>
                                          <p:attrName>ppt_y</p:attrName>
                                        </p:attrNameLst>
                                      </p:cBhvr>
                                      <p:tavLst>
                                        <p:tav tm="0">
                                          <p:val>
                                            <p:strVal val="0-#ppt_h/2"/>
                                          </p:val>
                                        </p:tav>
                                        <p:tav tm="100000">
                                          <p:val>
                                            <p:strVal val="#ppt_y"/>
                                          </p:val>
                                        </p:tav>
                                      </p:tavLst>
                                    </p:anim>
                                  </p:childTnLst>
                                </p:cTn>
                              </p:par>
                              <p:par>
                                <p:cTn id="384" presetID="19" presetClass="entr" presetSubtype="10" fill="hold" grpId="1" nodeType="withEffect">
                                  <p:stCondLst>
                                    <p:cond delay="0"/>
                                  </p:stCondLst>
                                  <p:childTnLst>
                                    <p:set>
                                      <p:cBhvr>
                                        <p:cTn id="385" dur="1" fill="hold">
                                          <p:stCondLst>
                                            <p:cond delay="0"/>
                                          </p:stCondLst>
                                        </p:cTn>
                                        <p:tgtEl>
                                          <p:spTgt spid="78"/>
                                        </p:tgtEl>
                                        <p:attrNameLst>
                                          <p:attrName>style.visibility</p:attrName>
                                        </p:attrNameLst>
                                      </p:cBhvr>
                                      <p:to>
                                        <p:strVal val="visible"/>
                                      </p:to>
                                    </p:set>
                                    <p:anim calcmode="lin" valueType="num">
                                      <p:cBhvr>
                                        <p:cTn id="386" dur="4000" fill="hold"/>
                                        <p:tgtEl>
                                          <p:spTgt spid="78"/>
                                        </p:tgtEl>
                                        <p:attrNameLst>
                                          <p:attrName>ppt_w</p:attrName>
                                        </p:attrNameLst>
                                      </p:cBhvr>
                                      <p:tavLst>
                                        <p:tav tm="0" fmla="#ppt_w*sin(2.5*pi*$)">
                                          <p:val>
                                            <p:fltVal val="0"/>
                                          </p:val>
                                        </p:tav>
                                        <p:tav tm="100000">
                                          <p:val>
                                            <p:fltVal val="1"/>
                                          </p:val>
                                        </p:tav>
                                      </p:tavLst>
                                    </p:anim>
                                    <p:anim calcmode="lin" valueType="num">
                                      <p:cBhvr>
                                        <p:cTn id="387" dur="4000" fill="hold"/>
                                        <p:tgtEl>
                                          <p:spTgt spid="78"/>
                                        </p:tgtEl>
                                        <p:attrNameLst>
                                          <p:attrName>ppt_h</p:attrName>
                                        </p:attrNameLst>
                                      </p:cBhvr>
                                      <p:tavLst>
                                        <p:tav tm="0">
                                          <p:val>
                                            <p:strVal val="#ppt_h"/>
                                          </p:val>
                                        </p:tav>
                                        <p:tav tm="100000">
                                          <p:val>
                                            <p:strVal val="#ppt_h"/>
                                          </p:val>
                                        </p:tav>
                                      </p:tavLst>
                                    </p:anim>
                                  </p:childTnLst>
                                </p:cTn>
                              </p:par>
                              <p:par>
                                <p:cTn id="388" presetID="2" presetClass="exit" presetSubtype="4" fill="hold" grpId="2" nodeType="withEffect">
                                  <p:stCondLst>
                                    <p:cond delay="0"/>
                                  </p:stCondLst>
                                  <p:childTnLst>
                                    <p:anim calcmode="lin" valueType="num">
                                      <p:cBhvr additive="base">
                                        <p:cTn id="389" dur="4500"/>
                                        <p:tgtEl>
                                          <p:spTgt spid="78"/>
                                        </p:tgtEl>
                                        <p:attrNameLst>
                                          <p:attrName>ppt_x</p:attrName>
                                        </p:attrNameLst>
                                      </p:cBhvr>
                                      <p:tavLst>
                                        <p:tav tm="0">
                                          <p:val>
                                            <p:strVal val="ppt_x"/>
                                          </p:val>
                                        </p:tav>
                                        <p:tav tm="100000">
                                          <p:val>
                                            <p:strVal val="ppt_x"/>
                                          </p:val>
                                        </p:tav>
                                      </p:tavLst>
                                    </p:anim>
                                    <p:anim calcmode="lin" valueType="num">
                                      <p:cBhvr additive="base">
                                        <p:cTn id="390" dur="4500"/>
                                        <p:tgtEl>
                                          <p:spTgt spid="78"/>
                                        </p:tgtEl>
                                        <p:attrNameLst>
                                          <p:attrName>ppt_y</p:attrName>
                                        </p:attrNameLst>
                                      </p:cBhvr>
                                      <p:tavLst>
                                        <p:tav tm="0">
                                          <p:val>
                                            <p:strVal val="ppt_y"/>
                                          </p:val>
                                        </p:tav>
                                        <p:tav tm="100000">
                                          <p:val>
                                            <p:strVal val="1+ppt_h/2"/>
                                          </p:val>
                                        </p:tav>
                                      </p:tavLst>
                                    </p:anim>
                                    <p:set>
                                      <p:cBhvr>
                                        <p:cTn id="391" dur="1" fill="hold">
                                          <p:stCondLst>
                                            <p:cond delay="4499"/>
                                          </p:stCondLst>
                                        </p:cTn>
                                        <p:tgtEl>
                                          <p:spTgt spid="78"/>
                                        </p:tgtEl>
                                        <p:attrNameLst>
                                          <p:attrName>style.visibility</p:attrName>
                                        </p:attrNameLst>
                                      </p:cBhvr>
                                      <p:to>
                                        <p:strVal val="hidden"/>
                                      </p:to>
                                    </p:set>
                                  </p:childTnLst>
                                </p:cTn>
                              </p:par>
                              <p:par>
                                <p:cTn id="392" presetID="3" presetClass="exit" presetSubtype="10" fill="hold" grpId="3" nodeType="withEffect">
                                  <p:stCondLst>
                                    <p:cond delay="0"/>
                                  </p:stCondLst>
                                  <p:childTnLst>
                                    <p:animEffect transition="out" filter="blinds(horizontal)">
                                      <p:cBhvr>
                                        <p:cTn id="393" dur="6000"/>
                                        <p:tgtEl>
                                          <p:spTgt spid="78"/>
                                        </p:tgtEl>
                                      </p:cBhvr>
                                    </p:animEffect>
                                    <p:set>
                                      <p:cBhvr>
                                        <p:cTn id="394" dur="1" fill="hold">
                                          <p:stCondLst>
                                            <p:cond delay="5999"/>
                                          </p:stCondLst>
                                        </p:cTn>
                                        <p:tgtEl>
                                          <p:spTgt spid="78"/>
                                        </p:tgtEl>
                                        <p:attrNameLst>
                                          <p:attrName>style.visibility</p:attrName>
                                        </p:attrNameLst>
                                      </p:cBhvr>
                                      <p:to>
                                        <p:strVal val="hidden"/>
                                      </p:to>
                                    </p:set>
                                  </p:childTnLst>
                                </p:cTn>
                              </p:par>
                              <p:par>
                                <p:cTn id="395" presetID="2" presetClass="entr" presetSubtype="1" fill="hold" grpId="0" nodeType="withEffect">
                                  <p:stCondLst>
                                    <p:cond delay="0"/>
                                  </p:stCondLst>
                                  <p:childTnLst>
                                    <p:set>
                                      <p:cBhvr>
                                        <p:cTn id="396" dur="1" fill="hold">
                                          <p:stCondLst>
                                            <p:cond delay="0"/>
                                          </p:stCondLst>
                                        </p:cTn>
                                        <p:tgtEl>
                                          <p:spTgt spid="80"/>
                                        </p:tgtEl>
                                        <p:attrNameLst>
                                          <p:attrName>style.visibility</p:attrName>
                                        </p:attrNameLst>
                                      </p:cBhvr>
                                      <p:to>
                                        <p:strVal val="visible"/>
                                      </p:to>
                                    </p:set>
                                    <p:anim calcmode="lin" valueType="num">
                                      <p:cBhvr additive="base">
                                        <p:cTn id="397" dur="4000" fill="hold"/>
                                        <p:tgtEl>
                                          <p:spTgt spid="80"/>
                                        </p:tgtEl>
                                        <p:attrNameLst>
                                          <p:attrName>ppt_x</p:attrName>
                                        </p:attrNameLst>
                                      </p:cBhvr>
                                      <p:tavLst>
                                        <p:tav tm="0">
                                          <p:val>
                                            <p:strVal val="#ppt_x"/>
                                          </p:val>
                                        </p:tav>
                                        <p:tav tm="100000">
                                          <p:val>
                                            <p:strVal val="#ppt_x"/>
                                          </p:val>
                                        </p:tav>
                                      </p:tavLst>
                                    </p:anim>
                                    <p:anim calcmode="lin" valueType="num">
                                      <p:cBhvr additive="base">
                                        <p:cTn id="398" dur="4000" fill="hold"/>
                                        <p:tgtEl>
                                          <p:spTgt spid="80"/>
                                        </p:tgtEl>
                                        <p:attrNameLst>
                                          <p:attrName>ppt_y</p:attrName>
                                        </p:attrNameLst>
                                      </p:cBhvr>
                                      <p:tavLst>
                                        <p:tav tm="0">
                                          <p:val>
                                            <p:strVal val="0-#ppt_h/2"/>
                                          </p:val>
                                        </p:tav>
                                        <p:tav tm="100000">
                                          <p:val>
                                            <p:strVal val="#ppt_y"/>
                                          </p:val>
                                        </p:tav>
                                      </p:tavLst>
                                    </p:anim>
                                  </p:childTnLst>
                                </p:cTn>
                              </p:par>
                              <p:par>
                                <p:cTn id="399" presetID="19" presetClass="entr" presetSubtype="10" fill="hold" grpId="1" nodeType="withEffect">
                                  <p:stCondLst>
                                    <p:cond delay="0"/>
                                  </p:stCondLst>
                                  <p:childTnLst>
                                    <p:set>
                                      <p:cBhvr>
                                        <p:cTn id="400" dur="1" fill="hold">
                                          <p:stCondLst>
                                            <p:cond delay="0"/>
                                          </p:stCondLst>
                                        </p:cTn>
                                        <p:tgtEl>
                                          <p:spTgt spid="80"/>
                                        </p:tgtEl>
                                        <p:attrNameLst>
                                          <p:attrName>style.visibility</p:attrName>
                                        </p:attrNameLst>
                                      </p:cBhvr>
                                      <p:to>
                                        <p:strVal val="visible"/>
                                      </p:to>
                                    </p:set>
                                    <p:anim calcmode="lin" valueType="num">
                                      <p:cBhvr>
                                        <p:cTn id="401" dur="4000" fill="hold"/>
                                        <p:tgtEl>
                                          <p:spTgt spid="80"/>
                                        </p:tgtEl>
                                        <p:attrNameLst>
                                          <p:attrName>ppt_w</p:attrName>
                                        </p:attrNameLst>
                                      </p:cBhvr>
                                      <p:tavLst>
                                        <p:tav tm="0" fmla="#ppt_w*sin(2.5*pi*$)">
                                          <p:val>
                                            <p:fltVal val="0"/>
                                          </p:val>
                                        </p:tav>
                                        <p:tav tm="100000">
                                          <p:val>
                                            <p:fltVal val="1"/>
                                          </p:val>
                                        </p:tav>
                                      </p:tavLst>
                                    </p:anim>
                                    <p:anim calcmode="lin" valueType="num">
                                      <p:cBhvr>
                                        <p:cTn id="402" dur="4000" fill="hold"/>
                                        <p:tgtEl>
                                          <p:spTgt spid="80"/>
                                        </p:tgtEl>
                                        <p:attrNameLst>
                                          <p:attrName>ppt_h</p:attrName>
                                        </p:attrNameLst>
                                      </p:cBhvr>
                                      <p:tavLst>
                                        <p:tav tm="0">
                                          <p:val>
                                            <p:strVal val="#ppt_h"/>
                                          </p:val>
                                        </p:tav>
                                        <p:tav tm="100000">
                                          <p:val>
                                            <p:strVal val="#ppt_h"/>
                                          </p:val>
                                        </p:tav>
                                      </p:tavLst>
                                    </p:anim>
                                  </p:childTnLst>
                                </p:cTn>
                              </p:par>
                              <p:par>
                                <p:cTn id="403" presetID="2" presetClass="exit" presetSubtype="4" fill="hold" grpId="2" nodeType="withEffect">
                                  <p:stCondLst>
                                    <p:cond delay="0"/>
                                  </p:stCondLst>
                                  <p:childTnLst>
                                    <p:anim calcmode="lin" valueType="num">
                                      <p:cBhvr additive="base">
                                        <p:cTn id="404" dur="4500"/>
                                        <p:tgtEl>
                                          <p:spTgt spid="80"/>
                                        </p:tgtEl>
                                        <p:attrNameLst>
                                          <p:attrName>ppt_x</p:attrName>
                                        </p:attrNameLst>
                                      </p:cBhvr>
                                      <p:tavLst>
                                        <p:tav tm="0">
                                          <p:val>
                                            <p:strVal val="ppt_x"/>
                                          </p:val>
                                        </p:tav>
                                        <p:tav tm="100000">
                                          <p:val>
                                            <p:strVal val="ppt_x"/>
                                          </p:val>
                                        </p:tav>
                                      </p:tavLst>
                                    </p:anim>
                                    <p:anim calcmode="lin" valueType="num">
                                      <p:cBhvr additive="base">
                                        <p:cTn id="405" dur="4500"/>
                                        <p:tgtEl>
                                          <p:spTgt spid="80"/>
                                        </p:tgtEl>
                                        <p:attrNameLst>
                                          <p:attrName>ppt_y</p:attrName>
                                        </p:attrNameLst>
                                      </p:cBhvr>
                                      <p:tavLst>
                                        <p:tav tm="0">
                                          <p:val>
                                            <p:strVal val="ppt_y"/>
                                          </p:val>
                                        </p:tav>
                                        <p:tav tm="100000">
                                          <p:val>
                                            <p:strVal val="1+ppt_h/2"/>
                                          </p:val>
                                        </p:tav>
                                      </p:tavLst>
                                    </p:anim>
                                    <p:set>
                                      <p:cBhvr>
                                        <p:cTn id="406" dur="1" fill="hold">
                                          <p:stCondLst>
                                            <p:cond delay="4499"/>
                                          </p:stCondLst>
                                        </p:cTn>
                                        <p:tgtEl>
                                          <p:spTgt spid="80"/>
                                        </p:tgtEl>
                                        <p:attrNameLst>
                                          <p:attrName>style.visibility</p:attrName>
                                        </p:attrNameLst>
                                      </p:cBhvr>
                                      <p:to>
                                        <p:strVal val="hidden"/>
                                      </p:to>
                                    </p:set>
                                  </p:childTnLst>
                                </p:cTn>
                              </p:par>
                              <p:par>
                                <p:cTn id="407" presetID="3" presetClass="exit" presetSubtype="10" fill="hold" grpId="3" nodeType="withEffect">
                                  <p:stCondLst>
                                    <p:cond delay="0"/>
                                  </p:stCondLst>
                                  <p:childTnLst>
                                    <p:animEffect transition="out" filter="blinds(horizontal)">
                                      <p:cBhvr>
                                        <p:cTn id="408" dur="6000"/>
                                        <p:tgtEl>
                                          <p:spTgt spid="80"/>
                                        </p:tgtEl>
                                      </p:cBhvr>
                                    </p:animEffect>
                                    <p:set>
                                      <p:cBhvr>
                                        <p:cTn id="409" dur="1" fill="hold">
                                          <p:stCondLst>
                                            <p:cond delay="5999"/>
                                          </p:stCondLst>
                                        </p:cTn>
                                        <p:tgtEl>
                                          <p:spTgt spid="80"/>
                                        </p:tgtEl>
                                        <p:attrNameLst>
                                          <p:attrName>style.visibility</p:attrName>
                                        </p:attrNameLst>
                                      </p:cBhvr>
                                      <p:to>
                                        <p:strVal val="hidden"/>
                                      </p:to>
                                    </p:set>
                                  </p:childTnLst>
                                </p:cTn>
                              </p:par>
                              <p:par>
                                <p:cTn id="410" presetID="2" presetClass="entr" presetSubtype="1" fill="hold" grpId="0" nodeType="withEffect">
                                  <p:stCondLst>
                                    <p:cond delay="0"/>
                                  </p:stCondLst>
                                  <p:childTnLst>
                                    <p:set>
                                      <p:cBhvr>
                                        <p:cTn id="411" dur="1" fill="hold">
                                          <p:stCondLst>
                                            <p:cond delay="0"/>
                                          </p:stCondLst>
                                        </p:cTn>
                                        <p:tgtEl>
                                          <p:spTgt spid="67"/>
                                        </p:tgtEl>
                                        <p:attrNameLst>
                                          <p:attrName>style.visibility</p:attrName>
                                        </p:attrNameLst>
                                      </p:cBhvr>
                                      <p:to>
                                        <p:strVal val="visible"/>
                                      </p:to>
                                    </p:set>
                                    <p:anim calcmode="lin" valueType="num">
                                      <p:cBhvr additive="base">
                                        <p:cTn id="412" dur="4000" fill="hold"/>
                                        <p:tgtEl>
                                          <p:spTgt spid="67"/>
                                        </p:tgtEl>
                                        <p:attrNameLst>
                                          <p:attrName>ppt_x</p:attrName>
                                        </p:attrNameLst>
                                      </p:cBhvr>
                                      <p:tavLst>
                                        <p:tav tm="0">
                                          <p:val>
                                            <p:strVal val="#ppt_x"/>
                                          </p:val>
                                        </p:tav>
                                        <p:tav tm="100000">
                                          <p:val>
                                            <p:strVal val="#ppt_x"/>
                                          </p:val>
                                        </p:tav>
                                      </p:tavLst>
                                    </p:anim>
                                    <p:anim calcmode="lin" valueType="num">
                                      <p:cBhvr additive="base">
                                        <p:cTn id="413" dur="4000" fill="hold"/>
                                        <p:tgtEl>
                                          <p:spTgt spid="67"/>
                                        </p:tgtEl>
                                        <p:attrNameLst>
                                          <p:attrName>ppt_y</p:attrName>
                                        </p:attrNameLst>
                                      </p:cBhvr>
                                      <p:tavLst>
                                        <p:tav tm="0">
                                          <p:val>
                                            <p:strVal val="0-#ppt_h/2"/>
                                          </p:val>
                                        </p:tav>
                                        <p:tav tm="100000">
                                          <p:val>
                                            <p:strVal val="#ppt_y"/>
                                          </p:val>
                                        </p:tav>
                                      </p:tavLst>
                                    </p:anim>
                                  </p:childTnLst>
                                </p:cTn>
                              </p:par>
                              <p:par>
                                <p:cTn id="414" presetID="19" presetClass="entr" presetSubtype="10" fill="hold" grpId="1" nodeType="withEffect">
                                  <p:stCondLst>
                                    <p:cond delay="0"/>
                                  </p:stCondLst>
                                  <p:childTnLst>
                                    <p:set>
                                      <p:cBhvr>
                                        <p:cTn id="415" dur="1" fill="hold">
                                          <p:stCondLst>
                                            <p:cond delay="0"/>
                                          </p:stCondLst>
                                        </p:cTn>
                                        <p:tgtEl>
                                          <p:spTgt spid="67"/>
                                        </p:tgtEl>
                                        <p:attrNameLst>
                                          <p:attrName>style.visibility</p:attrName>
                                        </p:attrNameLst>
                                      </p:cBhvr>
                                      <p:to>
                                        <p:strVal val="visible"/>
                                      </p:to>
                                    </p:set>
                                    <p:anim calcmode="lin" valueType="num">
                                      <p:cBhvr>
                                        <p:cTn id="416" dur="4000" fill="hold"/>
                                        <p:tgtEl>
                                          <p:spTgt spid="67"/>
                                        </p:tgtEl>
                                        <p:attrNameLst>
                                          <p:attrName>ppt_w</p:attrName>
                                        </p:attrNameLst>
                                      </p:cBhvr>
                                      <p:tavLst>
                                        <p:tav tm="0" fmla="#ppt_w*sin(2.5*pi*$)">
                                          <p:val>
                                            <p:fltVal val="0"/>
                                          </p:val>
                                        </p:tav>
                                        <p:tav tm="100000">
                                          <p:val>
                                            <p:fltVal val="1"/>
                                          </p:val>
                                        </p:tav>
                                      </p:tavLst>
                                    </p:anim>
                                    <p:anim calcmode="lin" valueType="num">
                                      <p:cBhvr>
                                        <p:cTn id="417" dur="4000" fill="hold"/>
                                        <p:tgtEl>
                                          <p:spTgt spid="67"/>
                                        </p:tgtEl>
                                        <p:attrNameLst>
                                          <p:attrName>ppt_h</p:attrName>
                                        </p:attrNameLst>
                                      </p:cBhvr>
                                      <p:tavLst>
                                        <p:tav tm="0">
                                          <p:val>
                                            <p:strVal val="#ppt_h"/>
                                          </p:val>
                                        </p:tav>
                                        <p:tav tm="100000">
                                          <p:val>
                                            <p:strVal val="#ppt_h"/>
                                          </p:val>
                                        </p:tav>
                                      </p:tavLst>
                                    </p:anim>
                                  </p:childTnLst>
                                </p:cTn>
                              </p:par>
                              <p:par>
                                <p:cTn id="418" presetID="2" presetClass="exit" presetSubtype="4" fill="hold" grpId="2" nodeType="withEffect">
                                  <p:stCondLst>
                                    <p:cond delay="0"/>
                                  </p:stCondLst>
                                  <p:childTnLst>
                                    <p:anim calcmode="lin" valueType="num">
                                      <p:cBhvr additive="base">
                                        <p:cTn id="419" dur="4500"/>
                                        <p:tgtEl>
                                          <p:spTgt spid="67"/>
                                        </p:tgtEl>
                                        <p:attrNameLst>
                                          <p:attrName>ppt_x</p:attrName>
                                        </p:attrNameLst>
                                      </p:cBhvr>
                                      <p:tavLst>
                                        <p:tav tm="0">
                                          <p:val>
                                            <p:strVal val="ppt_x"/>
                                          </p:val>
                                        </p:tav>
                                        <p:tav tm="100000">
                                          <p:val>
                                            <p:strVal val="ppt_x"/>
                                          </p:val>
                                        </p:tav>
                                      </p:tavLst>
                                    </p:anim>
                                    <p:anim calcmode="lin" valueType="num">
                                      <p:cBhvr additive="base">
                                        <p:cTn id="420" dur="4500"/>
                                        <p:tgtEl>
                                          <p:spTgt spid="67"/>
                                        </p:tgtEl>
                                        <p:attrNameLst>
                                          <p:attrName>ppt_y</p:attrName>
                                        </p:attrNameLst>
                                      </p:cBhvr>
                                      <p:tavLst>
                                        <p:tav tm="0">
                                          <p:val>
                                            <p:strVal val="ppt_y"/>
                                          </p:val>
                                        </p:tav>
                                        <p:tav tm="100000">
                                          <p:val>
                                            <p:strVal val="1+ppt_h/2"/>
                                          </p:val>
                                        </p:tav>
                                      </p:tavLst>
                                    </p:anim>
                                    <p:set>
                                      <p:cBhvr>
                                        <p:cTn id="421" dur="1" fill="hold">
                                          <p:stCondLst>
                                            <p:cond delay="4499"/>
                                          </p:stCondLst>
                                        </p:cTn>
                                        <p:tgtEl>
                                          <p:spTgt spid="67"/>
                                        </p:tgtEl>
                                        <p:attrNameLst>
                                          <p:attrName>style.visibility</p:attrName>
                                        </p:attrNameLst>
                                      </p:cBhvr>
                                      <p:to>
                                        <p:strVal val="hidden"/>
                                      </p:to>
                                    </p:set>
                                  </p:childTnLst>
                                </p:cTn>
                              </p:par>
                              <p:par>
                                <p:cTn id="422" presetID="3" presetClass="exit" presetSubtype="10" fill="hold" grpId="3" nodeType="withEffect">
                                  <p:stCondLst>
                                    <p:cond delay="0"/>
                                  </p:stCondLst>
                                  <p:childTnLst>
                                    <p:animEffect transition="out" filter="blinds(horizontal)">
                                      <p:cBhvr>
                                        <p:cTn id="423" dur="6000"/>
                                        <p:tgtEl>
                                          <p:spTgt spid="67"/>
                                        </p:tgtEl>
                                      </p:cBhvr>
                                    </p:animEffect>
                                    <p:set>
                                      <p:cBhvr>
                                        <p:cTn id="424" dur="1" fill="hold">
                                          <p:stCondLst>
                                            <p:cond delay="5999"/>
                                          </p:stCondLst>
                                        </p:cTn>
                                        <p:tgtEl>
                                          <p:spTgt spid="67"/>
                                        </p:tgtEl>
                                        <p:attrNameLst>
                                          <p:attrName>style.visibility</p:attrName>
                                        </p:attrNameLst>
                                      </p:cBhvr>
                                      <p:to>
                                        <p:strVal val="hidden"/>
                                      </p:to>
                                    </p:set>
                                  </p:childTnLst>
                                </p:cTn>
                              </p:par>
                              <p:par>
                                <p:cTn id="425" presetID="2" presetClass="entr" presetSubtype="1" fill="hold" grpId="0" nodeType="withEffect">
                                  <p:stCondLst>
                                    <p:cond delay="0"/>
                                  </p:stCondLst>
                                  <p:childTnLst>
                                    <p:set>
                                      <p:cBhvr>
                                        <p:cTn id="426" dur="1" fill="hold">
                                          <p:stCondLst>
                                            <p:cond delay="0"/>
                                          </p:stCondLst>
                                        </p:cTn>
                                        <p:tgtEl>
                                          <p:spTgt spid="66"/>
                                        </p:tgtEl>
                                        <p:attrNameLst>
                                          <p:attrName>style.visibility</p:attrName>
                                        </p:attrNameLst>
                                      </p:cBhvr>
                                      <p:to>
                                        <p:strVal val="visible"/>
                                      </p:to>
                                    </p:set>
                                    <p:anim calcmode="lin" valueType="num">
                                      <p:cBhvr additive="base">
                                        <p:cTn id="427" dur="4000" fill="hold"/>
                                        <p:tgtEl>
                                          <p:spTgt spid="66"/>
                                        </p:tgtEl>
                                        <p:attrNameLst>
                                          <p:attrName>ppt_x</p:attrName>
                                        </p:attrNameLst>
                                      </p:cBhvr>
                                      <p:tavLst>
                                        <p:tav tm="0">
                                          <p:val>
                                            <p:strVal val="#ppt_x"/>
                                          </p:val>
                                        </p:tav>
                                        <p:tav tm="100000">
                                          <p:val>
                                            <p:strVal val="#ppt_x"/>
                                          </p:val>
                                        </p:tav>
                                      </p:tavLst>
                                    </p:anim>
                                    <p:anim calcmode="lin" valueType="num">
                                      <p:cBhvr additive="base">
                                        <p:cTn id="428" dur="4000" fill="hold"/>
                                        <p:tgtEl>
                                          <p:spTgt spid="66"/>
                                        </p:tgtEl>
                                        <p:attrNameLst>
                                          <p:attrName>ppt_y</p:attrName>
                                        </p:attrNameLst>
                                      </p:cBhvr>
                                      <p:tavLst>
                                        <p:tav tm="0">
                                          <p:val>
                                            <p:strVal val="0-#ppt_h/2"/>
                                          </p:val>
                                        </p:tav>
                                        <p:tav tm="100000">
                                          <p:val>
                                            <p:strVal val="#ppt_y"/>
                                          </p:val>
                                        </p:tav>
                                      </p:tavLst>
                                    </p:anim>
                                  </p:childTnLst>
                                </p:cTn>
                              </p:par>
                              <p:par>
                                <p:cTn id="429" presetID="19" presetClass="entr" presetSubtype="10" fill="hold" grpId="1" nodeType="withEffect">
                                  <p:stCondLst>
                                    <p:cond delay="0"/>
                                  </p:stCondLst>
                                  <p:childTnLst>
                                    <p:set>
                                      <p:cBhvr>
                                        <p:cTn id="430" dur="1" fill="hold">
                                          <p:stCondLst>
                                            <p:cond delay="0"/>
                                          </p:stCondLst>
                                        </p:cTn>
                                        <p:tgtEl>
                                          <p:spTgt spid="66"/>
                                        </p:tgtEl>
                                        <p:attrNameLst>
                                          <p:attrName>style.visibility</p:attrName>
                                        </p:attrNameLst>
                                      </p:cBhvr>
                                      <p:to>
                                        <p:strVal val="visible"/>
                                      </p:to>
                                    </p:set>
                                    <p:anim calcmode="lin" valueType="num">
                                      <p:cBhvr>
                                        <p:cTn id="431" dur="4000" fill="hold"/>
                                        <p:tgtEl>
                                          <p:spTgt spid="66"/>
                                        </p:tgtEl>
                                        <p:attrNameLst>
                                          <p:attrName>ppt_w</p:attrName>
                                        </p:attrNameLst>
                                      </p:cBhvr>
                                      <p:tavLst>
                                        <p:tav tm="0" fmla="#ppt_w*sin(2.5*pi*$)">
                                          <p:val>
                                            <p:fltVal val="0"/>
                                          </p:val>
                                        </p:tav>
                                        <p:tav tm="100000">
                                          <p:val>
                                            <p:fltVal val="1"/>
                                          </p:val>
                                        </p:tav>
                                      </p:tavLst>
                                    </p:anim>
                                    <p:anim calcmode="lin" valueType="num">
                                      <p:cBhvr>
                                        <p:cTn id="432" dur="4000" fill="hold"/>
                                        <p:tgtEl>
                                          <p:spTgt spid="66"/>
                                        </p:tgtEl>
                                        <p:attrNameLst>
                                          <p:attrName>ppt_h</p:attrName>
                                        </p:attrNameLst>
                                      </p:cBhvr>
                                      <p:tavLst>
                                        <p:tav tm="0">
                                          <p:val>
                                            <p:strVal val="#ppt_h"/>
                                          </p:val>
                                        </p:tav>
                                        <p:tav tm="100000">
                                          <p:val>
                                            <p:strVal val="#ppt_h"/>
                                          </p:val>
                                        </p:tav>
                                      </p:tavLst>
                                    </p:anim>
                                  </p:childTnLst>
                                </p:cTn>
                              </p:par>
                              <p:par>
                                <p:cTn id="433" presetID="2" presetClass="exit" presetSubtype="4" fill="hold" grpId="2" nodeType="withEffect">
                                  <p:stCondLst>
                                    <p:cond delay="0"/>
                                  </p:stCondLst>
                                  <p:childTnLst>
                                    <p:anim calcmode="lin" valueType="num">
                                      <p:cBhvr additive="base">
                                        <p:cTn id="434" dur="4500"/>
                                        <p:tgtEl>
                                          <p:spTgt spid="66"/>
                                        </p:tgtEl>
                                        <p:attrNameLst>
                                          <p:attrName>ppt_x</p:attrName>
                                        </p:attrNameLst>
                                      </p:cBhvr>
                                      <p:tavLst>
                                        <p:tav tm="0">
                                          <p:val>
                                            <p:strVal val="ppt_x"/>
                                          </p:val>
                                        </p:tav>
                                        <p:tav tm="100000">
                                          <p:val>
                                            <p:strVal val="ppt_x"/>
                                          </p:val>
                                        </p:tav>
                                      </p:tavLst>
                                    </p:anim>
                                    <p:anim calcmode="lin" valueType="num">
                                      <p:cBhvr additive="base">
                                        <p:cTn id="435" dur="4500"/>
                                        <p:tgtEl>
                                          <p:spTgt spid="66"/>
                                        </p:tgtEl>
                                        <p:attrNameLst>
                                          <p:attrName>ppt_y</p:attrName>
                                        </p:attrNameLst>
                                      </p:cBhvr>
                                      <p:tavLst>
                                        <p:tav tm="0">
                                          <p:val>
                                            <p:strVal val="ppt_y"/>
                                          </p:val>
                                        </p:tav>
                                        <p:tav tm="100000">
                                          <p:val>
                                            <p:strVal val="1+ppt_h/2"/>
                                          </p:val>
                                        </p:tav>
                                      </p:tavLst>
                                    </p:anim>
                                    <p:set>
                                      <p:cBhvr>
                                        <p:cTn id="436" dur="1" fill="hold">
                                          <p:stCondLst>
                                            <p:cond delay="4499"/>
                                          </p:stCondLst>
                                        </p:cTn>
                                        <p:tgtEl>
                                          <p:spTgt spid="66"/>
                                        </p:tgtEl>
                                        <p:attrNameLst>
                                          <p:attrName>style.visibility</p:attrName>
                                        </p:attrNameLst>
                                      </p:cBhvr>
                                      <p:to>
                                        <p:strVal val="hidden"/>
                                      </p:to>
                                    </p:set>
                                  </p:childTnLst>
                                </p:cTn>
                              </p:par>
                              <p:par>
                                <p:cTn id="437" presetID="3" presetClass="exit" presetSubtype="10" fill="hold" grpId="3" nodeType="withEffect">
                                  <p:stCondLst>
                                    <p:cond delay="0"/>
                                  </p:stCondLst>
                                  <p:childTnLst>
                                    <p:animEffect transition="out" filter="blinds(horizontal)">
                                      <p:cBhvr>
                                        <p:cTn id="438" dur="6000"/>
                                        <p:tgtEl>
                                          <p:spTgt spid="66"/>
                                        </p:tgtEl>
                                      </p:cBhvr>
                                    </p:animEffect>
                                    <p:set>
                                      <p:cBhvr>
                                        <p:cTn id="439" dur="1" fill="hold">
                                          <p:stCondLst>
                                            <p:cond delay="5999"/>
                                          </p:stCondLst>
                                        </p:cTn>
                                        <p:tgtEl>
                                          <p:spTgt spid="66"/>
                                        </p:tgtEl>
                                        <p:attrNameLst>
                                          <p:attrName>style.visibility</p:attrName>
                                        </p:attrNameLst>
                                      </p:cBhvr>
                                      <p:to>
                                        <p:strVal val="hidden"/>
                                      </p:to>
                                    </p:set>
                                  </p:childTnLst>
                                </p:cTn>
                              </p:par>
                              <p:par>
                                <p:cTn id="440" presetID="2" presetClass="entr" presetSubtype="1" fill="hold" grpId="0" nodeType="withEffect">
                                  <p:stCondLst>
                                    <p:cond delay="0"/>
                                  </p:stCondLst>
                                  <p:childTnLst>
                                    <p:set>
                                      <p:cBhvr>
                                        <p:cTn id="441" dur="1" fill="hold">
                                          <p:stCondLst>
                                            <p:cond delay="0"/>
                                          </p:stCondLst>
                                        </p:cTn>
                                        <p:tgtEl>
                                          <p:spTgt spid="68"/>
                                        </p:tgtEl>
                                        <p:attrNameLst>
                                          <p:attrName>style.visibility</p:attrName>
                                        </p:attrNameLst>
                                      </p:cBhvr>
                                      <p:to>
                                        <p:strVal val="visible"/>
                                      </p:to>
                                    </p:set>
                                    <p:anim calcmode="lin" valueType="num">
                                      <p:cBhvr additive="base">
                                        <p:cTn id="442" dur="4000" fill="hold"/>
                                        <p:tgtEl>
                                          <p:spTgt spid="68"/>
                                        </p:tgtEl>
                                        <p:attrNameLst>
                                          <p:attrName>ppt_x</p:attrName>
                                        </p:attrNameLst>
                                      </p:cBhvr>
                                      <p:tavLst>
                                        <p:tav tm="0">
                                          <p:val>
                                            <p:strVal val="#ppt_x"/>
                                          </p:val>
                                        </p:tav>
                                        <p:tav tm="100000">
                                          <p:val>
                                            <p:strVal val="#ppt_x"/>
                                          </p:val>
                                        </p:tav>
                                      </p:tavLst>
                                    </p:anim>
                                    <p:anim calcmode="lin" valueType="num">
                                      <p:cBhvr additive="base">
                                        <p:cTn id="443" dur="4000" fill="hold"/>
                                        <p:tgtEl>
                                          <p:spTgt spid="68"/>
                                        </p:tgtEl>
                                        <p:attrNameLst>
                                          <p:attrName>ppt_y</p:attrName>
                                        </p:attrNameLst>
                                      </p:cBhvr>
                                      <p:tavLst>
                                        <p:tav tm="0">
                                          <p:val>
                                            <p:strVal val="0-#ppt_h/2"/>
                                          </p:val>
                                        </p:tav>
                                        <p:tav tm="100000">
                                          <p:val>
                                            <p:strVal val="#ppt_y"/>
                                          </p:val>
                                        </p:tav>
                                      </p:tavLst>
                                    </p:anim>
                                  </p:childTnLst>
                                </p:cTn>
                              </p:par>
                              <p:par>
                                <p:cTn id="444" presetID="19" presetClass="entr" presetSubtype="10" fill="hold" grpId="1" nodeType="withEffect">
                                  <p:stCondLst>
                                    <p:cond delay="0"/>
                                  </p:stCondLst>
                                  <p:childTnLst>
                                    <p:set>
                                      <p:cBhvr>
                                        <p:cTn id="445" dur="1" fill="hold">
                                          <p:stCondLst>
                                            <p:cond delay="0"/>
                                          </p:stCondLst>
                                        </p:cTn>
                                        <p:tgtEl>
                                          <p:spTgt spid="68"/>
                                        </p:tgtEl>
                                        <p:attrNameLst>
                                          <p:attrName>style.visibility</p:attrName>
                                        </p:attrNameLst>
                                      </p:cBhvr>
                                      <p:to>
                                        <p:strVal val="visible"/>
                                      </p:to>
                                    </p:set>
                                    <p:anim calcmode="lin" valueType="num">
                                      <p:cBhvr>
                                        <p:cTn id="446" dur="4000" fill="hold"/>
                                        <p:tgtEl>
                                          <p:spTgt spid="68"/>
                                        </p:tgtEl>
                                        <p:attrNameLst>
                                          <p:attrName>ppt_w</p:attrName>
                                        </p:attrNameLst>
                                      </p:cBhvr>
                                      <p:tavLst>
                                        <p:tav tm="0" fmla="#ppt_w*sin(2.5*pi*$)">
                                          <p:val>
                                            <p:fltVal val="0"/>
                                          </p:val>
                                        </p:tav>
                                        <p:tav tm="100000">
                                          <p:val>
                                            <p:fltVal val="1"/>
                                          </p:val>
                                        </p:tav>
                                      </p:tavLst>
                                    </p:anim>
                                    <p:anim calcmode="lin" valueType="num">
                                      <p:cBhvr>
                                        <p:cTn id="447" dur="4000" fill="hold"/>
                                        <p:tgtEl>
                                          <p:spTgt spid="68"/>
                                        </p:tgtEl>
                                        <p:attrNameLst>
                                          <p:attrName>ppt_h</p:attrName>
                                        </p:attrNameLst>
                                      </p:cBhvr>
                                      <p:tavLst>
                                        <p:tav tm="0">
                                          <p:val>
                                            <p:strVal val="#ppt_h"/>
                                          </p:val>
                                        </p:tav>
                                        <p:tav tm="100000">
                                          <p:val>
                                            <p:strVal val="#ppt_h"/>
                                          </p:val>
                                        </p:tav>
                                      </p:tavLst>
                                    </p:anim>
                                  </p:childTnLst>
                                </p:cTn>
                              </p:par>
                              <p:par>
                                <p:cTn id="448" presetID="2" presetClass="exit" presetSubtype="4" fill="hold" grpId="2" nodeType="withEffect">
                                  <p:stCondLst>
                                    <p:cond delay="0"/>
                                  </p:stCondLst>
                                  <p:childTnLst>
                                    <p:anim calcmode="lin" valueType="num">
                                      <p:cBhvr additive="base">
                                        <p:cTn id="449" dur="4500"/>
                                        <p:tgtEl>
                                          <p:spTgt spid="68"/>
                                        </p:tgtEl>
                                        <p:attrNameLst>
                                          <p:attrName>ppt_x</p:attrName>
                                        </p:attrNameLst>
                                      </p:cBhvr>
                                      <p:tavLst>
                                        <p:tav tm="0">
                                          <p:val>
                                            <p:strVal val="ppt_x"/>
                                          </p:val>
                                        </p:tav>
                                        <p:tav tm="100000">
                                          <p:val>
                                            <p:strVal val="ppt_x"/>
                                          </p:val>
                                        </p:tav>
                                      </p:tavLst>
                                    </p:anim>
                                    <p:anim calcmode="lin" valueType="num">
                                      <p:cBhvr additive="base">
                                        <p:cTn id="450" dur="4500"/>
                                        <p:tgtEl>
                                          <p:spTgt spid="68"/>
                                        </p:tgtEl>
                                        <p:attrNameLst>
                                          <p:attrName>ppt_y</p:attrName>
                                        </p:attrNameLst>
                                      </p:cBhvr>
                                      <p:tavLst>
                                        <p:tav tm="0">
                                          <p:val>
                                            <p:strVal val="ppt_y"/>
                                          </p:val>
                                        </p:tav>
                                        <p:tav tm="100000">
                                          <p:val>
                                            <p:strVal val="1+ppt_h/2"/>
                                          </p:val>
                                        </p:tav>
                                      </p:tavLst>
                                    </p:anim>
                                    <p:set>
                                      <p:cBhvr>
                                        <p:cTn id="451" dur="1" fill="hold">
                                          <p:stCondLst>
                                            <p:cond delay="4499"/>
                                          </p:stCondLst>
                                        </p:cTn>
                                        <p:tgtEl>
                                          <p:spTgt spid="68"/>
                                        </p:tgtEl>
                                        <p:attrNameLst>
                                          <p:attrName>style.visibility</p:attrName>
                                        </p:attrNameLst>
                                      </p:cBhvr>
                                      <p:to>
                                        <p:strVal val="hidden"/>
                                      </p:to>
                                    </p:set>
                                  </p:childTnLst>
                                </p:cTn>
                              </p:par>
                              <p:par>
                                <p:cTn id="452" presetID="3" presetClass="exit" presetSubtype="10" fill="hold" grpId="3" nodeType="withEffect">
                                  <p:stCondLst>
                                    <p:cond delay="0"/>
                                  </p:stCondLst>
                                  <p:childTnLst>
                                    <p:animEffect transition="out" filter="blinds(horizontal)">
                                      <p:cBhvr>
                                        <p:cTn id="453" dur="6000"/>
                                        <p:tgtEl>
                                          <p:spTgt spid="68"/>
                                        </p:tgtEl>
                                      </p:cBhvr>
                                    </p:animEffect>
                                    <p:set>
                                      <p:cBhvr>
                                        <p:cTn id="454" dur="1" fill="hold">
                                          <p:stCondLst>
                                            <p:cond delay="5999"/>
                                          </p:stCondLst>
                                        </p:cTn>
                                        <p:tgtEl>
                                          <p:spTgt spid="68"/>
                                        </p:tgtEl>
                                        <p:attrNameLst>
                                          <p:attrName>style.visibility</p:attrName>
                                        </p:attrNameLst>
                                      </p:cBhvr>
                                      <p:to>
                                        <p:strVal val="hidden"/>
                                      </p:to>
                                    </p:set>
                                  </p:childTnLst>
                                </p:cTn>
                              </p:par>
                              <p:par>
                                <p:cTn id="455" presetID="2" presetClass="entr" presetSubtype="4" fill="hold" grpId="0" nodeType="withEffect">
                                  <p:stCondLst>
                                    <p:cond delay="0"/>
                                  </p:stCondLst>
                                  <p:childTnLst>
                                    <p:set>
                                      <p:cBhvr>
                                        <p:cTn id="456" dur="1" fill="hold">
                                          <p:stCondLst>
                                            <p:cond delay="0"/>
                                          </p:stCondLst>
                                        </p:cTn>
                                        <p:tgtEl>
                                          <p:spTgt spid="8"/>
                                        </p:tgtEl>
                                        <p:attrNameLst>
                                          <p:attrName>style.visibility</p:attrName>
                                        </p:attrNameLst>
                                      </p:cBhvr>
                                      <p:to>
                                        <p:strVal val="visible"/>
                                      </p:to>
                                    </p:set>
                                    <p:anim calcmode="lin" valueType="num">
                                      <p:cBhvr additive="base">
                                        <p:cTn id="457" dur="4000" fill="hold"/>
                                        <p:tgtEl>
                                          <p:spTgt spid="8"/>
                                        </p:tgtEl>
                                        <p:attrNameLst>
                                          <p:attrName>ppt_x</p:attrName>
                                        </p:attrNameLst>
                                      </p:cBhvr>
                                      <p:tavLst>
                                        <p:tav tm="0">
                                          <p:val>
                                            <p:strVal val="#ppt_x"/>
                                          </p:val>
                                        </p:tav>
                                        <p:tav tm="100000">
                                          <p:val>
                                            <p:strVal val="#ppt_x"/>
                                          </p:val>
                                        </p:tav>
                                      </p:tavLst>
                                    </p:anim>
                                    <p:anim calcmode="lin" valueType="num">
                                      <p:cBhvr additive="base">
                                        <p:cTn id="458" dur="4000" fill="hold"/>
                                        <p:tgtEl>
                                          <p:spTgt spid="8"/>
                                        </p:tgtEl>
                                        <p:attrNameLst>
                                          <p:attrName>ppt_y</p:attrName>
                                        </p:attrNameLst>
                                      </p:cBhvr>
                                      <p:tavLst>
                                        <p:tav tm="0">
                                          <p:val>
                                            <p:strVal val="1+#ppt_h/2"/>
                                          </p:val>
                                        </p:tav>
                                        <p:tav tm="100000">
                                          <p:val>
                                            <p:strVal val="#ppt_y"/>
                                          </p:val>
                                        </p:tav>
                                      </p:tavLst>
                                    </p:anim>
                                  </p:childTnLst>
                                </p:cTn>
                              </p:par>
                              <p:par>
                                <p:cTn id="459" presetID="19" presetClass="entr" presetSubtype="10" fill="hold" grpId="1" nodeType="withEffect">
                                  <p:stCondLst>
                                    <p:cond delay="0"/>
                                  </p:stCondLst>
                                  <p:childTnLst>
                                    <p:set>
                                      <p:cBhvr>
                                        <p:cTn id="460" dur="1" fill="hold">
                                          <p:stCondLst>
                                            <p:cond delay="0"/>
                                          </p:stCondLst>
                                        </p:cTn>
                                        <p:tgtEl>
                                          <p:spTgt spid="8"/>
                                        </p:tgtEl>
                                        <p:attrNameLst>
                                          <p:attrName>style.visibility</p:attrName>
                                        </p:attrNameLst>
                                      </p:cBhvr>
                                      <p:to>
                                        <p:strVal val="visible"/>
                                      </p:to>
                                    </p:set>
                                    <p:anim calcmode="lin" valueType="num">
                                      <p:cBhvr>
                                        <p:cTn id="461" dur="4000" fill="hold"/>
                                        <p:tgtEl>
                                          <p:spTgt spid="8"/>
                                        </p:tgtEl>
                                        <p:attrNameLst>
                                          <p:attrName>ppt_w</p:attrName>
                                        </p:attrNameLst>
                                      </p:cBhvr>
                                      <p:tavLst>
                                        <p:tav tm="0" fmla="#ppt_w*sin(2.5*pi*$)">
                                          <p:val>
                                            <p:fltVal val="0"/>
                                          </p:val>
                                        </p:tav>
                                        <p:tav tm="100000">
                                          <p:val>
                                            <p:fltVal val="1"/>
                                          </p:val>
                                        </p:tav>
                                      </p:tavLst>
                                    </p:anim>
                                    <p:anim calcmode="lin" valueType="num">
                                      <p:cBhvr>
                                        <p:cTn id="462" dur="4000" fill="hold"/>
                                        <p:tgtEl>
                                          <p:spTgt spid="8"/>
                                        </p:tgtEl>
                                        <p:attrNameLst>
                                          <p:attrName>ppt_h</p:attrName>
                                        </p:attrNameLst>
                                      </p:cBhvr>
                                      <p:tavLst>
                                        <p:tav tm="0">
                                          <p:val>
                                            <p:strVal val="#ppt_h"/>
                                          </p:val>
                                        </p:tav>
                                        <p:tav tm="100000">
                                          <p:val>
                                            <p:strVal val="#ppt_h"/>
                                          </p:val>
                                        </p:tav>
                                      </p:tavLst>
                                    </p:anim>
                                  </p:childTnLst>
                                </p:cTn>
                              </p:par>
                              <p:par>
                                <p:cTn id="463" presetID="2" presetClass="exit" presetSubtype="1" fill="hold" grpId="2" nodeType="withEffect">
                                  <p:stCondLst>
                                    <p:cond delay="0"/>
                                  </p:stCondLst>
                                  <p:childTnLst>
                                    <p:anim calcmode="lin" valueType="num">
                                      <p:cBhvr additive="base">
                                        <p:cTn id="464" dur="4500"/>
                                        <p:tgtEl>
                                          <p:spTgt spid="8"/>
                                        </p:tgtEl>
                                        <p:attrNameLst>
                                          <p:attrName>ppt_x</p:attrName>
                                        </p:attrNameLst>
                                      </p:cBhvr>
                                      <p:tavLst>
                                        <p:tav tm="0">
                                          <p:val>
                                            <p:strVal val="ppt_x"/>
                                          </p:val>
                                        </p:tav>
                                        <p:tav tm="100000">
                                          <p:val>
                                            <p:strVal val="ppt_x"/>
                                          </p:val>
                                        </p:tav>
                                      </p:tavLst>
                                    </p:anim>
                                    <p:anim calcmode="lin" valueType="num">
                                      <p:cBhvr additive="base">
                                        <p:cTn id="465" dur="4500"/>
                                        <p:tgtEl>
                                          <p:spTgt spid="8"/>
                                        </p:tgtEl>
                                        <p:attrNameLst>
                                          <p:attrName>ppt_y</p:attrName>
                                        </p:attrNameLst>
                                      </p:cBhvr>
                                      <p:tavLst>
                                        <p:tav tm="0">
                                          <p:val>
                                            <p:strVal val="ppt_y"/>
                                          </p:val>
                                        </p:tav>
                                        <p:tav tm="100000">
                                          <p:val>
                                            <p:strVal val="0-ppt_h/2"/>
                                          </p:val>
                                        </p:tav>
                                      </p:tavLst>
                                    </p:anim>
                                    <p:set>
                                      <p:cBhvr>
                                        <p:cTn id="466" dur="1" fill="hold">
                                          <p:stCondLst>
                                            <p:cond delay="4499"/>
                                          </p:stCondLst>
                                        </p:cTn>
                                        <p:tgtEl>
                                          <p:spTgt spid="8"/>
                                        </p:tgtEl>
                                        <p:attrNameLst>
                                          <p:attrName>style.visibility</p:attrName>
                                        </p:attrNameLst>
                                      </p:cBhvr>
                                      <p:to>
                                        <p:strVal val="hidden"/>
                                      </p:to>
                                    </p:set>
                                  </p:childTnLst>
                                </p:cTn>
                              </p:par>
                              <p:par>
                                <p:cTn id="467" presetID="3" presetClass="exit" presetSubtype="10" fill="hold" grpId="3" nodeType="withEffect">
                                  <p:stCondLst>
                                    <p:cond delay="0"/>
                                  </p:stCondLst>
                                  <p:childTnLst>
                                    <p:animEffect transition="out" filter="blinds(horizontal)">
                                      <p:cBhvr>
                                        <p:cTn id="468" dur="6000"/>
                                        <p:tgtEl>
                                          <p:spTgt spid="8"/>
                                        </p:tgtEl>
                                      </p:cBhvr>
                                    </p:animEffect>
                                    <p:set>
                                      <p:cBhvr>
                                        <p:cTn id="469" dur="1" fill="hold">
                                          <p:stCondLst>
                                            <p:cond delay="5999"/>
                                          </p:stCondLst>
                                        </p:cTn>
                                        <p:tgtEl>
                                          <p:spTgt spid="8"/>
                                        </p:tgtEl>
                                        <p:attrNameLst>
                                          <p:attrName>style.visibility</p:attrName>
                                        </p:attrNameLst>
                                      </p:cBhvr>
                                      <p:to>
                                        <p:strVal val="hidden"/>
                                      </p:to>
                                    </p:set>
                                  </p:childTnLst>
                                </p:cTn>
                              </p:par>
                              <p:par>
                                <p:cTn id="470" presetID="2" presetClass="entr" presetSubtype="4" fill="hold" grpId="0" nodeType="withEffect">
                                  <p:stCondLst>
                                    <p:cond delay="0"/>
                                  </p:stCondLst>
                                  <p:childTnLst>
                                    <p:set>
                                      <p:cBhvr>
                                        <p:cTn id="471" dur="1" fill="hold">
                                          <p:stCondLst>
                                            <p:cond delay="0"/>
                                          </p:stCondLst>
                                        </p:cTn>
                                        <p:tgtEl>
                                          <p:spTgt spid="6"/>
                                        </p:tgtEl>
                                        <p:attrNameLst>
                                          <p:attrName>style.visibility</p:attrName>
                                        </p:attrNameLst>
                                      </p:cBhvr>
                                      <p:to>
                                        <p:strVal val="visible"/>
                                      </p:to>
                                    </p:set>
                                    <p:anim calcmode="lin" valueType="num">
                                      <p:cBhvr additive="base">
                                        <p:cTn id="472" dur="4000" fill="hold"/>
                                        <p:tgtEl>
                                          <p:spTgt spid="6"/>
                                        </p:tgtEl>
                                        <p:attrNameLst>
                                          <p:attrName>ppt_x</p:attrName>
                                        </p:attrNameLst>
                                      </p:cBhvr>
                                      <p:tavLst>
                                        <p:tav tm="0">
                                          <p:val>
                                            <p:strVal val="#ppt_x"/>
                                          </p:val>
                                        </p:tav>
                                        <p:tav tm="100000">
                                          <p:val>
                                            <p:strVal val="#ppt_x"/>
                                          </p:val>
                                        </p:tav>
                                      </p:tavLst>
                                    </p:anim>
                                    <p:anim calcmode="lin" valueType="num">
                                      <p:cBhvr additive="base">
                                        <p:cTn id="473" dur="4000" fill="hold"/>
                                        <p:tgtEl>
                                          <p:spTgt spid="6"/>
                                        </p:tgtEl>
                                        <p:attrNameLst>
                                          <p:attrName>ppt_y</p:attrName>
                                        </p:attrNameLst>
                                      </p:cBhvr>
                                      <p:tavLst>
                                        <p:tav tm="0">
                                          <p:val>
                                            <p:strVal val="1+#ppt_h/2"/>
                                          </p:val>
                                        </p:tav>
                                        <p:tav tm="100000">
                                          <p:val>
                                            <p:strVal val="#ppt_y"/>
                                          </p:val>
                                        </p:tav>
                                      </p:tavLst>
                                    </p:anim>
                                  </p:childTnLst>
                                </p:cTn>
                              </p:par>
                              <p:par>
                                <p:cTn id="474" presetID="19" presetClass="entr" presetSubtype="10" fill="hold" grpId="1" nodeType="withEffect">
                                  <p:stCondLst>
                                    <p:cond delay="0"/>
                                  </p:stCondLst>
                                  <p:childTnLst>
                                    <p:set>
                                      <p:cBhvr>
                                        <p:cTn id="475" dur="1" fill="hold">
                                          <p:stCondLst>
                                            <p:cond delay="0"/>
                                          </p:stCondLst>
                                        </p:cTn>
                                        <p:tgtEl>
                                          <p:spTgt spid="6"/>
                                        </p:tgtEl>
                                        <p:attrNameLst>
                                          <p:attrName>style.visibility</p:attrName>
                                        </p:attrNameLst>
                                      </p:cBhvr>
                                      <p:to>
                                        <p:strVal val="visible"/>
                                      </p:to>
                                    </p:set>
                                    <p:anim calcmode="lin" valueType="num">
                                      <p:cBhvr>
                                        <p:cTn id="476" dur="4000" fill="hold"/>
                                        <p:tgtEl>
                                          <p:spTgt spid="6"/>
                                        </p:tgtEl>
                                        <p:attrNameLst>
                                          <p:attrName>ppt_w</p:attrName>
                                        </p:attrNameLst>
                                      </p:cBhvr>
                                      <p:tavLst>
                                        <p:tav tm="0" fmla="#ppt_w*sin(2.5*pi*$)">
                                          <p:val>
                                            <p:fltVal val="0"/>
                                          </p:val>
                                        </p:tav>
                                        <p:tav tm="100000">
                                          <p:val>
                                            <p:fltVal val="1"/>
                                          </p:val>
                                        </p:tav>
                                      </p:tavLst>
                                    </p:anim>
                                    <p:anim calcmode="lin" valueType="num">
                                      <p:cBhvr>
                                        <p:cTn id="477" dur="4000" fill="hold"/>
                                        <p:tgtEl>
                                          <p:spTgt spid="6"/>
                                        </p:tgtEl>
                                        <p:attrNameLst>
                                          <p:attrName>ppt_h</p:attrName>
                                        </p:attrNameLst>
                                      </p:cBhvr>
                                      <p:tavLst>
                                        <p:tav tm="0">
                                          <p:val>
                                            <p:strVal val="#ppt_h"/>
                                          </p:val>
                                        </p:tav>
                                        <p:tav tm="100000">
                                          <p:val>
                                            <p:strVal val="#ppt_h"/>
                                          </p:val>
                                        </p:tav>
                                      </p:tavLst>
                                    </p:anim>
                                  </p:childTnLst>
                                </p:cTn>
                              </p:par>
                              <p:par>
                                <p:cTn id="478" presetID="2" presetClass="exit" presetSubtype="1" fill="hold" grpId="2" nodeType="withEffect">
                                  <p:stCondLst>
                                    <p:cond delay="0"/>
                                  </p:stCondLst>
                                  <p:childTnLst>
                                    <p:anim calcmode="lin" valueType="num">
                                      <p:cBhvr additive="base">
                                        <p:cTn id="479" dur="4500"/>
                                        <p:tgtEl>
                                          <p:spTgt spid="6"/>
                                        </p:tgtEl>
                                        <p:attrNameLst>
                                          <p:attrName>ppt_x</p:attrName>
                                        </p:attrNameLst>
                                      </p:cBhvr>
                                      <p:tavLst>
                                        <p:tav tm="0">
                                          <p:val>
                                            <p:strVal val="ppt_x"/>
                                          </p:val>
                                        </p:tav>
                                        <p:tav tm="100000">
                                          <p:val>
                                            <p:strVal val="ppt_x"/>
                                          </p:val>
                                        </p:tav>
                                      </p:tavLst>
                                    </p:anim>
                                    <p:anim calcmode="lin" valueType="num">
                                      <p:cBhvr additive="base">
                                        <p:cTn id="480" dur="4500"/>
                                        <p:tgtEl>
                                          <p:spTgt spid="6"/>
                                        </p:tgtEl>
                                        <p:attrNameLst>
                                          <p:attrName>ppt_y</p:attrName>
                                        </p:attrNameLst>
                                      </p:cBhvr>
                                      <p:tavLst>
                                        <p:tav tm="0">
                                          <p:val>
                                            <p:strVal val="ppt_y"/>
                                          </p:val>
                                        </p:tav>
                                        <p:tav tm="100000">
                                          <p:val>
                                            <p:strVal val="0-ppt_h/2"/>
                                          </p:val>
                                        </p:tav>
                                      </p:tavLst>
                                    </p:anim>
                                    <p:set>
                                      <p:cBhvr>
                                        <p:cTn id="481" dur="1" fill="hold">
                                          <p:stCondLst>
                                            <p:cond delay="4499"/>
                                          </p:stCondLst>
                                        </p:cTn>
                                        <p:tgtEl>
                                          <p:spTgt spid="6"/>
                                        </p:tgtEl>
                                        <p:attrNameLst>
                                          <p:attrName>style.visibility</p:attrName>
                                        </p:attrNameLst>
                                      </p:cBhvr>
                                      <p:to>
                                        <p:strVal val="hidden"/>
                                      </p:to>
                                    </p:set>
                                  </p:childTnLst>
                                </p:cTn>
                              </p:par>
                              <p:par>
                                <p:cTn id="482" presetID="3" presetClass="exit" presetSubtype="10" fill="hold" grpId="3" nodeType="withEffect">
                                  <p:stCondLst>
                                    <p:cond delay="0"/>
                                  </p:stCondLst>
                                  <p:childTnLst>
                                    <p:animEffect transition="out" filter="blinds(horizontal)">
                                      <p:cBhvr>
                                        <p:cTn id="483" dur="6000"/>
                                        <p:tgtEl>
                                          <p:spTgt spid="6"/>
                                        </p:tgtEl>
                                      </p:cBhvr>
                                    </p:animEffect>
                                    <p:set>
                                      <p:cBhvr>
                                        <p:cTn id="484" dur="1" fill="hold">
                                          <p:stCondLst>
                                            <p:cond delay="5999"/>
                                          </p:stCondLst>
                                        </p:cTn>
                                        <p:tgtEl>
                                          <p:spTgt spid="6"/>
                                        </p:tgtEl>
                                        <p:attrNameLst>
                                          <p:attrName>style.visibility</p:attrName>
                                        </p:attrNameLst>
                                      </p:cBhvr>
                                      <p:to>
                                        <p:strVal val="hidden"/>
                                      </p:to>
                                    </p:set>
                                  </p:childTnLst>
                                </p:cTn>
                              </p:par>
                              <p:par>
                                <p:cTn id="485" presetID="2" presetClass="entr" presetSubtype="4" fill="hold" grpId="0" nodeType="withEffect">
                                  <p:stCondLst>
                                    <p:cond delay="0"/>
                                  </p:stCondLst>
                                  <p:childTnLst>
                                    <p:set>
                                      <p:cBhvr>
                                        <p:cTn id="486" dur="1" fill="hold">
                                          <p:stCondLst>
                                            <p:cond delay="0"/>
                                          </p:stCondLst>
                                        </p:cTn>
                                        <p:tgtEl>
                                          <p:spTgt spid="49"/>
                                        </p:tgtEl>
                                        <p:attrNameLst>
                                          <p:attrName>style.visibility</p:attrName>
                                        </p:attrNameLst>
                                      </p:cBhvr>
                                      <p:to>
                                        <p:strVal val="visible"/>
                                      </p:to>
                                    </p:set>
                                    <p:anim calcmode="lin" valueType="num">
                                      <p:cBhvr additive="base">
                                        <p:cTn id="487" dur="4000" fill="hold"/>
                                        <p:tgtEl>
                                          <p:spTgt spid="49"/>
                                        </p:tgtEl>
                                        <p:attrNameLst>
                                          <p:attrName>ppt_x</p:attrName>
                                        </p:attrNameLst>
                                      </p:cBhvr>
                                      <p:tavLst>
                                        <p:tav tm="0">
                                          <p:val>
                                            <p:strVal val="#ppt_x"/>
                                          </p:val>
                                        </p:tav>
                                        <p:tav tm="100000">
                                          <p:val>
                                            <p:strVal val="#ppt_x"/>
                                          </p:val>
                                        </p:tav>
                                      </p:tavLst>
                                    </p:anim>
                                    <p:anim calcmode="lin" valueType="num">
                                      <p:cBhvr additive="base">
                                        <p:cTn id="488" dur="4000" fill="hold"/>
                                        <p:tgtEl>
                                          <p:spTgt spid="49"/>
                                        </p:tgtEl>
                                        <p:attrNameLst>
                                          <p:attrName>ppt_y</p:attrName>
                                        </p:attrNameLst>
                                      </p:cBhvr>
                                      <p:tavLst>
                                        <p:tav tm="0">
                                          <p:val>
                                            <p:strVal val="1+#ppt_h/2"/>
                                          </p:val>
                                        </p:tav>
                                        <p:tav tm="100000">
                                          <p:val>
                                            <p:strVal val="#ppt_y"/>
                                          </p:val>
                                        </p:tav>
                                      </p:tavLst>
                                    </p:anim>
                                  </p:childTnLst>
                                </p:cTn>
                              </p:par>
                              <p:par>
                                <p:cTn id="489" presetID="19" presetClass="entr" presetSubtype="10" fill="hold" grpId="1" nodeType="withEffect">
                                  <p:stCondLst>
                                    <p:cond delay="0"/>
                                  </p:stCondLst>
                                  <p:childTnLst>
                                    <p:set>
                                      <p:cBhvr>
                                        <p:cTn id="490" dur="1" fill="hold">
                                          <p:stCondLst>
                                            <p:cond delay="0"/>
                                          </p:stCondLst>
                                        </p:cTn>
                                        <p:tgtEl>
                                          <p:spTgt spid="49"/>
                                        </p:tgtEl>
                                        <p:attrNameLst>
                                          <p:attrName>style.visibility</p:attrName>
                                        </p:attrNameLst>
                                      </p:cBhvr>
                                      <p:to>
                                        <p:strVal val="visible"/>
                                      </p:to>
                                    </p:set>
                                    <p:anim calcmode="lin" valueType="num">
                                      <p:cBhvr>
                                        <p:cTn id="491" dur="4000" fill="hold"/>
                                        <p:tgtEl>
                                          <p:spTgt spid="49"/>
                                        </p:tgtEl>
                                        <p:attrNameLst>
                                          <p:attrName>ppt_w</p:attrName>
                                        </p:attrNameLst>
                                      </p:cBhvr>
                                      <p:tavLst>
                                        <p:tav tm="0" fmla="#ppt_w*sin(2.5*pi*$)">
                                          <p:val>
                                            <p:fltVal val="0"/>
                                          </p:val>
                                        </p:tav>
                                        <p:tav tm="100000">
                                          <p:val>
                                            <p:fltVal val="1"/>
                                          </p:val>
                                        </p:tav>
                                      </p:tavLst>
                                    </p:anim>
                                    <p:anim calcmode="lin" valueType="num">
                                      <p:cBhvr>
                                        <p:cTn id="492" dur="4000" fill="hold"/>
                                        <p:tgtEl>
                                          <p:spTgt spid="49"/>
                                        </p:tgtEl>
                                        <p:attrNameLst>
                                          <p:attrName>ppt_h</p:attrName>
                                        </p:attrNameLst>
                                      </p:cBhvr>
                                      <p:tavLst>
                                        <p:tav tm="0">
                                          <p:val>
                                            <p:strVal val="#ppt_h"/>
                                          </p:val>
                                        </p:tav>
                                        <p:tav tm="100000">
                                          <p:val>
                                            <p:strVal val="#ppt_h"/>
                                          </p:val>
                                        </p:tav>
                                      </p:tavLst>
                                    </p:anim>
                                  </p:childTnLst>
                                </p:cTn>
                              </p:par>
                              <p:par>
                                <p:cTn id="493" presetID="2" presetClass="exit" presetSubtype="1" fill="hold" grpId="2" nodeType="withEffect">
                                  <p:stCondLst>
                                    <p:cond delay="0"/>
                                  </p:stCondLst>
                                  <p:childTnLst>
                                    <p:anim calcmode="lin" valueType="num">
                                      <p:cBhvr additive="base">
                                        <p:cTn id="494" dur="4500"/>
                                        <p:tgtEl>
                                          <p:spTgt spid="49"/>
                                        </p:tgtEl>
                                        <p:attrNameLst>
                                          <p:attrName>ppt_x</p:attrName>
                                        </p:attrNameLst>
                                      </p:cBhvr>
                                      <p:tavLst>
                                        <p:tav tm="0">
                                          <p:val>
                                            <p:strVal val="ppt_x"/>
                                          </p:val>
                                        </p:tav>
                                        <p:tav tm="100000">
                                          <p:val>
                                            <p:strVal val="ppt_x"/>
                                          </p:val>
                                        </p:tav>
                                      </p:tavLst>
                                    </p:anim>
                                    <p:anim calcmode="lin" valueType="num">
                                      <p:cBhvr additive="base">
                                        <p:cTn id="495" dur="4500"/>
                                        <p:tgtEl>
                                          <p:spTgt spid="49"/>
                                        </p:tgtEl>
                                        <p:attrNameLst>
                                          <p:attrName>ppt_y</p:attrName>
                                        </p:attrNameLst>
                                      </p:cBhvr>
                                      <p:tavLst>
                                        <p:tav tm="0">
                                          <p:val>
                                            <p:strVal val="ppt_y"/>
                                          </p:val>
                                        </p:tav>
                                        <p:tav tm="100000">
                                          <p:val>
                                            <p:strVal val="0-ppt_h/2"/>
                                          </p:val>
                                        </p:tav>
                                      </p:tavLst>
                                    </p:anim>
                                    <p:set>
                                      <p:cBhvr>
                                        <p:cTn id="496" dur="1" fill="hold">
                                          <p:stCondLst>
                                            <p:cond delay="4499"/>
                                          </p:stCondLst>
                                        </p:cTn>
                                        <p:tgtEl>
                                          <p:spTgt spid="49"/>
                                        </p:tgtEl>
                                        <p:attrNameLst>
                                          <p:attrName>style.visibility</p:attrName>
                                        </p:attrNameLst>
                                      </p:cBhvr>
                                      <p:to>
                                        <p:strVal val="hidden"/>
                                      </p:to>
                                    </p:set>
                                  </p:childTnLst>
                                </p:cTn>
                              </p:par>
                              <p:par>
                                <p:cTn id="497" presetID="3" presetClass="exit" presetSubtype="10" fill="hold" grpId="3" nodeType="withEffect">
                                  <p:stCondLst>
                                    <p:cond delay="0"/>
                                  </p:stCondLst>
                                  <p:childTnLst>
                                    <p:animEffect transition="out" filter="blinds(horizontal)">
                                      <p:cBhvr>
                                        <p:cTn id="498" dur="6000"/>
                                        <p:tgtEl>
                                          <p:spTgt spid="49"/>
                                        </p:tgtEl>
                                      </p:cBhvr>
                                    </p:animEffect>
                                    <p:set>
                                      <p:cBhvr>
                                        <p:cTn id="499" dur="1" fill="hold">
                                          <p:stCondLst>
                                            <p:cond delay="5999"/>
                                          </p:stCondLst>
                                        </p:cTn>
                                        <p:tgtEl>
                                          <p:spTgt spid="49"/>
                                        </p:tgtEl>
                                        <p:attrNameLst>
                                          <p:attrName>style.visibility</p:attrName>
                                        </p:attrNameLst>
                                      </p:cBhvr>
                                      <p:to>
                                        <p:strVal val="hidden"/>
                                      </p:to>
                                    </p:set>
                                  </p:childTnLst>
                                </p:cTn>
                              </p:par>
                              <p:par>
                                <p:cTn id="500" presetID="2" presetClass="entr" presetSubtype="4" fill="hold" grpId="0" nodeType="withEffect">
                                  <p:stCondLst>
                                    <p:cond delay="0"/>
                                  </p:stCondLst>
                                  <p:childTnLst>
                                    <p:set>
                                      <p:cBhvr>
                                        <p:cTn id="501" dur="1" fill="hold">
                                          <p:stCondLst>
                                            <p:cond delay="0"/>
                                          </p:stCondLst>
                                        </p:cTn>
                                        <p:tgtEl>
                                          <p:spTgt spid="56"/>
                                        </p:tgtEl>
                                        <p:attrNameLst>
                                          <p:attrName>style.visibility</p:attrName>
                                        </p:attrNameLst>
                                      </p:cBhvr>
                                      <p:to>
                                        <p:strVal val="visible"/>
                                      </p:to>
                                    </p:set>
                                    <p:anim calcmode="lin" valueType="num">
                                      <p:cBhvr additive="base">
                                        <p:cTn id="502" dur="4000" fill="hold"/>
                                        <p:tgtEl>
                                          <p:spTgt spid="56"/>
                                        </p:tgtEl>
                                        <p:attrNameLst>
                                          <p:attrName>ppt_x</p:attrName>
                                        </p:attrNameLst>
                                      </p:cBhvr>
                                      <p:tavLst>
                                        <p:tav tm="0">
                                          <p:val>
                                            <p:strVal val="#ppt_x"/>
                                          </p:val>
                                        </p:tav>
                                        <p:tav tm="100000">
                                          <p:val>
                                            <p:strVal val="#ppt_x"/>
                                          </p:val>
                                        </p:tav>
                                      </p:tavLst>
                                    </p:anim>
                                    <p:anim calcmode="lin" valueType="num">
                                      <p:cBhvr additive="base">
                                        <p:cTn id="503" dur="4000" fill="hold"/>
                                        <p:tgtEl>
                                          <p:spTgt spid="56"/>
                                        </p:tgtEl>
                                        <p:attrNameLst>
                                          <p:attrName>ppt_y</p:attrName>
                                        </p:attrNameLst>
                                      </p:cBhvr>
                                      <p:tavLst>
                                        <p:tav tm="0">
                                          <p:val>
                                            <p:strVal val="1+#ppt_h/2"/>
                                          </p:val>
                                        </p:tav>
                                        <p:tav tm="100000">
                                          <p:val>
                                            <p:strVal val="#ppt_y"/>
                                          </p:val>
                                        </p:tav>
                                      </p:tavLst>
                                    </p:anim>
                                  </p:childTnLst>
                                </p:cTn>
                              </p:par>
                              <p:par>
                                <p:cTn id="504" presetID="19" presetClass="entr" presetSubtype="10" fill="hold" grpId="1" nodeType="withEffect">
                                  <p:stCondLst>
                                    <p:cond delay="0"/>
                                  </p:stCondLst>
                                  <p:childTnLst>
                                    <p:set>
                                      <p:cBhvr>
                                        <p:cTn id="505" dur="1" fill="hold">
                                          <p:stCondLst>
                                            <p:cond delay="0"/>
                                          </p:stCondLst>
                                        </p:cTn>
                                        <p:tgtEl>
                                          <p:spTgt spid="56"/>
                                        </p:tgtEl>
                                        <p:attrNameLst>
                                          <p:attrName>style.visibility</p:attrName>
                                        </p:attrNameLst>
                                      </p:cBhvr>
                                      <p:to>
                                        <p:strVal val="visible"/>
                                      </p:to>
                                    </p:set>
                                    <p:anim calcmode="lin" valueType="num">
                                      <p:cBhvr>
                                        <p:cTn id="506" dur="4000" fill="hold"/>
                                        <p:tgtEl>
                                          <p:spTgt spid="56"/>
                                        </p:tgtEl>
                                        <p:attrNameLst>
                                          <p:attrName>ppt_w</p:attrName>
                                        </p:attrNameLst>
                                      </p:cBhvr>
                                      <p:tavLst>
                                        <p:tav tm="0" fmla="#ppt_w*sin(2.5*pi*$)">
                                          <p:val>
                                            <p:fltVal val="0"/>
                                          </p:val>
                                        </p:tav>
                                        <p:tav tm="100000">
                                          <p:val>
                                            <p:fltVal val="1"/>
                                          </p:val>
                                        </p:tav>
                                      </p:tavLst>
                                    </p:anim>
                                    <p:anim calcmode="lin" valueType="num">
                                      <p:cBhvr>
                                        <p:cTn id="507" dur="4000" fill="hold"/>
                                        <p:tgtEl>
                                          <p:spTgt spid="56"/>
                                        </p:tgtEl>
                                        <p:attrNameLst>
                                          <p:attrName>ppt_h</p:attrName>
                                        </p:attrNameLst>
                                      </p:cBhvr>
                                      <p:tavLst>
                                        <p:tav tm="0">
                                          <p:val>
                                            <p:strVal val="#ppt_h"/>
                                          </p:val>
                                        </p:tav>
                                        <p:tav tm="100000">
                                          <p:val>
                                            <p:strVal val="#ppt_h"/>
                                          </p:val>
                                        </p:tav>
                                      </p:tavLst>
                                    </p:anim>
                                  </p:childTnLst>
                                </p:cTn>
                              </p:par>
                              <p:par>
                                <p:cTn id="508" presetID="2" presetClass="exit" presetSubtype="1" fill="hold" grpId="2" nodeType="withEffect">
                                  <p:stCondLst>
                                    <p:cond delay="0"/>
                                  </p:stCondLst>
                                  <p:childTnLst>
                                    <p:anim calcmode="lin" valueType="num">
                                      <p:cBhvr additive="base">
                                        <p:cTn id="509" dur="4500"/>
                                        <p:tgtEl>
                                          <p:spTgt spid="56"/>
                                        </p:tgtEl>
                                        <p:attrNameLst>
                                          <p:attrName>ppt_x</p:attrName>
                                        </p:attrNameLst>
                                      </p:cBhvr>
                                      <p:tavLst>
                                        <p:tav tm="0">
                                          <p:val>
                                            <p:strVal val="ppt_x"/>
                                          </p:val>
                                        </p:tav>
                                        <p:tav tm="100000">
                                          <p:val>
                                            <p:strVal val="ppt_x"/>
                                          </p:val>
                                        </p:tav>
                                      </p:tavLst>
                                    </p:anim>
                                    <p:anim calcmode="lin" valueType="num">
                                      <p:cBhvr additive="base">
                                        <p:cTn id="510" dur="4500"/>
                                        <p:tgtEl>
                                          <p:spTgt spid="56"/>
                                        </p:tgtEl>
                                        <p:attrNameLst>
                                          <p:attrName>ppt_y</p:attrName>
                                        </p:attrNameLst>
                                      </p:cBhvr>
                                      <p:tavLst>
                                        <p:tav tm="0">
                                          <p:val>
                                            <p:strVal val="ppt_y"/>
                                          </p:val>
                                        </p:tav>
                                        <p:tav tm="100000">
                                          <p:val>
                                            <p:strVal val="0-ppt_h/2"/>
                                          </p:val>
                                        </p:tav>
                                      </p:tavLst>
                                    </p:anim>
                                    <p:set>
                                      <p:cBhvr>
                                        <p:cTn id="511" dur="1" fill="hold">
                                          <p:stCondLst>
                                            <p:cond delay="4499"/>
                                          </p:stCondLst>
                                        </p:cTn>
                                        <p:tgtEl>
                                          <p:spTgt spid="56"/>
                                        </p:tgtEl>
                                        <p:attrNameLst>
                                          <p:attrName>style.visibility</p:attrName>
                                        </p:attrNameLst>
                                      </p:cBhvr>
                                      <p:to>
                                        <p:strVal val="hidden"/>
                                      </p:to>
                                    </p:set>
                                  </p:childTnLst>
                                </p:cTn>
                              </p:par>
                              <p:par>
                                <p:cTn id="512" presetID="3" presetClass="exit" presetSubtype="10" fill="hold" grpId="3" nodeType="withEffect">
                                  <p:stCondLst>
                                    <p:cond delay="0"/>
                                  </p:stCondLst>
                                  <p:childTnLst>
                                    <p:animEffect transition="out" filter="blinds(horizontal)">
                                      <p:cBhvr>
                                        <p:cTn id="513" dur="6000"/>
                                        <p:tgtEl>
                                          <p:spTgt spid="56"/>
                                        </p:tgtEl>
                                      </p:cBhvr>
                                    </p:animEffect>
                                    <p:set>
                                      <p:cBhvr>
                                        <p:cTn id="514" dur="1" fill="hold">
                                          <p:stCondLst>
                                            <p:cond delay="5999"/>
                                          </p:stCondLst>
                                        </p:cTn>
                                        <p:tgtEl>
                                          <p:spTgt spid="56"/>
                                        </p:tgtEl>
                                        <p:attrNameLst>
                                          <p:attrName>style.visibility</p:attrName>
                                        </p:attrNameLst>
                                      </p:cBhvr>
                                      <p:to>
                                        <p:strVal val="hidden"/>
                                      </p:to>
                                    </p:set>
                                  </p:childTnLst>
                                </p:cTn>
                              </p:par>
                              <p:par>
                                <p:cTn id="515" presetID="2" presetClass="entr" presetSubtype="4" fill="hold" grpId="0" nodeType="withEffect">
                                  <p:stCondLst>
                                    <p:cond delay="0"/>
                                  </p:stCondLst>
                                  <p:childTnLst>
                                    <p:set>
                                      <p:cBhvr>
                                        <p:cTn id="516" dur="1" fill="hold">
                                          <p:stCondLst>
                                            <p:cond delay="0"/>
                                          </p:stCondLst>
                                        </p:cTn>
                                        <p:tgtEl>
                                          <p:spTgt spid="35"/>
                                        </p:tgtEl>
                                        <p:attrNameLst>
                                          <p:attrName>style.visibility</p:attrName>
                                        </p:attrNameLst>
                                      </p:cBhvr>
                                      <p:to>
                                        <p:strVal val="visible"/>
                                      </p:to>
                                    </p:set>
                                    <p:anim calcmode="lin" valueType="num">
                                      <p:cBhvr additive="base">
                                        <p:cTn id="517" dur="4000" fill="hold"/>
                                        <p:tgtEl>
                                          <p:spTgt spid="35"/>
                                        </p:tgtEl>
                                        <p:attrNameLst>
                                          <p:attrName>ppt_x</p:attrName>
                                        </p:attrNameLst>
                                      </p:cBhvr>
                                      <p:tavLst>
                                        <p:tav tm="0">
                                          <p:val>
                                            <p:strVal val="#ppt_x"/>
                                          </p:val>
                                        </p:tav>
                                        <p:tav tm="100000">
                                          <p:val>
                                            <p:strVal val="#ppt_x"/>
                                          </p:val>
                                        </p:tav>
                                      </p:tavLst>
                                    </p:anim>
                                    <p:anim calcmode="lin" valueType="num">
                                      <p:cBhvr additive="base">
                                        <p:cTn id="518" dur="4000" fill="hold"/>
                                        <p:tgtEl>
                                          <p:spTgt spid="35"/>
                                        </p:tgtEl>
                                        <p:attrNameLst>
                                          <p:attrName>ppt_y</p:attrName>
                                        </p:attrNameLst>
                                      </p:cBhvr>
                                      <p:tavLst>
                                        <p:tav tm="0">
                                          <p:val>
                                            <p:strVal val="1+#ppt_h/2"/>
                                          </p:val>
                                        </p:tav>
                                        <p:tav tm="100000">
                                          <p:val>
                                            <p:strVal val="#ppt_y"/>
                                          </p:val>
                                        </p:tav>
                                      </p:tavLst>
                                    </p:anim>
                                  </p:childTnLst>
                                </p:cTn>
                              </p:par>
                              <p:par>
                                <p:cTn id="519" presetID="19" presetClass="entr" presetSubtype="10" fill="hold" grpId="1" nodeType="withEffect">
                                  <p:stCondLst>
                                    <p:cond delay="0"/>
                                  </p:stCondLst>
                                  <p:childTnLst>
                                    <p:set>
                                      <p:cBhvr>
                                        <p:cTn id="520" dur="1" fill="hold">
                                          <p:stCondLst>
                                            <p:cond delay="0"/>
                                          </p:stCondLst>
                                        </p:cTn>
                                        <p:tgtEl>
                                          <p:spTgt spid="35"/>
                                        </p:tgtEl>
                                        <p:attrNameLst>
                                          <p:attrName>style.visibility</p:attrName>
                                        </p:attrNameLst>
                                      </p:cBhvr>
                                      <p:to>
                                        <p:strVal val="visible"/>
                                      </p:to>
                                    </p:set>
                                    <p:anim calcmode="lin" valueType="num">
                                      <p:cBhvr>
                                        <p:cTn id="521" dur="4000" fill="hold"/>
                                        <p:tgtEl>
                                          <p:spTgt spid="35"/>
                                        </p:tgtEl>
                                        <p:attrNameLst>
                                          <p:attrName>ppt_w</p:attrName>
                                        </p:attrNameLst>
                                      </p:cBhvr>
                                      <p:tavLst>
                                        <p:tav tm="0" fmla="#ppt_w*sin(2.5*pi*$)">
                                          <p:val>
                                            <p:fltVal val="0"/>
                                          </p:val>
                                        </p:tav>
                                        <p:tav tm="100000">
                                          <p:val>
                                            <p:fltVal val="1"/>
                                          </p:val>
                                        </p:tav>
                                      </p:tavLst>
                                    </p:anim>
                                    <p:anim calcmode="lin" valueType="num">
                                      <p:cBhvr>
                                        <p:cTn id="522" dur="4000" fill="hold"/>
                                        <p:tgtEl>
                                          <p:spTgt spid="35"/>
                                        </p:tgtEl>
                                        <p:attrNameLst>
                                          <p:attrName>ppt_h</p:attrName>
                                        </p:attrNameLst>
                                      </p:cBhvr>
                                      <p:tavLst>
                                        <p:tav tm="0">
                                          <p:val>
                                            <p:strVal val="#ppt_h"/>
                                          </p:val>
                                        </p:tav>
                                        <p:tav tm="100000">
                                          <p:val>
                                            <p:strVal val="#ppt_h"/>
                                          </p:val>
                                        </p:tav>
                                      </p:tavLst>
                                    </p:anim>
                                  </p:childTnLst>
                                </p:cTn>
                              </p:par>
                              <p:par>
                                <p:cTn id="523" presetID="2" presetClass="exit" presetSubtype="1" fill="hold" grpId="2" nodeType="withEffect">
                                  <p:stCondLst>
                                    <p:cond delay="0"/>
                                  </p:stCondLst>
                                  <p:childTnLst>
                                    <p:anim calcmode="lin" valueType="num">
                                      <p:cBhvr additive="base">
                                        <p:cTn id="524" dur="4500"/>
                                        <p:tgtEl>
                                          <p:spTgt spid="35"/>
                                        </p:tgtEl>
                                        <p:attrNameLst>
                                          <p:attrName>ppt_x</p:attrName>
                                        </p:attrNameLst>
                                      </p:cBhvr>
                                      <p:tavLst>
                                        <p:tav tm="0">
                                          <p:val>
                                            <p:strVal val="ppt_x"/>
                                          </p:val>
                                        </p:tav>
                                        <p:tav tm="100000">
                                          <p:val>
                                            <p:strVal val="ppt_x"/>
                                          </p:val>
                                        </p:tav>
                                      </p:tavLst>
                                    </p:anim>
                                    <p:anim calcmode="lin" valueType="num">
                                      <p:cBhvr additive="base">
                                        <p:cTn id="525" dur="4500"/>
                                        <p:tgtEl>
                                          <p:spTgt spid="35"/>
                                        </p:tgtEl>
                                        <p:attrNameLst>
                                          <p:attrName>ppt_y</p:attrName>
                                        </p:attrNameLst>
                                      </p:cBhvr>
                                      <p:tavLst>
                                        <p:tav tm="0">
                                          <p:val>
                                            <p:strVal val="ppt_y"/>
                                          </p:val>
                                        </p:tav>
                                        <p:tav tm="100000">
                                          <p:val>
                                            <p:strVal val="0-ppt_h/2"/>
                                          </p:val>
                                        </p:tav>
                                      </p:tavLst>
                                    </p:anim>
                                    <p:set>
                                      <p:cBhvr>
                                        <p:cTn id="526" dur="1" fill="hold">
                                          <p:stCondLst>
                                            <p:cond delay="4499"/>
                                          </p:stCondLst>
                                        </p:cTn>
                                        <p:tgtEl>
                                          <p:spTgt spid="35"/>
                                        </p:tgtEl>
                                        <p:attrNameLst>
                                          <p:attrName>style.visibility</p:attrName>
                                        </p:attrNameLst>
                                      </p:cBhvr>
                                      <p:to>
                                        <p:strVal val="hidden"/>
                                      </p:to>
                                    </p:set>
                                  </p:childTnLst>
                                </p:cTn>
                              </p:par>
                              <p:par>
                                <p:cTn id="527" presetID="3" presetClass="exit" presetSubtype="10" fill="hold" grpId="3" nodeType="withEffect">
                                  <p:stCondLst>
                                    <p:cond delay="0"/>
                                  </p:stCondLst>
                                  <p:childTnLst>
                                    <p:animEffect transition="out" filter="blinds(horizontal)">
                                      <p:cBhvr>
                                        <p:cTn id="528" dur="6000"/>
                                        <p:tgtEl>
                                          <p:spTgt spid="35"/>
                                        </p:tgtEl>
                                      </p:cBhvr>
                                    </p:animEffect>
                                    <p:set>
                                      <p:cBhvr>
                                        <p:cTn id="529" dur="1" fill="hold">
                                          <p:stCondLst>
                                            <p:cond delay="5999"/>
                                          </p:stCondLst>
                                        </p:cTn>
                                        <p:tgtEl>
                                          <p:spTgt spid="35"/>
                                        </p:tgtEl>
                                        <p:attrNameLst>
                                          <p:attrName>style.visibility</p:attrName>
                                        </p:attrNameLst>
                                      </p:cBhvr>
                                      <p:to>
                                        <p:strVal val="hidden"/>
                                      </p:to>
                                    </p:set>
                                  </p:childTnLst>
                                </p:cTn>
                              </p:par>
                              <p:par>
                                <p:cTn id="530" presetID="2" presetClass="entr" presetSubtype="4" fill="hold" grpId="0" nodeType="withEffect">
                                  <p:stCondLst>
                                    <p:cond delay="0"/>
                                  </p:stCondLst>
                                  <p:childTnLst>
                                    <p:set>
                                      <p:cBhvr>
                                        <p:cTn id="531" dur="1" fill="hold">
                                          <p:stCondLst>
                                            <p:cond delay="0"/>
                                          </p:stCondLst>
                                        </p:cTn>
                                        <p:tgtEl>
                                          <p:spTgt spid="42"/>
                                        </p:tgtEl>
                                        <p:attrNameLst>
                                          <p:attrName>style.visibility</p:attrName>
                                        </p:attrNameLst>
                                      </p:cBhvr>
                                      <p:to>
                                        <p:strVal val="visible"/>
                                      </p:to>
                                    </p:set>
                                    <p:anim calcmode="lin" valueType="num">
                                      <p:cBhvr additive="base">
                                        <p:cTn id="532" dur="4000" fill="hold"/>
                                        <p:tgtEl>
                                          <p:spTgt spid="42"/>
                                        </p:tgtEl>
                                        <p:attrNameLst>
                                          <p:attrName>ppt_x</p:attrName>
                                        </p:attrNameLst>
                                      </p:cBhvr>
                                      <p:tavLst>
                                        <p:tav tm="0">
                                          <p:val>
                                            <p:strVal val="#ppt_x"/>
                                          </p:val>
                                        </p:tav>
                                        <p:tav tm="100000">
                                          <p:val>
                                            <p:strVal val="#ppt_x"/>
                                          </p:val>
                                        </p:tav>
                                      </p:tavLst>
                                    </p:anim>
                                    <p:anim calcmode="lin" valueType="num">
                                      <p:cBhvr additive="base">
                                        <p:cTn id="533" dur="4000" fill="hold"/>
                                        <p:tgtEl>
                                          <p:spTgt spid="42"/>
                                        </p:tgtEl>
                                        <p:attrNameLst>
                                          <p:attrName>ppt_y</p:attrName>
                                        </p:attrNameLst>
                                      </p:cBhvr>
                                      <p:tavLst>
                                        <p:tav tm="0">
                                          <p:val>
                                            <p:strVal val="1+#ppt_h/2"/>
                                          </p:val>
                                        </p:tav>
                                        <p:tav tm="100000">
                                          <p:val>
                                            <p:strVal val="#ppt_y"/>
                                          </p:val>
                                        </p:tav>
                                      </p:tavLst>
                                    </p:anim>
                                  </p:childTnLst>
                                </p:cTn>
                              </p:par>
                              <p:par>
                                <p:cTn id="534" presetID="19" presetClass="entr" presetSubtype="10" fill="hold" grpId="1" nodeType="withEffect">
                                  <p:stCondLst>
                                    <p:cond delay="0"/>
                                  </p:stCondLst>
                                  <p:childTnLst>
                                    <p:set>
                                      <p:cBhvr>
                                        <p:cTn id="535" dur="1" fill="hold">
                                          <p:stCondLst>
                                            <p:cond delay="0"/>
                                          </p:stCondLst>
                                        </p:cTn>
                                        <p:tgtEl>
                                          <p:spTgt spid="42"/>
                                        </p:tgtEl>
                                        <p:attrNameLst>
                                          <p:attrName>style.visibility</p:attrName>
                                        </p:attrNameLst>
                                      </p:cBhvr>
                                      <p:to>
                                        <p:strVal val="visible"/>
                                      </p:to>
                                    </p:set>
                                    <p:anim calcmode="lin" valueType="num">
                                      <p:cBhvr>
                                        <p:cTn id="536" dur="4000" fill="hold"/>
                                        <p:tgtEl>
                                          <p:spTgt spid="42"/>
                                        </p:tgtEl>
                                        <p:attrNameLst>
                                          <p:attrName>ppt_w</p:attrName>
                                        </p:attrNameLst>
                                      </p:cBhvr>
                                      <p:tavLst>
                                        <p:tav tm="0" fmla="#ppt_w*sin(2.5*pi*$)">
                                          <p:val>
                                            <p:fltVal val="0"/>
                                          </p:val>
                                        </p:tav>
                                        <p:tav tm="100000">
                                          <p:val>
                                            <p:fltVal val="1"/>
                                          </p:val>
                                        </p:tav>
                                      </p:tavLst>
                                    </p:anim>
                                    <p:anim calcmode="lin" valueType="num">
                                      <p:cBhvr>
                                        <p:cTn id="537" dur="4000" fill="hold"/>
                                        <p:tgtEl>
                                          <p:spTgt spid="42"/>
                                        </p:tgtEl>
                                        <p:attrNameLst>
                                          <p:attrName>ppt_h</p:attrName>
                                        </p:attrNameLst>
                                      </p:cBhvr>
                                      <p:tavLst>
                                        <p:tav tm="0">
                                          <p:val>
                                            <p:strVal val="#ppt_h"/>
                                          </p:val>
                                        </p:tav>
                                        <p:tav tm="100000">
                                          <p:val>
                                            <p:strVal val="#ppt_h"/>
                                          </p:val>
                                        </p:tav>
                                      </p:tavLst>
                                    </p:anim>
                                  </p:childTnLst>
                                </p:cTn>
                              </p:par>
                              <p:par>
                                <p:cTn id="538" presetID="2" presetClass="exit" presetSubtype="1" fill="hold" grpId="2" nodeType="withEffect">
                                  <p:stCondLst>
                                    <p:cond delay="0"/>
                                  </p:stCondLst>
                                  <p:childTnLst>
                                    <p:anim calcmode="lin" valueType="num">
                                      <p:cBhvr additive="base">
                                        <p:cTn id="539" dur="4500"/>
                                        <p:tgtEl>
                                          <p:spTgt spid="42"/>
                                        </p:tgtEl>
                                        <p:attrNameLst>
                                          <p:attrName>ppt_x</p:attrName>
                                        </p:attrNameLst>
                                      </p:cBhvr>
                                      <p:tavLst>
                                        <p:tav tm="0">
                                          <p:val>
                                            <p:strVal val="ppt_x"/>
                                          </p:val>
                                        </p:tav>
                                        <p:tav tm="100000">
                                          <p:val>
                                            <p:strVal val="ppt_x"/>
                                          </p:val>
                                        </p:tav>
                                      </p:tavLst>
                                    </p:anim>
                                    <p:anim calcmode="lin" valueType="num">
                                      <p:cBhvr additive="base">
                                        <p:cTn id="540" dur="4500"/>
                                        <p:tgtEl>
                                          <p:spTgt spid="42"/>
                                        </p:tgtEl>
                                        <p:attrNameLst>
                                          <p:attrName>ppt_y</p:attrName>
                                        </p:attrNameLst>
                                      </p:cBhvr>
                                      <p:tavLst>
                                        <p:tav tm="0">
                                          <p:val>
                                            <p:strVal val="ppt_y"/>
                                          </p:val>
                                        </p:tav>
                                        <p:tav tm="100000">
                                          <p:val>
                                            <p:strVal val="0-ppt_h/2"/>
                                          </p:val>
                                        </p:tav>
                                      </p:tavLst>
                                    </p:anim>
                                    <p:set>
                                      <p:cBhvr>
                                        <p:cTn id="541" dur="1" fill="hold">
                                          <p:stCondLst>
                                            <p:cond delay="4499"/>
                                          </p:stCondLst>
                                        </p:cTn>
                                        <p:tgtEl>
                                          <p:spTgt spid="42"/>
                                        </p:tgtEl>
                                        <p:attrNameLst>
                                          <p:attrName>style.visibility</p:attrName>
                                        </p:attrNameLst>
                                      </p:cBhvr>
                                      <p:to>
                                        <p:strVal val="hidden"/>
                                      </p:to>
                                    </p:set>
                                  </p:childTnLst>
                                </p:cTn>
                              </p:par>
                              <p:par>
                                <p:cTn id="542" presetID="3" presetClass="exit" presetSubtype="10" fill="hold" grpId="3" nodeType="withEffect">
                                  <p:stCondLst>
                                    <p:cond delay="0"/>
                                  </p:stCondLst>
                                  <p:childTnLst>
                                    <p:animEffect transition="out" filter="blinds(horizontal)">
                                      <p:cBhvr>
                                        <p:cTn id="543" dur="6000"/>
                                        <p:tgtEl>
                                          <p:spTgt spid="42"/>
                                        </p:tgtEl>
                                      </p:cBhvr>
                                    </p:animEffect>
                                    <p:set>
                                      <p:cBhvr>
                                        <p:cTn id="544" dur="1" fill="hold">
                                          <p:stCondLst>
                                            <p:cond delay="5999"/>
                                          </p:stCondLst>
                                        </p:cTn>
                                        <p:tgtEl>
                                          <p:spTgt spid="42"/>
                                        </p:tgtEl>
                                        <p:attrNameLst>
                                          <p:attrName>style.visibility</p:attrName>
                                        </p:attrNameLst>
                                      </p:cBhvr>
                                      <p:to>
                                        <p:strVal val="hidden"/>
                                      </p:to>
                                    </p:set>
                                  </p:childTnLst>
                                </p:cTn>
                              </p:par>
                              <p:par>
                                <p:cTn id="545" presetID="2" presetClass="entr" presetSubtype="4" fill="hold" grpId="0" nodeType="withEffect">
                                  <p:stCondLst>
                                    <p:cond delay="0"/>
                                  </p:stCondLst>
                                  <p:childTnLst>
                                    <p:set>
                                      <p:cBhvr>
                                        <p:cTn id="546" dur="1" fill="hold">
                                          <p:stCondLst>
                                            <p:cond delay="0"/>
                                          </p:stCondLst>
                                        </p:cTn>
                                        <p:tgtEl>
                                          <p:spTgt spid="3"/>
                                        </p:tgtEl>
                                        <p:attrNameLst>
                                          <p:attrName>style.visibility</p:attrName>
                                        </p:attrNameLst>
                                      </p:cBhvr>
                                      <p:to>
                                        <p:strVal val="visible"/>
                                      </p:to>
                                    </p:set>
                                    <p:anim calcmode="lin" valueType="num">
                                      <p:cBhvr additive="base">
                                        <p:cTn id="547" dur="4000" fill="hold"/>
                                        <p:tgtEl>
                                          <p:spTgt spid="3"/>
                                        </p:tgtEl>
                                        <p:attrNameLst>
                                          <p:attrName>ppt_x</p:attrName>
                                        </p:attrNameLst>
                                      </p:cBhvr>
                                      <p:tavLst>
                                        <p:tav tm="0">
                                          <p:val>
                                            <p:strVal val="#ppt_x"/>
                                          </p:val>
                                        </p:tav>
                                        <p:tav tm="100000">
                                          <p:val>
                                            <p:strVal val="#ppt_x"/>
                                          </p:val>
                                        </p:tav>
                                      </p:tavLst>
                                    </p:anim>
                                    <p:anim calcmode="lin" valueType="num">
                                      <p:cBhvr additive="base">
                                        <p:cTn id="548" dur="4000" fill="hold"/>
                                        <p:tgtEl>
                                          <p:spTgt spid="3"/>
                                        </p:tgtEl>
                                        <p:attrNameLst>
                                          <p:attrName>ppt_y</p:attrName>
                                        </p:attrNameLst>
                                      </p:cBhvr>
                                      <p:tavLst>
                                        <p:tav tm="0">
                                          <p:val>
                                            <p:strVal val="1+#ppt_h/2"/>
                                          </p:val>
                                        </p:tav>
                                        <p:tav tm="100000">
                                          <p:val>
                                            <p:strVal val="#ppt_y"/>
                                          </p:val>
                                        </p:tav>
                                      </p:tavLst>
                                    </p:anim>
                                  </p:childTnLst>
                                </p:cTn>
                              </p:par>
                              <p:par>
                                <p:cTn id="549" presetID="19" presetClass="entr" presetSubtype="10" fill="hold" grpId="1" nodeType="withEffect">
                                  <p:stCondLst>
                                    <p:cond delay="0"/>
                                  </p:stCondLst>
                                  <p:childTnLst>
                                    <p:set>
                                      <p:cBhvr>
                                        <p:cTn id="550" dur="1" fill="hold">
                                          <p:stCondLst>
                                            <p:cond delay="0"/>
                                          </p:stCondLst>
                                        </p:cTn>
                                        <p:tgtEl>
                                          <p:spTgt spid="3"/>
                                        </p:tgtEl>
                                        <p:attrNameLst>
                                          <p:attrName>style.visibility</p:attrName>
                                        </p:attrNameLst>
                                      </p:cBhvr>
                                      <p:to>
                                        <p:strVal val="visible"/>
                                      </p:to>
                                    </p:set>
                                    <p:anim calcmode="lin" valueType="num">
                                      <p:cBhvr>
                                        <p:cTn id="551" dur="4000" fill="hold"/>
                                        <p:tgtEl>
                                          <p:spTgt spid="3"/>
                                        </p:tgtEl>
                                        <p:attrNameLst>
                                          <p:attrName>ppt_w</p:attrName>
                                        </p:attrNameLst>
                                      </p:cBhvr>
                                      <p:tavLst>
                                        <p:tav tm="0" fmla="#ppt_w*sin(2.5*pi*$)">
                                          <p:val>
                                            <p:fltVal val="0"/>
                                          </p:val>
                                        </p:tav>
                                        <p:tav tm="100000">
                                          <p:val>
                                            <p:fltVal val="1"/>
                                          </p:val>
                                        </p:tav>
                                      </p:tavLst>
                                    </p:anim>
                                    <p:anim calcmode="lin" valueType="num">
                                      <p:cBhvr>
                                        <p:cTn id="552" dur="4000" fill="hold"/>
                                        <p:tgtEl>
                                          <p:spTgt spid="3"/>
                                        </p:tgtEl>
                                        <p:attrNameLst>
                                          <p:attrName>ppt_h</p:attrName>
                                        </p:attrNameLst>
                                      </p:cBhvr>
                                      <p:tavLst>
                                        <p:tav tm="0">
                                          <p:val>
                                            <p:strVal val="#ppt_h"/>
                                          </p:val>
                                        </p:tav>
                                        <p:tav tm="100000">
                                          <p:val>
                                            <p:strVal val="#ppt_h"/>
                                          </p:val>
                                        </p:tav>
                                      </p:tavLst>
                                    </p:anim>
                                  </p:childTnLst>
                                </p:cTn>
                              </p:par>
                              <p:par>
                                <p:cTn id="553" presetID="2" presetClass="exit" presetSubtype="1" fill="hold" grpId="2" nodeType="withEffect">
                                  <p:stCondLst>
                                    <p:cond delay="0"/>
                                  </p:stCondLst>
                                  <p:childTnLst>
                                    <p:anim calcmode="lin" valueType="num">
                                      <p:cBhvr additive="base">
                                        <p:cTn id="554" dur="4500"/>
                                        <p:tgtEl>
                                          <p:spTgt spid="3"/>
                                        </p:tgtEl>
                                        <p:attrNameLst>
                                          <p:attrName>ppt_x</p:attrName>
                                        </p:attrNameLst>
                                      </p:cBhvr>
                                      <p:tavLst>
                                        <p:tav tm="0">
                                          <p:val>
                                            <p:strVal val="ppt_x"/>
                                          </p:val>
                                        </p:tav>
                                        <p:tav tm="100000">
                                          <p:val>
                                            <p:strVal val="ppt_x"/>
                                          </p:val>
                                        </p:tav>
                                      </p:tavLst>
                                    </p:anim>
                                    <p:anim calcmode="lin" valueType="num">
                                      <p:cBhvr additive="base">
                                        <p:cTn id="555" dur="4500"/>
                                        <p:tgtEl>
                                          <p:spTgt spid="3"/>
                                        </p:tgtEl>
                                        <p:attrNameLst>
                                          <p:attrName>ppt_y</p:attrName>
                                        </p:attrNameLst>
                                      </p:cBhvr>
                                      <p:tavLst>
                                        <p:tav tm="0">
                                          <p:val>
                                            <p:strVal val="ppt_y"/>
                                          </p:val>
                                        </p:tav>
                                        <p:tav tm="100000">
                                          <p:val>
                                            <p:strVal val="0-ppt_h/2"/>
                                          </p:val>
                                        </p:tav>
                                      </p:tavLst>
                                    </p:anim>
                                    <p:set>
                                      <p:cBhvr>
                                        <p:cTn id="556" dur="1" fill="hold">
                                          <p:stCondLst>
                                            <p:cond delay="4499"/>
                                          </p:stCondLst>
                                        </p:cTn>
                                        <p:tgtEl>
                                          <p:spTgt spid="3"/>
                                        </p:tgtEl>
                                        <p:attrNameLst>
                                          <p:attrName>style.visibility</p:attrName>
                                        </p:attrNameLst>
                                      </p:cBhvr>
                                      <p:to>
                                        <p:strVal val="hidden"/>
                                      </p:to>
                                    </p:set>
                                  </p:childTnLst>
                                </p:cTn>
                              </p:par>
                              <p:par>
                                <p:cTn id="557" presetID="3" presetClass="exit" presetSubtype="10" fill="hold" grpId="3" nodeType="withEffect">
                                  <p:stCondLst>
                                    <p:cond delay="0"/>
                                  </p:stCondLst>
                                  <p:childTnLst>
                                    <p:animEffect transition="out" filter="blinds(horizontal)">
                                      <p:cBhvr>
                                        <p:cTn id="558" dur="6000"/>
                                        <p:tgtEl>
                                          <p:spTgt spid="3"/>
                                        </p:tgtEl>
                                      </p:cBhvr>
                                    </p:animEffect>
                                    <p:set>
                                      <p:cBhvr>
                                        <p:cTn id="559" dur="1" fill="hold">
                                          <p:stCondLst>
                                            <p:cond delay="5999"/>
                                          </p:stCondLst>
                                        </p:cTn>
                                        <p:tgtEl>
                                          <p:spTgt spid="3"/>
                                        </p:tgtEl>
                                        <p:attrNameLst>
                                          <p:attrName>style.visibility</p:attrName>
                                        </p:attrNameLst>
                                      </p:cBhvr>
                                      <p:to>
                                        <p:strVal val="hidden"/>
                                      </p:to>
                                    </p:set>
                                  </p:childTnLst>
                                </p:cTn>
                              </p:par>
                              <p:par>
                                <p:cTn id="560" presetID="2" presetClass="entr" presetSubtype="4" fill="hold" grpId="0" nodeType="withEffect">
                                  <p:stCondLst>
                                    <p:cond delay="0"/>
                                  </p:stCondLst>
                                  <p:childTnLst>
                                    <p:set>
                                      <p:cBhvr>
                                        <p:cTn id="561" dur="1" fill="hold">
                                          <p:stCondLst>
                                            <p:cond delay="0"/>
                                          </p:stCondLst>
                                        </p:cTn>
                                        <p:tgtEl>
                                          <p:spTgt spid="50"/>
                                        </p:tgtEl>
                                        <p:attrNameLst>
                                          <p:attrName>style.visibility</p:attrName>
                                        </p:attrNameLst>
                                      </p:cBhvr>
                                      <p:to>
                                        <p:strVal val="visible"/>
                                      </p:to>
                                    </p:set>
                                    <p:anim calcmode="lin" valueType="num">
                                      <p:cBhvr additive="base">
                                        <p:cTn id="562" dur="4000" fill="hold"/>
                                        <p:tgtEl>
                                          <p:spTgt spid="50"/>
                                        </p:tgtEl>
                                        <p:attrNameLst>
                                          <p:attrName>ppt_x</p:attrName>
                                        </p:attrNameLst>
                                      </p:cBhvr>
                                      <p:tavLst>
                                        <p:tav tm="0">
                                          <p:val>
                                            <p:strVal val="#ppt_x"/>
                                          </p:val>
                                        </p:tav>
                                        <p:tav tm="100000">
                                          <p:val>
                                            <p:strVal val="#ppt_x"/>
                                          </p:val>
                                        </p:tav>
                                      </p:tavLst>
                                    </p:anim>
                                    <p:anim calcmode="lin" valueType="num">
                                      <p:cBhvr additive="base">
                                        <p:cTn id="563" dur="4000" fill="hold"/>
                                        <p:tgtEl>
                                          <p:spTgt spid="50"/>
                                        </p:tgtEl>
                                        <p:attrNameLst>
                                          <p:attrName>ppt_y</p:attrName>
                                        </p:attrNameLst>
                                      </p:cBhvr>
                                      <p:tavLst>
                                        <p:tav tm="0">
                                          <p:val>
                                            <p:strVal val="1+#ppt_h/2"/>
                                          </p:val>
                                        </p:tav>
                                        <p:tav tm="100000">
                                          <p:val>
                                            <p:strVal val="#ppt_y"/>
                                          </p:val>
                                        </p:tav>
                                      </p:tavLst>
                                    </p:anim>
                                  </p:childTnLst>
                                </p:cTn>
                              </p:par>
                              <p:par>
                                <p:cTn id="564" presetID="19" presetClass="entr" presetSubtype="10" fill="hold" grpId="1" nodeType="withEffect">
                                  <p:stCondLst>
                                    <p:cond delay="0"/>
                                  </p:stCondLst>
                                  <p:childTnLst>
                                    <p:set>
                                      <p:cBhvr>
                                        <p:cTn id="565" dur="1" fill="hold">
                                          <p:stCondLst>
                                            <p:cond delay="0"/>
                                          </p:stCondLst>
                                        </p:cTn>
                                        <p:tgtEl>
                                          <p:spTgt spid="50"/>
                                        </p:tgtEl>
                                        <p:attrNameLst>
                                          <p:attrName>style.visibility</p:attrName>
                                        </p:attrNameLst>
                                      </p:cBhvr>
                                      <p:to>
                                        <p:strVal val="visible"/>
                                      </p:to>
                                    </p:set>
                                    <p:anim calcmode="lin" valueType="num">
                                      <p:cBhvr>
                                        <p:cTn id="566" dur="4000" fill="hold"/>
                                        <p:tgtEl>
                                          <p:spTgt spid="50"/>
                                        </p:tgtEl>
                                        <p:attrNameLst>
                                          <p:attrName>ppt_w</p:attrName>
                                        </p:attrNameLst>
                                      </p:cBhvr>
                                      <p:tavLst>
                                        <p:tav tm="0" fmla="#ppt_w*sin(2.5*pi*$)">
                                          <p:val>
                                            <p:fltVal val="0"/>
                                          </p:val>
                                        </p:tav>
                                        <p:tav tm="100000">
                                          <p:val>
                                            <p:fltVal val="1"/>
                                          </p:val>
                                        </p:tav>
                                      </p:tavLst>
                                    </p:anim>
                                    <p:anim calcmode="lin" valueType="num">
                                      <p:cBhvr>
                                        <p:cTn id="567" dur="4000" fill="hold"/>
                                        <p:tgtEl>
                                          <p:spTgt spid="50"/>
                                        </p:tgtEl>
                                        <p:attrNameLst>
                                          <p:attrName>ppt_h</p:attrName>
                                        </p:attrNameLst>
                                      </p:cBhvr>
                                      <p:tavLst>
                                        <p:tav tm="0">
                                          <p:val>
                                            <p:strVal val="#ppt_h"/>
                                          </p:val>
                                        </p:tav>
                                        <p:tav tm="100000">
                                          <p:val>
                                            <p:strVal val="#ppt_h"/>
                                          </p:val>
                                        </p:tav>
                                      </p:tavLst>
                                    </p:anim>
                                  </p:childTnLst>
                                </p:cTn>
                              </p:par>
                              <p:par>
                                <p:cTn id="568" presetID="2" presetClass="exit" presetSubtype="1" fill="hold" grpId="2" nodeType="withEffect">
                                  <p:stCondLst>
                                    <p:cond delay="0"/>
                                  </p:stCondLst>
                                  <p:childTnLst>
                                    <p:anim calcmode="lin" valueType="num">
                                      <p:cBhvr additive="base">
                                        <p:cTn id="569" dur="4500"/>
                                        <p:tgtEl>
                                          <p:spTgt spid="50"/>
                                        </p:tgtEl>
                                        <p:attrNameLst>
                                          <p:attrName>ppt_x</p:attrName>
                                        </p:attrNameLst>
                                      </p:cBhvr>
                                      <p:tavLst>
                                        <p:tav tm="0">
                                          <p:val>
                                            <p:strVal val="ppt_x"/>
                                          </p:val>
                                        </p:tav>
                                        <p:tav tm="100000">
                                          <p:val>
                                            <p:strVal val="ppt_x"/>
                                          </p:val>
                                        </p:tav>
                                      </p:tavLst>
                                    </p:anim>
                                    <p:anim calcmode="lin" valueType="num">
                                      <p:cBhvr additive="base">
                                        <p:cTn id="570" dur="4500"/>
                                        <p:tgtEl>
                                          <p:spTgt spid="50"/>
                                        </p:tgtEl>
                                        <p:attrNameLst>
                                          <p:attrName>ppt_y</p:attrName>
                                        </p:attrNameLst>
                                      </p:cBhvr>
                                      <p:tavLst>
                                        <p:tav tm="0">
                                          <p:val>
                                            <p:strVal val="ppt_y"/>
                                          </p:val>
                                        </p:tav>
                                        <p:tav tm="100000">
                                          <p:val>
                                            <p:strVal val="0-ppt_h/2"/>
                                          </p:val>
                                        </p:tav>
                                      </p:tavLst>
                                    </p:anim>
                                    <p:set>
                                      <p:cBhvr>
                                        <p:cTn id="571" dur="1" fill="hold">
                                          <p:stCondLst>
                                            <p:cond delay="4499"/>
                                          </p:stCondLst>
                                        </p:cTn>
                                        <p:tgtEl>
                                          <p:spTgt spid="50"/>
                                        </p:tgtEl>
                                        <p:attrNameLst>
                                          <p:attrName>style.visibility</p:attrName>
                                        </p:attrNameLst>
                                      </p:cBhvr>
                                      <p:to>
                                        <p:strVal val="hidden"/>
                                      </p:to>
                                    </p:set>
                                  </p:childTnLst>
                                </p:cTn>
                              </p:par>
                              <p:par>
                                <p:cTn id="572" presetID="3" presetClass="exit" presetSubtype="10" fill="hold" grpId="3" nodeType="withEffect">
                                  <p:stCondLst>
                                    <p:cond delay="0"/>
                                  </p:stCondLst>
                                  <p:childTnLst>
                                    <p:animEffect transition="out" filter="blinds(horizontal)">
                                      <p:cBhvr>
                                        <p:cTn id="573" dur="6000"/>
                                        <p:tgtEl>
                                          <p:spTgt spid="50"/>
                                        </p:tgtEl>
                                      </p:cBhvr>
                                    </p:animEffect>
                                    <p:set>
                                      <p:cBhvr>
                                        <p:cTn id="574" dur="1" fill="hold">
                                          <p:stCondLst>
                                            <p:cond delay="5999"/>
                                          </p:stCondLst>
                                        </p:cTn>
                                        <p:tgtEl>
                                          <p:spTgt spid="50"/>
                                        </p:tgtEl>
                                        <p:attrNameLst>
                                          <p:attrName>style.visibility</p:attrName>
                                        </p:attrNameLst>
                                      </p:cBhvr>
                                      <p:to>
                                        <p:strVal val="hidden"/>
                                      </p:to>
                                    </p:set>
                                  </p:childTnLst>
                                </p:cTn>
                              </p:par>
                              <p:par>
                                <p:cTn id="575" presetID="2" presetClass="entr" presetSubtype="4" fill="hold" grpId="0" nodeType="withEffect">
                                  <p:stCondLst>
                                    <p:cond delay="0"/>
                                  </p:stCondLst>
                                  <p:childTnLst>
                                    <p:set>
                                      <p:cBhvr>
                                        <p:cTn id="576" dur="1" fill="hold">
                                          <p:stCondLst>
                                            <p:cond delay="0"/>
                                          </p:stCondLst>
                                        </p:cTn>
                                        <p:tgtEl>
                                          <p:spTgt spid="51"/>
                                        </p:tgtEl>
                                        <p:attrNameLst>
                                          <p:attrName>style.visibility</p:attrName>
                                        </p:attrNameLst>
                                      </p:cBhvr>
                                      <p:to>
                                        <p:strVal val="visible"/>
                                      </p:to>
                                    </p:set>
                                    <p:anim calcmode="lin" valueType="num">
                                      <p:cBhvr additive="base">
                                        <p:cTn id="577" dur="4000" fill="hold"/>
                                        <p:tgtEl>
                                          <p:spTgt spid="51"/>
                                        </p:tgtEl>
                                        <p:attrNameLst>
                                          <p:attrName>ppt_x</p:attrName>
                                        </p:attrNameLst>
                                      </p:cBhvr>
                                      <p:tavLst>
                                        <p:tav tm="0">
                                          <p:val>
                                            <p:strVal val="#ppt_x"/>
                                          </p:val>
                                        </p:tav>
                                        <p:tav tm="100000">
                                          <p:val>
                                            <p:strVal val="#ppt_x"/>
                                          </p:val>
                                        </p:tav>
                                      </p:tavLst>
                                    </p:anim>
                                    <p:anim calcmode="lin" valueType="num">
                                      <p:cBhvr additive="base">
                                        <p:cTn id="578" dur="4000" fill="hold"/>
                                        <p:tgtEl>
                                          <p:spTgt spid="51"/>
                                        </p:tgtEl>
                                        <p:attrNameLst>
                                          <p:attrName>ppt_y</p:attrName>
                                        </p:attrNameLst>
                                      </p:cBhvr>
                                      <p:tavLst>
                                        <p:tav tm="0">
                                          <p:val>
                                            <p:strVal val="1+#ppt_h/2"/>
                                          </p:val>
                                        </p:tav>
                                        <p:tav tm="100000">
                                          <p:val>
                                            <p:strVal val="#ppt_y"/>
                                          </p:val>
                                        </p:tav>
                                      </p:tavLst>
                                    </p:anim>
                                  </p:childTnLst>
                                </p:cTn>
                              </p:par>
                              <p:par>
                                <p:cTn id="579" presetID="19" presetClass="entr" presetSubtype="10" fill="hold" grpId="1" nodeType="withEffect">
                                  <p:stCondLst>
                                    <p:cond delay="0"/>
                                  </p:stCondLst>
                                  <p:childTnLst>
                                    <p:set>
                                      <p:cBhvr>
                                        <p:cTn id="580" dur="1" fill="hold">
                                          <p:stCondLst>
                                            <p:cond delay="0"/>
                                          </p:stCondLst>
                                        </p:cTn>
                                        <p:tgtEl>
                                          <p:spTgt spid="51"/>
                                        </p:tgtEl>
                                        <p:attrNameLst>
                                          <p:attrName>style.visibility</p:attrName>
                                        </p:attrNameLst>
                                      </p:cBhvr>
                                      <p:to>
                                        <p:strVal val="visible"/>
                                      </p:to>
                                    </p:set>
                                    <p:anim calcmode="lin" valueType="num">
                                      <p:cBhvr>
                                        <p:cTn id="581" dur="4000" fill="hold"/>
                                        <p:tgtEl>
                                          <p:spTgt spid="51"/>
                                        </p:tgtEl>
                                        <p:attrNameLst>
                                          <p:attrName>ppt_w</p:attrName>
                                        </p:attrNameLst>
                                      </p:cBhvr>
                                      <p:tavLst>
                                        <p:tav tm="0" fmla="#ppt_w*sin(2.5*pi*$)">
                                          <p:val>
                                            <p:fltVal val="0"/>
                                          </p:val>
                                        </p:tav>
                                        <p:tav tm="100000">
                                          <p:val>
                                            <p:fltVal val="1"/>
                                          </p:val>
                                        </p:tav>
                                      </p:tavLst>
                                    </p:anim>
                                    <p:anim calcmode="lin" valueType="num">
                                      <p:cBhvr>
                                        <p:cTn id="582" dur="4000" fill="hold"/>
                                        <p:tgtEl>
                                          <p:spTgt spid="51"/>
                                        </p:tgtEl>
                                        <p:attrNameLst>
                                          <p:attrName>ppt_h</p:attrName>
                                        </p:attrNameLst>
                                      </p:cBhvr>
                                      <p:tavLst>
                                        <p:tav tm="0">
                                          <p:val>
                                            <p:strVal val="#ppt_h"/>
                                          </p:val>
                                        </p:tav>
                                        <p:tav tm="100000">
                                          <p:val>
                                            <p:strVal val="#ppt_h"/>
                                          </p:val>
                                        </p:tav>
                                      </p:tavLst>
                                    </p:anim>
                                  </p:childTnLst>
                                </p:cTn>
                              </p:par>
                              <p:par>
                                <p:cTn id="583" presetID="2" presetClass="exit" presetSubtype="1" fill="hold" grpId="2" nodeType="withEffect">
                                  <p:stCondLst>
                                    <p:cond delay="0"/>
                                  </p:stCondLst>
                                  <p:childTnLst>
                                    <p:anim calcmode="lin" valueType="num">
                                      <p:cBhvr additive="base">
                                        <p:cTn id="584" dur="4500"/>
                                        <p:tgtEl>
                                          <p:spTgt spid="51"/>
                                        </p:tgtEl>
                                        <p:attrNameLst>
                                          <p:attrName>ppt_x</p:attrName>
                                        </p:attrNameLst>
                                      </p:cBhvr>
                                      <p:tavLst>
                                        <p:tav tm="0">
                                          <p:val>
                                            <p:strVal val="ppt_x"/>
                                          </p:val>
                                        </p:tav>
                                        <p:tav tm="100000">
                                          <p:val>
                                            <p:strVal val="ppt_x"/>
                                          </p:val>
                                        </p:tav>
                                      </p:tavLst>
                                    </p:anim>
                                    <p:anim calcmode="lin" valueType="num">
                                      <p:cBhvr additive="base">
                                        <p:cTn id="585" dur="4500"/>
                                        <p:tgtEl>
                                          <p:spTgt spid="51"/>
                                        </p:tgtEl>
                                        <p:attrNameLst>
                                          <p:attrName>ppt_y</p:attrName>
                                        </p:attrNameLst>
                                      </p:cBhvr>
                                      <p:tavLst>
                                        <p:tav tm="0">
                                          <p:val>
                                            <p:strVal val="ppt_y"/>
                                          </p:val>
                                        </p:tav>
                                        <p:tav tm="100000">
                                          <p:val>
                                            <p:strVal val="0-ppt_h/2"/>
                                          </p:val>
                                        </p:tav>
                                      </p:tavLst>
                                    </p:anim>
                                    <p:set>
                                      <p:cBhvr>
                                        <p:cTn id="586" dur="1" fill="hold">
                                          <p:stCondLst>
                                            <p:cond delay="4499"/>
                                          </p:stCondLst>
                                        </p:cTn>
                                        <p:tgtEl>
                                          <p:spTgt spid="51"/>
                                        </p:tgtEl>
                                        <p:attrNameLst>
                                          <p:attrName>style.visibility</p:attrName>
                                        </p:attrNameLst>
                                      </p:cBhvr>
                                      <p:to>
                                        <p:strVal val="hidden"/>
                                      </p:to>
                                    </p:set>
                                  </p:childTnLst>
                                </p:cTn>
                              </p:par>
                              <p:par>
                                <p:cTn id="587" presetID="3" presetClass="exit" presetSubtype="10" fill="hold" grpId="3" nodeType="withEffect">
                                  <p:stCondLst>
                                    <p:cond delay="0"/>
                                  </p:stCondLst>
                                  <p:childTnLst>
                                    <p:animEffect transition="out" filter="blinds(horizontal)">
                                      <p:cBhvr>
                                        <p:cTn id="588" dur="6000"/>
                                        <p:tgtEl>
                                          <p:spTgt spid="51"/>
                                        </p:tgtEl>
                                      </p:cBhvr>
                                    </p:animEffect>
                                    <p:set>
                                      <p:cBhvr>
                                        <p:cTn id="589" dur="1" fill="hold">
                                          <p:stCondLst>
                                            <p:cond delay="5999"/>
                                          </p:stCondLst>
                                        </p:cTn>
                                        <p:tgtEl>
                                          <p:spTgt spid="51"/>
                                        </p:tgtEl>
                                        <p:attrNameLst>
                                          <p:attrName>style.visibility</p:attrName>
                                        </p:attrNameLst>
                                      </p:cBhvr>
                                      <p:to>
                                        <p:strVal val="hidden"/>
                                      </p:to>
                                    </p:set>
                                  </p:childTnLst>
                                </p:cTn>
                              </p:par>
                              <p:par>
                                <p:cTn id="590" presetID="2" presetClass="entr" presetSubtype="4" fill="hold" grpId="0" nodeType="withEffect">
                                  <p:stCondLst>
                                    <p:cond delay="0"/>
                                  </p:stCondLst>
                                  <p:childTnLst>
                                    <p:set>
                                      <p:cBhvr>
                                        <p:cTn id="591" dur="1" fill="hold">
                                          <p:stCondLst>
                                            <p:cond delay="0"/>
                                          </p:stCondLst>
                                        </p:cTn>
                                        <p:tgtEl>
                                          <p:spTgt spid="57"/>
                                        </p:tgtEl>
                                        <p:attrNameLst>
                                          <p:attrName>style.visibility</p:attrName>
                                        </p:attrNameLst>
                                      </p:cBhvr>
                                      <p:to>
                                        <p:strVal val="visible"/>
                                      </p:to>
                                    </p:set>
                                    <p:anim calcmode="lin" valueType="num">
                                      <p:cBhvr additive="base">
                                        <p:cTn id="592" dur="4000" fill="hold"/>
                                        <p:tgtEl>
                                          <p:spTgt spid="57"/>
                                        </p:tgtEl>
                                        <p:attrNameLst>
                                          <p:attrName>ppt_x</p:attrName>
                                        </p:attrNameLst>
                                      </p:cBhvr>
                                      <p:tavLst>
                                        <p:tav tm="0">
                                          <p:val>
                                            <p:strVal val="#ppt_x"/>
                                          </p:val>
                                        </p:tav>
                                        <p:tav tm="100000">
                                          <p:val>
                                            <p:strVal val="#ppt_x"/>
                                          </p:val>
                                        </p:tav>
                                      </p:tavLst>
                                    </p:anim>
                                    <p:anim calcmode="lin" valueType="num">
                                      <p:cBhvr additive="base">
                                        <p:cTn id="593" dur="4000" fill="hold"/>
                                        <p:tgtEl>
                                          <p:spTgt spid="57"/>
                                        </p:tgtEl>
                                        <p:attrNameLst>
                                          <p:attrName>ppt_y</p:attrName>
                                        </p:attrNameLst>
                                      </p:cBhvr>
                                      <p:tavLst>
                                        <p:tav tm="0">
                                          <p:val>
                                            <p:strVal val="1+#ppt_h/2"/>
                                          </p:val>
                                        </p:tav>
                                        <p:tav tm="100000">
                                          <p:val>
                                            <p:strVal val="#ppt_y"/>
                                          </p:val>
                                        </p:tav>
                                      </p:tavLst>
                                    </p:anim>
                                  </p:childTnLst>
                                </p:cTn>
                              </p:par>
                              <p:par>
                                <p:cTn id="594" presetID="19" presetClass="entr" presetSubtype="10" fill="hold" grpId="1" nodeType="withEffect">
                                  <p:stCondLst>
                                    <p:cond delay="0"/>
                                  </p:stCondLst>
                                  <p:childTnLst>
                                    <p:set>
                                      <p:cBhvr>
                                        <p:cTn id="595" dur="1" fill="hold">
                                          <p:stCondLst>
                                            <p:cond delay="0"/>
                                          </p:stCondLst>
                                        </p:cTn>
                                        <p:tgtEl>
                                          <p:spTgt spid="57"/>
                                        </p:tgtEl>
                                        <p:attrNameLst>
                                          <p:attrName>style.visibility</p:attrName>
                                        </p:attrNameLst>
                                      </p:cBhvr>
                                      <p:to>
                                        <p:strVal val="visible"/>
                                      </p:to>
                                    </p:set>
                                    <p:anim calcmode="lin" valueType="num">
                                      <p:cBhvr>
                                        <p:cTn id="596" dur="4000" fill="hold"/>
                                        <p:tgtEl>
                                          <p:spTgt spid="57"/>
                                        </p:tgtEl>
                                        <p:attrNameLst>
                                          <p:attrName>ppt_w</p:attrName>
                                        </p:attrNameLst>
                                      </p:cBhvr>
                                      <p:tavLst>
                                        <p:tav tm="0" fmla="#ppt_w*sin(2.5*pi*$)">
                                          <p:val>
                                            <p:fltVal val="0"/>
                                          </p:val>
                                        </p:tav>
                                        <p:tav tm="100000">
                                          <p:val>
                                            <p:fltVal val="1"/>
                                          </p:val>
                                        </p:tav>
                                      </p:tavLst>
                                    </p:anim>
                                    <p:anim calcmode="lin" valueType="num">
                                      <p:cBhvr>
                                        <p:cTn id="597" dur="4000" fill="hold"/>
                                        <p:tgtEl>
                                          <p:spTgt spid="57"/>
                                        </p:tgtEl>
                                        <p:attrNameLst>
                                          <p:attrName>ppt_h</p:attrName>
                                        </p:attrNameLst>
                                      </p:cBhvr>
                                      <p:tavLst>
                                        <p:tav tm="0">
                                          <p:val>
                                            <p:strVal val="#ppt_h"/>
                                          </p:val>
                                        </p:tav>
                                        <p:tav tm="100000">
                                          <p:val>
                                            <p:strVal val="#ppt_h"/>
                                          </p:val>
                                        </p:tav>
                                      </p:tavLst>
                                    </p:anim>
                                  </p:childTnLst>
                                </p:cTn>
                              </p:par>
                              <p:par>
                                <p:cTn id="598" presetID="2" presetClass="exit" presetSubtype="1" fill="hold" grpId="2" nodeType="withEffect">
                                  <p:stCondLst>
                                    <p:cond delay="0"/>
                                  </p:stCondLst>
                                  <p:childTnLst>
                                    <p:anim calcmode="lin" valueType="num">
                                      <p:cBhvr additive="base">
                                        <p:cTn id="599" dur="4500"/>
                                        <p:tgtEl>
                                          <p:spTgt spid="57"/>
                                        </p:tgtEl>
                                        <p:attrNameLst>
                                          <p:attrName>ppt_x</p:attrName>
                                        </p:attrNameLst>
                                      </p:cBhvr>
                                      <p:tavLst>
                                        <p:tav tm="0">
                                          <p:val>
                                            <p:strVal val="ppt_x"/>
                                          </p:val>
                                        </p:tav>
                                        <p:tav tm="100000">
                                          <p:val>
                                            <p:strVal val="ppt_x"/>
                                          </p:val>
                                        </p:tav>
                                      </p:tavLst>
                                    </p:anim>
                                    <p:anim calcmode="lin" valueType="num">
                                      <p:cBhvr additive="base">
                                        <p:cTn id="600" dur="4500"/>
                                        <p:tgtEl>
                                          <p:spTgt spid="57"/>
                                        </p:tgtEl>
                                        <p:attrNameLst>
                                          <p:attrName>ppt_y</p:attrName>
                                        </p:attrNameLst>
                                      </p:cBhvr>
                                      <p:tavLst>
                                        <p:tav tm="0">
                                          <p:val>
                                            <p:strVal val="ppt_y"/>
                                          </p:val>
                                        </p:tav>
                                        <p:tav tm="100000">
                                          <p:val>
                                            <p:strVal val="0-ppt_h/2"/>
                                          </p:val>
                                        </p:tav>
                                      </p:tavLst>
                                    </p:anim>
                                    <p:set>
                                      <p:cBhvr>
                                        <p:cTn id="601" dur="1" fill="hold">
                                          <p:stCondLst>
                                            <p:cond delay="4499"/>
                                          </p:stCondLst>
                                        </p:cTn>
                                        <p:tgtEl>
                                          <p:spTgt spid="57"/>
                                        </p:tgtEl>
                                        <p:attrNameLst>
                                          <p:attrName>style.visibility</p:attrName>
                                        </p:attrNameLst>
                                      </p:cBhvr>
                                      <p:to>
                                        <p:strVal val="hidden"/>
                                      </p:to>
                                    </p:set>
                                  </p:childTnLst>
                                </p:cTn>
                              </p:par>
                              <p:par>
                                <p:cTn id="602" presetID="3" presetClass="exit" presetSubtype="10" fill="hold" grpId="3" nodeType="withEffect">
                                  <p:stCondLst>
                                    <p:cond delay="0"/>
                                  </p:stCondLst>
                                  <p:childTnLst>
                                    <p:animEffect transition="out" filter="blinds(horizontal)">
                                      <p:cBhvr>
                                        <p:cTn id="603" dur="6000"/>
                                        <p:tgtEl>
                                          <p:spTgt spid="57"/>
                                        </p:tgtEl>
                                      </p:cBhvr>
                                    </p:animEffect>
                                    <p:set>
                                      <p:cBhvr>
                                        <p:cTn id="604" dur="1" fill="hold">
                                          <p:stCondLst>
                                            <p:cond delay="5999"/>
                                          </p:stCondLst>
                                        </p:cTn>
                                        <p:tgtEl>
                                          <p:spTgt spid="57"/>
                                        </p:tgtEl>
                                        <p:attrNameLst>
                                          <p:attrName>style.visibility</p:attrName>
                                        </p:attrNameLst>
                                      </p:cBhvr>
                                      <p:to>
                                        <p:strVal val="hidden"/>
                                      </p:to>
                                    </p:set>
                                  </p:childTnLst>
                                </p:cTn>
                              </p:par>
                              <p:par>
                                <p:cTn id="605" presetID="2" presetClass="entr" presetSubtype="4" fill="hold" grpId="0" nodeType="withEffect">
                                  <p:stCondLst>
                                    <p:cond delay="0"/>
                                  </p:stCondLst>
                                  <p:childTnLst>
                                    <p:set>
                                      <p:cBhvr>
                                        <p:cTn id="606" dur="1" fill="hold">
                                          <p:stCondLst>
                                            <p:cond delay="0"/>
                                          </p:stCondLst>
                                        </p:cTn>
                                        <p:tgtEl>
                                          <p:spTgt spid="58"/>
                                        </p:tgtEl>
                                        <p:attrNameLst>
                                          <p:attrName>style.visibility</p:attrName>
                                        </p:attrNameLst>
                                      </p:cBhvr>
                                      <p:to>
                                        <p:strVal val="visible"/>
                                      </p:to>
                                    </p:set>
                                    <p:anim calcmode="lin" valueType="num">
                                      <p:cBhvr additive="base">
                                        <p:cTn id="607" dur="4000" fill="hold"/>
                                        <p:tgtEl>
                                          <p:spTgt spid="58"/>
                                        </p:tgtEl>
                                        <p:attrNameLst>
                                          <p:attrName>ppt_x</p:attrName>
                                        </p:attrNameLst>
                                      </p:cBhvr>
                                      <p:tavLst>
                                        <p:tav tm="0">
                                          <p:val>
                                            <p:strVal val="#ppt_x"/>
                                          </p:val>
                                        </p:tav>
                                        <p:tav tm="100000">
                                          <p:val>
                                            <p:strVal val="#ppt_x"/>
                                          </p:val>
                                        </p:tav>
                                      </p:tavLst>
                                    </p:anim>
                                    <p:anim calcmode="lin" valueType="num">
                                      <p:cBhvr additive="base">
                                        <p:cTn id="608" dur="4000" fill="hold"/>
                                        <p:tgtEl>
                                          <p:spTgt spid="58"/>
                                        </p:tgtEl>
                                        <p:attrNameLst>
                                          <p:attrName>ppt_y</p:attrName>
                                        </p:attrNameLst>
                                      </p:cBhvr>
                                      <p:tavLst>
                                        <p:tav tm="0">
                                          <p:val>
                                            <p:strVal val="1+#ppt_h/2"/>
                                          </p:val>
                                        </p:tav>
                                        <p:tav tm="100000">
                                          <p:val>
                                            <p:strVal val="#ppt_y"/>
                                          </p:val>
                                        </p:tav>
                                      </p:tavLst>
                                    </p:anim>
                                  </p:childTnLst>
                                </p:cTn>
                              </p:par>
                              <p:par>
                                <p:cTn id="609" presetID="19" presetClass="entr" presetSubtype="10" fill="hold" grpId="1" nodeType="withEffect">
                                  <p:stCondLst>
                                    <p:cond delay="0"/>
                                  </p:stCondLst>
                                  <p:childTnLst>
                                    <p:set>
                                      <p:cBhvr>
                                        <p:cTn id="610" dur="1" fill="hold">
                                          <p:stCondLst>
                                            <p:cond delay="0"/>
                                          </p:stCondLst>
                                        </p:cTn>
                                        <p:tgtEl>
                                          <p:spTgt spid="58"/>
                                        </p:tgtEl>
                                        <p:attrNameLst>
                                          <p:attrName>style.visibility</p:attrName>
                                        </p:attrNameLst>
                                      </p:cBhvr>
                                      <p:to>
                                        <p:strVal val="visible"/>
                                      </p:to>
                                    </p:set>
                                    <p:anim calcmode="lin" valueType="num">
                                      <p:cBhvr>
                                        <p:cTn id="611" dur="4000" fill="hold"/>
                                        <p:tgtEl>
                                          <p:spTgt spid="58"/>
                                        </p:tgtEl>
                                        <p:attrNameLst>
                                          <p:attrName>ppt_w</p:attrName>
                                        </p:attrNameLst>
                                      </p:cBhvr>
                                      <p:tavLst>
                                        <p:tav tm="0" fmla="#ppt_w*sin(2.5*pi*$)">
                                          <p:val>
                                            <p:fltVal val="0"/>
                                          </p:val>
                                        </p:tav>
                                        <p:tav tm="100000">
                                          <p:val>
                                            <p:fltVal val="1"/>
                                          </p:val>
                                        </p:tav>
                                      </p:tavLst>
                                    </p:anim>
                                    <p:anim calcmode="lin" valueType="num">
                                      <p:cBhvr>
                                        <p:cTn id="612" dur="4000" fill="hold"/>
                                        <p:tgtEl>
                                          <p:spTgt spid="58"/>
                                        </p:tgtEl>
                                        <p:attrNameLst>
                                          <p:attrName>ppt_h</p:attrName>
                                        </p:attrNameLst>
                                      </p:cBhvr>
                                      <p:tavLst>
                                        <p:tav tm="0">
                                          <p:val>
                                            <p:strVal val="#ppt_h"/>
                                          </p:val>
                                        </p:tav>
                                        <p:tav tm="100000">
                                          <p:val>
                                            <p:strVal val="#ppt_h"/>
                                          </p:val>
                                        </p:tav>
                                      </p:tavLst>
                                    </p:anim>
                                  </p:childTnLst>
                                </p:cTn>
                              </p:par>
                              <p:par>
                                <p:cTn id="613" presetID="2" presetClass="exit" presetSubtype="1" fill="hold" grpId="2" nodeType="withEffect">
                                  <p:stCondLst>
                                    <p:cond delay="0"/>
                                  </p:stCondLst>
                                  <p:childTnLst>
                                    <p:anim calcmode="lin" valueType="num">
                                      <p:cBhvr additive="base">
                                        <p:cTn id="614" dur="4500"/>
                                        <p:tgtEl>
                                          <p:spTgt spid="58"/>
                                        </p:tgtEl>
                                        <p:attrNameLst>
                                          <p:attrName>ppt_x</p:attrName>
                                        </p:attrNameLst>
                                      </p:cBhvr>
                                      <p:tavLst>
                                        <p:tav tm="0">
                                          <p:val>
                                            <p:strVal val="ppt_x"/>
                                          </p:val>
                                        </p:tav>
                                        <p:tav tm="100000">
                                          <p:val>
                                            <p:strVal val="ppt_x"/>
                                          </p:val>
                                        </p:tav>
                                      </p:tavLst>
                                    </p:anim>
                                    <p:anim calcmode="lin" valueType="num">
                                      <p:cBhvr additive="base">
                                        <p:cTn id="615" dur="4500"/>
                                        <p:tgtEl>
                                          <p:spTgt spid="58"/>
                                        </p:tgtEl>
                                        <p:attrNameLst>
                                          <p:attrName>ppt_y</p:attrName>
                                        </p:attrNameLst>
                                      </p:cBhvr>
                                      <p:tavLst>
                                        <p:tav tm="0">
                                          <p:val>
                                            <p:strVal val="ppt_y"/>
                                          </p:val>
                                        </p:tav>
                                        <p:tav tm="100000">
                                          <p:val>
                                            <p:strVal val="0-ppt_h/2"/>
                                          </p:val>
                                        </p:tav>
                                      </p:tavLst>
                                    </p:anim>
                                    <p:set>
                                      <p:cBhvr>
                                        <p:cTn id="616" dur="1" fill="hold">
                                          <p:stCondLst>
                                            <p:cond delay="4499"/>
                                          </p:stCondLst>
                                        </p:cTn>
                                        <p:tgtEl>
                                          <p:spTgt spid="58"/>
                                        </p:tgtEl>
                                        <p:attrNameLst>
                                          <p:attrName>style.visibility</p:attrName>
                                        </p:attrNameLst>
                                      </p:cBhvr>
                                      <p:to>
                                        <p:strVal val="hidden"/>
                                      </p:to>
                                    </p:set>
                                  </p:childTnLst>
                                </p:cTn>
                              </p:par>
                              <p:par>
                                <p:cTn id="617" presetID="3" presetClass="exit" presetSubtype="10" fill="hold" grpId="3" nodeType="withEffect">
                                  <p:stCondLst>
                                    <p:cond delay="0"/>
                                  </p:stCondLst>
                                  <p:childTnLst>
                                    <p:animEffect transition="out" filter="blinds(horizontal)">
                                      <p:cBhvr>
                                        <p:cTn id="618" dur="6000"/>
                                        <p:tgtEl>
                                          <p:spTgt spid="58"/>
                                        </p:tgtEl>
                                      </p:cBhvr>
                                    </p:animEffect>
                                    <p:set>
                                      <p:cBhvr>
                                        <p:cTn id="619" dur="1" fill="hold">
                                          <p:stCondLst>
                                            <p:cond delay="5999"/>
                                          </p:stCondLst>
                                        </p:cTn>
                                        <p:tgtEl>
                                          <p:spTgt spid="58"/>
                                        </p:tgtEl>
                                        <p:attrNameLst>
                                          <p:attrName>style.visibility</p:attrName>
                                        </p:attrNameLst>
                                      </p:cBhvr>
                                      <p:to>
                                        <p:strVal val="hidden"/>
                                      </p:to>
                                    </p:set>
                                  </p:childTnLst>
                                </p:cTn>
                              </p:par>
                              <p:par>
                                <p:cTn id="620" presetID="2" presetClass="entr" presetSubtype="4" fill="hold" grpId="0" nodeType="withEffect">
                                  <p:stCondLst>
                                    <p:cond delay="0"/>
                                  </p:stCondLst>
                                  <p:childTnLst>
                                    <p:set>
                                      <p:cBhvr>
                                        <p:cTn id="621" dur="1" fill="hold">
                                          <p:stCondLst>
                                            <p:cond delay="0"/>
                                          </p:stCondLst>
                                        </p:cTn>
                                        <p:tgtEl>
                                          <p:spTgt spid="36"/>
                                        </p:tgtEl>
                                        <p:attrNameLst>
                                          <p:attrName>style.visibility</p:attrName>
                                        </p:attrNameLst>
                                      </p:cBhvr>
                                      <p:to>
                                        <p:strVal val="visible"/>
                                      </p:to>
                                    </p:set>
                                    <p:anim calcmode="lin" valueType="num">
                                      <p:cBhvr additive="base">
                                        <p:cTn id="622" dur="4000" fill="hold"/>
                                        <p:tgtEl>
                                          <p:spTgt spid="36"/>
                                        </p:tgtEl>
                                        <p:attrNameLst>
                                          <p:attrName>ppt_x</p:attrName>
                                        </p:attrNameLst>
                                      </p:cBhvr>
                                      <p:tavLst>
                                        <p:tav tm="0">
                                          <p:val>
                                            <p:strVal val="#ppt_x"/>
                                          </p:val>
                                        </p:tav>
                                        <p:tav tm="100000">
                                          <p:val>
                                            <p:strVal val="#ppt_x"/>
                                          </p:val>
                                        </p:tav>
                                      </p:tavLst>
                                    </p:anim>
                                    <p:anim calcmode="lin" valueType="num">
                                      <p:cBhvr additive="base">
                                        <p:cTn id="623" dur="4000" fill="hold"/>
                                        <p:tgtEl>
                                          <p:spTgt spid="36"/>
                                        </p:tgtEl>
                                        <p:attrNameLst>
                                          <p:attrName>ppt_y</p:attrName>
                                        </p:attrNameLst>
                                      </p:cBhvr>
                                      <p:tavLst>
                                        <p:tav tm="0">
                                          <p:val>
                                            <p:strVal val="1+#ppt_h/2"/>
                                          </p:val>
                                        </p:tav>
                                        <p:tav tm="100000">
                                          <p:val>
                                            <p:strVal val="#ppt_y"/>
                                          </p:val>
                                        </p:tav>
                                      </p:tavLst>
                                    </p:anim>
                                  </p:childTnLst>
                                </p:cTn>
                              </p:par>
                              <p:par>
                                <p:cTn id="624" presetID="19" presetClass="entr" presetSubtype="10" fill="hold" grpId="1" nodeType="withEffect">
                                  <p:stCondLst>
                                    <p:cond delay="0"/>
                                  </p:stCondLst>
                                  <p:childTnLst>
                                    <p:set>
                                      <p:cBhvr>
                                        <p:cTn id="625" dur="1" fill="hold">
                                          <p:stCondLst>
                                            <p:cond delay="0"/>
                                          </p:stCondLst>
                                        </p:cTn>
                                        <p:tgtEl>
                                          <p:spTgt spid="36"/>
                                        </p:tgtEl>
                                        <p:attrNameLst>
                                          <p:attrName>style.visibility</p:attrName>
                                        </p:attrNameLst>
                                      </p:cBhvr>
                                      <p:to>
                                        <p:strVal val="visible"/>
                                      </p:to>
                                    </p:set>
                                    <p:anim calcmode="lin" valueType="num">
                                      <p:cBhvr>
                                        <p:cTn id="626" dur="4000" fill="hold"/>
                                        <p:tgtEl>
                                          <p:spTgt spid="36"/>
                                        </p:tgtEl>
                                        <p:attrNameLst>
                                          <p:attrName>ppt_w</p:attrName>
                                        </p:attrNameLst>
                                      </p:cBhvr>
                                      <p:tavLst>
                                        <p:tav tm="0" fmla="#ppt_w*sin(2.5*pi*$)">
                                          <p:val>
                                            <p:fltVal val="0"/>
                                          </p:val>
                                        </p:tav>
                                        <p:tav tm="100000">
                                          <p:val>
                                            <p:fltVal val="1"/>
                                          </p:val>
                                        </p:tav>
                                      </p:tavLst>
                                    </p:anim>
                                    <p:anim calcmode="lin" valueType="num">
                                      <p:cBhvr>
                                        <p:cTn id="627" dur="4000" fill="hold"/>
                                        <p:tgtEl>
                                          <p:spTgt spid="36"/>
                                        </p:tgtEl>
                                        <p:attrNameLst>
                                          <p:attrName>ppt_h</p:attrName>
                                        </p:attrNameLst>
                                      </p:cBhvr>
                                      <p:tavLst>
                                        <p:tav tm="0">
                                          <p:val>
                                            <p:strVal val="#ppt_h"/>
                                          </p:val>
                                        </p:tav>
                                        <p:tav tm="100000">
                                          <p:val>
                                            <p:strVal val="#ppt_h"/>
                                          </p:val>
                                        </p:tav>
                                      </p:tavLst>
                                    </p:anim>
                                  </p:childTnLst>
                                </p:cTn>
                              </p:par>
                              <p:par>
                                <p:cTn id="628" presetID="2" presetClass="exit" presetSubtype="1" fill="hold" grpId="2" nodeType="withEffect">
                                  <p:stCondLst>
                                    <p:cond delay="0"/>
                                  </p:stCondLst>
                                  <p:childTnLst>
                                    <p:anim calcmode="lin" valueType="num">
                                      <p:cBhvr additive="base">
                                        <p:cTn id="629" dur="4500"/>
                                        <p:tgtEl>
                                          <p:spTgt spid="36"/>
                                        </p:tgtEl>
                                        <p:attrNameLst>
                                          <p:attrName>ppt_x</p:attrName>
                                        </p:attrNameLst>
                                      </p:cBhvr>
                                      <p:tavLst>
                                        <p:tav tm="0">
                                          <p:val>
                                            <p:strVal val="ppt_x"/>
                                          </p:val>
                                        </p:tav>
                                        <p:tav tm="100000">
                                          <p:val>
                                            <p:strVal val="ppt_x"/>
                                          </p:val>
                                        </p:tav>
                                      </p:tavLst>
                                    </p:anim>
                                    <p:anim calcmode="lin" valueType="num">
                                      <p:cBhvr additive="base">
                                        <p:cTn id="630" dur="4500"/>
                                        <p:tgtEl>
                                          <p:spTgt spid="36"/>
                                        </p:tgtEl>
                                        <p:attrNameLst>
                                          <p:attrName>ppt_y</p:attrName>
                                        </p:attrNameLst>
                                      </p:cBhvr>
                                      <p:tavLst>
                                        <p:tav tm="0">
                                          <p:val>
                                            <p:strVal val="ppt_y"/>
                                          </p:val>
                                        </p:tav>
                                        <p:tav tm="100000">
                                          <p:val>
                                            <p:strVal val="0-ppt_h/2"/>
                                          </p:val>
                                        </p:tav>
                                      </p:tavLst>
                                    </p:anim>
                                    <p:set>
                                      <p:cBhvr>
                                        <p:cTn id="631" dur="1" fill="hold">
                                          <p:stCondLst>
                                            <p:cond delay="4499"/>
                                          </p:stCondLst>
                                        </p:cTn>
                                        <p:tgtEl>
                                          <p:spTgt spid="36"/>
                                        </p:tgtEl>
                                        <p:attrNameLst>
                                          <p:attrName>style.visibility</p:attrName>
                                        </p:attrNameLst>
                                      </p:cBhvr>
                                      <p:to>
                                        <p:strVal val="hidden"/>
                                      </p:to>
                                    </p:set>
                                  </p:childTnLst>
                                </p:cTn>
                              </p:par>
                              <p:par>
                                <p:cTn id="632" presetID="3" presetClass="exit" presetSubtype="10" fill="hold" grpId="3" nodeType="withEffect">
                                  <p:stCondLst>
                                    <p:cond delay="0"/>
                                  </p:stCondLst>
                                  <p:childTnLst>
                                    <p:animEffect transition="out" filter="blinds(horizontal)">
                                      <p:cBhvr>
                                        <p:cTn id="633" dur="6000"/>
                                        <p:tgtEl>
                                          <p:spTgt spid="36"/>
                                        </p:tgtEl>
                                      </p:cBhvr>
                                    </p:animEffect>
                                    <p:set>
                                      <p:cBhvr>
                                        <p:cTn id="634" dur="1" fill="hold">
                                          <p:stCondLst>
                                            <p:cond delay="5999"/>
                                          </p:stCondLst>
                                        </p:cTn>
                                        <p:tgtEl>
                                          <p:spTgt spid="36"/>
                                        </p:tgtEl>
                                        <p:attrNameLst>
                                          <p:attrName>style.visibility</p:attrName>
                                        </p:attrNameLst>
                                      </p:cBhvr>
                                      <p:to>
                                        <p:strVal val="hidden"/>
                                      </p:to>
                                    </p:set>
                                  </p:childTnLst>
                                </p:cTn>
                              </p:par>
                              <p:par>
                                <p:cTn id="635" presetID="2" presetClass="entr" presetSubtype="4" fill="hold" grpId="0" nodeType="withEffect">
                                  <p:stCondLst>
                                    <p:cond delay="0"/>
                                  </p:stCondLst>
                                  <p:childTnLst>
                                    <p:set>
                                      <p:cBhvr>
                                        <p:cTn id="636" dur="1" fill="hold">
                                          <p:stCondLst>
                                            <p:cond delay="0"/>
                                          </p:stCondLst>
                                        </p:cTn>
                                        <p:tgtEl>
                                          <p:spTgt spid="37"/>
                                        </p:tgtEl>
                                        <p:attrNameLst>
                                          <p:attrName>style.visibility</p:attrName>
                                        </p:attrNameLst>
                                      </p:cBhvr>
                                      <p:to>
                                        <p:strVal val="visible"/>
                                      </p:to>
                                    </p:set>
                                    <p:anim calcmode="lin" valueType="num">
                                      <p:cBhvr additive="base">
                                        <p:cTn id="637" dur="4000" fill="hold"/>
                                        <p:tgtEl>
                                          <p:spTgt spid="37"/>
                                        </p:tgtEl>
                                        <p:attrNameLst>
                                          <p:attrName>ppt_x</p:attrName>
                                        </p:attrNameLst>
                                      </p:cBhvr>
                                      <p:tavLst>
                                        <p:tav tm="0">
                                          <p:val>
                                            <p:strVal val="#ppt_x"/>
                                          </p:val>
                                        </p:tav>
                                        <p:tav tm="100000">
                                          <p:val>
                                            <p:strVal val="#ppt_x"/>
                                          </p:val>
                                        </p:tav>
                                      </p:tavLst>
                                    </p:anim>
                                    <p:anim calcmode="lin" valueType="num">
                                      <p:cBhvr additive="base">
                                        <p:cTn id="638" dur="4000" fill="hold"/>
                                        <p:tgtEl>
                                          <p:spTgt spid="37"/>
                                        </p:tgtEl>
                                        <p:attrNameLst>
                                          <p:attrName>ppt_y</p:attrName>
                                        </p:attrNameLst>
                                      </p:cBhvr>
                                      <p:tavLst>
                                        <p:tav tm="0">
                                          <p:val>
                                            <p:strVal val="1+#ppt_h/2"/>
                                          </p:val>
                                        </p:tav>
                                        <p:tav tm="100000">
                                          <p:val>
                                            <p:strVal val="#ppt_y"/>
                                          </p:val>
                                        </p:tav>
                                      </p:tavLst>
                                    </p:anim>
                                  </p:childTnLst>
                                </p:cTn>
                              </p:par>
                              <p:par>
                                <p:cTn id="639" presetID="19" presetClass="entr" presetSubtype="10" fill="hold" grpId="1" nodeType="withEffect">
                                  <p:stCondLst>
                                    <p:cond delay="0"/>
                                  </p:stCondLst>
                                  <p:childTnLst>
                                    <p:set>
                                      <p:cBhvr>
                                        <p:cTn id="640" dur="1" fill="hold">
                                          <p:stCondLst>
                                            <p:cond delay="0"/>
                                          </p:stCondLst>
                                        </p:cTn>
                                        <p:tgtEl>
                                          <p:spTgt spid="37"/>
                                        </p:tgtEl>
                                        <p:attrNameLst>
                                          <p:attrName>style.visibility</p:attrName>
                                        </p:attrNameLst>
                                      </p:cBhvr>
                                      <p:to>
                                        <p:strVal val="visible"/>
                                      </p:to>
                                    </p:set>
                                    <p:anim calcmode="lin" valueType="num">
                                      <p:cBhvr>
                                        <p:cTn id="641" dur="4000" fill="hold"/>
                                        <p:tgtEl>
                                          <p:spTgt spid="37"/>
                                        </p:tgtEl>
                                        <p:attrNameLst>
                                          <p:attrName>ppt_w</p:attrName>
                                        </p:attrNameLst>
                                      </p:cBhvr>
                                      <p:tavLst>
                                        <p:tav tm="0" fmla="#ppt_w*sin(2.5*pi*$)">
                                          <p:val>
                                            <p:fltVal val="0"/>
                                          </p:val>
                                        </p:tav>
                                        <p:tav tm="100000">
                                          <p:val>
                                            <p:fltVal val="1"/>
                                          </p:val>
                                        </p:tav>
                                      </p:tavLst>
                                    </p:anim>
                                    <p:anim calcmode="lin" valueType="num">
                                      <p:cBhvr>
                                        <p:cTn id="642" dur="4000" fill="hold"/>
                                        <p:tgtEl>
                                          <p:spTgt spid="37"/>
                                        </p:tgtEl>
                                        <p:attrNameLst>
                                          <p:attrName>ppt_h</p:attrName>
                                        </p:attrNameLst>
                                      </p:cBhvr>
                                      <p:tavLst>
                                        <p:tav tm="0">
                                          <p:val>
                                            <p:strVal val="#ppt_h"/>
                                          </p:val>
                                        </p:tav>
                                        <p:tav tm="100000">
                                          <p:val>
                                            <p:strVal val="#ppt_h"/>
                                          </p:val>
                                        </p:tav>
                                      </p:tavLst>
                                    </p:anim>
                                  </p:childTnLst>
                                </p:cTn>
                              </p:par>
                              <p:par>
                                <p:cTn id="643" presetID="2" presetClass="exit" presetSubtype="1" fill="hold" grpId="2" nodeType="withEffect">
                                  <p:stCondLst>
                                    <p:cond delay="0"/>
                                  </p:stCondLst>
                                  <p:childTnLst>
                                    <p:anim calcmode="lin" valueType="num">
                                      <p:cBhvr additive="base">
                                        <p:cTn id="644" dur="4500"/>
                                        <p:tgtEl>
                                          <p:spTgt spid="37"/>
                                        </p:tgtEl>
                                        <p:attrNameLst>
                                          <p:attrName>ppt_x</p:attrName>
                                        </p:attrNameLst>
                                      </p:cBhvr>
                                      <p:tavLst>
                                        <p:tav tm="0">
                                          <p:val>
                                            <p:strVal val="ppt_x"/>
                                          </p:val>
                                        </p:tav>
                                        <p:tav tm="100000">
                                          <p:val>
                                            <p:strVal val="ppt_x"/>
                                          </p:val>
                                        </p:tav>
                                      </p:tavLst>
                                    </p:anim>
                                    <p:anim calcmode="lin" valueType="num">
                                      <p:cBhvr additive="base">
                                        <p:cTn id="645" dur="4500"/>
                                        <p:tgtEl>
                                          <p:spTgt spid="37"/>
                                        </p:tgtEl>
                                        <p:attrNameLst>
                                          <p:attrName>ppt_y</p:attrName>
                                        </p:attrNameLst>
                                      </p:cBhvr>
                                      <p:tavLst>
                                        <p:tav tm="0">
                                          <p:val>
                                            <p:strVal val="ppt_y"/>
                                          </p:val>
                                        </p:tav>
                                        <p:tav tm="100000">
                                          <p:val>
                                            <p:strVal val="0-ppt_h/2"/>
                                          </p:val>
                                        </p:tav>
                                      </p:tavLst>
                                    </p:anim>
                                    <p:set>
                                      <p:cBhvr>
                                        <p:cTn id="646" dur="1" fill="hold">
                                          <p:stCondLst>
                                            <p:cond delay="4499"/>
                                          </p:stCondLst>
                                        </p:cTn>
                                        <p:tgtEl>
                                          <p:spTgt spid="37"/>
                                        </p:tgtEl>
                                        <p:attrNameLst>
                                          <p:attrName>style.visibility</p:attrName>
                                        </p:attrNameLst>
                                      </p:cBhvr>
                                      <p:to>
                                        <p:strVal val="hidden"/>
                                      </p:to>
                                    </p:set>
                                  </p:childTnLst>
                                </p:cTn>
                              </p:par>
                              <p:par>
                                <p:cTn id="647" presetID="3" presetClass="exit" presetSubtype="10" fill="hold" grpId="3" nodeType="withEffect">
                                  <p:stCondLst>
                                    <p:cond delay="0"/>
                                  </p:stCondLst>
                                  <p:childTnLst>
                                    <p:animEffect transition="out" filter="blinds(horizontal)">
                                      <p:cBhvr>
                                        <p:cTn id="648" dur="6000"/>
                                        <p:tgtEl>
                                          <p:spTgt spid="37"/>
                                        </p:tgtEl>
                                      </p:cBhvr>
                                    </p:animEffect>
                                    <p:set>
                                      <p:cBhvr>
                                        <p:cTn id="649" dur="1" fill="hold">
                                          <p:stCondLst>
                                            <p:cond delay="5999"/>
                                          </p:stCondLst>
                                        </p:cTn>
                                        <p:tgtEl>
                                          <p:spTgt spid="37"/>
                                        </p:tgtEl>
                                        <p:attrNameLst>
                                          <p:attrName>style.visibility</p:attrName>
                                        </p:attrNameLst>
                                      </p:cBhvr>
                                      <p:to>
                                        <p:strVal val="hidden"/>
                                      </p:to>
                                    </p:set>
                                  </p:childTnLst>
                                </p:cTn>
                              </p:par>
                              <p:par>
                                <p:cTn id="650" presetID="2" presetClass="entr" presetSubtype="4" fill="hold" grpId="0" nodeType="withEffect">
                                  <p:stCondLst>
                                    <p:cond delay="0"/>
                                  </p:stCondLst>
                                  <p:childTnLst>
                                    <p:set>
                                      <p:cBhvr>
                                        <p:cTn id="651" dur="1" fill="hold">
                                          <p:stCondLst>
                                            <p:cond delay="0"/>
                                          </p:stCondLst>
                                        </p:cTn>
                                        <p:tgtEl>
                                          <p:spTgt spid="43"/>
                                        </p:tgtEl>
                                        <p:attrNameLst>
                                          <p:attrName>style.visibility</p:attrName>
                                        </p:attrNameLst>
                                      </p:cBhvr>
                                      <p:to>
                                        <p:strVal val="visible"/>
                                      </p:to>
                                    </p:set>
                                    <p:anim calcmode="lin" valueType="num">
                                      <p:cBhvr additive="base">
                                        <p:cTn id="652" dur="4000" fill="hold"/>
                                        <p:tgtEl>
                                          <p:spTgt spid="43"/>
                                        </p:tgtEl>
                                        <p:attrNameLst>
                                          <p:attrName>ppt_x</p:attrName>
                                        </p:attrNameLst>
                                      </p:cBhvr>
                                      <p:tavLst>
                                        <p:tav tm="0">
                                          <p:val>
                                            <p:strVal val="#ppt_x"/>
                                          </p:val>
                                        </p:tav>
                                        <p:tav tm="100000">
                                          <p:val>
                                            <p:strVal val="#ppt_x"/>
                                          </p:val>
                                        </p:tav>
                                      </p:tavLst>
                                    </p:anim>
                                    <p:anim calcmode="lin" valueType="num">
                                      <p:cBhvr additive="base">
                                        <p:cTn id="653" dur="4000" fill="hold"/>
                                        <p:tgtEl>
                                          <p:spTgt spid="43"/>
                                        </p:tgtEl>
                                        <p:attrNameLst>
                                          <p:attrName>ppt_y</p:attrName>
                                        </p:attrNameLst>
                                      </p:cBhvr>
                                      <p:tavLst>
                                        <p:tav tm="0">
                                          <p:val>
                                            <p:strVal val="1+#ppt_h/2"/>
                                          </p:val>
                                        </p:tav>
                                        <p:tav tm="100000">
                                          <p:val>
                                            <p:strVal val="#ppt_y"/>
                                          </p:val>
                                        </p:tav>
                                      </p:tavLst>
                                    </p:anim>
                                  </p:childTnLst>
                                </p:cTn>
                              </p:par>
                              <p:par>
                                <p:cTn id="654" presetID="19" presetClass="entr" presetSubtype="10" fill="hold" grpId="1" nodeType="withEffect">
                                  <p:stCondLst>
                                    <p:cond delay="0"/>
                                  </p:stCondLst>
                                  <p:childTnLst>
                                    <p:set>
                                      <p:cBhvr>
                                        <p:cTn id="655" dur="1" fill="hold">
                                          <p:stCondLst>
                                            <p:cond delay="0"/>
                                          </p:stCondLst>
                                        </p:cTn>
                                        <p:tgtEl>
                                          <p:spTgt spid="43"/>
                                        </p:tgtEl>
                                        <p:attrNameLst>
                                          <p:attrName>style.visibility</p:attrName>
                                        </p:attrNameLst>
                                      </p:cBhvr>
                                      <p:to>
                                        <p:strVal val="visible"/>
                                      </p:to>
                                    </p:set>
                                    <p:anim calcmode="lin" valueType="num">
                                      <p:cBhvr>
                                        <p:cTn id="656" dur="4000" fill="hold"/>
                                        <p:tgtEl>
                                          <p:spTgt spid="43"/>
                                        </p:tgtEl>
                                        <p:attrNameLst>
                                          <p:attrName>ppt_w</p:attrName>
                                        </p:attrNameLst>
                                      </p:cBhvr>
                                      <p:tavLst>
                                        <p:tav tm="0" fmla="#ppt_w*sin(2.5*pi*$)">
                                          <p:val>
                                            <p:fltVal val="0"/>
                                          </p:val>
                                        </p:tav>
                                        <p:tav tm="100000">
                                          <p:val>
                                            <p:fltVal val="1"/>
                                          </p:val>
                                        </p:tav>
                                      </p:tavLst>
                                    </p:anim>
                                    <p:anim calcmode="lin" valueType="num">
                                      <p:cBhvr>
                                        <p:cTn id="657" dur="4000" fill="hold"/>
                                        <p:tgtEl>
                                          <p:spTgt spid="43"/>
                                        </p:tgtEl>
                                        <p:attrNameLst>
                                          <p:attrName>ppt_h</p:attrName>
                                        </p:attrNameLst>
                                      </p:cBhvr>
                                      <p:tavLst>
                                        <p:tav tm="0">
                                          <p:val>
                                            <p:strVal val="#ppt_h"/>
                                          </p:val>
                                        </p:tav>
                                        <p:tav tm="100000">
                                          <p:val>
                                            <p:strVal val="#ppt_h"/>
                                          </p:val>
                                        </p:tav>
                                      </p:tavLst>
                                    </p:anim>
                                  </p:childTnLst>
                                </p:cTn>
                              </p:par>
                              <p:par>
                                <p:cTn id="658" presetID="2" presetClass="exit" presetSubtype="1" fill="hold" grpId="2" nodeType="withEffect">
                                  <p:stCondLst>
                                    <p:cond delay="0"/>
                                  </p:stCondLst>
                                  <p:childTnLst>
                                    <p:anim calcmode="lin" valueType="num">
                                      <p:cBhvr additive="base">
                                        <p:cTn id="659" dur="4500"/>
                                        <p:tgtEl>
                                          <p:spTgt spid="43"/>
                                        </p:tgtEl>
                                        <p:attrNameLst>
                                          <p:attrName>ppt_x</p:attrName>
                                        </p:attrNameLst>
                                      </p:cBhvr>
                                      <p:tavLst>
                                        <p:tav tm="0">
                                          <p:val>
                                            <p:strVal val="ppt_x"/>
                                          </p:val>
                                        </p:tav>
                                        <p:tav tm="100000">
                                          <p:val>
                                            <p:strVal val="ppt_x"/>
                                          </p:val>
                                        </p:tav>
                                      </p:tavLst>
                                    </p:anim>
                                    <p:anim calcmode="lin" valueType="num">
                                      <p:cBhvr additive="base">
                                        <p:cTn id="660" dur="4500"/>
                                        <p:tgtEl>
                                          <p:spTgt spid="43"/>
                                        </p:tgtEl>
                                        <p:attrNameLst>
                                          <p:attrName>ppt_y</p:attrName>
                                        </p:attrNameLst>
                                      </p:cBhvr>
                                      <p:tavLst>
                                        <p:tav tm="0">
                                          <p:val>
                                            <p:strVal val="ppt_y"/>
                                          </p:val>
                                        </p:tav>
                                        <p:tav tm="100000">
                                          <p:val>
                                            <p:strVal val="0-ppt_h/2"/>
                                          </p:val>
                                        </p:tav>
                                      </p:tavLst>
                                    </p:anim>
                                    <p:set>
                                      <p:cBhvr>
                                        <p:cTn id="661" dur="1" fill="hold">
                                          <p:stCondLst>
                                            <p:cond delay="4499"/>
                                          </p:stCondLst>
                                        </p:cTn>
                                        <p:tgtEl>
                                          <p:spTgt spid="43"/>
                                        </p:tgtEl>
                                        <p:attrNameLst>
                                          <p:attrName>style.visibility</p:attrName>
                                        </p:attrNameLst>
                                      </p:cBhvr>
                                      <p:to>
                                        <p:strVal val="hidden"/>
                                      </p:to>
                                    </p:set>
                                  </p:childTnLst>
                                </p:cTn>
                              </p:par>
                              <p:par>
                                <p:cTn id="662" presetID="3" presetClass="exit" presetSubtype="10" fill="hold" grpId="3" nodeType="withEffect">
                                  <p:stCondLst>
                                    <p:cond delay="0"/>
                                  </p:stCondLst>
                                  <p:childTnLst>
                                    <p:animEffect transition="out" filter="blinds(horizontal)">
                                      <p:cBhvr>
                                        <p:cTn id="663" dur="6000"/>
                                        <p:tgtEl>
                                          <p:spTgt spid="43"/>
                                        </p:tgtEl>
                                      </p:cBhvr>
                                    </p:animEffect>
                                    <p:set>
                                      <p:cBhvr>
                                        <p:cTn id="664" dur="1" fill="hold">
                                          <p:stCondLst>
                                            <p:cond delay="5999"/>
                                          </p:stCondLst>
                                        </p:cTn>
                                        <p:tgtEl>
                                          <p:spTgt spid="43"/>
                                        </p:tgtEl>
                                        <p:attrNameLst>
                                          <p:attrName>style.visibility</p:attrName>
                                        </p:attrNameLst>
                                      </p:cBhvr>
                                      <p:to>
                                        <p:strVal val="hidden"/>
                                      </p:to>
                                    </p:set>
                                  </p:childTnLst>
                                </p:cTn>
                              </p:par>
                              <p:par>
                                <p:cTn id="665" presetID="2" presetClass="entr" presetSubtype="4" fill="hold" grpId="0" nodeType="withEffect">
                                  <p:stCondLst>
                                    <p:cond delay="0"/>
                                  </p:stCondLst>
                                  <p:childTnLst>
                                    <p:set>
                                      <p:cBhvr>
                                        <p:cTn id="666" dur="1" fill="hold">
                                          <p:stCondLst>
                                            <p:cond delay="0"/>
                                          </p:stCondLst>
                                        </p:cTn>
                                        <p:tgtEl>
                                          <p:spTgt spid="44"/>
                                        </p:tgtEl>
                                        <p:attrNameLst>
                                          <p:attrName>style.visibility</p:attrName>
                                        </p:attrNameLst>
                                      </p:cBhvr>
                                      <p:to>
                                        <p:strVal val="visible"/>
                                      </p:to>
                                    </p:set>
                                    <p:anim calcmode="lin" valueType="num">
                                      <p:cBhvr additive="base">
                                        <p:cTn id="667" dur="4000" fill="hold"/>
                                        <p:tgtEl>
                                          <p:spTgt spid="44"/>
                                        </p:tgtEl>
                                        <p:attrNameLst>
                                          <p:attrName>ppt_x</p:attrName>
                                        </p:attrNameLst>
                                      </p:cBhvr>
                                      <p:tavLst>
                                        <p:tav tm="0">
                                          <p:val>
                                            <p:strVal val="#ppt_x"/>
                                          </p:val>
                                        </p:tav>
                                        <p:tav tm="100000">
                                          <p:val>
                                            <p:strVal val="#ppt_x"/>
                                          </p:val>
                                        </p:tav>
                                      </p:tavLst>
                                    </p:anim>
                                    <p:anim calcmode="lin" valueType="num">
                                      <p:cBhvr additive="base">
                                        <p:cTn id="668" dur="4000" fill="hold"/>
                                        <p:tgtEl>
                                          <p:spTgt spid="44"/>
                                        </p:tgtEl>
                                        <p:attrNameLst>
                                          <p:attrName>ppt_y</p:attrName>
                                        </p:attrNameLst>
                                      </p:cBhvr>
                                      <p:tavLst>
                                        <p:tav tm="0">
                                          <p:val>
                                            <p:strVal val="1+#ppt_h/2"/>
                                          </p:val>
                                        </p:tav>
                                        <p:tav tm="100000">
                                          <p:val>
                                            <p:strVal val="#ppt_y"/>
                                          </p:val>
                                        </p:tav>
                                      </p:tavLst>
                                    </p:anim>
                                  </p:childTnLst>
                                </p:cTn>
                              </p:par>
                              <p:par>
                                <p:cTn id="669" presetID="19" presetClass="entr" presetSubtype="10" fill="hold" grpId="1" nodeType="withEffect">
                                  <p:stCondLst>
                                    <p:cond delay="0"/>
                                  </p:stCondLst>
                                  <p:childTnLst>
                                    <p:set>
                                      <p:cBhvr>
                                        <p:cTn id="670" dur="1" fill="hold">
                                          <p:stCondLst>
                                            <p:cond delay="0"/>
                                          </p:stCondLst>
                                        </p:cTn>
                                        <p:tgtEl>
                                          <p:spTgt spid="44"/>
                                        </p:tgtEl>
                                        <p:attrNameLst>
                                          <p:attrName>style.visibility</p:attrName>
                                        </p:attrNameLst>
                                      </p:cBhvr>
                                      <p:to>
                                        <p:strVal val="visible"/>
                                      </p:to>
                                    </p:set>
                                    <p:anim calcmode="lin" valueType="num">
                                      <p:cBhvr>
                                        <p:cTn id="671" dur="4000" fill="hold"/>
                                        <p:tgtEl>
                                          <p:spTgt spid="44"/>
                                        </p:tgtEl>
                                        <p:attrNameLst>
                                          <p:attrName>ppt_w</p:attrName>
                                        </p:attrNameLst>
                                      </p:cBhvr>
                                      <p:tavLst>
                                        <p:tav tm="0" fmla="#ppt_w*sin(2.5*pi*$)">
                                          <p:val>
                                            <p:fltVal val="0"/>
                                          </p:val>
                                        </p:tav>
                                        <p:tav tm="100000">
                                          <p:val>
                                            <p:fltVal val="1"/>
                                          </p:val>
                                        </p:tav>
                                      </p:tavLst>
                                    </p:anim>
                                    <p:anim calcmode="lin" valueType="num">
                                      <p:cBhvr>
                                        <p:cTn id="672" dur="4000" fill="hold"/>
                                        <p:tgtEl>
                                          <p:spTgt spid="44"/>
                                        </p:tgtEl>
                                        <p:attrNameLst>
                                          <p:attrName>ppt_h</p:attrName>
                                        </p:attrNameLst>
                                      </p:cBhvr>
                                      <p:tavLst>
                                        <p:tav tm="0">
                                          <p:val>
                                            <p:strVal val="#ppt_h"/>
                                          </p:val>
                                        </p:tav>
                                        <p:tav tm="100000">
                                          <p:val>
                                            <p:strVal val="#ppt_h"/>
                                          </p:val>
                                        </p:tav>
                                      </p:tavLst>
                                    </p:anim>
                                  </p:childTnLst>
                                </p:cTn>
                              </p:par>
                              <p:par>
                                <p:cTn id="673" presetID="2" presetClass="exit" presetSubtype="1" fill="hold" grpId="2" nodeType="withEffect">
                                  <p:stCondLst>
                                    <p:cond delay="0"/>
                                  </p:stCondLst>
                                  <p:childTnLst>
                                    <p:anim calcmode="lin" valueType="num">
                                      <p:cBhvr additive="base">
                                        <p:cTn id="674" dur="4500"/>
                                        <p:tgtEl>
                                          <p:spTgt spid="44"/>
                                        </p:tgtEl>
                                        <p:attrNameLst>
                                          <p:attrName>ppt_x</p:attrName>
                                        </p:attrNameLst>
                                      </p:cBhvr>
                                      <p:tavLst>
                                        <p:tav tm="0">
                                          <p:val>
                                            <p:strVal val="ppt_x"/>
                                          </p:val>
                                        </p:tav>
                                        <p:tav tm="100000">
                                          <p:val>
                                            <p:strVal val="ppt_x"/>
                                          </p:val>
                                        </p:tav>
                                      </p:tavLst>
                                    </p:anim>
                                    <p:anim calcmode="lin" valueType="num">
                                      <p:cBhvr additive="base">
                                        <p:cTn id="675" dur="4500"/>
                                        <p:tgtEl>
                                          <p:spTgt spid="44"/>
                                        </p:tgtEl>
                                        <p:attrNameLst>
                                          <p:attrName>ppt_y</p:attrName>
                                        </p:attrNameLst>
                                      </p:cBhvr>
                                      <p:tavLst>
                                        <p:tav tm="0">
                                          <p:val>
                                            <p:strVal val="ppt_y"/>
                                          </p:val>
                                        </p:tav>
                                        <p:tav tm="100000">
                                          <p:val>
                                            <p:strVal val="0-ppt_h/2"/>
                                          </p:val>
                                        </p:tav>
                                      </p:tavLst>
                                    </p:anim>
                                    <p:set>
                                      <p:cBhvr>
                                        <p:cTn id="676" dur="1" fill="hold">
                                          <p:stCondLst>
                                            <p:cond delay="4499"/>
                                          </p:stCondLst>
                                        </p:cTn>
                                        <p:tgtEl>
                                          <p:spTgt spid="44"/>
                                        </p:tgtEl>
                                        <p:attrNameLst>
                                          <p:attrName>style.visibility</p:attrName>
                                        </p:attrNameLst>
                                      </p:cBhvr>
                                      <p:to>
                                        <p:strVal val="hidden"/>
                                      </p:to>
                                    </p:set>
                                  </p:childTnLst>
                                </p:cTn>
                              </p:par>
                              <p:par>
                                <p:cTn id="677" presetID="3" presetClass="exit" presetSubtype="10" fill="hold" grpId="3" nodeType="withEffect">
                                  <p:stCondLst>
                                    <p:cond delay="0"/>
                                  </p:stCondLst>
                                  <p:childTnLst>
                                    <p:animEffect transition="out" filter="blinds(horizontal)">
                                      <p:cBhvr>
                                        <p:cTn id="678" dur="6000"/>
                                        <p:tgtEl>
                                          <p:spTgt spid="44"/>
                                        </p:tgtEl>
                                      </p:cBhvr>
                                    </p:animEffect>
                                    <p:set>
                                      <p:cBhvr>
                                        <p:cTn id="679" dur="1" fill="hold">
                                          <p:stCondLst>
                                            <p:cond delay="5999"/>
                                          </p:stCondLst>
                                        </p:cTn>
                                        <p:tgtEl>
                                          <p:spTgt spid="44"/>
                                        </p:tgtEl>
                                        <p:attrNameLst>
                                          <p:attrName>style.visibility</p:attrName>
                                        </p:attrNameLst>
                                      </p:cBhvr>
                                      <p:to>
                                        <p:strVal val="hidden"/>
                                      </p:to>
                                    </p:set>
                                  </p:childTnLst>
                                </p:cTn>
                              </p:par>
                              <p:par>
                                <p:cTn id="680" presetID="2" presetClass="entr" presetSubtype="4" fill="hold" grpId="0" nodeType="withEffect">
                                  <p:stCondLst>
                                    <p:cond delay="0"/>
                                  </p:stCondLst>
                                  <p:childTnLst>
                                    <p:set>
                                      <p:cBhvr>
                                        <p:cTn id="681" dur="1" fill="hold">
                                          <p:stCondLst>
                                            <p:cond delay="0"/>
                                          </p:stCondLst>
                                        </p:cTn>
                                        <p:tgtEl>
                                          <p:spTgt spid="4"/>
                                        </p:tgtEl>
                                        <p:attrNameLst>
                                          <p:attrName>style.visibility</p:attrName>
                                        </p:attrNameLst>
                                      </p:cBhvr>
                                      <p:to>
                                        <p:strVal val="visible"/>
                                      </p:to>
                                    </p:set>
                                    <p:anim calcmode="lin" valueType="num">
                                      <p:cBhvr additive="base">
                                        <p:cTn id="682" dur="4000" fill="hold"/>
                                        <p:tgtEl>
                                          <p:spTgt spid="4"/>
                                        </p:tgtEl>
                                        <p:attrNameLst>
                                          <p:attrName>ppt_x</p:attrName>
                                        </p:attrNameLst>
                                      </p:cBhvr>
                                      <p:tavLst>
                                        <p:tav tm="0">
                                          <p:val>
                                            <p:strVal val="#ppt_x"/>
                                          </p:val>
                                        </p:tav>
                                        <p:tav tm="100000">
                                          <p:val>
                                            <p:strVal val="#ppt_x"/>
                                          </p:val>
                                        </p:tav>
                                      </p:tavLst>
                                    </p:anim>
                                    <p:anim calcmode="lin" valueType="num">
                                      <p:cBhvr additive="base">
                                        <p:cTn id="683" dur="4000" fill="hold"/>
                                        <p:tgtEl>
                                          <p:spTgt spid="4"/>
                                        </p:tgtEl>
                                        <p:attrNameLst>
                                          <p:attrName>ppt_y</p:attrName>
                                        </p:attrNameLst>
                                      </p:cBhvr>
                                      <p:tavLst>
                                        <p:tav tm="0">
                                          <p:val>
                                            <p:strVal val="1+#ppt_h/2"/>
                                          </p:val>
                                        </p:tav>
                                        <p:tav tm="100000">
                                          <p:val>
                                            <p:strVal val="#ppt_y"/>
                                          </p:val>
                                        </p:tav>
                                      </p:tavLst>
                                    </p:anim>
                                  </p:childTnLst>
                                </p:cTn>
                              </p:par>
                              <p:par>
                                <p:cTn id="684" presetID="19" presetClass="entr" presetSubtype="10" fill="hold" grpId="1" nodeType="withEffect">
                                  <p:stCondLst>
                                    <p:cond delay="0"/>
                                  </p:stCondLst>
                                  <p:childTnLst>
                                    <p:set>
                                      <p:cBhvr>
                                        <p:cTn id="685" dur="1" fill="hold">
                                          <p:stCondLst>
                                            <p:cond delay="0"/>
                                          </p:stCondLst>
                                        </p:cTn>
                                        <p:tgtEl>
                                          <p:spTgt spid="4"/>
                                        </p:tgtEl>
                                        <p:attrNameLst>
                                          <p:attrName>style.visibility</p:attrName>
                                        </p:attrNameLst>
                                      </p:cBhvr>
                                      <p:to>
                                        <p:strVal val="visible"/>
                                      </p:to>
                                    </p:set>
                                    <p:anim calcmode="lin" valueType="num">
                                      <p:cBhvr>
                                        <p:cTn id="686" dur="4000" fill="hold"/>
                                        <p:tgtEl>
                                          <p:spTgt spid="4"/>
                                        </p:tgtEl>
                                        <p:attrNameLst>
                                          <p:attrName>ppt_w</p:attrName>
                                        </p:attrNameLst>
                                      </p:cBhvr>
                                      <p:tavLst>
                                        <p:tav tm="0" fmla="#ppt_w*sin(2.5*pi*$)">
                                          <p:val>
                                            <p:fltVal val="0"/>
                                          </p:val>
                                        </p:tav>
                                        <p:tav tm="100000">
                                          <p:val>
                                            <p:fltVal val="1"/>
                                          </p:val>
                                        </p:tav>
                                      </p:tavLst>
                                    </p:anim>
                                    <p:anim calcmode="lin" valueType="num">
                                      <p:cBhvr>
                                        <p:cTn id="687" dur="4000" fill="hold"/>
                                        <p:tgtEl>
                                          <p:spTgt spid="4"/>
                                        </p:tgtEl>
                                        <p:attrNameLst>
                                          <p:attrName>ppt_h</p:attrName>
                                        </p:attrNameLst>
                                      </p:cBhvr>
                                      <p:tavLst>
                                        <p:tav tm="0">
                                          <p:val>
                                            <p:strVal val="#ppt_h"/>
                                          </p:val>
                                        </p:tav>
                                        <p:tav tm="100000">
                                          <p:val>
                                            <p:strVal val="#ppt_h"/>
                                          </p:val>
                                        </p:tav>
                                      </p:tavLst>
                                    </p:anim>
                                  </p:childTnLst>
                                </p:cTn>
                              </p:par>
                              <p:par>
                                <p:cTn id="688" presetID="2" presetClass="exit" presetSubtype="1" fill="hold" grpId="2" nodeType="withEffect">
                                  <p:stCondLst>
                                    <p:cond delay="0"/>
                                  </p:stCondLst>
                                  <p:childTnLst>
                                    <p:anim calcmode="lin" valueType="num">
                                      <p:cBhvr additive="base">
                                        <p:cTn id="689" dur="4500"/>
                                        <p:tgtEl>
                                          <p:spTgt spid="4"/>
                                        </p:tgtEl>
                                        <p:attrNameLst>
                                          <p:attrName>ppt_x</p:attrName>
                                        </p:attrNameLst>
                                      </p:cBhvr>
                                      <p:tavLst>
                                        <p:tav tm="0">
                                          <p:val>
                                            <p:strVal val="ppt_x"/>
                                          </p:val>
                                        </p:tav>
                                        <p:tav tm="100000">
                                          <p:val>
                                            <p:strVal val="ppt_x"/>
                                          </p:val>
                                        </p:tav>
                                      </p:tavLst>
                                    </p:anim>
                                    <p:anim calcmode="lin" valueType="num">
                                      <p:cBhvr additive="base">
                                        <p:cTn id="690" dur="4500"/>
                                        <p:tgtEl>
                                          <p:spTgt spid="4"/>
                                        </p:tgtEl>
                                        <p:attrNameLst>
                                          <p:attrName>ppt_y</p:attrName>
                                        </p:attrNameLst>
                                      </p:cBhvr>
                                      <p:tavLst>
                                        <p:tav tm="0">
                                          <p:val>
                                            <p:strVal val="ppt_y"/>
                                          </p:val>
                                        </p:tav>
                                        <p:tav tm="100000">
                                          <p:val>
                                            <p:strVal val="0-ppt_h/2"/>
                                          </p:val>
                                        </p:tav>
                                      </p:tavLst>
                                    </p:anim>
                                    <p:set>
                                      <p:cBhvr>
                                        <p:cTn id="691" dur="1" fill="hold">
                                          <p:stCondLst>
                                            <p:cond delay="4499"/>
                                          </p:stCondLst>
                                        </p:cTn>
                                        <p:tgtEl>
                                          <p:spTgt spid="4"/>
                                        </p:tgtEl>
                                        <p:attrNameLst>
                                          <p:attrName>style.visibility</p:attrName>
                                        </p:attrNameLst>
                                      </p:cBhvr>
                                      <p:to>
                                        <p:strVal val="hidden"/>
                                      </p:to>
                                    </p:set>
                                  </p:childTnLst>
                                </p:cTn>
                              </p:par>
                              <p:par>
                                <p:cTn id="692" presetID="3" presetClass="exit" presetSubtype="10" fill="hold" grpId="3" nodeType="withEffect">
                                  <p:stCondLst>
                                    <p:cond delay="0"/>
                                  </p:stCondLst>
                                  <p:childTnLst>
                                    <p:animEffect transition="out" filter="blinds(horizontal)">
                                      <p:cBhvr>
                                        <p:cTn id="693" dur="6000"/>
                                        <p:tgtEl>
                                          <p:spTgt spid="4"/>
                                        </p:tgtEl>
                                      </p:cBhvr>
                                    </p:animEffect>
                                    <p:set>
                                      <p:cBhvr>
                                        <p:cTn id="694" dur="1" fill="hold">
                                          <p:stCondLst>
                                            <p:cond delay="5999"/>
                                          </p:stCondLst>
                                        </p:cTn>
                                        <p:tgtEl>
                                          <p:spTgt spid="4"/>
                                        </p:tgtEl>
                                        <p:attrNameLst>
                                          <p:attrName>style.visibility</p:attrName>
                                        </p:attrNameLst>
                                      </p:cBhvr>
                                      <p:to>
                                        <p:strVal val="hidden"/>
                                      </p:to>
                                    </p:set>
                                  </p:childTnLst>
                                </p:cTn>
                              </p:par>
                              <p:par>
                                <p:cTn id="695" presetID="2" presetClass="entr" presetSubtype="4" fill="hold" grpId="0" nodeType="withEffect">
                                  <p:stCondLst>
                                    <p:cond delay="0"/>
                                  </p:stCondLst>
                                  <p:childTnLst>
                                    <p:set>
                                      <p:cBhvr>
                                        <p:cTn id="696" dur="1" fill="hold">
                                          <p:stCondLst>
                                            <p:cond delay="0"/>
                                          </p:stCondLst>
                                        </p:cTn>
                                        <p:tgtEl>
                                          <p:spTgt spid="5"/>
                                        </p:tgtEl>
                                        <p:attrNameLst>
                                          <p:attrName>style.visibility</p:attrName>
                                        </p:attrNameLst>
                                      </p:cBhvr>
                                      <p:to>
                                        <p:strVal val="visible"/>
                                      </p:to>
                                    </p:set>
                                    <p:anim calcmode="lin" valueType="num">
                                      <p:cBhvr additive="base">
                                        <p:cTn id="697" dur="4000" fill="hold"/>
                                        <p:tgtEl>
                                          <p:spTgt spid="5"/>
                                        </p:tgtEl>
                                        <p:attrNameLst>
                                          <p:attrName>ppt_x</p:attrName>
                                        </p:attrNameLst>
                                      </p:cBhvr>
                                      <p:tavLst>
                                        <p:tav tm="0">
                                          <p:val>
                                            <p:strVal val="#ppt_x"/>
                                          </p:val>
                                        </p:tav>
                                        <p:tav tm="100000">
                                          <p:val>
                                            <p:strVal val="#ppt_x"/>
                                          </p:val>
                                        </p:tav>
                                      </p:tavLst>
                                    </p:anim>
                                    <p:anim calcmode="lin" valueType="num">
                                      <p:cBhvr additive="base">
                                        <p:cTn id="698" dur="4000" fill="hold"/>
                                        <p:tgtEl>
                                          <p:spTgt spid="5"/>
                                        </p:tgtEl>
                                        <p:attrNameLst>
                                          <p:attrName>ppt_y</p:attrName>
                                        </p:attrNameLst>
                                      </p:cBhvr>
                                      <p:tavLst>
                                        <p:tav tm="0">
                                          <p:val>
                                            <p:strVal val="1+#ppt_h/2"/>
                                          </p:val>
                                        </p:tav>
                                        <p:tav tm="100000">
                                          <p:val>
                                            <p:strVal val="#ppt_y"/>
                                          </p:val>
                                        </p:tav>
                                      </p:tavLst>
                                    </p:anim>
                                  </p:childTnLst>
                                </p:cTn>
                              </p:par>
                              <p:par>
                                <p:cTn id="699" presetID="19" presetClass="entr" presetSubtype="10" fill="hold" grpId="1" nodeType="withEffect">
                                  <p:stCondLst>
                                    <p:cond delay="0"/>
                                  </p:stCondLst>
                                  <p:childTnLst>
                                    <p:set>
                                      <p:cBhvr>
                                        <p:cTn id="700" dur="1" fill="hold">
                                          <p:stCondLst>
                                            <p:cond delay="0"/>
                                          </p:stCondLst>
                                        </p:cTn>
                                        <p:tgtEl>
                                          <p:spTgt spid="5"/>
                                        </p:tgtEl>
                                        <p:attrNameLst>
                                          <p:attrName>style.visibility</p:attrName>
                                        </p:attrNameLst>
                                      </p:cBhvr>
                                      <p:to>
                                        <p:strVal val="visible"/>
                                      </p:to>
                                    </p:set>
                                    <p:anim calcmode="lin" valueType="num">
                                      <p:cBhvr>
                                        <p:cTn id="701" dur="4000" fill="hold"/>
                                        <p:tgtEl>
                                          <p:spTgt spid="5"/>
                                        </p:tgtEl>
                                        <p:attrNameLst>
                                          <p:attrName>ppt_w</p:attrName>
                                        </p:attrNameLst>
                                      </p:cBhvr>
                                      <p:tavLst>
                                        <p:tav tm="0" fmla="#ppt_w*sin(2.5*pi*$)">
                                          <p:val>
                                            <p:fltVal val="0"/>
                                          </p:val>
                                        </p:tav>
                                        <p:tav tm="100000">
                                          <p:val>
                                            <p:fltVal val="1"/>
                                          </p:val>
                                        </p:tav>
                                      </p:tavLst>
                                    </p:anim>
                                    <p:anim calcmode="lin" valueType="num">
                                      <p:cBhvr>
                                        <p:cTn id="702" dur="4000" fill="hold"/>
                                        <p:tgtEl>
                                          <p:spTgt spid="5"/>
                                        </p:tgtEl>
                                        <p:attrNameLst>
                                          <p:attrName>ppt_h</p:attrName>
                                        </p:attrNameLst>
                                      </p:cBhvr>
                                      <p:tavLst>
                                        <p:tav tm="0">
                                          <p:val>
                                            <p:strVal val="#ppt_h"/>
                                          </p:val>
                                        </p:tav>
                                        <p:tav tm="100000">
                                          <p:val>
                                            <p:strVal val="#ppt_h"/>
                                          </p:val>
                                        </p:tav>
                                      </p:tavLst>
                                    </p:anim>
                                  </p:childTnLst>
                                </p:cTn>
                              </p:par>
                              <p:par>
                                <p:cTn id="703" presetID="2" presetClass="exit" presetSubtype="1" fill="hold" grpId="2" nodeType="withEffect">
                                  <p:stCondLst>
                                    <p:cond delay="0"/>
                                  </p:stCondLst>
                                  <p:childTnLst>
                                    <p:anim calcmode="lin" valueType="num">
                                      <p:cBhvr additive="base">
                                        <p:cTn id="704" dur="4500"/>
                                        <p:tgtEl>
                                          <p:spTgt spid="5"/>
                                        </p:tgtEl>
                                        <p:attrNameLst>
                                          <p:attrName>ppt_x</p:attrName>
                                        </p:attrNameLst>
                                      </p:cBhvr>
                                      <p:tavLst>
                                        <p:tav tm="0">
                                          <p:val>
                                            <p:strVal val="ppt_x"/>
                                          </p:val>
                                        </p:tav>
                                        <p:tav tm="100000">
                                          <p:val>
                                            <p:strVal val="ppt_x"/>
                                          </p:val>
                                        </p:tav>
                                      </p:tavLst>
                                    </p:anim>
                                    <p:anim calcmode="lin" valueType="num">
                                      <p:cBhvr additive="base">
                                        <p:cTn id="705" dur="4500"/>
                                        <p:tgtEl>
                                          <p:spTgt spid="5"/>
                                        </p:tgtEl>
                                        <p:attrNameLst>
                                          <p:attrName>ppt_y</p:attrName>
                                        </p:attrNameLst>
                                      </p:cBhvr>
                                      <p:tavLst>
                                        <p:tav tm="0">
                                          <p:val>
                                            <p:strVal val="ppt_y"/>
                                          </p:val>
                                        </p:tav>
                                        <p:tav tm="100000">
                                          <p:val>
                                            <p:strVal val="0-ppt_h/2"/>
                                          </p:val>
                                        </p:tav>
                                      </p:tavLst>
                                    </p:anim>
                                    <p:set>
                                      <p:cBhvr>
                                        <p:cTn id="706" dur="1" fill="hold">
                                          <p:stCondLst>
                                            <p:cond delay="4499"/>
                                          </p:stCondLst>
                                        </p:cTn>
                                        <p:tgtEl>
                                          <p:spTgt spid="5"/>
                                        </p:tgtEl>
                                        <p:attrNameLst>
                                          <p:attrName>style.visibility</p:attrName>
                                        </p:attrNameLst>
                                      </p:cBhvr>
                                      <p:to>
                                        <p:strVal val="hidden"/>
                                      </p:to>
                                    </p:set>
                                  </p:childTnLst>
                                </p:cTn>
                              </p:par>
                              <p:par>
                                <p:cTn id="707" presetID="3" presetClass="exit" presetSubtype="10" fill="hold" grpId="3" nodeType="withEffect">
                                  <p:stCondLst>
                                    <p:cond delay="0"/>
                                  </p:stCondLst>
                                  <p:childTnLst>
                                    <p:animEffect transition="out" filter="blinds(horizontal)">
                                      <p:cBhvr>
                                        <p:cTn id="708" dur="6000"/>
                                        <p:tgtEl>
                                          <p:spTgt spid="5"/>
                                        </p:tgtEl>
                                      </p:cBhvr>
                                    </p:animEffect>
                                    <p:set>
                                      <p:cBhvr>
                                        <p:cTn id="709" dur="1" fill="hold">
                                          <p:stCondLst>
                                            <p:cond delay="5999"/>
                                          </p:stCondLst>
                                        </p:cTn>
                                        <p:tgtEl>
                                          <p:spTgt spid="5"/>
                                        </p:tgtEl>
                                        <p:attrNameLst>
                                          <p:attrName>style.visibility</p:attrName>
                                        </p:attrNameLst>
                                      </p:cBhvr>
                                      <p:to>
                                        <p:strVal val="hidden"/>
                                      </p:to>
                                    </p:set>
                                  </p:childTnLst>
                                </p:cTn>
                              </p:par>
                              <p:par>
                                <p:cTn id="710" presetID="2" presetClass="entr" presetSubtype="4" fill="hold" grpId="0" nodeType="withEffect">
                                  <p:stCondLst>
                                    <p:cond delay="0"/>
                                  </p:stCondLst>
                                  <p:childTnLst>
                                    <p:set>
                                      <p:cBhvr>
                                        <p:cTn id="711" dur="1" fill="hold">
                                          <p:stCondLst>
                                            <p:cond delay="0"/>
                                          </p:stCondLst>
                                        </p:cTn>
                                        <p:tgtEl>
                                          <p:spTgt spid="53"/>
                                        </p:tgtEl>
                                        <p:attrNameLst>
                                          <p:attrName>style.visibility</p:attrName>
                                        </p:attrNameLst>
                                      </p:cBhvr>
                                      <p:to>
                                        <p:strVal val="visible"/>
                                      </p:to>
                                    </p:set>
                                    <p:anim calcmode="lin" valueType="num">
                                      <p:cBhvr additive="base">
                                        <p:cTn id="712" dur="4000" fill="hold"/>
                                        <p:tgtEl>
                                          <p:spTgt spid="53"/>
                                        </p:tgtEl>
                                        <p:attrNameLst>
                                          <p:attrName>ppt_x</p:attrName>
                                        </p:attrNameLst>
                                      </p:cBhvr>
                                      <p:tavLst>
                                        <p:tav tm="0">
                                          <p:val>
                                            <p:strVal val="#ppt_x"/>
                                          </p:val>
                                        </p:tav>
                                        <p:tav tm="100000">
                                          <p:val>
                                            <p:strVal val="#ppt_x"/>
                                          </p:val>
                                        </p:tav>
                                      </p:tavLst>
                                    </p:anim>
                                    <p:anim calcmode="lin" valueType="num">
                                      <p:cBhvr additive="base">
                                        <p:cTn id="713" dur="4000" fill="hold"/>
                                        <p:tgtEl>
                                          <p:spTgt spid="53"/>
                                        </p:tgtEl>
                                        <p:attrNameLst>
                                          <p:attrName>ppt_y</p:attrName>
                                        </p:attrNameLst>
                                      </p:cBhvr>
                                      <p:tavLst>
                                        <p:tav tm="0">
                                          <p:val>
                                            <p:strVal val="1+#ppt_h/2"/>
                                          </p:val>
                                        </p:tav>
                                        <p:tav tm="100000">
                                          <p:val>
                                            <p:strVal val="#ppt_y"/>
                                          </p:val>
                                        </p:tav>
                                      </p:tavLst>
                                    </p:anim>
                                  </p:childTnLst>
                                </p:cTn>
                              </p:par>
                              <p:par>
                                <p:cTn id="714" presetID="19" presetClass="entr" presetSubtype="10" fill="hold" grpId="1" nodeType="withEffect">
                                  <p:stCondLst>
                                    <p:cond delay="0"/>
                                  </p:stCondLst>
                                  <p:childTnLst>
                                    <p:set>
                                      <p:cBhvr>
                                        <p:cTn id="715" dur="1" fill="hold">
                                          <p:stCondLst>
                                            <p:cond delay="0"/>
                                          </p:stCondLst>
                                        </p:cTn>
                                        <p:tgtEl>
                                          <p:spTgt spid="53"/>
                                        </p:tgtEl>
                                        <p:attrNameLst>
                                          <p:attrName>style.visibility</p:attrName>
                                        </p:attrNameLst>
                                      </p:cBhvr>
                                      <p:to>
                                        <p:strVal val="visible"/>
                                      </p:to>
                                    </p:set>
                                    <p:anim calcmode="lin" valueType="num">
                                      <p:cBhvr>
                                        <p:cTn id="716" dur="4000" fill="hold"/>
                                        <p:tgtEl>
                                          <p:spTgt spid="53"/>
                                        </p:tgtEl>
                                        <p:attrNameLst>
                                          <p:attrName>ppt_w</p:attrName>
                                        </p:attrNameLst>
                                      </p:cBhvr>
                                      <p:tavLst>
                                        <p:tav tm="0" fmla="#ppt_w*sin(2.5*pi*$)">
                                          <p:val>
                                            <p:fltVal val="0"/>
                                          </p:val>
                                        </p:tav>
                                        <p:tav tm="100000">
                                          <p:val>
                                            <p:fltVal val="1"/>
                                          </p:val>
                                        </p:tav>
                                      </p:tavLst>
                                    </p:anim>
                                    <p:anim calcmode="lin" valueType="num">
                                      <p:cBhvr>
                                        <p:cTn id="717" dur="4000" fill="hold"/>
                                        <p:tgtEl>
                                          <p:spTgt spid="53"/>
                                        </p:tgtEl>
                                        <p:attrNameLst>
                                          <p:attrName>ppt_h</p:attrName>
                                        </p:attrNameLst>
                                      </p:cBhvr>
                                      <p:tavLst>
                                        <p:tav tm="0">
                                          <p:val>
                                            <p:strVal val="#ppt_h"/>
                                          </p:val>
                                        </p:tav>
                                        <p:tav tm="100000">
                                          <p:val>
                                            <p:strVal val="#ppt_h"/>
                                          </p:val>
                                        </p:tav>
                                      </p:tavLst>
                                    </p:anim>
                                  </p:childTnLst>
                                </p:cTn>
                              </p:par>
                              <p:par>
                                <p:cTn id="718" presetID="2" presetClass="exit" presetSubtype="1" fill="hold" grpId="2" nodeType="withEffect">
                                  <p:stCondLst>
                                    <p:cond delay="0"/>
                                  </p:stCondLst>
                                  <p:childTnLst>
                                    <p:anim calcmode="lin" valueType="num">
                                      <p:cBhvr additive="base">
                                        <p:cTn id="719" dur="4500"/>
                                        <p:tgtEl>
                                          <p:spTgt spid="53"/>
                                        </p:tgtEl>
                                        <p:attrNameLst>
                                          <p:attrName>ppt_x</p:attrName>
                                        </p:attrNameLst>
                                      </p:cBhvr>
                                      <p:tavLst>
                                        <p:tav tm="0">
                                          <p:val>
                                            <p:strVal val="ppt_x"/>
                                          </p:val>
                                        </p:tav>
                                        <p:tav tm="100000">
                                          <p:val>
                                            <p:strVal val="ppt_x"/>
                                          </p:val>
                                        </p:tav>
                                      </p:tavLst>
                                    </p:anim>
                                    <p:anim calcmode="lin" valueType="num">
                                      <p:cBhvr additive="base">
                                        <p:cTn id="720" dur="4500"/>
                                        <p:tgtEl>
                                          <p:spTgt spid="53"/>
                                        </p:tgtEl>
                                        <p:attrNameLst>
                                          <p:attrName>ppt_y</p:attrName>
                                        </p:attrNameLst>
                                      </p:cBhvr>
                                      <p:tavLst>
                                        <p:tav tm="0">
                                          <p:val>
                                            <p:strVal val="ppt_y"/>
                                          </p:val>
                                        </p:tav>
                                        <p:tav tm="100000">
                                          <p:val>
                                            <p:strVal val="0-ppt_h/2"/>
                                          </p:val>
                                        </p:tav>
                                      </p:tavLst>
                                    </p:anim>
                                    <p:set>
                                      <p:cBhvr>
                                        <p:cTn id="721" dur="1" fill="hold">
                                          <p:stCondLst>
                                            <p:cond delay="4499"/>
                                          </p:stCondLst>
                                        </p:cTn>
                                        <p:tgtEl>
                                          <p:spTgt spid="53"/>
                                        </p:tgtEl>
                                        <p:attrNameLst>
                                          <p:attrName>style.visibility</p:attrName>
                                        </p:attrNameLst>
                                      </p:cBhvr>
                                      <p:to>
                                        <p:strVal val="hidden"/>
                                      </p:to>
                                    </p:set>
                                  </p:childTnLst>
                                </p:cTn>
                              </p:par>
                              <p:par>
                                <p:cTn id="722" presetID="3" presetClass="exit" presetSubtype="10" fill="hold" grpId="3" nodeType="withEffect">
                                  <p:stCondLst>
                                    <p:cond delay="0"/>
                                  </p:stCondLst>
                                  <p:childTnLst>
                                    <p:animEffect transition="out" filter="blinds(horizontal)">
                                      <p:cBhvr>
                                        <p:cTn id="723" dur="6000"/>
                                        <p:tgtEl>
                                          <p:spTgt spid="53"/>
                                        </p:tgtEl>
                                      </p:cBhvr>
                                    </p:animEffect>
                                    <p:set>
                                      <p:cBhvr>
                                        <p:cTn id="724" dur="1" fill="hold">
                                          <p:stCondLst>
                                            <p:cond delay="5999"/>
                                          </p:stCondLst>
                                        </p:cTn>
                                        <p:tgtEl>
                                          <p:spTgt spid="53"/>
                                        </p:tgtEl>
                                        <p:attrNameLst>
                                          <p:attrName>style.visibility</p:attrName>
                                        </p:attrNameLst>
                                      </p:cBhvr>
                                      <p:to>
                                        <p:strVal val="hidden"/>
                                      </p:to>
                                    </p:set>
                                  </p:childTnLst>
                                </p:cTn>
                              </p:par>
                              <p:par>
                                <p:cTn id="725" presetID="2" presetClass="entr" presetSubtype="4" fill="hold" grpId="0" nodeType="withEffect">
                                  <p:stCondLst>
                                    <p:cond delay="0"/>
                                  </p:stCondLst>
                                  <p:childTnLst>
                                    <p:set>
                                      <p:cBhvr>
                                        <p:cTn id="726" dur="1" fill="hold">
                                          <p:stCondLst>
                                            <p:cond delay="0"/>
                                          </p:stCondLst>
                                        </p:cTn>
                                        <p:tgtEl>
                                          <p:spTgt spid="52"/>
                                        </p:tgtEl>
                                        <p:attrNameLst>
                                          <p:attrName>style.visibility</p:attrName>
                                        </p:attrNameLst>
                                      </p:cBhvr>
                                      <p:to>
                                        <p:strVal val="visible"/>
                                      </p:to>
                                    </p:set>
                                    <p:anim calcmode="lin" valueType="num">
                                      <p:cBhvr additive="base">
                                        <p:cTn id="727" dur="4000" fill="hold"/>
                                        <p:tgtEl>
                                          <p:spTgt spid="52"/>
                                        </p:tgtEl>
                                        <p:attrNameLst>
                                          <p:attrName>ppt_x</p:attrName>
                                        </p:attrNameLst>
                                      </p:cBhvr>
                                      <p:tavLst>
                                        <p:tav tm="0">
                                          <p:val>
                                            <p:strVal val="#ppt_x"/>
                                          </p:val>
                                        </p:tav>
                                        <p:tav tm="100000">
                                          <p:val>
                                            <p:strVal val="#ppt_x"/>
                                          </p:val>
                                        </p:tav>
                                      </p:tavLst>
                                    </p:anim>
                                    <p:anim calcmode="lin" valueType="num">
                                      <p:cBhvr additive="base">
                                        <p:cTn id="728" dur="4000" fill="hold"/>
                                        <p:tgtEl>
                                          <p:spTgt spid="52"/>
                                        </p:tgtEl>
                                        <p:attrNameLst>
                                          <p:attrName>ppt_y</p:attrName>
                                        </p:attrNameLst>
                                      </p:cBhvr>
                                      <p:tavLst>
                                        <p:tav tm="0">
                                          <p:val>
                                            <p:strVal val="1+#ppt_h/2"/>
                                          </p:val>
                                        </p:tav>
                                        <p:tav tm="100000">
                                          <p:val>
                                            <p:strVal val="#ppt_y"/>
                                          </p:val>
                                        </p:tav>
                                      </p:tavLst>
                                    </p:anim>
                                  </p:childTnLst>
                                </p:cTn>
                              </p:par>
                              <p:par>
                                <p:cTn id="729" presetID="19" presetClass="entr" presetSubtype="10" fill="hold" grpId="1" nodeType="withEffect">
                                  <p:stCondLst>
                                    <p:cond delay="0"/>
                                  </p:stCondLst>
                                  <p:childTnLst>
                                    <p:set>
                                      <p:cBhvr>
                                        <p:cTn id="730" dur="1" fill="hold">
                                          <p:stCondLst>
                                            <p:cond delay="0"/>
                                          </p:stCondLst>
                                        </p:cTn>
                                        <p:tgtEl>
                                          <p:spTgt spid="52"/>
                                        </p:tgtEl>
                                        <p:attrNameLst>
                                          <p:attrName>style.visibility</p:attrName>
                                        </p:attrNameLst>
                                      </p:cBhvr>
                                      <p:to>
                                        <p:strVal val="visible"/>
                                      </p:to>
                                    </p:set>
                                    <p:anim calcmode="lin" valueType="num">
                                      <p:cBhvr>
                                        <p:cTn id="731" dur="4000" fill="hold"/>
                                        <p:tgtEl>
                                          <p:spTgt spid="52"/>
                                        </p:tgtEl>
                                        <p:attrNameLst>
                                          <p:attrName>ppt_w</p:attrName>
                                        </p:attrNameLst>
                                      </p:cBhvr>
                                      <p:tavLst>
                                        <p:tav tm="0" fmla="#ppt_w*sin(2.5*pi*$)">
                                          <p:val>
                                            <p:fltVal val="0"/>
                                          </p:val>
                                        </p:tav>
                                        <p:tav tm="100000">
                                          <p:val>
                                            <p:fltVal val="1"/>
                                          </p:val>
                                        </p:tav>
                                      </p:tavLst>
                                    </p:anim>
                                    <p:anim calcmode="lin" valueType="num">
                                      <p:cBhvr>
                                        <p:cTn id="732" dur="4000" fill="hold"/>
                                        <p:tgtEl>
                                          <p:spTgt spid="52"/>
                                        </p:tgtEl>
                                        <p:attrNameLst>
                                          <p:attrName>ppt_h</p:attrName>
                                        </p:attrNameLst>
                                      </p:cBhvr>
                                      <p:tavLst>
                                        <p:tav tm="0">
                                          <p:val>
                                            <p:strVal val="#ppt_h"/>
                                          </p:val>
                                        </p:tav>
                                        <p:tav tm="100000">
                                          <p:val>
                                            <p:strVal val="#ppt_h"/>
                                          </p:val>
                                        </p:tav>
                                      </p:tavLst>
                                    </p:anim>
                                  </p:childTnLst>
                                </p:cTn>
                              </p:par>
                              <p:par>
                                <p:cTn id="733" presetID="2" presetClass="exit" presetSubtype="1" fill="hold" grpId="2" nodeType="withEffect">
                                  <p:stCondLst>
                                    <p:cond delay="0"/>
                                  </p:stCondLst>
                                  <p:childTnLst>
                                    <p:anim calcmode="lin" valueType="num">
                                      <p:cBhvr additive="base">
                                        <p:cTn id="734" dur="4500"/>
                                        <p:tgtEl>
                                          <p:spTgt spid="52"/>
                                        </p:tgtEl>
                                        <p:attrNameLst>
                                          <p:attrName>ppt_x</p:attrName>
                                        </p:attrNameLst>
                                      </p:cBhvr>
                                      <p:tavLst>
                                        <p:tav tm="0">
                                          <p:val>
                                            <p:strVal val="ppt_x"/>
                                          </p:val>
                                        </p:tav>
                                        <p:tav tm="100000">
                                          <p:val>
                                            <p:strVal val="ppt_x"/>
                                          </p:val>
                                        </p:tav>
                                      </p:tavLst>
                                    </p:anim>
                                    <p:anim calcmode="lin" valueType="num">
                                      <p:cBhvr additive="base">
                                        <p:cTn id="735" dur="4500"/>
                                        <p:tgtEl>
                                          <p:spTgt spid="52"/>
                                        </p:tgtEl>
                                        <p:attrNameLst>
                                          <p:attrName>ppt_y</p:attrName>
                                        </p:attrNameLst>
                                      </p:cBhvr>
                                      <p:tavLst>
                                        <p:tav tm="0">
                                          <p:val>
                                            <p:strVal val="ppt_y"/>
                                          </p:val>
                                        </p:tav>
                                        <p:tav tm="100000">
                                          <p:val>
                                            <p:strVal val="0-ppt_h/2"/>
                                          </p:val>
                                        </p:tav>
                                      </p:tavLst>
                                    </p:anim>
                                    <p:set>
                                      <p:cBhvr>
                                        <p:cTn id="736" dur="1" fill="hold">
                                          <p:stCondLst>
                                            <p:cond delay="4499"/>
                                          </p:stCondLst>
                                        </p:cTn>
                                        <p:tgtEl>
                                          <p:spTgt spid="52"/>
                                        </p:tgtEl>
                                        <p:attrNameLst>
                                          <p:attrName>style.visibility</p:attrName>
                                        </p:attrNameLst>
                                      </p:cBhvr>
                                      <p:to>
                                        <p:strVal val="hidden"/>
                                      </p:to>
                                    </p:set>
                                  </p:childTnLst>
                                </p:cTn>
                              </p:par>
                              <p:par>
                                <p:cTn id="737" presetID="3" presetClass="exit" presetSubtype="10" fill="hold" grpId="3" nodeType="withEffect">
                                  <p:stCondLst>
                                    <p:cond delay="0"/>
                                  </p:stCondLst>
                                  <p:childTnLst>
                                    <p:animEffect transition="out" filter="blinds(horizontal)">
                                      <p:cBhvr>
                                        <p:cTn id="738" dur="6000"/>
                                        <p:tgtEl>
                                          <p:spTgt spid="52"/>
                                        </p:tgtEl>
                                      </p:cBhvr>
                                    </p:animEffect>
                                    <p:set>
                                      <p:cBhvr>
                                        <p:cTn id="739" dur="1" fill="hold">
                                          <p:stCondLst>
                                            <p:cond delay="5999"/>
                                          </p:stCondLst>
                                        </p:cTn>
                                        <p:tgtEl>
                                          <p:spTgt spid="52"/>
                                        </p:tgtEl>
                                        <p:attrNameLst>
                                          <p:attrName>style.visibility</p:attrName>
                                        </p:attrNameLst>
                                      </p:cBhvr>
                                      <p:to>
                                        <p:strVal val="hidden"/>
                                      </p:to>
                                    </p:set>
                                  </p:childTnLst>
                                </p:cTn>
                              </p:par>
                              <p:par>
                                <p:cTn id="740" presetID="2" presetClass="entr" presetSubtype="4" fill="hold" grpId="0" nodeType="withEffect">
                                  <p:stCondLst>
                                    <p:cond delay="0"/>
                                  </p:stCondLst>
                                  <p:childTnLst>
                                    <p:set>
                                      <p:cBhvr>
                                        <p:cTn id="741" dur="1" fill="hold">
                                          <p:stCondLst>
                                            <p:cond delay="0"/>
                                          </p:stCondLst>
                                        </p:cTn>
                                        <p:tgtEl>
                                          <p:spTgt spid="54"/>
                                        </p:tgtEl>
                                        <p:attrNameLst>
                                          <p:attrName>style.visibility</p:attrName>
                                        </p:attrNameLst>
                                      </p:cBhvr>
                                      <p:to>
                                        <p:strVal val="visible"/>
                                      </p:to>
                                    </p:set>
                                    <p:anim calcmode="lin" valueType="num">
                                      <p:cBhvr additive="base">
                                        <p:cTn id="742" dur="4000" fill="hold"/>
                                        <p:tgtEl>
                                          <p:spTgt spid="54"/>
                                        </p:tgtEl>
                                        <p:attrNameLst>
                                          <p:attrName>ppt_x</p:attrName>
                                        </p:attrNameLst>
                                      </p:cBhvr>
                                      <p:tavLst>
                                        <p:tav tm="0">
                                          <p:val>
                                            <p:strVal val="#ppt_x"/>
                                          </p:val>
                                        </p:tav>
                                        <p:tav tm="100000">
                                          <p:val>
                                            <p:strVal val="#ppt_x"/>
                                          </p:val>
                                        </p:tav>
                                      </p:tavLst>
                                    </p:anim>
                                    <p:anim calcmode="lin" valueType="num">
                                      <p:cBhvr additive="base">
                                        <p:cTn id="743" dur="4000" fill="hold"/>
                                        <p:tgtEl>
                                          <p:spTgt spid="54"/>
                                        </p:tgtEl>
                                        <p:attrNameLst>
                                          <p:attrName>ppt_y</p:attrName>
                                        </p:attrNameLst>
                                      </p:cBhvr>
                                      <p:tavLst>
                                        <p:tav tm="0">
                                          <p:val>
                                            <p:strVal val="1+#ppt_h/2"/>
                                          </p:val>
                                        </p:tav>
                                        <p:tav tm="100000">
                                          <p:val>
                                            <p:strVal val="#ppt_y"/>
                                          </p:val>
                                        </p:tav>
                                      </p:tavLst>
                                    </p:anim>
                                  </p:childTnLst>
                                </p:cTn>
                              </p:par>
                              <p:par>
                                <p:cTn id="744" presetID="19" presetClass="entr" presetSubtype="10" fill="hold" grpId="1" nodeType="withEffect">
                                  <p:stCondLst>
                                    <p:cond delay="0"/>
                                  </p:stCondLst>
                                  <p:childTnLst>
                                    <p:set>
                                      <p:cBhvr>
                                        <p:cTn id="745" dur="1" fill="hold">
                                          <p:stCondLst>
                                            <p:cond delay="0"/>
                                          </p:stCondLst>
                                        </p:cTn>
                                        <p:tgtEl>
                                          <p:spTgt spid="54"/>
                                        </p:tgtEl>
                                        <p:attrNameLst>
                                          <p:attrName>style.visibility</p:attrName>
                                        </p:attrNameLst>
                                      </p:cBhvr>
                                      <p:to>
                                        <p:strVal val="visible"/>
                                      </p:to>
                                    </p:set>
                                    <p:anim calcmode="lin" valueType="num">
                                      <p:cBhvr>
                                        <p:cTn id="746" dur="4000" fill="hold"/>
                                        <p:tgtEl>
                                          <p:spTgt spid="54"/>
                                        </p:tgtEl>
                                        <p:attrNameLst>
                                          <p:attrName>ppt_w</p:attrName>
                                        </p:attrNameLst>
                                      </p:cBhvr>
                                      <p:tavLst>
                                        <p:tav tm="0" fmla="#ppt_w*sin(2.5*pi*$)">
                                          <p:val>
                                            <p:fltVal val="0"/>
                                          </p:val>
                                        </p:tav>
                                        <p:tav tm="100000">
                                          <p:val>
                                            <p:fltVal val="1"/>
                                          </p:val>
                                        </p:tav>
                                      </p:tavLst>
                                    </p:anim>
                                    <p:anim calcmode="lin" valueType="num">
                                      <p:cBhvr>
                                        <p:cTn id="747" dur="4000" fill="hold"/>
                                        <p:tgtEl>
                                          <p:spTgt spid="54"/>
                                        </p:tgtEl>
                                        <p:attrNameLst>
                                          <p:attrName>ppt_h</p:attrName>
                                        </p:attrNameLst>
                                      </p:cBhvr>
                                      <p:tavLst>
                                        <p:tav tm="0">
                                          <p:val>
                                            <p:strVal val="#ppt_h"/>
                                          </p:val>
                                        </p:tav>
                                        <p:tav tm="100000">
                                          <p:val>
                                            <p:strVal val="#ppt_h"/>
                                          </p:val>
                                        </p:tav>
                                      </p:tavLst>
                                    </p:anim>
                                  </p:childTnLst>
                                </p:cTn>
                              </p:par>
                              <p:par>
                                <p:cTn id="748" presetID="2" presetClass="exit" presetSubtype="1" fill="hold" grpId="2" nodeType="withEffect">
                                  <p:stCondLst>
                                    <p:cond delay="0"/>
                                  </p:stCondLst>
                                  <p:childTnLst>
                                    <p:anim calcmode="lin" valueType="num">
                                      <p:cBhvr additive="base">
                                        <p:cTn id="749" dur="4500"/>
                                        <p:tgtEl>
                                          <p:spTgt spid="54"/>
                                        </p:tgtEl>
                                        <p:attrNameLst>
                                          <p:attrName>ppt_x</p:attrName>
                                        </p:attrNameLst>
                                      </p:cBhvr>
                                      <p:tavLst>
                                        <p:tav tm="0">
                                          <p:val>
                                            <p:strVal val="ppt_x"/>
                                          </p:val>
                                        </p:tav>
                                        <p:tav tm="100000">
                                          <p:val>
                                            <p:strVal val="ppt_x"/>
                                          </p:val>
                                        </p:tav>
                                      </p:tavLst>
                                    </p:anim>
                                    <p:anim calcmode="lin" valueType="num">
                                      <p:cBhvr additive="base">
                                        <p:cTn id="750" dur="4500"/>
                                        <p:tgtEl>
                                          <p:spTgt spid="54"/>
                                        </p:tgtEl>
                                        <p:attrNameLst>
                                          <p:attrName>ppt_y</p:attrName>
                                        </p:attrNameLst>
                                      </p:cBhvr>
                                      <p:tavLst>
                                        <p:tav tm="0">
                                          <p:val>
                                            <p:strVal val="ppt_y"/>
                                          </p:val>
                                        </p:tav>
                                        <p:tav tm="100000">
                                          <p:val>
                                            <p:strVal val="0-ppt_h/2"/>
                                          </p:val>
                                        </p:tav>
                                      </p:tavLst>
                                    </p:anim>
                                    <p:set>
                                      <p:cBhvr>
                                        <p:cTn id="751" dur="1" fill="hold">
                                          <p:stCondLst>
                                            <p:cond delay="4499"/>
                                          </p:stCondLst>
                                        </p:cTn>
                                        <p:tgtEl>
                                          <p:spTgt spid="54"/>
                                        </p:tgtEl>
                                        <p:attrNameLst>
                                          <p:attrName>style.visibility</p:attrName>
                                        </p:attrNameLst>
                                      </p:cBhvr>
                                      <p:to>
                                        <p:strVal val="hidden"/>
                                      </p:to>
                                    </p:set>
                                  </p:childTnLst>
                                </p:cTn>
                              </p:par>
                              <p:par>
                                <p:cTn id="752" presetID="3" presetClass="exit" presetSubtype="10" fill="hold" grpId="3" nodeType="withEffect">
                                  <p:stCondLst>
                                    <p:cond delay="0"/>
                                  </p:stCondLst>
                                  <p:childTnLst>
                                    <p:animEffect transition="out" filter="blinds(horizontal)">
                                      <p:cBhvr>
                                        <p:cTn id="753" dur="6000"/>
                                        <p:tgtEl>
                                          <p:spTgt spid="54"/>
                                        </p:tgtEl>
                                      </p:cBhvr>
                                    </p:animEffect>
                                    <p:set>
                                      <p:cBhvr>
                                        <p:cTn id="754" dur="1" fill="hold">
                                          <p:stCondLst>
                                            <p:cond delay="5999"/>
                                          </p:stCondLst>
                                        </p:cTn>
                                        <p:tgtEl>
                                          <p:spTgt spid="54"/>
                                        </p:tgtEl>
                                        <p:attrNameLst>
                                          <p:attrName>style.visibility</p:attrName>
                                        </p:attrNameLst>
                                      </p:cBhvr>
                                      <p:to>
                                        <p:strVal val="hidden"/>
                                      </p:to>
                                    </p:set>
                                  </p:childTnLst>
                                </p:cTn>
                              </p:par>
                              <p:par>
                                <p:cTn id="755" presetID="2" presetClass="entr" presetSubtype="4" fill="hold" grpId="0" nodeType="withEffect">
                                  <p:stCondLst>
                                    <p:cond delay="0"/>
                                  </p:stCondLst>
                                  <p:childTnLst>
                                    <p:set>
                                      <p:cBhvr>
                                        <p:cTn id="756" dur="1" fill="hold">
                                          <p:stCondLst>
                                            <p:cond delay="0"/>
                                          </p:stCondLst>
                                        </p:cTn>
                                        <p:tgtEl>
                                          <p:spTgt spid="60"/>
                                        </p:tgtEl>
                                        <p:attrNameLst>
                                          <p:attrName>style.visibility</p:attrName>
                                        </p:attrNameLst>
                                      </p:cBhvr>
                                      <p:to>
                                        <p:strVal val="visible"/>
                                      </p:to>
                                    </p:set>
                                    <p:anim calcmode="lin" valueType="num">
                                      <p:cBhvr additive="base">
                                        <p:cTn id="757" dur="4000" fill="hold"/>
                                        <p:tgtEl>
                                          <p:spTgt spid="60"/>
                                        </p:tgtEl>
                                        <p:attrNameLst>
                                          <p:attrName>ppt_x</p:attrName>
                                        </p:attrNameLst>
                                      </p:cBhvr>
                                      <p:tavLst>
                                        <p:tav tm="0">
                                          <p:val>
                                            <p:strVal val="#ppt_x"/>
                                          </p:val>
                                        </p:tav>
                                        <p:tav tm="100000">
                                          <p:val>
                                            <p:strVal val="#ppt_x"/>
                                          </p:val>
                                        </p:tav>
                                      </p:tavLst>
                                    </p:anim>
                                    <p:anim calcmode="lin" valueType="num">
                                      <p:cBhvr additive="base">
                                        <p:cTn id="758" dur="4000" fill="hold"/>
                                        <p:tgtEl>
                                          <p:spTgt spid="60"/>
                                        </p:tgtEl>
                                        <p:attrNameLst>
                                          <p:attrName>ppt_y</p:attrName>
                                        </p:attrNameLst>
                                      </p:cBhvr>
                                      <p:tavLst>
                                        <p:tav tm="0">
                                          <p:val>
                                            <p:strVal val="1+#ppt_h/2"/>
                                          </p:val>
                                        </p:tav>
                                        <p:tav tm="100000">
                                          <p:val>
                                            <p:strVal val="#ppt_y"/>
                                          </p:val>
                                        </p:tav>
                                      </p:tavLst>
                                    </p:anim>
                                  </p:childTnLst>
                                </p:cTn>
                              </p:par>
                              <p:par>
                                <p:cTn id="759" presetID="19" presetClass="entr" presetSubtype="10" fill="hold" grpId="1" nodeType="withEffect">
                                  <p:stCondLst>
                                    <p:cond delay="0"/>
                                  </p:stCondLst>
                                  <p:childTnLst>
                                    <p:set>
                                      <p:cBhvr>
                                        <p:cTn id="760" dur="1" fill="hold">
                                          <p:stCondLst>
                                            <p:cond delay="0"/>
                                          </p:stCondLst>
                                        </p:cTn>
                                        <p:tgtEl>
                                          <p:spTgt spid="60"/>
                                        </p:tgtEl>
                                        <p:attrNameLst>
                                          <p:attrName>style.visibility</p:attrName>
                                        </p:attrNameLst>
                                      </p:cBhvr>
                                      <p:to>
                                        <p:strVal val="visible"/>
                                      </p:to>
                                    </p:set>
                                    <p:anim calcmode="lin" valueType="num">
                                      <p:cBhvr>
                                        <p:cTn id="761" dur="4000" fill="hold"/>
                                        <p:tgtEl>
                                          <p:spTgt spid="60"/>
                                        </p:tgtEl>
                                        <p:attrNameLst>
                                          <p:attrName>ppt_w</p:attrName>
                                        </p:attrNameLst>
                                      </p:cBhvr>
                                      <p:tavLst>
                                        <p:tav tm="0" fmla="#ppt_w*sin(2.5*pi*$)">
                                          <p:val>
                                            <p:fltVal val="0"/>
                                          </p:val>
                                        </p:tav>
                                        <p:tav tm="100000">
                                          <p:val>
                                            <p:fltVal val="1"/>
                                          </p:val>
                                        </p:tav>
                                      </p:tavLst>
                                    </p:anim>
                                    <p:anim calcmode="lin" valueType="num">
                                      <p:cBhvr>
                                        <p:cTn id="762" dur="4000" fill="hold"/>
                                        <p:tgtEl>
                                          <p:spTgt spid="60"/>
                                        </p:tgtEl>
                                        <p:attrNameLst>
                                          <p:attrName>ppt_h</p:attrName>
                                        </p:attrNameLst>
                                      </p:cBhvr>
                                      <p:tavLst>
                                        <p:tav tm="0">
                                          <p:val>
                                            <p:strVal val="#ppt_h"/>
                                          </p:val>
                                        </p:tav>
                                        <p:tav tm="100000">
                                          <p:val>
                                            <p:strVal val="#ppt_h"/>
                                          </p:val>
                                        </p:tav>
                                      </p:tavLst>
                                    </p:anim>
                                  </p:childTnLst>
                                </p:cTn>
                              </p:par>
                              <p:par>
                                <p:cTn id="763" presetID="2" presetClass="exit" presetSubtype="1" fill="hold" grpId="2" nodeType="withEffect">
                                  <p:stCondLst>
                                    <p:cond delay="0"/>
                                  </p:stCondLst>
                                  <p:childTnLst>
                                    <p:anim calcmode="lin" valueType="num">
                                      <p:cBhvr additive="base">
                                        <p:cTn id="764" dur="4500"/>
                                        <p:tgtEl>
                                          <p:spTgt spid="60"/>
                                        </p:tgtEl>
                                        <p:attrNameLst>
                                          <p:attrName>ppt_x</p:attrName>
                                        </p:attrNameLst>
                                      </p:cBhvr>
                                      <p:tavLst>
                                        <p:tav tm="0">
                                          <p:val>
                                            <p:strVal val="ppt_x"/>
                                          </p:val>
                                        </p:tav>
                                        <p:tav tm="100000">
                                          <p:val>
                                            <p:strVal val="ppt_x"/>
                                          </p:val>
                                        </p:tav>
                                      </p:tavLst>
                                    </p:anim>
                                    <p:anim calcmode="lin" valueType="num">
                                      <p:cBhvr additive="base">
                                        <p:cTn id="765" dur="4500"/>
                                        <p:tgtEl>
                                          <p:spTgt spid="60"/>
                                        </p:tgtEl>
                                        <p:attrNameLst>
                                          <p:attrName>ppt_y</p:attrName>
                                        </p:attrNameLst>
                                      </p:cBhvr>
                                      <p:tavLst>
                                        <p:tav tm="0">
                                          <p:val>
                                            <p:strVal val="ppt_y"/>
                                          </p:val>
                                        </p:tav>
                                        <p:tav tm="100000">
                                          <p:val>
                                            <p:strVal val="0-ppt_h/2"/>
                                          </p:val>
                                        </p:tav>
                                      </p:tavLst>
                                    </p:anim>
                                    <p:set>
                                      <p:cBhvr>
                                        <p:cTn id="766" dur="1" fill="hold">
                                          <p:stCondLst>
                                            <p:cond delay="4499"/>
                                          </p:stCondLst>
                                        </p:cTn>
                                        <p:tgtEl>
                                          <p:spTgt spid="60"/>
                                        </p:tgtEl>
                                        <p:attrNameLst>
                                          <p:attrName>style.visibility</p:attrName>
                                        </p:attrNameLst>
                                      </p:cBhvr>
                                      <p:to>
                                        <p:strVal val="hidden"/>
                                      </p:to>
                                    </p:set>
                                  </p:childTnLst>
                                </p:cTn>
                              </p:par>
                              <p:par>
                                <p:cTn id="767" presetID="3" presetClass="exit" presetSubtype="10" fill="hold" grpId="3" nodeType="withEffect">
                                  <p:stCondLst>
                                    <p:cond delay="0"/>
                                  </p:stCondLst>
                                  <p:childTnLst>
                                    <p:animEffect transition="out" filter="blinds(horizontal)">
                                      <p:cBhvr>
                                        <p:cTn id="768" dur="6000"/>
                                        <p:tgtEl>
                                          <p:spTgt spid="60"/>
                                        </p:tgtEl>
                                      </p:cBhvr>
                                    </p:animEffect>
                                    <p:set>
                                      <p:cBhvr>
                                        <p:cTn id="769" dur="1" fill="hold">
                                          <p:stCondLst>
                                            <p:cond delay="5999"/>
                                          </p:stCondLst>
                                        </p:cTn>
                                        <p:tgtEl>
                                          <p:spTgt spid="60"/>
                                        </p:tgtEl>
                                        <p:attrNameLst>
                                          <p:attrName>style.visibility</p:attrName>
                                        </p:attrNameLst>
                                      </p:cBhvr>
                                      <p:to>
                                        <p:strVal val="hidden"/>
                                      </p:to>
                                    </p:set>
                                  </p:childTnLst>
                                </p:cTn>
                              </p:par>
                              <p:par>
                                <p:cTn id="770" presetID="2" presetClass="entr" presetSubtype="4" fill="hold" grpId="0" nodeType="withEffect">
                                  <p:stCondLst>
                                    <p:cond delay="0"/>
                                  </p:stCondLst>
                                  <p:childTnLst>
                                    <p:set>
                                      <p:cBhvr>
                                        <p:cTn id="771" dur="1" fill="hold">
                                          <p:stCondLst>
                                            <p:cond delay="0"/>
                                          </p:stCondLst>
                                        </p:cTn>
                                        <p:tgtEl>
                                          <p:spTgt spid="59"/>
                                        </p:tgtEl>
                                        <p:attrNameLst>
                                          <p:attrName>style.visibility</p:attrName>
                                        </p:attrNameLst>
                                      </p:cBhvr>
                                      <p:to>
                                        <p:strVal val="visible"/>
                                      </p:to>
                                    </p:set>
                                    <p:anim calcmode="lin" valueType="num">
                                      <p:cBhvr additive="base">
                                        <p:cTn id="772" dur="4000" fill="hold"/>
                                        <p:tgtEl>
                                          <p:spTgt spid="59"/>
                                        </p:tgtEl>
                                        <p:attrNameLst>
                                          <p:attrName>ppt_x</p:attrName>
                                        </p:attrNameLst>
                                      </p:cBhvr>
                                      <p:tavLst>
                                        <p:tav tm="0">
                                          <p:val>
                                            <p:strVal val="#ppt_x"/>
                                          </p:val>
                                        </p:tav>
                                        <p:tav tm="100000">
                                          <p:val>
                                            <p:strVal val="#ppt_x"/>
                                          </p:val>
                                        </p:tav>
                                      </p:tavLst>
                                    </p:anim>
                                    <p:anim calcmode="lin" valueType="num">
                                      <p:cBhvr additive="base">
                                        <p:cTn id="773" dur="4000" fill="hold"/>
                                        <p:tgtEl>
                                          <p:spTgt spid="59"/>
                                        </p:tgtEl>
                                        <p:attrNameLst>
                                          <p:attrName>ppt_y</p:attrName>
                                        </p:attrNameLst>
                                      </p:cBhvr>
                                      <p:tavLst>
                                        <p:tav tm="0">
                                          <p:val>
                                            <p:strVal val="1+#ppt_h/2"/>
                                          </p:val>
                                        </p:tav>
                                        <p:tav tm="100000">
                                          <p:val>
                                            <p:strVal val="#ppt_y"/>
                                          </p:val>
                                        </p:tav>
                                      </p:tavLst>
                                    </p:anim>
                                  </p:childTnLst>
                                </p:cTn>
                              </p:par>
                              <p:par>
                                <p:cTn id="774" presetID="19" presetClass="entr" presetSubtype="10" fill="hold" grpId="1" nodeType="withEffect">
                                  <p:stCondLst>
                                    <p:cond delay="0"/>
                                  </p:stCondLst>
                                  <p:childTnLst>
                                    <p:set>
                                      <p:cBhvr>
                                        <p:cTn id="775" dur="1" fill="hold">
                                          <p:stCondLst>
                                            <p:cond delay="0"/>
                                          </p:stCondLst>
                                        </p:cTn>
                                        <p:tgtEl>
                                          <p:spTgt spid="59"/>
                                        </p:tgtEl>
                                        <p:attrNameLst>
                                          <p:attrName>style.visibility</p:attrName>
                                        </p:attrNameLst>
                                      </p:cBhvr>
                                      <p:to>
                                        <p:strVal val="visible"/>
                                      </p:to>
                                    </p:set>
                                    <p:anim calcmode="lin" valueType="num">
                                      <p:cBhvr>
                                        <p:cTn id="776" dur="4000" fill="hold"/>
                                        <p:tgtEl>
                                          <p:spTgt spid="59"/>
                                        </p:tgtEl>
                                        <p:attrNameLst>
                                          <p:attrName>ppt_w</p:attrName>
                                        </p:attrNameLst>
                                      </p:cBhvr>
                                      <p:tavLst>
                                        <p:tav tm="0" fmla="#ppt_w*sin(2.5*pi*$)">
                                          <p:val>
                                            <p:fltVal val="0"/>
                                          </p:val>
                                        </p:tav>
                                        <p:tav tm="100000">
                                          <p:val>
                                            <p:fltVal val="1"/>
                                          </p:val>
                                        </p:tav>
                                      </p:tavLst>
                                    </p:anim>
                                    <p:anim calcmode="lin" valueType="num">
                                      <p:cBhvr>
                                        <p:cTn id="777" dur="4000" fill="hold"/>
                                        <p:tgtEl>
                                          <p:spTgt spid="59"/>
                                        </p:tgtEl>
                                        <p:attrNameLst>
                                          <p:attrName>ppt_h</p:attrName>
                                        </p:attrNameLst>
                                      </p:cBhvr>
                                      <p:tavLst>
                                        <p:tav tm="0">
                                          <p:val>
                                            <p:strVal val="#ppt_h"/>
                                          </p:val>
                                        </p:tav>
                                        <p:tav tm="100000">
                                          <p:val>
                                            <p:strVal val="#ppt_h"/>
                                          </p:val>
                                        </p:tav>
                                      </p:tavLst>
                                    </p:anim>
                                  </p:childTnLst>
                                </p:cTn>
                              </p:par>
                              <p:par>
                                <p:cTn id="778" presetID="2" presetClass="exit" presetSubtype="1" fill="hold" grpId="2" nodeType="withEffect">
                                  <p:stCondLst>
                                    <p:cond delay="0"/>
                                  </p:stCondLst>
                                  <p:childTnLst>
                                    <p:anim calcmode="lin" valueType="num">
                                      <p:cBhvr additive="base">
                                        <p:cTn id="779" dur="4500"/>
                                        <p:tgtEl>
                                          <p:spTgt spid="59"/>
                                        </p:tgtEl>
                                        <p:attrNameLst>
                                          <p:attrName>ppt_x</p:attrName>
                                        </p:attrNameLst>
                                      </p:cBhvr>
                                      <p:tavLst>
                                        <p:tav tm="0">
                                          <p:val>
                                            <p:strVal val="ppt_x"/>
                                          </p:val>
                                        </p:tav>
                                        <p:tav tm="100000">
                                          <p:val>
                                            <p:strVal val="ppt_x"/>
                                          </p:val>
                                        </p:tav>
                                      </p:tavLst>
                                    </p:anim>
                                    <p:anim calcmode="lin" valueType="num">
                                      <p:cBhvr additive="base">
                                        <p:cTn id="780" dur="4500"/>
                                        <p:tgtEl>
                                          <p:spTgt spid="59"/>
                                        </p:tgtEl>
                                        <p:attrNameLst>
                                          <p:attrName>ppt_y</p:attrName>
                                        </p:attrNameLst>
                                      </p:cBhvr>
                                      <p:tavLst>
                                        <p:tav tm="0">
                                          <p:val>
                                            <p:strVal val="ppt_y"/>
                                          </p:val>
                                        </p:tav>
                                        <p:tav tm="100000">
                                          <p:val>
                                            <p:strVal val="0-ppt_h/2"/>
                                          </p:val>
                                        </p:tav>
                                      </p:tavLst>
                                    </p:anim>
                                    <p:set>
                                      <p:cBhvr>
                                        <p:cTn id="781" dur="1" fill="hold">
                                          <p:stCondLst>
                                            <p:cond delay="4499"/>
                                          </p:stCondLst>
                                        </p:cTn>
                                        <p:tgtEl>
                                          <p:spTgt spid="59"/>
                                        </p:tgtEl>
                                        <p:attrNameLst>
                                          <p:attrName>style.visibility</p:attrName>
                                        </p:attrNameLst>
                                      </p:cBhvr>
                                      <p:to>
                                        <p:strVal val="hidden"/>
                                      </p:to>
                                    </p:set>
                                  </p:childTnLst>
                                </p:cTn>
                              </p:par>
                              <p:par>
                                <p:cTn id="782" presetID="3" presetClass="exit" presetSubtype="10" fill="hold" grpId="3" nodeType="withEffect">
                                  <p:stCondLst>
                                    <p:cond delay="0"/>
                                  </p:stCondLst>
                                  <p:childTnLst>
                                    <p:animEffect transition="out" filter="blinds(horizontal)">
                                      <p:cBhvr>
                                        <p:cTn id="783" dur="6000"/>
                                        <p:tgtEl>
                                          <p:spTgt spid="59"/>
                                        </p:tgtEl>
                                      </p:cBhvr>
                                    </p:animEffect>
                                    <p:set>
                                      <p:cBhvr>
                                        <p:cTn id="784" dur="1" fill="hold">
                                          <p:stCondLst>
                                            <p:cond delay="5999"/>
                                          </p:stCondLst>
                                        </p:cTn>
                                        <p:tgtEl>
                                          <p:spTgt spid="59"/>
                                        </p:tgtEl>
                                        <p:attrNameLst>
                                          <p:attrName>style.visibility</p:attrName>
                                        </p:attrNameLst>
                                      </p:cBhvr>
                                      <p:to>
                                        <p:strVal val="hidden"/>
                                      </p:to>
                                    </p:set>
                                  </p:childTnLst>
                                </p:cTn>
                              </p:par>
                              <p:par>
                                <p:cTn id="785" presetID="2" presetClass="entr" presetSubtype="4" fill="hold" grpId="0" nodeType="withEffect">
                                  <p:stCondLst>
                                    <p:cond delay="0"/>
                                  </p:stCondLst>
                                  <p:childTnLst>
                                    <p:set>
                                      <p:cBhvr>
                                        <p:cTn id="786" dur="1" fill="hold">
                                          <p:stCondLst>
                                            <p:cond delay="0"/>
                                          </p:stCondLst>
                                        </p:cTn>
                                        <p:tgtEl>
                                          <p:spTgt spid="61"/>
                                        </p:tgtEl>
                                        <p:attrNameLst>
                                          <p:attrName>style.visibility</p:attrName>
                                        </p:attrNameLst>
                                      </p:cBhvr>
                                      <p:to>
                                        <p:strVal val="visible"/>
                                      </p:to>
                                    </p:set>
                                    <p:anim calcmode="lin" valueType="num">
                                      <p:cBhvr additive="base">
                                        <p:cTn id="787" dur="4000" fill="hold"/>
                                        <p:tgtEl>
                                          <p:spTgt spid="61"/>
                                        </p:tgtEl>
                                        <p:attrNameLst>
                                          <p:attrName>ppt_x</p:attrName>
                                        </p:attrNameLst>
                                      </p:cBhvr>
                                      <p:tavLst>
                                        <p:tav tm="0">
                                          <p:val>
                                            <p:strVal val="#ppt_x"/>
                                          </p:val>
                                        </p:tav>
                                        <p:tav tm="100000">
                                          <p:val>
                                            <p:strVal val="#ppt_x"/>
                                          </p:val>
                                        </p:tav>
                                      </p:tavLst>
                                    </p:anim>
                                    <p:anim calcmode="lin" valueType="num">
                                      <p:cBhvr additive="base">
                                        <p:cTn id="788" dur="4000" fill="hold"/>
                                        <p:tgtEl>
                                          <p:spTgt spid="61"/>
                                        </p:tgtEl>
                                        <p:attrNameLst>
                                          <p:attrName>ppt_y</p:attrName>
                                        </p:attrNameLst>
                                      </p:cBhvr>
                                      <p:tavLst>
                                        <p:tav tm="0">
                                          <p:val>
                                            <p:strVal val="1+#ppt_h/2"/>
                                          </p:val>
                                        </p:tav>
                                        <p:tav tm="100000">
                                          <p:val>
                                            <p:strVal val="#ppt_y"/>
                                          </p:val>
                                        </p:tav>
                                      </p:tavLst>
                                    </p:anim>
                                  </p:childTnLst>
                                </p:cTn>
                              </p:par>
                              <p:par>
                                <p:cTn id="789" presetID="19" presetClass="entr" presetSubtype="10" fill="hold" grpId="1" nodeType="withEffect">
                                  <p:stCondLst>
                                    <p:cond delay="0"/>
                                  </p:stCondLst>
                                  <p:childTnLst>
                                    <p:set>
                                      <p:cBhvr>
                                        <p:cTn id="790" dur="1" fill="hold">
                                          <p:stCondLst>
                                            <p:cond delay="0"/>
                                          </p:stCondLst>
                                        </p:cTn>
                                        <p:tgtEl>
                                          <p:spTgt spid="61"/>
                                        </p:tgtEl>
                                        <p:attrNameLst>
                                          <p:attrName>style.visibility</p:attrName>
                                        </p:attrNameLst>
                                      </p:cBhvr>
                                      <p:to>
                                        <p:strVal val="visible"/>
                                      </p:to>
                                    </p:set>
                                    <p:anim calcmode="lin" valueType="num">
                                      <p:cBhvr>
                                        <p:cTn id="791" dur="4000" fill="hold"/>
                                        <p:tgtEl>
                                          <p:spTgt spid="61"/>
                                        </p:tgtEl>
                                        <p:attrNameLst>
                                          <p:attrName>ppt_w</p:attrName>
                                        </p:attrNameLst>
                                      </p:cBhvr>
                                      <p:tavLst>
                                        <p:tav tm="0" fmla="#ppt_w*sin(2.5*pi*$)">
                                          <p:val>
                                            <p:fltVal val="0"/>
                                          </p:val>
                                        </p:tav>
                                        <p:tav tm="100000">
                                          <p:val>
                                            <p:fltVal val="1"/>
                                          </p:val>
                                        </p:tav>
                                      </p:tavLst>
                                    </p:anim>
                                    <p:anim calcmode="lin" valueType="num">
                                      <p:cBhvr>
                                        <p:cTn id="792" dur="4000" fill="hold"/>
                                        <p:tgtEl>
                                          <p:spTgt spid="61"/>
                                        </p:tgtEl>
                                        <p:attrNameLst>
                                          <p:attrName>ppt_h</p:attrName>
                                        </p:attrNameLst>
                                      </p:cBhvr>
                                      <p:tavLst>
                                        <p:tav tm="0">
                                          <p:val>
                                            <p:strVal val="#ppt_h"/>
                                          </p:val>
                                        </p:tav>
                                        <p:tav tm="100000">
                                          <p:val>
                                            <p:strVal val="#ppt_h"/>
                                          </p:val>
                                        </p:tav>
                                      </p:tavLst>
                                    </p:anim>
                                  </p:childTnLst>
                                </p:cTn>
                              </p:par>
                              <p:par>
                                <p:cTn id="793" presetID="2" presetClass="exit" presetSubtype="1" fill="hold" grpId="2" nodeType="withEffect">
                                  <p:stCondLst>
                                    <p:cond delay="0"/>
                                  </p:stCondLst>
                                  <p:childTnLst>
                                    <p:anim calcmode="lin" valueType="num">
                                      <p:cBhvr additive="base">
                                        <p:cTn id="794" dur="4500"/>
                                        <p:tgtEl>
                                          <p:spTgt spid="61"/>
                                        </p:tgtEl>
                                        <p:attrNameLst>
                                          <p:attrName>ppt_x</p:attrName>
                                        </p:attrNameLst>
                                      </p:cBhvr>
                                      <p:tavLst>
                                        <p:tav tm="0">
                                          <p:val>
                                            <p:strVal val="ppt_x"/>
                                          </p:val>
                                        </p:tav>
                                        <p:tav tm="100000">
                                          <p:val>
                                            <p:strVal val="ppt_x"/>
                                          </p:val>
                                        </p:tav>
                                      </p:tavLst>
                                    </p:anim>
                                    <p:anim calcmode="lin" valueType="num">
                                      <p:cBhvr additive="base">
                                        <p:cTn id="795" dur="4500"/>
                                        <p:tgtEl>
                                          <p:spTgt spid="61"/>
                                        </p:tgtEl>
                                        <p:attrNameLst>
                                          <p:attrName>ppt_y</p:attrName>
                                        </p:attrNameLst>
                                      </p:cBhvr>
                                      <p:tavLst>
                                        <p:tav tm="0">
                                          <p:val>
                                            <p:strVal val="ppt_y"/>
                                          </p:val>
                                        </p:tav>
                                        <p:tav tm="100000">
                                          <p:val>
                                            <p:strVal val="0-ppt_h/2"/>
                                          </p:val>
                                        </p:tav>
                                      </p:tavLst>
                                    </p:anim>
                                    <p:set>
                                      <p:cBhvr>
                                        <p:cTn id="796" dur="1" fill="hold">
                                          <p:stCondLst>
                                            <p:cond delay="4499"/>
                                          </p:stCondLst>
                                        </p:cTn>
                                        <p:tgtEl>
                                          <p:spTgt spid="61"/>
                                        </p:tgtEl>
                                        <p:attrNameLst>
                                          <p:attrName>style.visibility</p:attrName>
                                        </p:attrNameLst>
                                      </p:cBhvr>
                                      <p:to>
                                        <p:strVal val="hidden"/>
                                      </p:to>
                                    </p:set>
                                  </p:childTnLst>
                                </p:cTn>
                              </p:par>
                              <p:par>
                                <p:cTn id="797" presetID="3" presetClass="exit" presetSubtype="10" fill="hold" grpId="3" nodeType="withEffect">
                                  <p:stCondLst>
                                    <p:cond delay="0"/>
                                  </p:stCondLst>
                                  <p:childTnLst>
                                    <p:animEffect transition="out" filter="blinds(horizontal)">
                                      <p:cBhvr>
                                        <p:cTn id="798" dur="6000"/>
                                        <p:tgtEl>
                                          <p:spTgt spid="61"/>
                                        </p:tgtEl>
                                      </p:cBhvr>
                                    </p:animEffect>
                                    <p:set>
                                      <p:cBhvr>
                                        <p:cTn id="799" dur="1" fill="hold">
                                          <p:stCondLst>
                                            <p:cond delay="5999"/>
                                          </p:stCondLst>
                                        </p:cTn>
                                        <p:tgtEl>
                                          <p:spTgt spid="61"/>
                                        </p:tgtEl>
                                        <p:attrNameLst>
                                          <p:attrName>style.visibility</p:attrName>
                                        </p:attrNameLst>
                                      </p:cBhvr>
                                      <p:to>
                                        <p:strVal val="hidden"/>
                                      </p:to>
                                    </p:set>
                                  </p:childTnLst>
                                </p:cTn>
                              </p:par>
                              <p:par>
                                <p:cTn id="800" presetID="2" presetClass="entr" presetSubtype="4" fill="hold" grpId="0" nodeType="withEffect">
                                  <p:stCondLst>
                                    <p:cond delay="0"/>
                                  </p:stCondLst>
                                  <p:childTnLst>
                                    <p:set>
                                      <p:cBhvr>
                                        <p:cTn id="801" dur="1" fill="hold">
                                          <p:stCondLst>
                                            <p:cond delay="0"/>
                                          </p:stCondLst>
                                        </p:cTn>
                                        <p:tgtEl>
                                          <p:spTgt spid="39"/>
                                        </p:tgtEl>
                                        <p:attrNameLst>
                                          <p:attrName>style.visibility</p:attrName>
                                        </p:attrNameLst>
                                      </p:cBhvr>
                                      <p:to>
                                        <p:strVal val="visible"/>
                                      </p:to>
                                    </p:set>
                                    <p:anim calcmode="lin" valueType="num">
                                      <p:cBhvr additive="base">
                                        <p:cTn id="802" dur="4000" fill="hold"/>
                                        <p:tgtEl>
                                          <p:spTgt spid="39"/>
                                        </p:tgtEl>
                                        <p:attrNameLst>
                                          <p:attrName>ppt_x</p:attrName>
                                        </p:attrNameLst>
                                      </p:cBhvr>
                                      <p:tavLst>
                                        <p:tav tm="0">
                                          <p:val>
                                            <p:strVal val="#ppt_x"/>
                                          </p:val>
                                        </p:tav>
                                        <p:tav tm="100000">
                                          <p:val>
                                            <p:strVal val="#ppt_x"/>
                                          </p:val>
                                        </p:tav>
                                      </p:tavLst>
                                    </p:anim>
                                    <p:anim calcmode="lin" valueType="num">
                                      <p:cBhvr additive="base">
                                        <p:cTn id="803" dur="4000" fill="hold"/>
                                        <p:tgtEl>
                                          <p:spTgt spid="39"/>
                                        </p:tgtEl>
                                        <p:attrNameLst>
                                          <p:attrName>ppt_y</p:attrName>
                                        </p:attrNameLst>
                                      </p:cBhvr>
                                      <p:tavLst>
                                        <p:tav tm="0">
                                          <p:val>
                                            <p:strVal val="1+#ppt_h/2"/>
                                          </p:val>
                                        </p:tav>
                                        <p:tav tm="100000">
                                          <p:val>
                                            <p:strVal val="#ppt_y"/>
                                          </p:val>
                                        </p:tav>
                                      </p:tavLst>
                                    </p:anim>
                                  </p:childTnLst>
                                </p:cTn>
                              </p:par>
                              <p:par>
                                <p:cTn id="804" presetID="19" presetClass="entr" presetSubtype="10" fill="hold" grpId="1" nodeType="withEffect">
                                  <p:stCondLst>
                                    <p:cond delay="0"/>
                                  </p:stCondLst>
                                  <p:childTnLst>
                                    <p:set>
                                      <p:cBhvr>
                                        <p:cTn id="805" dur="1" fill="hold">
                                          <p:stCondLst>
                                            <p:cond delay="0"/>
                                          </p:stCondLst>
                                        </p:cTn>
                                        <p:tgtEl>
                                          <p:spTgt spid="39"/>
                                        </p:tgtEl>
                                        <p:attrNameLst>
                                          <p:attrName>style.visibility</p:attrName>
                                        </p:attrNameLst>
                                      </p:cBhvr>
                                      <p:to>
                                        <p:strVal val="visible"/>
                                      </p:to>
                                    </p:set>
                                    <p:anim calcmode="lin" valueType="num">
                                      <p:cBhvr>
                                        <p:cTn id="806" dur="4000" fill="hold"/>
                                        <p:tgtEl>
                                          <p:spTgt spid="39"/>
                                        </p:tgtEl>
                                        <p:attrNameLst>
                                          <p:attrName>ppt_w</p:attrName>
                                        </p:attrNameLst>
                                      </p:cBhvr>
                                      <p:tavLst>
                                        <p:tav tm="0" fmla="#ppt_w*sin(2.5*pi*$)">
                                          <p:val>
                                            <p:fltVal val="0"/>
                                          </p:val>
                                        </p:tav>
                                        <p:tav tm="100000">
                                          <p:val>
                                            <p:fltVal val="1"/>
                                          </p:val>
                                        </p:tav>
                                      </p:tavLst>
                                    </p:anim>
                                    <p:anim calcmode="lin" valueType="num">
                                      <p:cBhvr>
                                        <p:cTn id="807" dur="4000" fill="hold"/>
                                        <p:tgtEl>
                                          <p:spTgt spid="39"/>
                                        </p:tgtEl>
                                        <p:attrNameLst>
                                          <p:attrName>ppt_h</p:attrName>
                                        </p:attrNameLst>
                                      </p:cBhvr>
                                      <p:tavLst>
                                        <p:tav tm="0">
                                          <p:val>
                                            <p:strVal val="#ppt_h"/>
                                          </p:val>
                                        </p:tav>
                                        <p:tav tm="100000">
                                          <p:val>
                                            <p:strVal val="#ppt_h"/>
                                          </p:val>
                                        </p:tav>
                                      </p:tavLst>
                                    </p:anim>
                                  </p:childTnLst>
                                </p:cTn>
                              </p:par>
                              <p:par>
                                <p:cTn id="808" presetID="2" presetClass="exit" presetSubtype="1" fill="hold" grpId="2" nodeType="withEffect">
                                  <p:stCondLst>
                                    <p:cond delay="0"/>
                                  </p:stCondLst>
                                  <p:childTnLst>
                                    <p:anim calcmode="lin" valueType="num">
                                      <p:cBhvr additive="base">
                                        <p:cTn id="809" dur="4500"/>
                                        <p:tgtEl>
                                          <p:spTgt spid="39"/>
                                        </p:tgtEl>
                                        <p:attrNameLst>
                                          <p:attrName>ppt_x</p:attrName>
                                        </p:attrNameLst>
                                      </p:cBhvr>
                                      <p:tavLst>
                                        <p:tav tm="0">
                                          <p:val>
                                            <p:strVal val="ppt_x"/>
                                          </p:val>
                                        </p:tav>
                                        <p:tav tm="100000">
                                          <p:val>
                                            <p:strVal val="ppt_x"/>
                                          </p:val>
                                        </p:tav>
                                      </p:tavLst>
                                    </p:anim>
                                    <p:anim calcmode="lin" valueType="num">
                                      <p:cBhvr additive="base">
                                        <p:cTn id="810" dur="4500"/>
                                        <p:tgtEl>
                                          <p:spTgt spid="39"/>
                                        </p:tgtEl>
                                        <p:attrNameLst>
                                          <p:attrName>ppt_y</p:attrName>
                                        </p:attrNameLst>
                                      </p:cBhvr>
                                      <p:tavLst>
                                        <p:tav tm="0">
                                          <p:val>
                                            <p:strVal val="ppt_y"/>
                                          </p:val>
                                        </p:tav>
                                        <p:tav tm="100000">
                                          <p:val>
                                            <p:strVal val="0-ppt_h/2"/>
                                          </p:val>
                                        </p:tav>
                                      </p:tavLst>
                                    </p:anim>
                                    <p:set>
                                      <p:cBhvr>
                                        <p:cTn id="811" dur="1" fill="hold">
                                          <p:stCondLst>
                                            <p:cond delay="4499"/>
                                          </p:stCondLst>
                                        </p:cTn>
                                        <p:tgtEl>
                                          <p:spTgt spid="39"/>
                                        </p:tgtEl>
                                        <p:attrNameLst>
                                          <p:attrName>style.visibility</p:attrName>
                                        </p:attrNameLst>
                                      </p:cBhvr>
                                      <p:to>
                                        <p:strVal val="hidden"/>
                                      </p:to>
                                    </p:set>
                                  </p:childTnLst>
                                </p:cTn>
                              </p:par>
                              <p:par>
                                <p:cTn id="812" presetID="3" presetClass="exit" presetSubtype="10" fill="hold" grpId="3" nodeType="withEffect">
                                  <p:stCondLst>
                                    <p:cond delay="0"/>
                                  </p:stCondLst>
                                  <p:childTnLst>
                                    <p:animEffect transition="out" filter="blinds(horizontal)">
                                      <p:cBhvr>
                                        <p:cTn id="813" dur="6000"/>
                                        <p:tgtEl>
                                          <p:spTgt spid="39"/>
                                        </p:tgtEl>
                                      </p:cBhvr>
                                    </p:animEffect>
                                    <p:set>
                                      <p:cBhvr>
                                        <p:cTn id="814" dur="1" fill="hold">
                                          <p:stCondLst>
                                            <p:cond delay="5999"/>
                                          </p:stCondLst>
                                        </p:cTn>
                                        <p:tgtEl>
                                          <p:spTgt spid="39"/>
                                        </p:tgtEl>
                                        <p:attrNameLst>
                                          <p:attrName>style.visibility</p:attrName>
                                        </p:attrNameLst>
                                      </p:cBhvr>
                                      <p:to>
                                        <p:strVal val="hidden"/>
                                      </p:to>
                                    </p:set>
                                  </p:childTnLst>
                                </p:cTn>
                              </p:par>
                              <p:par>
                                <p:cTn id="815" presetID="2" presetClass="entr" presetSubtype="4" fill="hold" grpId="0" nodeType="withEffect">
                                  <p:stCondLst>
                                    <p:cond delay="0"/>
                                  </p:stCondLst>
                                  <p:childTnLst>
                                    <p:set>
                                      <p:cBhvr>
                                        <p:cTn id="816" dur="1" fill="hold">
                                          <p:stCondLst>
                                            <p:cond delay="0"/>
                                          </p:stCondLst>
                                        </p:cTn>
                                        <p:tgtEl>
                                          <p:spTgt spid="38"/>
                                        </p:tgtEl>
                                        <p:attrNameLst>
                                          <p:attrName>style.visibility</p:attrName>
                                        </p:attrNameLst>
                                      </p:cBhvr>
                                      <p:to>
                                        <p:strVal val="visible"/>
                                      </p:to>
                                    </p:set>
                                    <p:anim calcmode="lin" valueType="num">
                                      <p:cBhvr additive="base">
                                        <p:cTn id="817" dur="4000" fill="hold"/>
                                        <p:tgtEl>
                                          <p:spTgt spid="38"/>
                                        </p:tgtEl>
                                        <p:attrNameLst>
                                          <p:attrName>ppt_x</p:attrName>
                                        </p:attrNameLst>
                                      </p:cBhvr>
                                      <p:tavLst>
                                        <p:tav tm="0">
                                          <p:val>
                                            <p:strVal val="#ppt_x"/>
                                          </p:val>
                                        </p:tav>
                                        <p:tav tm="100000">
                                          <p:val>
                                            <p:strVal val="#ppt_x"/>
                                          </p:val>
                                        </p:tav>
                                      </p:tavLst>
                                    </p:anim>
                                    <p:anim calcmode="lin" valueType="num">
                                      <p:cBhvr additive="base">
                                        <p:cTn id="818" dur="4000" fill="hold"/>
                                        <p:tgtEl>
                                          <p:spTgt spid="38"/>
                                        </p:tgtEl>
                                        <p:attrNameLst>
                                          <p:attrName>ppt_y</p:attrName>
                                        </p:attrNameLst>
                                      </p:cBhvr>
                                      <p:tavLst>
                                        <p:tav tm="0">
                                          <p:val>
                                            <p:strVal val="1+#ppt_h/2"/>
                                          </p:val>
                                        </p:tav>
                                        <p:tav tm="100000">
                                          <p:val>
                                            <p:strVal val="#ppt_y"/>
                                          </p:val>
                                        </p:tav>
                                      </p:tavLst>
                                    </p:anim>
                                  </p:childTnLst>
                                </p:cTn>
                              </p:par>
                              <p:par>
                                <p:cTn id="819" presetID="19" presetClass="entr" presetSubtype="10" fill="hold" grpId="1" nodeType="withEffect">
                                  <p:stCondLst>
                                    <p:cond delay="0"/>
                                  </p:stCondLst>
                                  <p:childTnLst>
                                    <p:set>
                                      <p:cBhvr>
                                        <p:cTn id="820" dur="1" fill="hold">
                                          <p:stCondLst>
                                            <p:cond delay="0"/>
                                          </p:stCondLst>
                                        </p:cTn>
                                        <p:tgtEl>
                                          <p:spTgt spid="38"/>
                                        </p:tgtEl>
                                        <p:attrNameLst>
                                          <p:attrName>style.visibility</p:attrName>
                                        </p:attrNameLst>
                                      </p:cBhvr>
                                      <p:to>
                                        <p:strVal val="visible"/>
                                      </p:to>
                                    </p:set>
                                    <p:anim calcmode="lin" valueType="num">
                                      <p:cBhvr>
                                        <p:cTn id="821" dur="4000" fill="hold"/>
                                        <p:tgtEl>
                                          <p:spTgt spid="38"/>
                                        </p:tgtEl>
                                        <p:attrNameLst>
                                          <p:attrName>ppt_w</p:attrName>
                                        </p:attrNameLst>
                                      </p:cBhvr>
                                      <p:tavLst>
                                        <p:tav tm="0" fmla="#ppt_w*sin(2.5*pi*$)">
                                          <p:val>
                                            <p:fltVal val="0"/>
                                          </p:val>
                                        </p:tav>
                                        <p:tav tm="100000">
                                          <p:val>
                                            <p:fltVal val="1"/>
                                          </p:val>
                                        </p:tav>
                                      </p:tavLst>
                                    </p:anim>
                                    <p:anim calcmode="lin" valueType="num">
                                      <p:cBhvr>
                                        <p:cTn id="822" dur="4000" fill="hold"/>
                                        <p:tgtEl>
                                          <p:spTgt spid="38"/>
                                        </p:tgtEl>
                                        <p:attrNameLst>
                                          <p:attrName>ppt_h</p:attrName>
                                        </p:attrNameLst>
                                      </p:cBhvr>
                                      <p:tavLst>
                                        <p:tav tm="0">
                                          <p:val>
                                            <p:strVal val="#ppt_h"/>
                                          </p:val>
                                        </p:tav>
                                        <p:tav tm="100000">
                                          <p:val>
                                            <p:strVal val="#ppt_h"/>
                                          </p:val>
                                        </p:tav>
                                      </p:tavLst>
                                    </p:anim>
                                  </p:childTnLst>
                                </p:cTn>
                              </p:par>
                              <p:par>
                                <p:cTn id="823" presetID="2" presetClass="exit" presetSubtype="1" fill="hold" grpId="2" nodeType="withEffect">
                                  <p:stCondLst>
                                    <p:cond delay="0"/>
                                  </p:stCondLst>
                                  <p:childTnLst>
                                    <p:anim calcmode="lin" valueType="num">
                                      <p:cBhvr additive="base">
                                        <p:cTn id="824" dur="4500"/>
                                        <p:tgtEl>
                                          <p:spTgt spid="38"/>
                                        </p:tgtEl>
                                        <p:attrNameLst>
                                          <p:attrName>ppt_x</p:attrName>
                                        </p:attrNameLst>
                                      </p:cBhvr>
                                      <p:tavLst>
                                        <p:tav tm="0">
                                          <p:val>
                                            <p:strVal val="ppt_x"/>
                                          </p:val>
                                        </p:tav>
                                        <p:tav tm="100000">
                                          <p:val>
                                            <p:strVal val="ppt_x"/>
                                          </p:val>
                                        </p:tav>
                                      </p:tavLst>
                                    </p:anim>
                                    <p:anim calcmode="lin" valueType="num">
                                      <p:cBhvr additive="base">
                                        <p:cTn id="825" dur="4500"/>
                                        <p:tgtEl>
                                          <p:spTgt spid="38"/>
                                        </p:tgtEl>
                                        <p:attrNameLst>
                                          <p:attrName>ppt_y</p:attrName>
                                        </p:attrNameLst>
                                      </p:cBhvr>
                                      <p:tavLst>
                                        <p:tav tm="0">
                                          <p:val>
                                            <p:strVal val="ppt_y"/>
                                          </p:val>
                                        </p:tav>
                                        <p:tav tm="100000">
                                          <p:val>
                                            <p:strVal val="0-ppt_h/2"/>
                                          </p:val>
                                        </p:tav>
                                      </p:tavLst>
                                    </p:anim>
                                    <p:set>
                                      <p:cBhvr>
                                        <p:cTn id="826" dur="1" fill="hold">
                                          <p:stCondLst>
                                            <p:cond delay="4499"/>
                                          </p:stCondLst>
                                        </p:cTn>
                                        <p:tgtEl>
                                          <p:spTgt spid="38"/>
                                        </p:tgtEl>
                                        <p:attrNameLst>
                                          <p:attrName>style.visibility</p:attrName>
                                        </p:attrNameLst>
                                      </p:cBhvr>
                                      <p:to>
                                        <p:strVal val="hidden"/>
                                      </p:to>
                                    </p:set>
                                  </p:childTnLst>
                                </p:cTn>
                              </p:par>
                              <p:par>
                                <p:cTn id="827" presetID="3" presetClass="exit" presetSubtype="10" fill="hold" grpId="3" nodeType="withEffect">
                                  <p:stCondLst>
                                    <p:cond delay="0"/>
                                  </p:stCondLst>
                                  <p:childTnLst>
                                    <p:animEffect transition="out" filter="blinds(horizontal)">
                                      <p:cBhvr>
                                        <p:cTn id="828" dur="6000"/>
                                        <p:tgtEl>
                                          <p:spTgt spid="38"/>
                                        </p:tgtEl>
                                      </p:cBhvr>
                                    </p:animEffect>
                                    <p:set>
                                      <p:cBhvr>
                                        <p:cTn id="829" dur="1" fill="hold">
                                          <p:stCondLst>
                                            <p:cond delay="5999"/>
                                          </p:stCondLst>
                                        </p:cTn>
                                        <p:tgtEl>
                                          <p:spTgt spid="38"/>
                                        </p:tgtEl>
                                        <p:attrNameLst>
                                          <p:attrName>style.visibility</p:attrName>
                                        </p:attrNameLst>
                                      </p:cBhvr>
                                      <p:to>
                                        <p:strVal val="hidden"/>
                                      </p:to>
                                    </p:set>
                                  </p:childTnLst>
                                </p:cTn>
                              </p:par>
                              <p:par>
                                <p:cTn id="830" presetID="2" presetClass="entr" presetSubtype="4" fill="hold" grpId="0" nodeType="withEffect">
                                  <p:stCondLst>
                                    <p:cond delay="0"/>
                                  </p:stCondLst>
                                  <p:childTnLst>
                                    <p:set>
                                      <p:cBhvr>
                                        <p:cTn id="831" dur="1" fill="hold">
                                          <p:stCondLst>
                                            <p:cond delay="0"/>
                                          </p:stCondLst>
                                        </p:cTn>
                                        <p:tgtEl>
                                          <p:spTgt spid="40"/>
                                        </p:tgtEl>
                                        <p:attrNameLst>
                                          <p:attrName>style.visibility</p:attrName>
                                        </p:attrNameLst>
                                      </p:cBhvr>
                                      <p:to>
                                        <p:strVal val="visible"/>
                                      </p:to>
                                    </p:set>
                                    <p:anim calcmode="lin" valueType="num">
                                      <p:cBhvr additive="base">
                                        <p:cTn id="832" dur="4000" fill="hold"/>
                                        <p:tgtEl>
                                          <p:spTgt spid="40"/>
                                        </p:tgtEl>
                                        <p:attrNameLst>
                                          <p:attrName>ppt_x</p:attrName>
                                        </p:attrNameLst>
                                      </p:cBhvr>
                                      <p:tavLst>
                                        <p:tav tm="0">
                                          <p:val>
                                            <p:strVal val="#ppt_x"/>
                                          </p:val>
                                        </p:tav>
                                        <p:tav tm="100000">
                                          <p:val>
                                            <p:strVal val="#ppt_x"/>
                                          </p:val>
                                        </p:tav>
                                      </p:tavLst>
                                    </p:anim>
                                    <p:anim calcmode="lin" valueType="num">
                                      <p:cBhvr additive="base">
                                        <p:cTn id="833" dur="4000" fill="hold"/>
                                        <p:tgtEl>
                                          <p:spTgt spid="40"/>
                                        </p:tgtEl>
                                        <p:attrNameLst>
                                          <p:attrName>ppt_y</p:attrName>
                                        </p:attrNameLst>
                                      </p:cBhvr>
                                      <p:tavLst>
                                        <p:tav tm="0">
                                          <p:val>
                                            <p:strVal val="1+#ppt_h/2"/>
                                          </p:val>
                                        </p:tav>
                                        <p:tav tm="100000">
                                          <p:val>
                                            <p:strVal val="#ppt_y"/>
                                          </p:val>
                                        </p:tav>
                                      </p:tavLst>
                                    </p:anim>
                                  </p:childTnLst>
                                </p:cTn>
                              </p:par>
                              <p:par>
                                <p:cTn id="834" presetID="19" presetClass="entr" presetSubtype="10" fill="hold" grpId="1" nodeType="withEffect">
                                  <p:stCondLst>
                                    <p:cond delay="0"/>
                                  </p:stCondLst>
                                  <p:childTnLst>
                                    <p:set>
                                      <p:cBhvr>
                                        <p:cTn id="835" dur="1" fill="hold">
                                          <p:stCondLst>
                                            <p:cond delay="0"/>
                                          </p:stCondLst>
                                        </p:cTn>
                                        <p:tgtEl>
                                          <p:spTgt spid="40"/>
                                        </p:tgtEl>
                                        <p:attrNameLst>
                                          <p:attrName>style.visibility</p:attrName>
                                        </p:attrNameLst>
                                      </p:cBhvr>
                                      <p:to>
                                        <p:strVal val="visible"/>
                                      </p:to>
                                    </p:set>
                                    <p:anim calcmode="lin" valueType="num">
                                      <p:cBhvr>
                                        <p:cTn id="836" dur="4000" fill="hold"/>
                                        <p:tgtEl>
                                          <p:spTgt spid="40"/>
                                        </p:tgtEl>
                                        <p:attrNameLst>
                                          <p:attrName>ppt_w</p:attrName>
                                        </p:attrNameLst>
                                      </p:cBhvr>
                                      <p:tavLst>
                                        <p:tav tm="0" fmla="#ppt_w*sin(2.5*pi*$)">
                                          <p:val>
                                            <p:fltVal val="0"/>
                                          </p:val>
                                        </p:tav>
                                        <p:tav tm="100000">
                                          <p:val>
                                            <p:fltVal val="1"/>
                                          </p:val>
                                        </p:tav>
                                      </p:tavLst>
                                    </p:anim>
                                    <p:anim calcmode="lin" valueType="num">
                                      <p:cBhvr>
                                        <p:cTn id="837" dur="4000" fill="hold"/>
                                        <p:tgtEl>
                                          <p:spTgt spid="40"/>
                                        </p:tgtEl>
                                        <p:attrNameLst>
                                          <p:attrName>ppt_h</p:attrName>
                                        </p:attrNameLst>
                                      </p:cBhvr>
                                      <p:tavLst>
                                        <p:tav tm="0">
                                          <p:val>
                                            <p:strVal val="#ppt_h"/>
                                          </p:val>
                                        </p:tav>
                                        <p:tav tm="100000">
                                          <p:val>
                                            <p:strVal val="#ppt_h"/>
                                          </p:val>
                                        </p:tav>
                                      </p:tavLst>
                                    </p:anim>
                                  </p:childTnLst>
                                </p:cTn>
                              </p:par>
                              <p:par>
                                <p:cTn id="838" presetID="2" presetClass="exit" presetSubtype="1" fill="hold" grpId="2" nodeType="withEffect">
                                  <p:stCondLst>
                                    <p:cond delay="0"/>
                                  </p:stCondLst>
                                  <p:childTnLst>
                                    <p:anim calcmode="lin" valueType="num">
                                      <p:cBhvr additive="base">
                                        <p:cTn id="839" dur="4500"/>
                                        <p:tgtEl>
                                          <p:spTgt spid="40"/>
                                        </p:tgtEl>
                                        <p:attrNameLst>
                                          <p:attrName>ppt_x</p:attrName>
                                        </p:attrNameLst>
                                      </p:cBhvr>
                                      <p:tavLst>
                                        <p:tav tm="0">
                                          <p:val>
                                            <p:strVal val="ppt_x"/>
                                          </p:val>
                                        </p:tav>
                                        <p:tav tm="100000">
                                          <p:val>
                                            <p:strVal val="ppt_x"/>
                                          </p:val>
                                        </p:tav>
                                      </p:tavLst>
                                    </p:anim>
                                    <p:anim calcmode="lin" valueType="num">
                                      <p:cBhvr additive="base">
                                        <p:cTn id="840" dur="4500"/>
                                        <p:tgtEl>
                                          <p:spTgt spid="40"/>
                                        </p:tgtEl>
                                        <p:attrNameLst>
                                          <p:attrName>ppt_y</p:attrName>
                                        </p:attrNameLst>
                                      </p:cBhvr>
                                      <p:tavLst>
                                        <p:tav tm="0">
                                          <p:val>
                                            <p:strVal val="ppt_y"/>
                                          </p:val>
                                        </p:tav>
                                        <p:tav tm="100000">
                                          <p:val>
                                            <p:strVal val="0-ppt_h/2"/>
                                          </p:val>
                                        </p:tav>
                                      </p:tavLst>
                                    </p:anim>
                                    <p:set>
                                      <p:cBhvr>
                                        <p:cTn id="841" dur="1" fill="hold">
                                          <p:stCondLst>
                                            <p:cond delay="4499"/>
                                          </p:stCondLst>
                                        </p:cTn>
                                        <p:tgtEl>
                                          <p:spTgt spid="40"/>
                                        </p:tgtEl>
                                        <p:attrNameLst>
                                          <p:attrName>style.visibility</p:attrName>
                                        </p:attrNameLst>
                                      </p:cBhvr>
                                      <p:to>
                                        <p:strVal val="hidden"/>
                                      </p:to>
                                    </p:set>
                                  </p:childTnLst>
                                </p:cTn>
                              </p:par>
                              <p:par>
                                <p:cTn id="842" presetID="3" presetClass="exit" presetSubtype="10" fill="hold" grpId="3" nodeType="withEffect">
                                  <p:stCondLst>
                                    <p:cond delay="0"/>
                                  </p:stCondLst>
                                  <p:childTnLst>
                                    <p:animEffect transition="out" filter="blinds(horizontal)">
                                      <p:cBhvr>
                                        <p:cTn id="843" dur="6000"/>
                                        <p:tgtEl>
                                          <p:spTgt spid="40"/>
                                        </p:tgtEl>
                                      </p:cBhvr>
                                    </p:animEffect>
                                    <p:set>
                                      <p:cBhvr>
                                        <p:cTn id="844" dur="1" fill="hold">
                                          <p:stCondLst>
                                            <p:cond delay="5999"/>
                                          </p:stCondLst>
                                        </p:cTn>
                                        <p:tgtEl>
                                          <p:spTgt spid="40"/>
                                        </p:tgtEl>
                                        <p:attrNameLst>
                                          <p:attrName>style.visibility</p:attrName>
                                        </p:attrNameLst>
                                      </p:cBhvr>
                                      <p:to>
                                        <p:strVal val="hidden"/>
                                      </p:to>
                                    </p:set>
                                  </p:childTnLst>
                                </p:cTn>
                              </p:par>
                              <p:par>
                                <p:cTn id="845" presetID="2" presetClass="entr" presetSubtype="4" fill="hold" grpId="0" nodeType="withEffect">
                                  <p:stCondLst>
                                    <p:cond delay="0"/>
                                  </p:stCondLst>
                                  <p:childTnLst>
                                    <p:set>
                                      <p:cBhvr>
                                        <p:cTn id="846" dur="1" fill="hold">
                                          <p:stCondLst>
                                            <p:cond delay="0"/>
                                          </p:stCondLst>
                                        </p:cTn>
                                        <p:tgtEl>
                                          <p:spTgt spid="46"/>
                                        </p:tgtEl>
                                        <p:attrNameLst>
                                          <p:attrName>style.visibility</p:attrName>
                                        </p:attrNameLst>
                                      </p:cBhvr>
                                      <p:to>
                                        <p:strVal val="visible"/>
                                      </p:to>
                                    </p:set>
                                    <p:anim calcmode="lin" valueType="num">
                                      <p:cBhvr additive="base">
                                        <p:cTn id="847" dur="4000" fill="hold"/>
                                        <p:tgtEl>
                                          <p:spTgt spid="46"/>
                                        </p:tgtEl>
                                        <p:attrNameLst>
                                          <p:attrName>ppt_x</p:attrName>
                                        </p:attrNameLst>
                                      </p:cBhvr>
                                      <p:tavLst>
                                        <p:tav tm="0">
                                          <p:val>
                                            <p:strVal val="#ppt_x"/>
                                          </p:val>
                                        </p:tav>
                                        <p:tav tm="100000">
                                          <p:val>
                                            <p:strVal val="#ppt_x"/>
                                          </p:val>
                                        </p:tav>
                                      </p:tavLst>
                                    </p:anim>
                                    <p:anim calcmode="lin" valueType="num">
                                      <p:cBhvr additive="base">
                                        <p:cTn id="848" dur="4000" fill="hold"/>
                                        <p:tgtEl>
                                          <p:spTgt spid="46"/>
                                        </p:tgtEl>
                                        <p:attrNameLst>
                                          <p:attrName>ppt_y</p:attrName>
                                        </p:attrNameLst>
                                      </p:cBhvr>
                                      <p:tavLst>
                                        <p:tav tm="0">
                                          <p:val>
                                            <p:strVal val="1+#ppt_h/2"/>
                                          </p:val>
                                        </p:tav>
                                        <p:tav tm="100000">
                                          <p:val>
                                            <p:strVal val="#ppt_y"/>
                                          </p:val>
                                        </p:tav>
                                      </p:tavLst>
                                    </p:anim>
                                  </p:childTnLst>
                                </p:cTn>
                              </p:par>
                              <p:par>
                                <p:cTn id="849" presetID="19" presetClass="entr" presetSubtype="10" fill="hold" grpId="1" nodeType="withEffect">
                                  <p:stCondLst>
                                    <p:cond delay="0"/>
                                  </p:stCondLst>
                                  <p:childTnLst>
                                    <p:set>
                                      <p:cBhvr>
                                        <p:cTn id="850" dur="1" fill="hold">
                                          <p:stCondLst>
                                            <p:cond delay="0"/>
                                          </p:stCondLst>
                                        </p:cTn>
                                        <p:tgtEl>
                                          <p:spTgt spid="46"/>
                                        </p:tgtEl>
                                        <p:attrNameLst>
                                          <p:attrName>style.visibility</p:attrName>
                                        </p:attrNameLst>
                                      </p:cBhvr>
                                      <p:to>
                                        <p:strVal val="visible"/>
                                      </p:to>
                                    </p:set>
                                    <p:anim calcmode="lin" valueType="num">
                                      <p:cBhvr>
                                        <p:cTn id="851" dur="4000" fill="hold"/>
                                        <p:tgtEl>
                                          <p:spTgt spid="46"/>
                                        </p:tgtEl>
                                        <p:attrNameLst>
                                          <p:attrName>ppt_w</p:attrName>
                                        </p:attrNameLst>
                                      </p:cBhvr>
                                      <p:tavLst>
                                        <p:tav tm="0" fmla="#ppt_w*sin(2.5*pi*$)">
                                          <p:val>
                                            <p:fltVal val="0"/>
                                          </p:val>
                                        </p:tav>
                                        <p:tav tm="100000">
                                          <p:val>
                                            <p:fltVal val="1"/>
                                          </p:val>
                                        </p:tav>
                                      </p:tavLst>
                                    </p:anim>
                                    <p:anim calcmode="lin" valueType="num">
                                      <p:cBhvr>
                                        <p:cTn id="852" dur="4000" fill="hold"/>
                                        <p:tgtEl>
                                          <p:spTgt spid="46"/>
                                        </p:tgtEl>
                                        <p:attrNameLst>
                                          <p:attrName>ppt_h</p:attrName>
                                        </p:attrNameLst>
                                      </p:cBhvr>
                                      <p:tavLst>
                                        <p:tav tm="0">
                                          <p:val>
                                            <p:strVal val="#ppt_h"/>
                                          </p:val>
                                        </p:tav>
                                        <p:tav tm="100000">
                                          <p:val>
                                            <p:strVal val="#ppt_h"/>
                                          </p:val>
                                        </p:tav>
                                      </p:tavLst>
                                    </p:anim>
                                  </p:childTnLst>
                                </p:cTn>
                              </p:par>
                              <p:par>
                                <p:cTn id="853" presetID="2" presetClass="exit" presetSubtype="1" fill="hold" grpId="2" nodeType="withEffect">
                                  <p:stCondLst>
                                    <p:cond delay="0"/>
                                  </p:stCondLst>
                                  <p:childTnLst>
                                    <p:anim calcmode="lin" valueType="num">
                                      <p:cBhvr additive="base">
                                        <p:cTn id="854" dur="4500"/>
                                        <p:tgtEl>
                                          <p:spTgt spid="46"/>
                                        </p:tgtEl>
                                        <p:attrNameLst>
                                          <p:attrName>ppt_x</p:attrName>
                                        </p:attrNameLst>
                                      </p:cBhvr>
                                      <p:tavLst>
                                        <p:tav tm="0">
                                          <p:val>
                                            <p:strVal val="ppt_x"/>
                                          </p:val>
                                        </p:tav>
                                        <p:tav tm="100000">
                                          <p:val>
                                            <p:strVal val="ppt_x"/>
                                          </p:val>
                                        </p:tav>
                                      </p:tavLst>
                                    </p:anim>
                                    <p:anim calcmode="lin" valueType="num">
                                      <p:cBhvr additive="base">
                                        <p:cTn id="855" dur="4500"/>
                                        <p:tgtEl>
                                          <p:spTgt spid="46"/>
                                        </p:tgtEl>
                                        <p:attrNameLst>
                                          <p:attrName>ppt_y</p:attrName>
                                        </p:attrNameLst>
                                      </p:cBhvr>
                                      <p:tavLst>
                                        <p:tav tm="0">
                                          <p:val>
                                            <p:strVal val="ppt_y"/>
                                          </p:val>
                                        </p:tav>
                                        <p:tav tm="100000">
                                          <p:val>
                                            <p:strVal val="0-ppt_h/2"/>
                                          </p:val>
                                        </p:tav>
                                      </p:tavLst>
                                    </p:anim>
                                    <p:set>
                                      <p:cBhvr>
                                        <p:cTn id="856" dur="1" fill="hold">
                                          <p:stCondLst>
                                            <p:cond delay="4499"/>
                                          </p:stCondLst>
                                        </p:cTn>
                                        <p:tgtEl>
                                          <p:spTgt spid="46"/>
                                        </p:tgtEl>
                                        <p:attrNameLst>
                                          <p:attrName>style.visibility</p:attrName>
                                        </p:attrNameLst>
                                      </p:cBhvr>
                                      <p:to>
                                        <p:strVal val="hidden"/>
                                      </p:to>
                                    </p:set>
                                  </p:childTnLst>
                                </p:cTn>
                              </p:par>
                              <p:par>
                                <p:cTn id="857" presetID="3" presetClass="exit" presetSubtype="10" fill="hold" grpId="3" nodeType="withEffect">
                                  <p:stCondLst>
                                    <p:cond delay="0"/>
                                  </p:stCondLst>
                                  <p:childTnLst>
                                    <p:animEffect transition="out" filter="blinds(horizontal)">
                                      <p:cBhvr>
                                        <p:cTn id="858" dur="6000"/>
                                        <p:tgtEl>
                                          <p:spTgt spid="46"/>
                                        </p:tgtEl>
                                      </p:cBhvr>
                                    </p:animEffect>
                                    <p:set>
                                      <p:cBhvr>
                                        <p:cTn id="859" dur="1" fill="hold">
                                          <p:stCondLst>
                                            <p:cond delay="5999"/>
                                          </p:stCondLst>
                                        </p:cTn>
                                        <p:tgtEl>
                                          <p:spTgt spid="46"/>
                                        </p:tgtEl>
                                        <p:attrNameLst>
                                          <p:attrName>style.visibility</p:attrName>
                                        </p:attrNameLst>
                                      </p:cBhvr>
                                      <p:to>
                                        <p:strVal val="hidden"/>
                                      </p:to>
                                    </p:set>
                                  </p:childTnLst>
                                </p:cTn>
                              </p:par>
                              <p:par>
                                <p:cTn id="860" presetID="2" presetClass="entr" presetSubtype="4" fill="hold" grpId="0" nodeType="withEffect">
                                  <p:stCondLst>
                                    <p:cond delay="0"/>
                                  </p:stCondLst>
                                  <p:childTnLst>
                                    <p:set>
                                      <p:cBhvr>
                                        <p:cTn id="861" dur="1" fill="hold">
                                          <p:stCondLst>
                                            <p:cond delay="0"/>
                                          </p:stCondLst>
                                        </p:cTn>
                                        <p:tgtEl>
                                          <p:spTgt spid="45"/>
                                        </p:tgtEl>
                                        <p:attrNameLst>
                                          <p:attrName>style.visibility</p:attrName>
                                        </p:attrNameLst>
                                      </p:cBhvr>
                                      <p:to>
                                        <p:strVal val="visible"/>
                                      </p:to>
                                    </p:set>
                                    <p:anim calcmode="lin" valueType="num">
                                      <p:cBhvr additive="base">
                                        <p:cTn id="862" dur="4000" fill="hold"/>
                                        <p:tgtEl>
                                          <p:spTgt spid="45"/>
                                        </p:tgtEl>
                                        <p:attrNameLst>
                                          <p:attrName>ppt_x</p:attrName>
                                        </p:attrNameLst>
                                      </p:cBhvr>
                                      <p:tavLst>
                                        <p:tav tm="0">
                                          <p:val>
                                            <p:strVal val="#ppt_x"/>
                                          </p:val>
                                        </p:tav>
                                        <p:tav tm="100000">
                                          <p:val>
                                            <p:strVal val="#ppt_x"/>
                                          </p:val>
                                        </p:tav>
                                      </p:tavLst>
                                    </p:anim>
                                    <p:anim calcmode="lin" valueType="num">
                                      <p:cBhvr additive="base">
                                        <p:cTn id="863" dur="4000" fill="hold"/>
                                        <p:tgtEl>
                                          <p:spTgt spid="45"/>
                                        </p:tgtEl>
                                        <p:attrNameLst>
                                          <p:attrName>ppt_y</p:attrName>
                                        </p:attrNameLst>
                                      </p:cBhvr>
                                      <p:tavLst>
                                        <p:tav tm="0">
                                          <p:val>
                                            <p:strVal val="1+#ppt_h/2"/>
                                          </p:val>
                                        </p:tav>
                                        <p:tav tm="100000">
                                          <p:val>
                                            <p:strVal val="#ppt_y"/>
                                          </p:val>
                                        </p:tav>
                                      </p:tavLst>
                                    </p:anim>
                                  </p:childTnLst>
                                </p:cTn>
                              </p:par>
                              <p:par>
                                <p:cTn id="864" presetID="19" presetClass="entr" presetSubtype="10" fill="hold" grpId="1" nodeType="withEffect">
                                  <p:stCondLst>
                                    <p:cond delay="0"/>
                                  </p:stCondLst>
                                  <p:childTnLst>
                                    <p:set>
                                      <p:cBhvr>
                                        <p:cTn id="865" dur="1" fill="hold">
                                          <p:stCondLst>
                                            <p:cond delay="0"/>
                                          </p:stCondLst>
                                        </p:cTn>
                                        <p:tgtEl>
                                          <p:spTgt spid="45"/>
                                        </p:tgtEl>
                                        <p:attrNameLst>
                                          <p:attrName>style.visibility</p:attrName>
                                        </p:attrNameLst>
                                      </p:cBhvr>
                                      <p:to>
                                        <p:strVal val="visible"/>
                                      </p:to>
                                    </p:set>
                                    <p:anim calcmode="lin" valueType="num">
                                      <p:cBhvr>
                                        <p:cTn id="866" dur="4000" fill="hold"/>
                                        <p:tgtEl>
                                          <p:spTgt spid="45"/>
                                        </p:tgtEl>
                                        <p:attrNameLst>
                                          <p:attrName>ppt_w</p:attrName>
                                        </p:attrNameLst>
                                      </p:cBhvr>
                                      <p:tavLst>
                                        <p:tav tm="0" fmla="#ppt_w*sin(2.5*pi*$)">
                                          <p:val>
                                            <p:fltVal val="0"/>
                                          </p:val>
                                        </p:tav>
                                        <p:tav tm="100000">
                                          <p:val>
                                            <p:fltVal val="1"/>
                                          </p:val>
                                        </p:tav>
                                      </p:tavLst>
                                    </p:anim>
                                    <p:anim calcmode="lin" valueType="num">
                                      <p:cBhvr>
                                        <p:cTn id="867" dur="4000" fill="hold"/>
                                        <p:tgtEl>
                                          <p:spTgt spid="45"/>
                                        </p:tgtEl>
                                        <p:attrNameLst>
                                          <p:attrName>ppt_h</p:attrName>
                                        </p:attrNameLst>
                                      </p:cBhvr>
                                      <p:tavLst>
                                        <p:tav tm="0">
                                          <p:val>
                                            <p:strVal val="#ppt_h"/>
                                          </p:val>
                                        </p:tav>
                                        <p:tav tm="100000">
                                          <p:val>
                                            <p:strVal val="#ppt_h"/>
                                          </p:val>
                                        </p:tav>
                                      </p:tavLst>
                                    </p:anim>
                                  </p:childTnLst>
                                </p:cTn>
                              </p:par>
                              <p:par>
                                <p:cTn id="868" presetID="2" presetClass="exit" presetSubtype="1" fill="hold" grpId="2" nodeType="withEffect">
                                  <p:stCondLst>
                                    <p:cond delay="0"/>
                                  </p:stCondLst>
                                  <p:childTnLst>
                                    <p:anim calcmode="lin" valueType="num">
                                      <p:cBhvr additive="base">
                                        <p:cTn id="869" dur="4500"/>
                                        <p:tgtEl>
                                          <p:spTgt spid="45"/>
                                        </p:tgtEl>
                                        <p:attrNameLst>
                                          <p:attrName>ppt_x</p:attrName>
                                        </p:attrNameLst>
                                      </p:cBhvr>
                                      <p:tavLst>
                                        <p:tav tm="0">
                                          <p:val>
                                            <p:strVal val="ppt_x"/>
                                          </p:val>
                                        </p:tav>
                                        <p:tav tm="100000">
                                          <p:val>
                                            <p:strVal val="ppt_x"/>
                                          </p:val>
                                        </p:tav>
                                      </p:tavLst>
                                    </p:anim>
                                    <p:anim calcmode="lin" valueType="num">
                                      <p:cBhvr additive="base">
                                        <p:cTn id="870" dur="4500"/>
                                        <p:tgtEl>
                                          <p:spTgt spid="45"/>
                                        </p:tgtEl>
                                        <p:attrNameLst>
                                          <p:attrName>ppt_y</p:attrName>
                                        </p:attrNameLst>
                                      </p:cBhvr>
                                      <p:tavLst>
                                        <p:tav tm="0">
                                          <p:val>
                                            <p:strVal val="ppt_y"/>
                                          </p:val>
                                        </p:tav>
                                        <p:tav tm="100000">
                                          <p:val>
                                            <p:strVal val="0-ppt_h/2"/>
                                          </p:val>
                                        </p:tav>
                                      </p:tavLst>
                                    </p:anim>
                                    <p:set>
                                      <p:cBhvr>
                                        <p:cTn id="871" dur="1" fill="hold">
                                          <p:stCondLst>
                                            <p:cond delay="4499"/>
                                          </p:stCondLst>
                                        </p:cTn>
                                        <p:tgtEl>
                                          <p:spTgt spid="45"/>
                                        </p:tgtEl>
                                        <p:attrNameLst>
                                          <p:attrName>style.visibility</p:attrName>
                                        </p:attrNameLst>
                                      </p:cBhvr>
                                      <p:to>
                                        <p:strVal val="hidden"/>
                                      </p:to>
                                    </p:set>
                                  </p:childTnLst>
                                </p:cTn>
                              </p:par>
                              <p:par>
                                <p:cTn id="872" presetID="3" presetClass="exit" presetSubtype="10" fill="hold" grpId="3" nodeType="withEffect">
                                  <p:stCondLst>
                                    <p:cond delay="0"/>
                                  </p:stCondLst>
                                  <p:childTnLst>
                                    <p:animEffect transition="out" filter="blinds(horizontal)">
                                      <p:cBhvr>
                                        <p:cTn id="873" dur="6000"/>
                                        <p:tgtEl>
                                          <p:spTgt spid="45"/>
                                        </p:tgtEl>
                                      </p:cBhvr>
                                    </p:animEffect>
                                    <p:set>
                                      <p:cBhvr>
                                        <p:cTn id="874" dur="1" fill="hold">
                                          <p:stCondLst>
                                            <p:cond delay="5999"/>
                                          </p:stCondLst>
                                        </p:cTn>
                                        <p:tgtEl>
                                          <p:spTgt spid="45"/>
                                        </p:tgtEl>
                                        <p:attrNameLst>
                                          <p:attrName>style.visibility</p:attrName>
                                        </p:attrNameLst>
                                      </p:cBhvr>
                                      <p:to>
                                        <p:strVal val="hidden"/>
                                      </p:to>
                                    </p:set>
                                  </p:childTnLst>
                                </p:cTn>
                              </p:par>
                              <p:par>
                                <p:cTn id="875" presetID="2" presetClass="entr" presetSubtype="4" fill="hold" grpId="0" nodeType="withEffect">
                                  <p:stCondLst>
                                    <p:cond delay="0"/>
                                  </p:stCondLst>
                                  <p:childTnLst>
                                    <p:set>
                                      <p:cBhvr>
                                        <p:cTn id="876" dur="1" fill="hold">
                                          <p:stCondLst>
                                            <p:cond delay="0"/>
                                          </p:stCondLst>
                                        </p:cTn>
                                        <p:tgtEl>
                                          <p:spTgt spid="47"/>
                                        </p:tgtEl>
                                        <p:attrNameLst>
                                          <p:attrName>style.visibility</p:attrName>
                                        </p:attrNameLst>
                                      </p:cBhvr>
                                      <p:to>
                                        <p:strVal val="visible"/>
                                      </p:to>
                                    </p:set>
                                    <p:anim calcmode="lin" valueType="num">
                                      <p:cBhvr additive="base">
                                        <p:cTn id="877" dur="4000" fill="hold"/>
                                        <p:tgtEl>
                                          <p:spTgt spid="47"/>
                                        </p:tgtEl>
                                        <p:attrNameLst>
                                          <p:attrName>ppt_x</p:attrName>
                                        </p:attrNameLst>
                                      </p:cBhvr>
                                      <p:tavLst>
                                        <p:tav tm="0">
                                          <p:val>
                                            <p:strVal val="#ppt_x"/>
                                          </p:val>
                                        </p:tav>
                                        <p:tav tm="100000">
                                          <p:val>
                                            <p:strVal val="#ppt_x"/>
                                          </p:val>
                                        </p:tav>
                                      </p:tavLst>
                                    </p:anim>
                                    <p:anim calcmode="lin" valueType="num">
                                      <p:cBhvr additive="base">
                                        <p:cTn id="878" dur="4000" fill="hold"/>
                                        <p:tgtEl>
                                          <p:spTgt spid="47"/>
                                        </p:tgtEl>
                                        <p:attrNameLst>
                                          <p:attrName>ppt_y</p:attrName>
                                        </p:attrNameLst>
                                      </p:cBhvr>
                                      <p:tavLst>
                                        <p:tav tm="0">
                                          <p:val>
                                            <p:strVal val="1+#ppt_h/2"/>
                                          </p:val>
                                        </p:tav>
                                        <p:tav tm="100000">
                                          <p:val>
                                            <p:strVal val="#ppt_y"/>
                                          </p:val>
                                        </p:tav>
                                      </p:tavLst>
                                    </p:anim>
                                  </p:childTnLst>
                                </p:cTn>
                              </p:par>
                              <p:par>
                                <p:cTn id="879" presetID="19" presetClass="entr" presetSubtype="10" fill="hold" grpId="1" nodeType="withEffect">
                                  <p:stCondLst>
                                    <p:cond delay="0"/>
                                  </p:stCondLst>
                                  <p:childTnLst>
                                    <p:set>
                                      <p:cBhvr>
                                        <p:cTn id="880" dur="1" fill="hold">
                                          <p:stCondLst>
                                            <p:cond delay="0"/>
                                          </p:stCondLst>
                                        </p:cTn>
                                        <p:tgtEl>
                                          <p:spTgt spid="47"/>
                                        </p:tgtEl>
                                        <p:attrNameLst>
                                          <p:attrName>style.visibility</p:attrName>
                                        </p:attrNameLst>
                                      </p:cBhvr>
                                      <p:to>
                                        <p:strVal val="visible"/>
                                      </p:to>
                                    </p:set>
                                    <p:anim calcmode="lin" valueType="num">
                                      <p:cBhvr>
                                        <p:cTn id="881" dur="4000" fill="hold"/>
                                        <p:tgtEl>
                                          <p:spTgt spid="47"/>
                                        </p:tgtEl>
                                        <p:attrNameLst>
                                          <p:attrName>ppt_w</p:attrName>
                                        </p:attrNameLst>
                                      </p:cBhvr>
                                      <p:tavLst>
                                        <p:tav tm="0" fmla="#ppt_w*sin(2.5*pi*$)">
                                          <p:val>
                                            <p:fltVal val="0"/>
                                          </p:val>
                                        </p:tav>
                                        <p:tav tm="100000">
                                          <p:val>
                                            <p:fltVal val="1"/>
                                          </p:val>
                                        </p:tav>
                                      </p:tavLst>
                                    </p:anim>
                                    <p:anim calcmode="lin" valueType="num">
                                      <p:cBhvr>
                                        <p:cTn id="882" dur="4000" fill="hold"/>
                                        <p:tgtEl>
                                          <p:spTgt spid="47"/>
                                        </p:tgtEl>
                                        <p:attrNameLst>
                                          <p:attrName>ppt_h</p:attrName>
                                        </p:attrNameLst>
                                      </p:cBhvr>
                                      <p:tavLst>
                                        <p:tav tm="0">
                                          <p:val>
                                            <p:strVal val="#ppt_h"/>
                                          </p:val>
                                        </p:tav>
                                        <p:tav tm="100000">
                                          <p:val>
                                            <p:strVal val="#ppt_h"/>
                                          </p:val>
                                        </p:tav>
                                      </p:tavLst>
                                    </p:anim>
                                  </p:childTnLst>
                                </p:cTn>
                              </p:par>
                              <p:par>
                                <p:cTn id="883" presetID="2" presetClass="exit" presetSubtype="1" fill="hold" grpId="2" nodeType="withEffect">
                                  <p:stCondLst>
                                    <p:cond delay="0"/>
                                  </p:stCondLst>
                                  <p:childTnLst>
                                    <p:anim calcmode="lin" valueType="num">
                                      <p:cBhvr additive="base">
                                        <p:cTn id="884" dur="4500"/>
                                        <p:tgtEl>
                                          <p:spTgt spid="47"/>
                                        </p:tgtEl>
                                        <p:attrNameLst>
                                          <p:attrName>ppt_x</p:attrName>
                                        </p:attrNameLst>
                                      </p:cBhvr>
                                      <p:tavLst>
                                        <p:tav tm="0">
                                          <p:val>
                                            <p:strVal val="ppt_x"/>
                                          </p:val>
                                        </p:tav>
                                        <p:tav tm="100000">
                                          <p:val>
                                            <p:strVal val="ppt_x"/>
                                          </p:val>
                                        </p:tav>
                                      </p:tavLst>
                                    </p:anim>
                                    <p:anim calcmode="lin" valueType="num">
                                      <p:cBhvr additive="base">
                                        <p:cTn id="885" dur="4500"/>
                                        <p:tgtEl>
                                          <p:spTgt spid="47"/>
                                        </p:tgtEl>
                                        <p:attrNameLst>
                                          <p:attrName>ppt_y</p:attrName>
                                        </p:attrNameLst>
                                      </p:cBhvr>
                                      <p:tavLst>
                                        <p:tav tm="0">
                                          <p:val>
                                            <p:strVal val="ppt_y"/>
                                          </p:val>
                                        </p:tav>
                                        <p:tav tm="100000">
                                          <p:val>
                                            <p:strVal val="0-ppt_h/2"/>
                                          </p:val>
                                        </p:tav>
                                      </p:tavLst>
                                    </p:anim>
                                    <p:set>
                                      <p:cBhvr>
                                        <p:cTn id="886" dur="1" fill="hold">
                                          <p:stCondLst>
                                            <p:cond delay="4499"/>
                                          </p:stCondLst>
                                        </p:cTn>
                                        <p:tgtEl>
                                          <p:spTgt spid="47"/>
                                        </p:tgtEl>
                                        <p:attrNameLst>
                                          <p:attrName>style.visibility</p:attrName>
                                        </p:attrNameLst>
                                      </p:cBhvr>
                                      <p:to>
                                        <p:strVal val="hidden"/>
                                      </p:to>
                                    </p:set>
                                  </p:childTnLst>
                                </p:cTn>
                              </p:par>
                              <p:par>
                                <p:cTn id="887" presetID="3" presetClass="exit" presetSubtype="10" fill="hold" grpId="3" nodeType="withEffect">
                                  <p:stCondLst>
                                    <p:cond delay="0"/>
                                  </p:stCondLst>
                                  <p:childTnLst>
                                    <p:animEffect transition="out" filter="blinds(horizontal)">
                                      <p:cBhvr>
                                        <p:cTn id="888" dur="6000"/>
                                        <p:tgtEl>
                                          <p:spTgt spid="47"/>
                                        </p:tgtEl>
                                      </p:cBhvr>
                                    </p:animEffect>
                                    <p:set>
                                      <p:cBhvr>
                                        <p:cTn id="889" dur="1" fill="hold">
                                          <p:stCondLst>
                                            <p:cond delay="5999"/>
                                          </p:stCondLst>
                                        </p:cTn>
                                        <p:tgtEl>
                                          <p:spTgt spid="47"/>
                                        </p:tgtEl>
                                        <p:attrNameLst>
                                          <p:attrName>style.visibility</p:attrName>
                                        </p:attrNameLst>
                                      </p:cBhvr>
                                      <p:to>
                                        <p:strVal val="hidden"/>
                                      </p:to>
                                    </p:set>
                                  </p:childTnLst>
                                </p:cTn>
                              </p:par>
                              <p:par>
                                <p:cTn id="890" presetID="2" presetClass="entr" presetSubtype="4" fill="hold" grpId="0" nodeType="withEffect">
                                  <p:stCondLst>
                                    <p:cond delay="0"/>
                                  </p:stCondLst>
                                  <p:childTnLst>
                                    <p:set>
                                      <p:cBhvr>
                                        <p:cTn id="891" dur="1" fill="hold">
                                          <p:stCondLst>
                                            <p:cond delay="0"/>
                                          </p:stCondLst>
                                        </p:cTn>
                                        <p:tgtEl>
                                          <p:spTgt spid="7"/>
                                        </p:tgtEl>
                                        <p:attrNameLst>
                                          <p:attrName>style.visibility</p:attrName>
                                        </p:attrNameLst>
                                      </p:cBhvr>
                                      <p:to>
                                        <p:strVal val="visible"/>
                                      </p:to>
                                    </p:set>
                                    <p:anim calcmode="lin" valueType="num">
                                      <p:cBhvr additive="base">
                                        <p:cTn id="892" dur="4000" fill="hold"/>
                                        <p:tgtEl>
                                          <p:spTgt spid="7"/>
                                        </p:tgtEl>
                                        <p:attrNameLst>
                                          <p:attrName>ppt_x</p:attrName>
                                        </p:attrNameLst>
                                      </p:cBhvr>
                                      <p:tavLst>
                                        <p:tav tm="0">
                                          <p:val>
                                            <p:strVal val="#ppt_x"/>
                                          </p:val>
                                        </p:tav>
                                        <p:tav tm="100000">
                                          <p:val>
                                            <p:strVal val="#ppt_x"/>
                                          </p:val>
                                        </p:tav>
                                      </p:tavLst>
                                    </p:anim>
                                    <p:anim calcmode="lin" valueType="num">
                                      <p:cBhvr additive="base">
                                        <p:cTn id="893" dur="4000" fill="hold"/>
                                        <p:tgtEl>
                                          <p:spTgt spid="7"/>
                                        </p:tgtEl>
                                        <p:attrNameLst>
                                          <p:attrName>ppt_y</p:attrName>
                                        </p:attrNameLst>
                                      </p:cBhvr>
                                      <p:tavLst>
                                        <p:tav tm="0">
                                          <p:val>
                                            <p:strVal val="1+#ppt_h/2"/>
                                          </p:val>
                                        </p:tav>
                                        <p:tav tm="100000">
                                          <p:val>
                                            <p:strVal val="#ppt_y"/>
                                          </p:val>
                                        </p:tav>
                                      </p:tavLst>
                                    </p:anim>
                                  </p:childTnLst>
                                </p:cTn>
                              </p:par>
                              <p:par>
                                <p:cTn id="894" presetID="19" presetClass="entr" presetSubtype="10" fill="hold" grpId="1" nodeType="withEffect">
                                  <p:stCondLst>
                                    <p:cond delay="0"/>
                                  </p:stCondLst>
                                  <p:childTnLst>
                                    <p:set>
                                      <p:cBhvr>
                                        <p:cTn id="895" dur="1" fill="hold">
                                          <p:stCondLst>
                                            <p:cond delay="0"/>
                                          </p:stCondLst>
                                        </p:cTn>
                                        <p:tgtEl>
                                          <p:spTgt spid="7"/>
                                        </p:tgtEl>
                                        <p:attrNameLst>
                                          <p:attrName>style.visibility</p:attrName>
                                        </p:attrNameLst>
                                      </p:cBhvr>
                                      <p:to>
                                        <p:strVal val="visible"/>
                                      </p:to>
                                    </p:set>
                                    <p:anim calcmode="lin" valueType="num">
                                      <p:cBhvr>
                                        <p:cTn id="896" dur="4000" fill="hold"/>
                                        <p:tgtEl>
                                          <p:spTgt spid="7"/>
                                        </p:tgtEl>
                                        <p:attrNameLst>
                                          <p:attrName>ppt_w</p:attrName>
                                        </p:attrNameLst>
                                      </p:cBhvr>
                                      <p:tavLst>
                                        <p:tav tm="0" fmla="#ppt_w*sin(2.5*pi*$)">
                                          <p:val>
                                            <p:fltVal val="0"/>
                                          </p:val>
                                        </p:tav>
                                        <p:tav tm="100000">
                                          <p:val>
                                            <p:fltVal val="1"/>
                                          </p:val>
                                        </p:tav>
                                      </p:tavLst>
                                    </p:anim>
                                    <p:anim calcmode="lin" valueType="num">
                                      <p:cBhvr>
                                        <p:cTn id="897" dur="4000" fill="hold"/>
                                        <p:tgtEl>
                                          <p:spTgt spid="7"/>
                                        </p:tgtEl>
                                        <p:attrNameLst>
                                          <p:attrName>ppt_h</p:attrName>
                                        </p:attrNameLst>
                                      </p:cBhvr>
                                      <p:tavLst>
                                        <p:tav tm="0">
                                          <p:val>
                                            <p:strVal val="#ppt_h"/>
                                          </p:val>
                                        </p:tav>
                                        <p:tav tm="100000">
                                          <p:val>
                                            <p:strVal val="#ppt_h"/>
                                          </p:val>
                                        </p:tav>
                                      </p:tavLst>
                                    </p:anim>
                                  </p:childTnLst>
                                </p:cTn>
                              </p:par>
                              <p:par>
                                <p:cTn id="898" presetID="2" presetClass="exit" presetSubtype="1" fill="hold" grpId="2" nodeType="withEffect">
                                  <p:stCondLst>
                                    <p:cond delay="0"/>
                                  </p:stCondLst>
                                  <p:childTnLst>
                                    <p:anim calcmode="lin" valueType="num">
                                      <p:cBhvr additive="base">
                                        <p:cTn id="899" dur="4500"/>
                                        <p:tgtEl>
                                          <p:spTgt spid="7"/>
                                        </p:tgtEl>
                                        <p:attrNameLst>
                                          <p:attrName>ppt_x</p:attrName>
                                        </p:attrNameLst>
                                      </p:cBhvr>
                                      <p:tavLst>
                                        <p:tav tm="0">
                                          <p:val>
                                            <p:strVal val="ppt_x"/>
                                          </p:val>
                                        </p:tav>
                                        <p:tav tm="100000">
                                          <p:val>
                                            <p:strVal val="ppt_x"/>
                                          </p:val>
                                        </p:tav>
                                      </p:tavLst>
                                    </p:anim>
                                    <p:anim calcmode="lin" valueType="num">
                                      <p:cBhvr additive="base">
                                        <p:cTn id="900" dur="4500"/>
                                        <p:tgtEl>
                                          <p:spTgt spid="7"/>
                                        </p:tgtEl>
                                        <p:attrNameLst>
                                          <p:attrName>ppt_y</p:attrName>
                                        </p:attrNameLst>
                                      </p:cBhvr>
                                      <p:tavLst>
                                        <p:tav tm="0">
                                          <p:val>
                                            <p:strVal val="ppt_y"/>
                                          </p:val>
                                        </p:tav>
                                        <p:tav tm="100000">
                                          <p:val>
                                            <p:strVal val="0-ppt_h/2"/>
                                          </p:val>
                                        </p:tav>
                                      </p:tavLst>
                                    </p:anim>
                                    <p:set>
                                      <p:cBhvr>
                                        <p:cTn id="901" dur="1" fill="hold">
                                          <p:stCondLst>
                                            <p:cond delay="4499"/>
                                          </p:stCondLst>
                                        </p:cTn>
                                        <p:tgtEl>
                                          <p:spTgt spid="7"/>
                                        </p:tgtEl>
                                        <p:attrNameLst>
                                          <p:attrName>style.visibility</p:attrName>
                                        </p:attrNameLst>
                                      </p:cBhvr>
                                      <p:to>
                                        <p:strVal val="hidden"/>
                                      </p:to>
                                    </p:set>
                                  </p:childTnLst>
                                </p:cTn>
                              </p:par>
                              <p:par>
                                <p:cTn id="902" presetID="3" presetClass="exit" presetSubtype="10" fill="hold" grpId="3" nodeType="withEffect">
                                  <p:stCondLst>
                                    <p:cond delay="0"/>
                                  </p:stCondLst>
                                  <p:childTnLst>
                                    <p:animEffect transition="out" filter="blinds(horizontal)">
                                      <p:cBhvr>
                                        <p:cTn id="903" dur="6000"/>
                                        <p:tgtEl>
                                          <p:spTgt spid="7"/>
                                        </p:tgtEl>
                                      </p:cBhvr>
                                    </p:animEffect>
                                    <p:set>
                                      <p:cBhvr>
                                        <p:cTn id="904" dur="1" fill="hold">
                                          <p:stCondLst>
                                            <p:cond delay="5999"/>
                                          </p:stCondLst>
                                        </p:cTn>
                                        <p:tgtEl>
                                          <p:spTgt spid="7"/>
                                        </p:tgtEl>
                                        <p:attrNameLst>
                                          <p:attrName>style.visibility</p:attrName>
                                        </p:attrNameLst>
                                      </p:cBhvr>
                                      <p:to>
                                        <p:strVal val="hidden"/>
                                      </p:to>
                                    </p:set>
                                  </p:childTnLst>
                                </p:cTn>
                              </p:par>
                              <p:par>
                                <p:cTn id="905" presetID="8" presetClass="emph" presetSubtype="0" fill="hold" grpId="4" nodeType="withEffect">
                                  <p:stCondLst>
                                    <p:cond delay="0"/>
                                  </p:stCondLst>
                                  <p:childTnLst>
                                    <p:animRot by="-21600000">
                                      <p:cBhvr>
                                        <p:cTn id="906" dur="5000" fill="hold"/>
                                        <p:tgtEl>
                                          <p:spTgt spid="81"/>
                                        </p:tgtEl>
                                        <p:attrNameLst>
                                          <p:attrName>r</p:attrName>
                                        </p:attrNameLst>
                                      </p:cBhvr>
                                    </p:animRot>
                                  </p:childTnLst>
                                </p:cTn>
                              </p:par>
                              <p:par>
                                <p:cTn id="907" presetID="8" presetClass="emph" presetSubtype="0" fill="hold" grpId="4" nodeType="withEffect">
                                  <p:stCondLst>
                                    <p:cond delay="0"/>
                                  </p:stCondLst>
                                  <p:childTnLst>
                                    <p:animRot by="-21600000">
                                      <p:cBhvr>
                                        <p:cTn id="908" dur="5000" fill="hold"/>
                                        <p:tgtEl>
                                          <p:spTgt spid="87"/>
                                        </p:tgtEl>
                                        <p:attrNameLst>
                                          <p:attrName>r</p:attrName>
                                        </p:attrNameLst>
                                      </p:cBhvr>
                                    </p:animRot>
                                  </p:childTnLst>
                                </p:cTn>
                              </p:par>
                              <p:par>
                                <p:cTn id="909" presetID="8" presetClass="emph" presetSubtype="0" fill="hold" grpId="4" nodeType="withEffect">
                                  <p:stCondLst>
                                    <p:cond delay="0"/>
                                  </p:stCondLst>
                                  <p:childTnLst>
                                    <p:animRot by="-21600000">
                                      <p:cBhvr>
                                        <p:cTn id="910" dur="5000" fill="hold"/>
                                        <p:tgtEl>
                                          <p:spTgt spid="69"/>
                                        </p:tgtEl>
                                        <p:attrNameLst>
                                          <p:attrName>r</p:attrName>
                                        </p:attrNameLst>
                                      </p:cBhvr>
                                    </p:animRot>
                                  </p:childTnLst>
                                </p:cTn>
                              </p:par>
                              <p:par>
                                <p:cTn id="911" presetID="8" presetClass="emph" presetSubtype="0" fill="hold" grpId="4" nodeType="withEffect">
                                  <p:stCondLst>
                                    <p:cond delay="0"/>
                                  </p:stCondLst>
                                  <p:childTnLst>
                                    <p:animRot by="-21600000">
                                      <p:cBhvr>
                                        <p:cTn id="912" dur="5000" fill="hold"/>
                                        <p:tgtEl>
                                          <p:spTgt spid="75"/>
                                        </p:tgtEl>
                                        <p:attrNameLst>
                                          <p:attrName>r</p:attrName>
                                        </p:attrNameLst>
                                      </p:cBhvr>
                                    </p:animRot>
                                  </p:childTnLst>
                                </p:cTn>
                              </p:par>
                              <p:par>
                                <p:cTn id="913" presetID="8" presetClass="emph" presetSubtype="0" fill="hold" grpId="4" nodeType="withEffect">
                                  <p:stCondLst>
                                    <p:cond delay="0"/>
                                  </p:stCondLst>
                                  <p:childTnLst>
                                    <p:animRot by="-21600000">
                                      <p:cBhvr>
                                        <p:cTn id="914" dur="5000" fill="hold"/>
                                        <p:tgtEl>
                                          <p:spTgt spid="63"/>
                                        </p:tgtEl>
                                        <p:attrNameLst>
                                          <p:attrName>r</p:attrName>
                                        </p:attrNameLst>
                                      </p:cBhvr>
                                    </p:animRot>
                                  </p:childTnLst>
                                </p:cTn>
                              </p:par>
                              <p:par>
                                <p:cTn id="915" presetID="8" presetClass="emph" presetSubtype="0" fill="hold" grpId="4" nodeType="withEffect">
                                  <p:stCondLst>
                                    <p:cond delay="0"/>
                                  </p:stCondLst>
                                  <p:childTnLst>
                                    <p:animRot by="-21600000">
                                      <p:cBhvr>
                                        <p:cTn id="916" dur="5000" fill="hold"/>
                                        <p:tgtEl>
                                          <p:spTgt spid="82"/>
                                        </p:tgtEl>
                                        <p:attrNameLst>
                                          <p:attrName>r</p:attrName>
                                        </p:attrNameLst>
                                      </p:cBhvr>
                                    </p:animRot>
                                  </p:childTnLst>
                                </p:cTn>
                              </p:par>
                              <p:par>
                                <p:cTn id="917" presetID="8" presetClass="emph" presetSubtype="0" fill="hold" grpId="4" nodeType="withEffect">
                                  <p:stCondLst>
                                    <p:cond delay="0"/>
                                  </p:stCondLst>
                                  <p:childTnLst>
                                    <p:animRot by="-21600000">
                                      <p:cBhvr>
                                        <p:cTn id="918" dur="5000" fill="hold"/>
                                        <p:tgtEl>
                                          <p:spTgt spid="83"/>
                                        </p:tgtEl>
                                        <p:attrNameLst>
                                          <p:attrName>r</p:attrName>
                                        </p:attrNameLst>
                                      </p:cBhvr>
                                    </p:animRot>
                                  </p:childTnLst>
                                </p:cTn>
                              </p:par>
                              <p:par>
                                <p:cTn id="919" presetID="8" presetClass="emph" presetSubtype="0" fill="hold" grpId="4" nodeType="withEffect">
                                  <p:stCondLst>
                                    <p:cond delay="0"/>
                                  </p:stCondLst>
                                  <p:childTnLst>
                                    <p:animRot by="-21600000">
                                      <p:cBhvr>
                                        <p:cTn id="920" dur="5000" fill="hold"/>
                                        <p:tgtEl>
                                          <p:spTgt spid="88"/>
                                        </p:tgtEl>
                                        <p:attrNameLst>
                                          <p:attrName>r</p:attrName>
                                        </p:attrNameLst>
                                      </p:cBhvr>
                                    </p:animRot>
                                  </p:childTnLst>
                                </p:cTn>
                              </p:par>
                              <p:par>
                                <p:cTn id="921" presetID="8" presetClass="emph" presetSubtype="0" fill="hold" grpId="4" nodeType="withEffect">
                                  <p:stCondLst>
                                    <p:cond delay="0"/>
                                  </p:stCondLst>
                                  <p:childTnLst>
                                    <p:animRot by="-21600000">
                                      <p:cBhvr>
                                        <p:cTn id="922" dur="5000" fill="hold"/>
                                        <p:tgtEl>
                                          <p:spTgt spid="89"/>
                                        </p:tgtEl>
                                        <p:attrNameLst>
                                          <p:attrName>r</p:attrName>
                                        </p:attrNameLst>
                                      </p:cBhvr>
                                    </p:animRot>
                                  </p:childTnLst>
                                </p:cTn>
                              </p:par>
                              <p:par>
                                <p:cTn id="923" presetID="8" presetClass="emph" presetSubtype="0" fill="hold" grpId="4" nodeType="withEffect">
                                  <p:stCondLst>
                                    <p:cond delay="0"/>
                                  </p:stCondLst>
                                  <p:childTnLst>
                                    <p:animRot by="-21600000">
                                      <p:cBhvr>
                                        <p:cTn id="924" dur="5000" fill="hold"/>
                                        <p:tgtEl>
                                          <p:spTgt spid="70"/>
                                        </p:tgtEl>
                                        <p:attrNameLst>
                                          <p:attrName>r</p:attrName>
                                        </p:attrNameLst>
                                      </p:cBhvr>
                                    </p:animRot>
                                  </p:childTnLst>
                                </p:cTn>
                              </p:par>
                              <p:par>
                                <p:cTn id="925" presetID="8" presetClass="emph" presetSubtype="0" fill="hold" grpId="4" nodeType="withEffect">
                                  <p:stCondLst>
                                    <p:cond delay="0"/>
                                  </p:stCondLst>
                                  <p:childTnLst>
                                    <p:animRot by="-21600000">
                                      <p:cBhvr>
                                        <p:cTn id="926" dur="5000" fill="hold"/>
                                        <p:tgtEl>
                                          <p:spTgt spid="71"/>
                                        </p:tgtEl>
                                        <p:attrNameLst>
                                          <p:attrName>r</p:attrName>
                                        </p:attrNameLst>
                                      </p:cBhvr>
                                    </p:animRot>
                                  </p:childTnLst>
                                </p:cTn>
                              </p:par>
                              <p:par>
                                <p:cTn id="927" presetID="8" presetClass="emph" presetSubtype="0" fill="hold" grpId="4" nodeType="withEffect">
                                  <p:stCondLst>
                                    <p:cond delay="0"/>
                                  </p:stCondLst>
                                  <p:childTnLst>
                                    <p:animRot by="-21600000">
                                      <p:cBhvr>
                                        <p:cTn id="928" dur="5000" fill="hold"/>
                                        <p:tgtEl>
                                          <p:spTgt spid="76"/>
                                        </p:tgtEl>
                                        <p:attrNameLst>
                                          <p:attrName>r</p:attrName>
                                        </p:attrNameLst>
                                      </p:cBhvr>
                                    </p:animRot>
                                  </p:childTnLst>
                                </p:cTn>
                              </p:par>
                              <p:par>
                                <p:cTn id="929" presetID="8" presetClass="emph" presetSubtype="0" fill="hold" grpId="4" nodeType="withEffect">
                                  <p:stCondLst>
                                    <p:cond delay="0"/>
                                  </p:stCondLst>
                                  <p:childTnLst>
                                    <p:animRot by="-21600000">
                                      <p:cBhvr>
                                        <p:cTn id="930" dur="5000" fill="hold"/>
                                        <p:tgtEl>
                                          <p:spTgt spid="77"/>
                                        </p:tgtEl>
                                        <p:attrNameLst>
                                          <p:attrName>r</p:attrName>
                                        </p:attrNameLst>
                                      </p:cBhvr>
                                    </p:animRot>
                                  </p:childTnLst>
                                </p:cTn>
                              </p:par>
                              <p:par>
                                <p:cTn id="931" presetID="8" presetClass="emph" presetSubtype="0" fill="hold" grpId="4" nodeType="withEffect">
                                  <p:stCondLst>
                                    <p:cond delay="0"/>
                                  </p:stCondLst>
                                  <p:childTnLst>
                                    <p:animRot by="-21600000">
                                      <p:cBhvr>
                                        <p:cTn id="932" dur="5000" fill="hold"/>
                                        <p:tgtEl>
                                          <p:spTgt spid="64"/>
                                        </p:tgtEl>
                                        <p:attrNameLst>
                                          <p:attrName>r</p:attrName>
                                        </p:attrNameLst>
                                      </p:cBhvr>
                                    </p:animRot>
                                  </p:childTnLst>
                                </p:cTn>
                              </p:par>
                              <p:par>
                                <p:cTn id="933" presetID="8" presetClass="emph" presetSubtype="0" fill="hold" grpId="4" nodeType="withEffect">
                                  <p:stCondLst>
                                    <p:cond delay="0"/>
                                  </p:stCondLst>
                                  <p:childTnLst>
                                    <p:animRot by="-21600000">
                                      <p:cBhvr>
                                        <p:cTn id="934" dur="5000" fill="hold"/>
                                        <p:tgtEl>
                                          <p:spTgt spid="65"/>
                                        </p:tgtEl>
                                        <p:attrNameLst>
                                          <p:attrName>r</p:attrName>
                                        </p:attrNameLst>
                                      </p:cBhvr>
                                    </p:animRot>
                                  </p:childTnLst>
                                </p:cTn>
                              </p:par>
                              <p:par>
                                <p:cTn id="935" presetID="8" presetClass="emph" presetSubtype="0" fill="hold" grpId="4" nodeType="withEffect">
                                  <p:stCondLst>
                                    <p:cond delay="0"/>
                                  </p:stCondLst>
                                  <p:childTnLst>
                                    <p:animRot by="-21600000">
                                      <p:cBhvr>
                                        <p:cTn id="936" dur="5000" fill="hold"/>
                                        <p:tgtEl>
                                          <p:spTgt spid="85"/>
                                        </p:tgtEl>
                                        <p:attrNameLst>
                                          <p:attrName>r</p:attrName>
                                        </p:attrNameLst>
                                      </p:cBhvr>
                                    </p:animRot>
                                  </p:childTnLst>
                                </p:cTn>
                              </p:par>
                              <p:par>
                                <p:cTn id="937" presetID="8" presetClass="emph" presetSubtype="0" fill="hold" grpId="4" nodeType="withEffect">
                                  <p:stCondLst>
                                    <p:cond delay="0"/>
                                  </p:stCondLst>
                                  <p:childTnLst>
                                    <p:animRot by="-21600000">
                                      <p:cBhvr>
                                        <p:cTn id="938" dur="5000" fill="hold"/>
                                        <p:tgtEl>
                                          <p:spTgt spid="84"/>
                                        </p:tgtEl>
                                        <p:attrNameLst>
                                          <p:attrName>r</p:attrName>
                                        </p:attrNameLst>
                                      </p:cBhvr>
                                    </p:animRot>
                                  </p:childTnLst>
                                </p:cTn>
                              </p:par>
                              <p:par>
                                <p:cTn id="939" presetID="8" presetClass="emph" presetSubtype="0" fill="hold" grpId="4" nodeType="withEffect">
                                  <p:stCondLst>
                                    <p:cond delay="0"/>
                                  </p:stCondLst>
                                  <p:childTnLst>
                                    <p:animRot by="-21600000">
                                      <p:cBhvr>
                                        <p:cTn id="940" dur="5000" fill="hold"/>
                                        <p:tgtEl>
                                          <p:spTgt spid="86"/>
                                        </p:tgtEl>
                                        <p:attrNameLst>
                                          <p:attrName>r</p:attrName>
                                        </p:attrNameLst>
                                      </p:cBhvr>
                                    </p:animRot>
                                  </p:childTnLst>
                                </p:cTn>
                              </p:par>
                              <p:par>
                                <p:cTn id="941" presetID="8" presetClass="emph" presetSubtype="0" fill="hold" grpId="4" nodeType="withEffect">
                                  <p:stCondLst>
                                    <p:cond delay="0"/>
                                  </p:stCondLst>
                                  <p:childTnLst>
                                    <p:animRot by="-21600000">
                                      <p:cBhvr>
                                        <p:cTn id="942" dur="5000" fill="hold"/>
                                        <p:tgtEl>
                                          <p:spTgt spid="91"/>
                                        </p:tgtEl>
                                        <p:attrNameLst>
                                          <p:attrName>r</p:attrName>
                                        </p:attrNameLst>
                                      </p:cBhvr>
                                    </p:animRot>
                                  </p:childTnLst>
                                </p:cTn>
                              </p:par>
                              <p:par>
                                <p:cTn id="943" presetID="8" presetClass="emph" presetSubtype="0" fill="hold" grpId="4" nodeType="withEffect">
                                  <p:stCondLst>
                                    <p:cond delay="0"/>
                                  </p:stCondLst>
                                  <p:childTnLst>
                                    <p:animRot by="-21600000">
                                      <p:cBhvr>
                                        <p:cTn id="944" dur="5000" fill="hold"/>
                                        <p:tgtEl>
                                          <p:spTgt spid="90"/>
                                        </p:tgtEl>
                                        <p:attrNameLst>
                                          <p:attrName>r</p:attrName>
                                        </p:attrNameLst>
                                      </p:cBhvr>
                                    </p:animRot>
                                  </p:childTnLst>
                                </p:cTn>
                              </p:par>
                              <p:par>
                                <p:cTn id="945" presetID="8" presetClass="emph" presetSubtype="0" fill="hold" grpId="4" nodeType="withEffect">
                                  <p:stCondLst>
                                    <p:cond delay="0"/>
                                  </p:stCondLst>
                                  <p:childTnLst>
                                    <p:animRot by="-21600000">
                                      <p:cBhvr>
                                        <p:cTn id="946" dur="5000" fill="hold"/>
                                        <p:tgtEl>
                                          <p:spTgt spid="92"/>
                                        </p:tgtEl>
                                        <p:attrNameLst>
                                          <p:attrName>r</p:attrName>
                                        </p:attrNameLst>
                                      </p:cBhvr>
                                    </p:animRot>
                                  </p:childTnLst>
                                </p:cTn>
                              </p:par>
                              <p:par>
                                <p:cTn id="947" presetID="8" presetClass="emph" presetSubtype="0" fill="hold" grpId="4" nodeType="withEffect">
                                  <p:stCondLst>
                                    <p:cond delay="0"/>
                                  </p:stCondLst>
                                  <p:childTnLst>
                                    <p:animRot by="-21600000">
                                      <p:cBhvr>
                                        <p:cTn id="948" dur="5000" fill="hold"/>
                                        <p:tgtEl>
                                          <p:spTgt spid="73"/>
                                        </p:tgtEl>
                                        <p:attrNameLst>
                                          <p:attrName>r</p:attrName>
                                        </p:attrNameLst>
                                      </p:cBhvr>
                                    </p:animRot>
                                  </p:childTnLst>
                                </p:cTn>
                              </p:par>
                              <p:par>
                                <p:cTn id="949" presetID="8" presetClass="emph" presetSubtype="0" fill="hold" grpId="4" nodeType="withEffect">
                                  <p:stCondLst>
                                    <p:cond delay="0"/>
                                  </p:stCondLst>
                                  <p:childTnLst>
                                    <p:animRot by="-21600000">
                                      <p:cBhvr>
                                        <p:cTn id="950" dur="5000" fill="hold"/>
                                        <p:tgtEl>
                                          <p:spTgt spid="72"/>
                                        </p:tgtEl>
                                        <p:attrNameLst>
                                          <p:attrName>r</p:attrName>
                                        </p:attrNameLst>
                                      </p:cBhvr>
                                    </p:animRot>
                                  </p:childTnLst>
                                </p:cTn>
                              </p:par>
                              <p:par>
                                <p:cTn id="951" presetID="8" presetClass="emph" presetSubtype="0" fill="hold" grpId="4" nodeType="withEffect">
                                  <p:stCondLst>
                                    <p:cond delay="0"/>
                                  </p:stCondLst>
                                  <p:childTnLst>
                                    <p:animRot by="-21600000">
                                      <p:cBhvr>
                                        <p:cTn id="952" dur="5000" fill="hold"/>
                                        <p:tgtEl>
                                          <p:spTgt spid="74"/>
                                        </p:tgtEl>
                                        <p:attrNameLst>
                                          <p:attrName>r</p:attrName>
                                        </p:attrNameLst>
                                      </p:cBhvr>
                                    </p:animRot>
                                  </p:childTnLst>
                                </p:cTn>
                              </p:par>
                              <p:par>
                                <p:cTn id="953" presetID="8" presetClass="emph" presetSubtype="0" fill="hold" grpId="4" nodeType="withEffect">
                                  <p:stCondLst>
                                    <p:cond delay="0"/>
                                  </p:stCondLst>
                                  <p:childTnLst>
                                    <p:animRot by="-21600000">
                                      <p:cBhvr>
                                        <p:cTn id="954" dur="5000" fill="hold"/>
                                        <p:tgtEl>
                                          <p:spTgt spid="79"/>
                                        </p:tgtEl>
                                        <p:attrNameLst>
                                          <p:attrName>r</p:attrName>
                                        </p:attrNameLst>
                                      </p:cBhvr>
                                    </p:animRot>
                                  </p:childTnLst>
                                </p:cTn>
                              </p:par>
                              <p:par>
                                <p:cTn id="955" presetID="8" presetClass="emph" presetSubtype="0" fill="hold" grpId="4" nodeType="withEffect">
                                  <p:stCondLst>
                                    <p:cond delay="0"/>
                                  </p:stCondLst>
                                  <p:childTnLst>
                                    <p:animRot by="-21600000">
                                      <p:cBhvr>
                                        <p:cTn id="956" dur="5000" fill="hold"/>
                                        <p:tgtEl>
                                          <p:spTgt spid="78"/>
                                        </p:tgtEl>
                                        <p:attrNameLst>
                                          <p:attrName>r</p:attrName>
                                        </p:attrNameLst>
                                      </p:cBhvr>
                                    </p:animRot>
                                  </p:childTnLst>
                                </p:cTn>
                              </p:par>
                              <p:par>
                                <p:cTn id="957" presetID="8" presetClass="emph" presetSubtype="0" fill="hold" grpId="4" nodeType="withEffect">
                                  <p:stCondLst>
                                    <p:cond delay="0"/>
                                  </p:stCondLst>
                                  <p:childTnLst>
                                    <p:animRot by="-21600000">
                                      <p:cBhvr>
                                        <p:cTn id="958" dur="5000" fill="hold"/>
                                        <p:tgtEl>
                                          <p:spTgt spid="80"/>
                                        </p:tgtEl>
                                        <p:attrNameLst>
                                          <p:attrName>r</p:attrName>
                                        </p:attrNameLst>
                                      </p:cBhvr>
                                    </p:animRot>
                                  </p:childTnLst>
                                </p:cTn>
                              </p:par>
                              <p:par>
                                <p:cTn id="959" presetID="8" presetClass="emph" presetSubtype="0" fill="hold" grpId="4" nodeType="withEffect">
                                  <p:stCondLst>
                                    <p:cond delay="0"/>
                                  </p:stCondLst>
                                  <p:childTnLst>
                                    <p:animRot by="-21600000">
                                      <p:cBhvr>
                                        <p:cTn id="960" dur="5000" fill="hold"/>
                                        <p:tgtEl>
                                          <p:spTgt spid="67"/>
                                        </p:tgtEl>
                                        <p:attrNameLst>
                                          <p:attrName>r</p:attrName>
                                        </p:attrNameLst>
                                      </p:cBhvr>
                                    </p:animRot>
                                  </p:childTnLst>
                                </p:cTn>
                              </p:par>
                              <p:par>
                                <p:cTn id="961" presetID="8" presetClass="emph" presetSubtype="0" fill="hold" grpId="4" nodeType="withEffect">
                                  <p:stCondLst>
                                    <p:cond delay="0"/>
                                  </p:stCondLst>
                                  <p:childTnLst>
                                    <p:animRot by="-21600000">
                                      <p:cBhvr>
                                        <p:cTn id="962" dur="5000" fill="hold"/>
                                        <p:tgtEl>
                                          <p:spTgt spid="66"/>
                                        </p:tgtEl>
                                        <p:attrNameLst>
                                          <p:attrName>r</p:attrName>
                                        </p:attrNameLst>
                                      </p:cBhvr>
                                    </p:animRot>
                                  </p:childTnLst>
                                </p:cTn>
                              </p:par>
                              <p:par>
                                <p:cTn id="963" presetID="8" presetClass="emph" presetSubtype="0" fill="hold" grpId="4" nodeType="withEffect">
                                  <p:stCondLst>
                                    <p:cond delay="0"/>
                                  </p:stCondLst>
                                  <p:childTnLst>
                                    <p:animRot by="-21600000">
                                      <p:cBhvr>
                                        <p:cTn id="964" dur="5000" fill="hold"/>
                                        <p:tgtEl>
                                          <p:spTgt spid="68"/>
                                        </p:tgtEl>
                                        <p:attrNameLst>
                                          <p:attrName>r</p:attrName>
                                        </p:attrNameLst>
                                      </p:cBhvr>
                                    </p:animRot>
                                  </p:childTnLst>
                                </p:cTn>
                              </p:par>
                              <p:par>
                                <p:cTn id="965" presetID="8" presetClass="emph" presetSubtype="0" fill="hold" grpId="4" nodeType="withEffect">
                                  <p:stCondLst>
                                    <p:cond delay="0"/>
                                  </p:stCondLst>
                                  <p:childTnLst>
                                    <p:animRot by="-21600000">
                                      <p:cBhvr>
                                        <p:cTn id="966" dur="5000" fill="hold"/>
                                        <p:tgtEl>
                                          <p:spTgt spid="8"/>
                                        </p:tgtEl>
                                        <p:attrNameLst>
                                          <p:attrName>r</p:attrName>
                                        </p:attrNameLst>
                                      </p:cBhvr>
                                    </p:animRot>
                                  </p:childTnLst>
                                </p:cTn>
                              </p:par>
                              <p:par>
                                <p:cTn id="967" presetID="8" presetClass="emph" presetSubtype="0" fill="hold" grpId="4" nodeType="withEffect">
                                  <p:stCondLst>
                                    <p:cond delay="0"/>
                                  </p:stCondLst>
                                  <p:childTnLst>
                                    <p:animRot by="-21600000">
                                      <p:cBhvr>
                                        <p:cTn id="968" dur="5000" fill="hold"/>
                                        <p:tgtEl>
                                          <p:spTgt spid="6"/>
                                        </p:tgtEl>
                                        <p:attrNameLst>
                                          <p:attrName>r</p:attrName>
                                        </p:attrNameLst>
                                      </p:cBhvr>
                                    </p:animRot>
                                  </p:childTnLst>
                                </p:cTn>
                              </p:par>
                              <p:par>
                                <p:cTn id="969" presetID="8" presetClass="emph" presetSubtype="0" fill="hold" grpId="4" nodeType="withEffect">
                                  <p:stCondLst>
                                    <p:cond delay="0"/>
                                  </p:stCondLst>
                                  <p:childTnLst>
                                    <p:animRot by="-21600000">
                                      <p:cBhvr>
                                        <p:cTn id="970" dur="5000" fill="hold"/>
                                        <p:tgtEl>
                                          <p:spTgt spid="49"/>
                                        </p:tgtEl>
                                        <p:attrNameLst>
                                          <p:attrName>r</p:attrName>
                                        </p:attrNameLst>
                                      </p:cBhvr>
                                    </p:animRot>
                                  </p:childTnLst>
                                </p:cTn>
                              </p:par>
                              <p:par>
                                <p:cTn id="971" presetID="8" presetClass="emph" presetSubtype="0" fill="hold" grpId="4" nodeType="withEffect">
                                  <p:stCondLst>
                                    <p:cond delay="0"/>
                                  </p:stCondLst>
                                  <p:childTnLst>
                                    <p:animRot by="-21600000">
                                      <p:cBhvr>
                                        <p:cTn id="972" dur="5000" fill="hold"/>
                                        <p:tgtEl>
                                          <p:spTgt spid="56"/>
                                        </p:tgtEl>
                                        <p:attrNameLst>
                                          <p:attrName>r</p:attrName>
                                        </p:attrNameLst>
                                      </p:cBhvr>
                                    </p:animRot>
                                  </p:childTnLst>
                                </p:cTn>
                              </p:par>
                              <p:par>
                                <p:cTn id="973" presetID="8" presetClass="emph" presetSubtype="0" fill="hold" grpId="4" nodeType="withEffect">
                                  <p:stCondLst>
                                    <p:cond delay="0"/>
                                  </p:stCondLst>
                                  <p:childTnLst>
                                    <p:animRot by="-21600000">
                                      <p:cBhvr>
                                        <p:cTn id="974" dur="5000" fill="hold"/>
                                        <p:tgtEl>
                                          <p:spTgt spid="35"/>
                                        </p:tgtEl>
                                        <p:attrNameLst>
                                          <p:attrName>r</p:attrName>
                                        </p:attrNameLst>
                                      </p:cBhvr>
                                    </p:animRot>
                                  </p:childTnLst>
                                </p:cTn>
                              </p:par>
                              <p:par>
                                <p:cTn id="975" presetID="8" presetClass="emph" presetSubtype="0" fill="hold" grpId="4" nodeType="withEffect">
                                  <p:stCondLst>
                                    <p:cond delay="0"/>
                                  </p:stCondLst>
                                  <p:childTnLst>
                                    <p:animRot by="-21600000">
                                      <p:cBhvr>
                                        <p:cTn id="976" dur="5000" fill="hold"/>
                                        <p:tgtEl>
                                          <p:spTgt spid="42"/>
                                        </p:tgtEl>
                                        <p:attrNameLst>
                                          <p:attrName>r</p:attrName>
                                        </p:attrNameLst>
                                      </p:cBhvr>
                                    </p:animRot>
                                  </p:childTnLst>
                                </p:cTn>
                              </p:par>
                              <p:par>
                                <p:cTn id="977" presetID="8" presetClass="emph" presetSubtype="0" fill="hold" grpId="4" nodeType="withEffect">
                                  <p:stCondLst>
                                    <p:cond delay="0"/>
                                  </p:stCondLst>
                                  <p:childTnLst>
                                    <p:animRot by="-21600000">
                                      <p:cBhvr>
                                        <p:cTn id="978" dur="5000" fill="hold"/>
                                        <p:tgtEl>
                                          <p:spTgt spid="3"/>
                                        </p:tgtEl>
                                        <p:attrNameLst>
                                          <p:attrName>r</p:attrName>
                                        </p:attrNameLst>
                                      </p:cBhvr>
                                    </p:animRot>
                                  </p:childTnLst>
                                </p:cTn>
                              </p:par>
                              <p:par>
                                <p:cTn id="979" presetID="8" presetClass="emph" presetSubtype="0" fill="hold" grpId="4" nodeType="withEffect">
                                  <p:stCondLst>
                                    <p:cond delay="0"/>
                                  </p:stCondLst>
                                  <p:childTnLst>
                                    <p:animRot by="-21600000">
                                      <p:cBhvr>
                                        <p:cTn id="980" dur="5000" fill="hold"/>
                                        <p:tgtEl>
                                          <p:spTgt spid="50"/>
                                        </p:tgtEl>
                                        <p:attrNameLst>
                                          <p:attrName>r</p:attrName>
                                        </p:attrNameLst>
                                      </p:cBhvr>
                                    </p:animRot>
                                  </p:childTnLst>
                                </p:cTn>
                              </p:par>
                              <p:par>
                                <p:cTn id="981" presetID="8" presetClass="emph" presetSubtype="0" fill="hold" grpId="4" nodeType="withEffect">
                                  <p:stCondLst>
                                    <p:cond delay="0"/>
                                  </p:stCondLst>
                                  <p:childTnLst>
                                    <p:animRot by="-21600000">
                                      <p:cBhvr>
                                        <p:cTn id="982" dur="5000" fill="hold"/>
                                        <p:tgtEl>
                                          <p:spTgt spid="51"/>
                                        </p:tgtEl>
                                        <p:attrNameLst>
                                          <p:attrName>r</p:attrName>
                                        </p:attrNameLst>
                                      </p:cBhvr>
                                    </p:animRot>
                                  </p:childTnLst>
                                </p:cTn>
                              </p:par>
                              <p:par>
                                <p:cTn id="983" presetID="8" presetClass="emph" presetSubtype="0" fill="hold" grpId="4" nodeType="withEffect">
                                  <p:stCondLst>
                                    <p:cond delay="0"/>
                                  </p:stCondLst>
                                  <p:childTnLst>
                                    <p:animRot by="-21600000">
                                      <p:cBhvr>
                                        <p:cTn id="984" dur="5000" fill="hold"/>
                                        <p:tgtEl>
                                          <p:spTgt spid="57"/>
                                        </p:tgtEl>
                                        <p:attrNameLst>
                                          <p:attrName>r</p:attrName>
                                        </p:attrNameLst>
                                      </p:cBhvr>
                                    </p:animRot>
                                  </p:childTnLst>
                                </p:cTn>
                              </p:par>
                              <p:par>
                                <p:cTn id="985" presetID="8" presetClass="emph" presetSubtype="0" fill="hold" grpId="4" nodeType="withEffect">
                                  <p:stCondLst>
                                    <p:cond delay="0"/>
                                  </p:stCondLst>
                                  <p:childTnLst>
                                    <p:animRot by="-21600000">
                                      <p:cBhvr>
                                        <p:cTn id="986" dur="5000" fill="hold"/>
                                        <p:tgtEl>
                                          <p:spTgt spid="58"/>
                                        </p:tgtEl>
                                        <p:attrNameLst>
                                          <p:attrName>r</p:attrName>
                                        </p:attrNameLst>
                                      </p:cBhvr>
                                    </p:animRot>
                                  </p:childTnLst>
                                </p:cTn>
                              </p:par>
                              <p:par>
                                <p:cTn id="987" presetID="8" presetClass="emph" presetSubtype="0" fill="hold" grpId="4" nodeType="withEffect">
                                  <p:stCondLst>
                                    <p:cond delay="0"/>
                                  </p:stCondLst>
                                  <p:childTnLst>
                                    <p:animRot by="-21600000">
                                      <p:cBhvr>
                                        <p:cTn id="988" dur="5000" fill="hold"/>
                                        <p:tgtEl>
                                          <p:spTgt spid="36"/>
                                        </p:tgtEl>
                                        <p:attrNameLst>
                                          <p:attrName>r</p:attrName>
                                        </p:attrNameLst>
                                      </p:cBhvr>
                                    </p:animRot>
                                  </p:childTnLst>
                                </p:cTn>
                              </p:par>
                              <p:par>
                                <p:cTn id="989" presetID="8" presetClass="emph" presetSubtype="0" fill="hold" grpId="4" nodeType="withEffect">
                                  <p:stCondLst>
                                    <p:cond delay="0"/>
                                  </p:stCondLst>
                                  <p:childTnLst>
                                    <p:animRot by="-21600000">
                                      <p:cBhvr>
                                        <p:cTn id="990" dur="5000" fill="hold"/>
                                        <p:tgtEl>
                                          <p:spTgt spid="37"/>
                                        </p:tgtEl>
                                        <p:attrNameLst>
                                          <p:attrName>r</p:attrName>
                                        </p:attrNameLst>
                                      </p:cBhvr>
                                    </p:animRot>
                                  </p:childTnLst>
                                </p:cTn>
                              </p:par>
                              <p:par>
                                <p:cTn id="991" presetID="8" presetClass="emph" presetSubtype="0" fill="hold" grpId="4" nodeType="withEffect">
                                  <p:stCondLst>
                                    <p:cond delay="0"/>
                                  </p:stCondLst>
                                  <p:childTnLst>
                                    <p:animRot by="-21600000">
                                      <p:cBhvr>
                                        <p:cTn id="992" dur="5000" fill="hold"/>
                                        <p:tgtEl>
                                          <p:spTgt spid="43"/>
                                        </p:tgtEl>
                                        <p:attrNameLst>
                                          <p:attrName>r</p:attrName>
                                        </p:attrNameLst>
                                      </p:cBhvr>
                                    </p:animRot>
                                  </p:childTnLst>
                                </p:cTn>
                              </p:par>
                              <p:par>
                                <p:cTn id="993" presetID="8" presetClass="emph" presetSubtype="0" fill="hold" grpId="4" nodeType="withEffect">
                                  <p:stCondLst>
                                    <p:cond delay="0"/>
                                  </p:stCondLst>
                                  <p:childTnLst>
                                    <p:animRot by="-21600000">
                                      <p:cBhvr>
                                        <p:cTn id="994" dur="5000" fill="hold"/>
                                        <p:tgtEl>
                                          <p:spTgt spid="44"/>
                                        </p:tgtEl>
                                        <p:attrNameLst>
                                          <p:attrName>r</p:attrName>
                                        </p:attrNameLst>
                                      </p:cBhvr>
                                    </p:animRot>
                                  </p:childTnLst>
                                </p:cTn>
                              </p:par>
                              <p:par>
                                <p:cTn id="995" presetID="8" presetClass="emph" presetSubtype="0" fill="hold" grpId="4" nodeType="withEffect">
                                  <p:stCondLst>
                                    <p:cond delay="0"/>
                                  </p:stCondLst>
                                  <p:childTnLst>
                                    <p:animRot by="-21600000">
                                      <p:cBhvr>
                                        <p:cTn id="996" dur="5000" fill="hold"/>
                                        <p:tgtEl>
                                          <p:spTgt spid="4"/>
                                        </p:tgtEl>
                                        <p:attrNameLst>
                                          <p:attrName>r</p:attrName>
                                        </p:attrNameLst>
                                      </p:cBhvr>
                                    </p:animRot>
                                  </p:childTnLst>
                                </p:cTn>
                              </p:par>
                              <p:par>
                                <p:cTn id="997" presetID="8" presetClass="emph" presetSubtype="0" fill="hold" grpId="4" nodeType="withEffect">
                                  <p:stCondLst>
                                    <p:cond delay="0"/>
                                  </p:stCondLst>
                                  <p:childTnLst>
                                    <p:animRot by="-21600000">
                                      <p:cBhvr>
                                        <p:cTn id="998" dur="5000" fill="hold"/>
                                        <p:tgtEl>
                                          <p:spTgt spid="5"/>
                                        </p:tgtEl>
                                        <p:attrNameLst>
                                          <p:attrName>r</p:attrName>
                                        </p:attrNameLst>
                                      </p:cBhvr>
                                    </p:animRot>
                                  </p:childTnLst>
                                </p:cTn>
                              </p:par>
                              <p:par>
                                <p:cTn id="999" presetID="8" presetClass="emph" presetSubtype="0" fill="hold" grpId="4" nodeType="withEffect">
                                  <p:stCondLst>
                                    <p:cond delay="0"/>
                                  </p:stCondLst>
                                  <p:childTnLst>
                                    <p:animRot by="-21600000">
                                      <p:cBhvr>
                                        <p:cTn id="1000" dur="5000" fill="hold"/>
                                        <p:tgtEl>
                                          <p:spTgt spid="53"/>
                                        </p:tgtEl>
                                        <p:attrNameLst>
                                          <p:attrName>r</p:attrName>
                                        </p:attrNameLst>
                                      </p:cBhvr>
                                    </p:animRot>
                                  </p:childTnLst>
                                </p:cTn>
                              </p:par>
                              <p:par>
                                <p:cTn id="1001" presetID="8" presetClass="emph" presetSubtype="0" fill="hold" grpId="4" nodeType="withEffect">
                                  <p:stCondLst>
                                    <p:cond delay="0"/>
                                  </p:stCondLst>
                                  <p:childTnLst>
                                    <p:animRot by="-21600000">
                                      <p:cBhvr>
                                        <p:cTn id="1002" dur="5000" fill="hold"/>
                                        <p:tgtEl>
                                          <p:spTgt spid="52"/>
                                        </p:tgtEl>
                                        <p:attrNameLst>
                                          <p:attrName>r</p:attrName>
                                        </p:attrNameLst>
                                      </p:cBhvr>
                                    </p:animRot>
                                  </p:childTnLst>
                                </p:cTn>
                              </p:par>
                              <p:par>
                                <p:cTn id="1003" presetID="8" presetClass="emph" presetSubtype="0" fill="hold" grpId="4" nodeType="withEffect">
                                  <p:stCondLst>
                                    <p:cond delay="0"/>
                                  </p:stCondLst>
                                  <p:childTnLst>
                                    <p:animRot by="-21600000">
                                      <p:cBhvr>
                                        <p:cTn id="1004" dur="5000" fill="hold"/>
                                        <p:tgtEl>
                                          <p:spTgt spid="54"/>
                                        </p:tgtEl>
                                        <p:attrNameLst>
                                          <p:attrName>r</p:attrName>
                                        </p:attrNameLst>
                                      </p:cBhvr>
                                    </p:animRot>
                                  </p:childTnLst>
                                </p:cTn>
                              </p:par>
                              <p:par>
                                <p:cTn id="1005" presetID="8" presetClass="emph" presetSubtype="0" fill="hold" grpId="4" nodeType="withEffect">
                                  <p:stCondLst>
                                    <p:cond delay="0"/>
                                  </p:stCondLst>
                                  <p:childTnLst>
                                    <p:animRot by="-21600000">
                                      <p:cBhvr>
                                        <p:cTn id="1006" dur="5000" fill="hold"/>
                                        <p:tgtEl>
                                          <p:spTgt spid="60"/>
                                        </p:tgtEl>
                                        <p:attrNameLst>
                                          <p:attrName>r</p:attrName>
                                        </p:attrNameLst>
                                      </p:cBhvr>
                                    </p:animRot>
                                  </p:childTnLst>
                                </p:cTn>
                              </p:par>
                              <p:par>
                                <p:cTn id="1007" presetID="8" presetClass="emph" presetSubtype="0" fill="hold" grpId="4" nodeType="withEffect">
                                  <p:stCondLst>
                                    <p:cond delay="0"/>
                                  </p:stCondLst>
                                  <p:childTnLst>
                                    <p:animRot by="-21600000">
                                      <p:cBhvr>
                                        <p:cTn id="1008" dur="5000" fill="hold"/>
                                        <p:tgtEl>
                                          <p:spTgt spid="59"/>
                                        </p:tgtEl>
                                        <p:attrNameLst>
                                          <p:attrName>r</p:attrName>
                                        </p:attrNameLst>
                                      </p:cBhvr>
                                    </p:animRot>
                                  </p:childTnLst>
                                </p:cTn>
                              </p:par>
                              <p:par>
                                <p:cTn id="1009" presetID="8" presetClass="emph" presetSubtype="0" fill="hold" grpId="4" nodeType="withEffect">
                                  <p:stCondLst>
                                    <p:cond delay="0"/>
                                  </p:stCondLst>
                                  <p:childTnLst>
                                    <p:animRot by="-21600000">
                                      <p:cBhvr>
                                        <p:cTn id="1010" dur="5000" fill="hold"/>
                                        <p:tgtEl>
                                          <p:spTgt spid="61"/>
                                        </p:tgtEl>
                                        <p:attrNameLst>
                                          <p:attrName>r</p:attrName>
                                        </p:attrNameLst>
                                      </p:cBhvr>
                                    </p:animRot>
                                  </p:childTnLst>
                                </p:cTn>
                              </p:par>
                              <p:par>
                                <p:cTn id="1011" presetID="8" presetClass="emph" presetSubtype="0" fill="hold" grpId="4" nodeType="withEffect">
                                  <p:stCondLst>
                                    <p:cond delay="0"/>
                                  </p:stCondLst>
                                  <p:childTnLst>
                                    <p:animRot by="-21600000">
                                      <p:cBhvr>
                                        <p:cTn id="1012" dur="5000" fill="hold"/>
                                        <p:tgtEl>
                                          <p:spTgt spid="39"/>
                                        </p:tgtEl>
                                        <p:attrNameLst>
                                          <p:attrName>r</p:attrName>
                                        </p:attrNameLst>
                                      </p:cBhvr>
                                    </p:animRot>
                                  </p:childTnLst>
                                </p:cTn>
                              </p:par>
                              <p:par>
                                <p:cTn id="1013" presetID="8" presetClass="emph" presetSubtype="0" fill="hold" grpId="4" nodeType="withEffect">
                                  <p:stCondLst>
                                    <p:cond delay="0"/>
                                  </p:stCondLst>
                                  <p:childTnLst>
                                    <p:animRot by="-21600000">
                                      <p:cBhvr>
                                        <p:cTn id="1014" dur="5000" fill="hold"/>
                                        <p:tgtEl>
                                          <p:spTgt spid="38"/>
                                        </p:tgtEl>
                                        <p:attrNameLst>
                                          <p:attrName>r</p:attrName>
                                        </p:attrNameLst>
                                      </p:cBhvr>
                                    </p:animRot>
                                  </p:childTnLst>
                                </p:cTn>
                              </p:par>
                              <p:par>
                                <p:cTn id="1015" presetID="8" presetClass="emph" presetSubtype="0" fill="hold" grpId="4" nodeType="withEffect">
                                  <p:stCondLst>
                                    <p:cond delay="0"/>
                                  </p:stCondLst>
                                  <p:childTnLst>
                                    <p:animRot by="-21600000">
                                      <p:cBhvr>
                                        <p:cTn id="1016" dur="5000" fill="hold"/>
                                        <p:tgtEl>
                                          <p:spTgt spid="40"/>
                                        </p:tgtEl>
                                        <p:attrNameLst>
                                          <p:attrName>r</p:attrName>
                                        </p:attrNameLst>
                                      </p:cBhvr>
                                    </p:animRot>
                                  </p:childTnLst>
                                </p:cTn>
                              </p:par>
                              <p:par>
                                <p:cTn id="1017" presetID="8" presetClass="emph" presetSubtype="0" fill="hold" grpId="4" nodeType="withEffect">
                                  <p:stCondLst>
                                    <p:cond delay="0"/>
                                  </p:stCondLst>
                                  <p:childTnLst>
                                    <p:animRot by="-21600000">
                                      <p:cBhvr>
                                        <p:cTn id="1018" dur="5000" fill="hold"/>
                                        <p:tgtEl>
                                          <p:spTgt spid="46"/>
                                        </p:tgtEl>
                                        <p:attrNameLst>
                                          <p:attrName>r</p:attrName>
                                        </p:attrNameLst>
                                      </p:cBhvr>
                                    </p:animRot>
                                  </p:childTnLst>
                                </p:cTn>
                              </p:par>
                              <p:par>
                                <p:cTn id="1019" presetID="8" presetClass="emph" presetSubtype="0" fill="hold" grpId="4" nodeType="withEffect">
                                  <p:stCondLst>
                                    <p:cond delay="0"/>
                                  </p:stCondLst>
                                  <p:childTnLst>
                                    <p:animRot by="-21600000">
                                      <p:cBhvr>
                                        <p:cTn id="1020" dur="5000" fill="hold"/>
                                        <p:tgtEl>
                                          <p:spTgt spid="45"/>
                                        </p:tgtEl>
                                        <p:attrNameLst>
                                          <p:attrName>r</p:attrName>
                                        </p:attrNameLst>
                                      </p:cBhvr>
                                    </p:animRot>
                                  </p:childTnLst>
                                </p:cTn>
                              </p:par>
                              <p:par>
                                <p:cTn id="1021" presetID="8" presetClass="emph" presetSubtype="0" fill="hold" grpId="4" nodeType="withEffect">
                                  <p:stCondLst>
                                    <p:cond delay="0"/>
                                  </p:stCondLst>
                                  <p:childTnLst>
                                    <p:animRot by="-21600000">
                                      <p:cBhvr>
                                        <p:cTn id="1022" dur="5000" fill="hold"/>
                                        <p:tgtEl>
                                          <p:spTgt spid="47"/>
                                        </p:tgtEl>
                                        <p:attrNameLst>
                                          <p:attrName>r</p:attrName>
                                        </p:attrNameLst>
                                      </p:cBhvr>
                                    </p:animRot>
                                  </p:childTnLst>
                                </p:cTn>
                              </p:par>
                              <p:par>
                                <p:cTn id="1023" presetID="8" presetClass="emph" presetSubtype="0" fill="hold" grpId="4" nodeType="withEffect">
                                  <p:stCondLst>
                                    <p:cond delay="0"/>
                                  </p:stCondLst>
                                  <p:childTnLst>
                                    <p:animRot by="-21600000">
                                      <p:cBhvr>
                                        <p:cTn id="1024" dur="5000" fill="hold"/>
                                        <p:tgtEl>
                                          <p:spTgt spid="7"/>
                                        </p:tgtEl>
                                        <p:attrNameLst>
                                          <p:attrName>r</p:attrName>
                                        </p:attrNameLst>
                                      </p:cBhvr>
                                    </p:animRot>
                                  </p:childTnLst>
                                </p:cTn>
                              </p:par>
                              <p:par>
                                <p:cTn id="1025" presetID="45" presetClass="exit" presetSubtype="0" fill="hold" grpId="5" nodeType="withEffect">
                                  <p:stCondLst>
                                    <p:cond delay="0"/>
                                  </p:stCondLst>
                                  <p:childTnLst>
                                    <p:animEffect transition="out" filter="fade">
                                      <p:cBhvr>
                                        <p:cTn id="1026" dur="5000"/>
                                        <p:tgtEl>
                                          <p:spTgt spid="81"/>
                                        </p:tgtEl>
                                      </p:cBhvr>
                                    </p:animEffect>
                                    <p:anim calcmode="lin" valueType="num">
                                      <p:cBhvr>
                                        <p:cTn id="1027" dur="5000"/>
                                        <p:tgtEl>
                                          <p:spTgt spid="8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28" dur="5000"/>
                                        <p:tgtEl>
                                          <p:spTgt spid="81"/>
                                        </p:tgtEl>
                                        <p:attrNameLst>
                                          <p:attrName>ppt_h</p:attrName>
                                        </p:attrNameLst>
                                      </p:cBhvr>
                                      <p:tavLst>
                                        <p:tav tm="0">
                                          <p:val>
                                            <p:strVal val="ppt_h"/>
                                          </p:val>
                                        </p:tav>
                                        <p:tav tm="100000">
                                          <p:val>
                                            <p:strVal val="ppt_h"/>
                                          </p:val>
                                        </p:tav>
                                      </p:tavLst>
                                    </p:anim>
                                    <p:set>
                                      <p:cBhvr>
                                        <p:cTn id="1029" dur="1" fill="hold">
                                          <p:stCondLst>
                                            <p:cond delay="4999"/>
                                          </p:stCondLst>
                                        </p:cTn>
                                        <p:tgtEl>
                                          <p:spTgt spid="81"/>
                                        </p:tgtEl>
                                        <p:attrNameLst>
                                          <p:attrName>style.visibility</p:attrName>
                                        </p:attrNameLst>
                                      </p:cBhvr>
                                      <p:to>
                                        <p:strVal val="hidden"/>
                                      </p:to>
                                    </p:set>
                                  </p:childTnLst>
                                </p:cTn>
                              </p:par>
                              <p:par>
                                <p:cTn id="1030" presetID="45" presetClass="exit" presetSubtype="0" fill="hold" grpId="5" nodeType="withEffect">
                                  <p:stCondLst>
                                    <p:cond delay="0"/>
                                  </p:stCondLst>
                                  <p:childTnLst>
                                    <p:animEffect transition="out" filter="fade">
                                      <p:cBhvr>
                                        <p:cTn id="1031" dur="5000"/>
                                        <p:tgtEl>
                                          <p:spTgt spid="87"/>
                                        </p:tgtEl>
                                      </p:cBhvr>
                                    </p:animEffect>
                                    <p:anim calcmode="lin" valueType="num">
                                      <p:cBhvr>
                                        <p:cTn id="1032" dur="5000"/>
                                        <p:tgtEl>
                                          <p:spTgt spid="8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33" dur="5000"/>
                                        <p:tgtEl>
                                          <p:spTgt spid="87"/>
                                        </p:tgtEl>
                                        <p:attrNameLst>
                                          <p:attrName>ppt_h</p:attrName>
                                        </p:attrNameLst>
                                      </p:cBhvr>
                                      <p:tavLst>
                                        <p:tav tm="0">
                                          <p:val>
                                            <p:strVal val="ppt_h"/>
                                          </p:val>
                                        </p:tav>
                                        <p:tav tm="100000">
                                          <p:val>
                                            <p:strVal val="ppt_h"/>
                                          </p:val>
                                        </p:tav>
                                      </p:tavLst>
                                    </p:anim>
                                    <p:set>
                                      <p:cBhvr>
                                        <p:cTn id="1034" dur="1" fill="hold">
                                          <p:stCondLst>
                                            <p:cond delay="4999"/>
                                          </p:stCondLst>
                                        </p:cTn>
                                        <p:tgtEl>
                                          <p:spTgt spid="87"/>
                                        </p:tgtEl>
                                        <p:attrNameLst>
                                          <p:attrName>style.visibility</p:attrName>
                                        </p:attrNameLst>
                                      </p:cBhvr>
                                      <p:to>
                                        <p:strVal val="hidden"/>
                                      </p:to>
                                    </p:set>
                                  </p:childTnLst>
                                </p:cTn>
                              </p:par>
                              <p:par>
                                <p:cTn id="1035" presetID="45" presetClass="exit" presetSubtype="0" fill="hold" grpId="5" nodeType="withEffect">
                                  <p:stCondLst>
                                    <p:cond delay="0"/>
                                  </p:stCondLst>
                                  <p:childTnLst>
                                    <p:animEffect transition="out" filter="fade">
                                      <p:cBhvr>
                                        <p:cTn id="1036" dur="5000"/>
                                        <p:tgtEl>
                                          <p:spTgt spid="69"/>
                                        </p:tgtEl>
                                      </p:cBhvr>
                                    </p:animEffect>
                                    <p:anim calcmode="lin" valueType="num">
                                      <p:cBhvr>
                                        <p:cTn id="1037" dur="5000"/>
                                        <p:tgtEl>
                                          <p:spTgt spid="6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38" dur="5000"/>
                                        <p:tgtEl>
                                          <p:spTgt spid="69"/>
                                        </p:tgtEl>
                                        <p:attrNameLst>
                                          <p:attrName>ppt_h</p:attrName>
                                        </p:attrNameLst>
                                      </p:cBhvr>
                                      <p:tavLst>
                                        <p:tav tm="0">
                                          <p:val>
                                            <p:strVal val="ppt_h"/>
                                          </p:val>
                                        </p:tav>
                                        <p:tav tm="100000">
                                          <p:val>
                                            <p:strVal val="ppt_h"/>
                                          </p:val>
                                        </p:tav>
                                      </p:tavLst>
                                    </p:anim>
                                    <p:set>
                                      <p:cBhvr>
                                        <p:cTn id="1039" dur="1" fill="hold">
                                          <p:stCondLst>
                                            <p:cond delay="4999"/>
                                          </p:stCondLst>
                                        </p:cTn>
                                        <p:tgtEl>
                                          <p:spTgt spid="69"/>
                                        </p:tgtEl>
                                        <p:attrNameLst>
                                          <p:attrName>style.visibility</p:attrName>
                                        </p:attrNameLst>
                                      </p:cBhvr>
                                      <p:to>
                                        <p:strVal val="hidden"/>
                                      </p:to>
                                    </p:set>
                                  </p:childTnLst>
                                </p:cTn>
                              </p:par>
                              <p:par>
                                <p:cTn id="1040" presetID="45" presetClass="exit" presetSubtype="0" fill="hold" grpId="5" nodeType="withEffect">
                                  <p:stCondLst>
                                    <p:cond delay="0"/>
                                  </p:stCondLst>
                                  <p:childTnLst>
                                    <p:animEffect transition="out" filter="fade">
                                      <p:cBhvr>
                                        <p:cTn id="1041" dur="5000"/>
                                        <p:tgtEl>
                                          <p:spTgt spid="75"/>
                                        </p:tgtEl>
                                      </p:cBhvr>
                                    </p:animEffect>
                                    <p:anim calcmode="lin" valueType="num">
                                      <p:cBhvr>
                                        <p:cTn id="1042" dur="5000"/>
                                        <p:tgtEl>
                                          <p:spTgt spid="7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43" dur="5000"/>
                                        <p:tgtEl>
                                          <p:spTgt spid="75"/>
                                        </p:tgtEl>
                                        <p:attrNameLst>
                                          <p:attrName>ppt_h</p:attrName>
                                        </p:attrNameLst>
                                      </p:cBhvr>
                                      <p:tavLst>
                                        <p:tav tm="0">
                                          <p:val>
                                            <p:strVal val="ppt_h"/>
                                          </p:val>
                                        </p:tav>
                                        <p:tav tm="100000">
                                          <p:val>
                                            <p:strVal val="ppt_h"/>
                                          </p:val>
                                        </p:tav>
                                      </p:tavLst>
                                    </p:anim>
                                    <p:set>
                                      <p:cBhvr>
                                        <p:cTn id="1044" dur="1" fill="hold">
                                          <p:stCondLst>
                                            <p:cond delay="4999"/>
                                          </p:stCondLst>
                                        </p:cTn>
                                        <p:tgtEl>
                                          <p:spTgt spid="75"/>
                                        </p:tgtEl>
                                        <p:attrNameLst>
                                          <p:attrName>style.visibility</p:attrName>
                                        </p:attrNameLst>
                                      </p:cBhvr>
                                      <p:to>
                                        <p:strVal val="hidden"/>
                                      </p:to>
                                    </p:set>
                                  </p:childTnLst>
                                </p:cTn>
                              </p:par>
                              <p:par>
                                <p:cTn id="1045" presetID="45" presetClass="exit" presetSubtype="0" fill="hold" grpId="5" nodeType="withEffect">
                                  <p:stCondLst>
                                    <p:cond delay="0"/>
                                  </p:stCondLst>
                                  <p:childTnLst>
                                    <p:animEffect transition="out" filter="fade">
                                      <p:cBhvr>
                                        <p:cTn id="1046" dur="5000"/>
                                        <p:tgtEl>
                                          <p:spTgt spid="63"/>
                                        </p:tgtEl>
                                      </p:cBhvr>
                                    </p:animEffect>
                                    <p:anim calcmode="lin" valueType="num">
                                      <p:cBhvr>
                                        <p:cTn id="1047" dur="5000"/>
                                        <p:tgtEl>
                                          <p:spTgt spid="6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48" dur="5000"/>
                                        <p:tgtEl>
                                          <p:spTgt spid="63"/>
                                        </p:tgtEl>
                                        <p:attrNameLst>
                                          <p:attrName>ppt_h</p:attrName>
                                        </p:attrNameLst>
                                      </p:cBhvr>
                                      <p:tavLst>
                                        <p:tav tm="0">
                                          <p:val>
                                            <p:strVal val="ppt_h"/>
                                          </p:val>
                                        </p:tav>
                                        <p:tav tm="100000">
                                          <p:val>
                                            <p:strVal val="ppt_h"/>
                                          </p:val>
                                        </p:tav>
                                      </p:tavLst>
                                    </p:anim>
                                    <p:set>
                                      <p:cBhvr>
                                        <p:cTn id="1049" dur="1" fill="hold">
                                          <p:stCondLst>
                                            <p:cond delay="4999"/>
                                          </p:stCondLst>
                                        </p:cTn>
                                        <p:tgtEl>
                                          <p:spTgt spid="63"/>
                                        </p:tgtEl>
                                        <p:attrNameLst>
                                          <p:attrName>style.visibility</p:attrName>
                                        </p:attrNameLst>
                                      </p:cBhvr>
                                      <p:to>
                                        <p:strVal val="hidden"/>
                                      </p:to>
                                    </p:set>
                                  </p:childTnLst>
                                </p:cTn>
                              </p:par>
                              <p:par>
                                <p:cTn id="1050" presetID="45" presetClass="exit" presetSubtype="0" fill="hold" grpId="5" nodeType="withEffect">
                                  <p:stCondLst>
                                    <p:cond delay="0"/>
                                  </p:stCondLst>
                                  <p:childTnLst>
                                    <p:animEffect transition="out" filter="fade">
                                      <p:cBhvr>
                                        <p:cTn id="1051" dur="5000"/>
                                        <p:tgtEl>
                                          <p:spTgt spid="82"/>
                                        </p:tgtEl>
                                      </p:cBhvr>
                                    </p:animEffect>
                                    <p:anim calcmode="lin" valueType="num">
                                      <p:cBhvr>
                                        <p:cTn id="1052" dur="5000"/>
                                        <p:tgtEl>
                                          <p:spTgt spid="8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53" dur="5000"/>
                                        <p:tgtEl>
                                          <p:spTgt spid="82"/>
                                        </p:tgtEl>
                                        <p:attrNameLst>
                                          <p:attrName>ppt_h</p:attrName>
                                        </p:attrNameLst>
                                      </p:cBhvr>
                                      <p:tavLst>
                                        <p:tav tm="0">
                                          <p:val>
                                            <p:strVal val="ppt_h"/>
                                          </p:val>
                                        </p:tav>
                                        <p:tav tm="100000">
                                          <p:val>
                                            <p:strVal val="ppt_h"/>
                                          </p:val>
                                        </p:tav>
                                      </p:tavLst>
                                    </p:anim>
                                    <p:set>
                                      <p:cBhvr>
                                        <p:cTn id="1054" dur="1" fill="hold">
                                          <p:stCondLst>
                                            <p:cond delay="4999"/>
                                          </p:stCondLst>
                                        </p:cTn>
                                        <p:tgtEl>
                                          <p:spTgt spid="82"/>
                                        </p:tgtEl>
                                        <p:attrNameLst>
                                          <p:attrName>style.visibility</p:attrName>
                                        </p:attrNameLst>
                                      </p:cBhvr>
                                      <p:to>
                                        <p:strVal val="hidden"/>
                                      </p:to>
                                    </p:set>
                                  </p:childTnLst>
                                </p:cTn>
                              </p:par>
                              <p:par>
                                <p:cTn id="1055" presetID="45" presetClass="exit" presetSubtype="0" fill="hold" grpId="5" nodeType="withEffect">
                                  <p:stCondLst>
                                    <p:cond delay="0"/>
                                  </p:stCondLst>
                                  <p:childTnLst>
                                    <p:animEffect transition="out" filter="fade">
                                      <p:cBhvr>
                                        <p:cTn id="1056" dur="5000"/>
                                        <p:tgtEl>
                                          <p:spTgt spid="83"/>
                                        </p:tgtEl>
                                      </p:cBhvr>
                                    </p:animEffect>
                                    <p:anim calcmode="lin" valueType="num">
                                      <p:cBhvr>
                                        <p:cTn id="1057" dur="5000"/>
                                        <p:tgtEl>
                                          <p:spTgt spid="8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58" dur="5000"/>
                                        <p:tgtEl>
                                          <p:spTgt spid="83"/>
                                        </p:tgtEl>
                                        <p:attrNameLst>
                                          <p:attrName>ppt_h</p:attrName>
                                        </p:attrNameLst>
                                      </p:cBhvr>
                                      <p:tavLst>
                                        <p:tav tm="0">
                                          <p:val>
                                            <p:strVal val="ppt_h"/>
                                          </p:val>
                                        </p:tav>
                                        <p:tav tm="100000">
                                          <p:val>
                                            <p:strVal val="ppt_h"/>
                                          </p:val>
                                        </p:tav>
                                      </p:tavLst>
                                    </p:anim>
                                    <p:set>
                                      <p:cBhvr>
                                        <p:cTn id="1059" dur="1" fill="hold">
                                          <p:stCondLst>
                                            <p:cond delay="4999"/>
                                          </p:stCondLst>
                                        </p:cTn>
                                        <p:tgtEl>
                                          <p:spTgt spid="83"/>
                                        </p:tgtEl>
                                        <p:attrNameLst>
                                          <p:attrName>style.visibility</p:attrName>
                                        </p:attrNameLst>
                                      </p:cBhvr>
                                      <p:to>
                                        <p:strVal val="hidden"/>
                                      </p:to>
                                    </p:set>
                                  </p:childTnLst>
                                </p:cTn>
                              </p:par>
                              <p:par>
                                <p:cTn id="1060" presetID="45" presetClass="exit" presetSubtype="0" fill="hold" grpId="5" nodeType="withEffect">
                                  <p:stCondLst>
                                    <p:cond delay="0"/>
                                  </p:stCondLst>
                                  <p:childTnLst>
                                    <p:animEffect transition="out" filter="fade">
                                      <p:cBhvr>
                                        <p:cTn id="1061" dur="5000"/>
                                        <p:tgtEl>
                                          <p:spTgt spid="88"/>
                                        </p:tgtEl>
                                      </p:cBhvr>
                                    </p:animEffect>
                                    <p:anim calcmode="lin" valueType="num">
                                      <p:cBhvr>
                                        <p:cTn id="1062" dur="5000"/>
                                        <p:tgtEl>
                                          <p:spTgt spid="8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63" dur="5000"/>
                                        <p:tgtEl>
                                          <p:spTgt spid="88"/>
                                        </p:tgtEl>
                                        <p:attrNameLst>
                                          <p:attrName>ppt_h</p:attrName>
                                        </p:attrNameLst>
                                      </p:cBhvr>
                                      <p:tavLst>
                                        <p:tav tm="0">
                                          <p:val>
                                            <p:strVal val="ppt_h"/>
                                          </p:val>
                                        </p:tav>
                                        <p:tav tm="100000">
                                          <p:val>
                                            <p:strVal val="ppt_h"/>
                                          </p:val>
                                        </p:tav>
                                      </p:tavLst>
                                    </p:anim>
                                    <p:set>
                                      <p:cBhvr>
                                        <p:cTn id="1064" dur="1" fill="hold">
                                          <p:stCondLst>
                                            <p:cond delay="4999"/>
                                          </p:stCondLst>
                                        </p:cTn>
                                        <p:tgtEl>
                                          <p:spTgt spid="88"/>
                                        </p:tgtEl>
                                        <p:attrNameLst>
                                          <p:attrName>style.visibility</p:attrName>
                                        </p:attrNameLst>
                                      </p:cBhvr>
                                      <p:to>
                                        <p:strVal val="hidden"/>
                                      </p:to>
                                    </p:set>
                                  </p:childTnLst>
                                </p:cTn>
                              </p:par>
                              <p:par>
                                <p:cTn id="1065" presetID="45" presetClass="exit" presetSubtype="0" fill="hold" grpId="5" nodeType="withEffect">
                                  <p:stCondLst>
                                    <p:cond delay="0"/>
                                  </p:stCondLst>
                                  <p:childTnLst>
                                    <p:animEffect transition="out" filter="fade">
                                      <p:cBhvr>
                                        <p:cTn id="1066" dur="5000"/>
                                        <p:tgtEl>
                                          <p:spTgt spid="89"/>
                                        </p:tgtEl>
                                      </p:cBhvr>
                                    </p:animEffect>
                                    <p:anim calcmode="lin" valueType="num">
                                      <p:cBhvr>
                                        <p:cTn id="1067" dur="5000"/>
                                        <p:tgtEl>
                                          <p:spTgt spid="8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68" dur="5000"/>
                                        <p:tgtEl>
                                          <p:spTgt spid="89"/>
                                        </p:tgtEl>
                                        <p:attrNameLst>
                                          <p:attrName>ppt_h</p:attrName>
                                        </p:attrNameLst>
                                      </p:cBhvr>
                                      <p:tavLst>
                                        <p:tav tm="0">
                                          <p:val>
                                            <p:strVal val="ppt_h"/>
                                          </p:val>
                                        </p:tav>
                                        <p:tav tm="100000">
                                          <p:val>
                                            <p:strVal val="ppt_h"/>
                                          </p:val>
                                        </p:tav>
                                      </p:tavLst>
                                    </p:anim>
                                    <p:set>
                                      <p:cBhvr>
                                        <p:cTn id="1069" dur="1" fill="hold">
                                          <p:stCondLst>
                                            <p:cond delay="4999"/>
                                          </p:stCondLst>
                                        </p:cTn>
                                        <p:tgtEl>
                                          <p:spTgt spid="89"/>
                                        </p:tgtEl>
                                        <p:attrNameLst>
                                          <p:attrName>style.visibility</p:attrName>
                                        </p:attrNameLst>
                                      </p:cBhvr>
                                      <p:to>
                                        <p:strVal val="hidden"/>
                                      </p:to>
                                    </p:set>
                                  </p:childTnLst>
                                </p:cTn>
                              </p:par>
                              <p:par>
                                <p:cTn id="1070" presetID="45" presetClass="exit" presetSubtype="0" fill="hold" grpId="5" nodeType="withEffect">
                                  <p:stCondLst>
                                    <p:cond delay="0"/>
                                  </p:stCondLst>
                                  <p:childTnLst>
                                    <p:animEffect transition="out" filter="fade">
                                      <p:cBhvr>
                                        <p:cTn id="1071" dur="5000"/>
                                        <p:tgtEl>
                                          <p:spTgt spid="70"/>
                                        </p:tgtEl>
                                      </p:cBhvr>
                                    </p:animEffect>
                                    <p:anim calcmode="lin" valueType="num">
                                      <p:cBhvr>
                                        <p:cTn id="1072" dur="5000"/>
                                        <p:tgtEl>
                                          <p:spTgt spid="7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73" dur="5000"/>
                                        <p:tgtEl>
                                          <p:spTgt spid="70"/>
                                        </p:tgtEl>
                                        <p:attrNameLst>
                                          <p:attrName>ppt_h</p:attrName>
                                        </p:attrNameLst>
                                      </p:cBhvr>
                                      <p:tavLst>
                                        <p:tav tm="0">
                                          <p:val>
                                            <p:strVal val="ppt_h"/>
                                          </p:val>
                                        </p:tav>
                                        <p:tav tm="100000">
                                          <p:val>
                                            <p:strVal val="ppt_h"/>
                                          </p:val>
                                        </p:tav>
                                      </p:tavLst>
                                    </p:anim>
                                    <p:set>
                                      <p:cBhvr>
                                        <p:cTn id="1074" dur="1" fill="hold">
                                          <p:stCondLst>
                                            <p:cond delay="4999"/>
                                          </p:stCondLst>
                                        </p:cTn>
                                        <p:tgtEl>
                                          <p:spTgt spid="70"/>
                                        </p:tgtEl>
                                        <p:attrNameLst>
                                          <p:attrName>style.visibility</p:attrName>
                                        </p:attrNameLst>
                                      </p:cBhvr>
                                      <p:to>
                                        <p:strVal val="hidden"/>
                                      </p:to>
                                    </p:set>
                                  </p:childTnLst>
                                </p:cTn>
                              </p:par>
                              <p:par>
                                <p:cTn id="1075" presetID="45" presetClass="exit" presetSubtype="0" fill="hold" grpId="5" nodeType="withEffect">
                                  <p:stCondLst>
                                    <p:cond delay="0"/>
                                  </p:stCondLst>
                                  <p:childTnLst>
                                    <p:animEffect transition="out" filter="fade">
                                      <p:cBhvr>
                                        <p:cTn id="1076" dur="5000"/>
                                        <p:tgtEl>
                                          <p:spTgt spid="71"/>
                                        </p:tgtEl>
                                      </p:cBhvr>
                                    </p:animEffect>
                                    <p:anim calcmode="lin" valueType="num">
                                      <p:cBhvr>
                                        <p:cTn id="1077" dur="5000"/>
                                        <p:tgtEl>
                                          <p:spTgt spid="7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78" dur="5000"/>
                                        <p:tgtEl>
                                          <p:spTgt spid="71"/>
                                        </p:tgtEl>
                                        <p:attrNameLst>
                                          <p:attrName>ppt_h</p:attrName>
                                        </p:attrNameLst>
                                      </p:cBhvr>
                                      <p:tavLst>
                                        <p:tav tm="0">
                                          <p:val>
                                            <p:strVal val="ppt_h"/>
                                          </p:val>
                                        </p:tav>
                                        <p:tav tm="100000">
                                          <p:val>
                                            <p:strVal val="ppt_h"/>
                                          </p:val>
                                        </p:tav>
                                      </p:tavLst>
                                    </p:anim>
                                    <p:set>
                                      <p:cBhvr>
                                        <p:cTn id="1079" dur="1" fill="hold">
                                          <p:stCondLst>
                                            <p:cond delay="4999"/>
                                          </p:stCondLst>
                                        </p:cTn>
                                        <p:tgtEl>
                                          <p:spTgt spid="71"/>
                                        </p:tgtEl>
                                        <p:attrNameLst>
                                          <p:attrName>style.visibility</p:attrName>
                                        </p:attrNameLst>
                                      </p:cBhvr>
                                      <p:to>
                                        <p:strVal val="hidden"/>
                                      </p:to>
                                    </p:set>
                                  </p:childTnLst>
                                </p:cTn>
                              </p:par>
                              <p:par>
                                <p:cTn id="1080" presetID="45" presetClass="exit" presetSubtype="0" fill="hold" grpId="5" nodeType="withEffect">
                                  <p:stCondLst>
                                    <p:cond delay="0"/>
                                  </p:stCondLst>
                                  <p:childTnLst>
                                    <p:animEffect transition="out" filter="fade">
                                      <p:cBhvr>
                                        <p:cTn id="1081" dur="5000"/>
                                        <p:tgtEl>
                                          <p:spTgt spid="76"/>
                                        </p:tgtEl>
                                      </p:cBhvr>
                                    </p:animEffect>
                                    <p:anim calcmode="lin" valueType="num">
                                      <p:cBhvr>
                                        <p:cTn id="1082" dur="5000"/>
                                        <p:tgtEl>
                                          <p:spTgt spid="7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83" dur="5000"/>
                                        <p:tgtEl>
                                          <p:spTgt spid="76"/>
                                        </p:tgtEl>
                                        <p:attrNameLst>
                                          <p:attrName>ppt_h</p:attrName>
                                        </p:attrNameLst>
                                      </p:cBhvr>
                                      <p:tavLst>
                                        <p:tav tm="0">
                                          <p:val>
                                            <p:strVal val="ppt_h"/>
                                          </p:val>
                                        </p:tav>
                                        <p:tav tm="100000">
                                          <p:val>
                                            <p:strVal val="ppt_h"/>
                                          </p:val>
                                        </p:tav>
                                      </p:tavLst>
                                    </p:anim>
                                    <p:set>
                                      <p:cBhvr>
                                        <p:cTn id="1084" dur="1" fill="hold">
                                          <p:stCondLst>
                                            <p:cond delay="4999"/>
                                          </p:stCondLst>
                                        </p:cTn>
                                        <p:tgtEl>
                                          <p:spTgt spid="76"/>
                                        </p:tgtEl>
                                        <p:attrNameLst>
                                          <p:attrName>style.visibility</p:attrName>
                                        </p:attrNameLst>
                                      </p:cBhvr>
                                      <p:to>
                                        <p:strVal val="hidden"/>
                                      </p:to>
                                    </p:set>
                                  </p:childTnLst>
                                </p:cTn>
                              </p:par>
                              <p:par>
                                <p:cTn id="1085" presetID="45" presetClass="exit" presetSubtype="0" fill="hold" grpId="5" nodeType="withEffect">
                                  <p:stCondLst>
                                    <p:cond delay="0"/>
                                  </p:stCondLst>
                                  <p:childTnLst>
                                    <p:animEffect transition="out" filter="fade">
                                      <p:cBhvr>
                                        <p:cTn id="1086" dur="5000"/>
                                        <p:tgtEl>
                                          <p:spTgt spid="77"/>
                                        </p:tgtEl>
                                      </p:cBhvr>
                                    </p:animEffect>
                                    <p:anim calcmode="lin" valueType="num">
                                      <p:cBhvr>
                                        <p:cTn id="1087" dur="5000"/>
                                        <p:tgtEl>
                                          <p:spTgt spid="7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88" dur="5000"/>
                                        <p:tgtEl>
                                          <p:spTgt spid="77"/>
                                        </p:tgtEl>
                                        <p:attrNameLst>
                                          <p:attrName>ppt_h</p:attrName>
                                        </p:attrNameLst>
                                      </p:cBhvr>
                                      <p:tavLst>
                                        <p:tav tm="0">
                                          <p:val>
                                            <p:strVal val="ppt_h"/>
                                          </p:val>
                                        </p:tav>
                                        <p:tav tm="100000">
                                          <p:val>
                                            <p:strVal val="ppt_h"/>
                                          </p:val>
                                        </p:tav>
                                      </p:tavLst>
                                    </p:anim>
                                    <p:set>
                                      <p:cBhvr>
                                        <p:cTn id="1089" dur="1" fill="hold">
                                          <p:stCondLst>
                                            <p:cond delay="4999"/>
                                          </p:stCondLst>
                                        </p:cTn>
                                        <p:tgtEl>
                                          <p:spTgt spid="77"/>
                                        </p:tgtEl>
                                        <p:attrNameLst>
                                          <p:attrName>style.visibility</p:attrName>
                                        </p:attrNameLst>
                                      </p:cBhvr>
                                      <p:to>
                                        <p:strVal val="hidden"/>
                                      </p:to>
                                    </p:set>
                                  </p:childTnLst>
                                </p:cTn>
                              </p:par>
                              <p:par>
                                <p:cTn id="1090" presetID="45" presetClass="exit" presetSubtype="0" fill="hold" grpId="5" nodeType="withEffect">
                                  <p:stCondLst>
                                    <p:cond delay="0"/>
                                  </p:stCondLst>
                                  <p:childTnLst>
                                    <p:animEffect transition="out" filter="fade">
                                      <p:cBhvr>
                                        <p:cTn id="1091" dur="5000"/>
                                        <p:tgtEl>
                                          <p:spTgt spid="64"/>
                                        </p:tgtEl>
                                      </p:cBhvr>
                                    </p:animEffect>
                                    <p:anim calcmode="lin" valueType="num">
                                      <p:cBhvr>
                                        <p:cTn id="1092" dur="5000"/>
                                        <p:tgtEl>
                                          <p:spTgt spid="6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93" dur="5000"/>
                                        <p:tgtEl>
                                          <p:spTgt spid="64"/>
                                        </p:tgtEl>
                                        <p:attrNameLst>
                                          <p:attrName>ppt_h</p:attrName>
                                        </p:attrNameLst>
                                      </p:cBhvr>
                                      <p:tavLst>
                                        <p:tav tm="0">
                                          <p:val>
                                            <p:strVal val="ppt_h"/>
                                          </p:val>
                                        </p:tav>
                                        <p:tav tm="100000">
                                          <p:val>
                                            <p:strVal val="ppt_h"/>
                                          </p:val>
                                        </p:tav>
                                      </p:tavLst>
                                    </p:anim>
                                    <p:set>
                                      <p:cBhvr>
                                        <p:cTn id="1094" dur="1" fill="hold">
                                          <p:stCondLst>
                                            <p:cond delay="4999"/>
                                          </p:stCondLst>
                                        </p:cTn>
                                        <p:tgtEl>
                                          <p:spTgt spid="64"/>
                                        </p:tgtEl>
                                        <p:attrNameLst>
                                          <p:attrName>style.visibility</p:attrName>
                                        </p:attrNameLst>
                                      </p:cBhvr>
                                      <p:to>
                                        <p:strVal val="hidden"/>
                                      </p:to>
                                    </p:set>
                                  </p:childTnLst>
                                </p:cTn>
                              </p:par>
                              <p:par>
                                <p:cTn id="1095" presetID="45" presetClass="exit" presetSubtype="0" fill="hold" grpId="5" nodeType="withEffect">
                                  <p:stCondLst>
                                    <p:cond delay="0"/>
                                  </p:stCondLst>
                                  <p:childTnLst>
                                    <p:animEffect transition="out" filter="fade">
                                      <p:cBhvr>
                                        <p:cTn id="1096" dur="5000"/>
                                        <p:tgtEl>
                                          <p:spTgt spid="65"/>
                                        </p:tgtEl>
                                      </p:cBhvr>
                                    </p:animEffect>
                                    <p:anim calcmode="lin" valueType="num">
                                      <p:cBhvr>
                                        <p:cTn id="1097" dur="5000"/>
                                        <p:tgtEl>
                                          <p:spTgt spid="6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98" dur="5000"/>
                                        <p:tgtEl>
                                          <p:spTgt spid="65"/>
                                        </p:tgtEl>
                                        <p:attrNameLst>
                                          <p:attrName>ppt_h</p:attrName>
                                        </p:attrNameLst>
                                      </p:cBhvr>
                                      <p:tavLst>
                                        <p:tav tm="0">
                                          <p:val>
                                            <p:strVal val="ppt_h"/>
                                          </p:val>
                                        </p:tav>
                                        <p:tav tm="100000">
                                          <p:val>
                                            <p:strVal val="ppt_h"/>
                                          </p:val>
                                        </p:tav>
                                      </p:tavLst>
                                    </p:anim>
                                    <p:set>
                                      <p:cBhvr>
                                        <p:cTn id="1099" dur="1" fill="hold">
                                          <p:stCondLst>
                                            <p:cond delay="4999"/>
                                          </p:stCondLst>
                                        </p:cTn>
                                        <p:tgtEl>
                                          <p:spTgt spid="65"/>
                                        </p:tgtEl>
                                        <p:attrNameLst>
                                          <p:attrName>style.visibility</p:attrName>
                                        </p:attrNameLst>
                                      </p:cBhvr>
                                      <p:to>
                                        <p:strVal val="hidden"/>
                                      </p:to>
                                    </p:set>
                                  </p:childTnLst>
                                </p:cTn>
                              </p:par>
                              <p:par>
                                <p:cTn id="1100" presetID="45" presetClass="exit" presetSubtype="0" fill="hold" grpId="5" nodeType="withEffect">
                                  <p:stCondLst>
                                    <p:cond delay="0"/>
                                  </p:stCondLst>
                                  <p:childTnLst>
                                    <p:animEffect transition="out" filter="fade">
                                      <p:cBhvr>
                                        <p:cTn id="1101" dur="5000"/>
                                        <p:tgtEl>
                                          <p:spTgt spid="85"/>
                                        </p:tgtEl>
                                      </p:cBhvr>
                                    </p:animEffect>
                                    <p:anim calcmode="lin" valueType="num">
                                      <p:cBhvr>
                                        <p:cTn id="1102" dur="5000"/>
                                        <p:tgtEl>
                                          <p:spTgt spid="8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03" dur="5000"/>
                                        <p:tgtEl>
                                          <p:spTgt spid="85"/>
                                        </p:tgtEl>
                                        <p:attrNameLst>
                                          <p:attrName>ppt_h</p:attrName>
                                        </p:attrNameLst>
                                      </p:cBhvr>
                                      <p:tavLst>
                                        <p:tav tm="0">
                                          <p:val>
                                            <p:strVal val="ppt_h"/>
                                          </p:val>
                                        </p:tav>
                                        <p:tav tm="100000">
                                          <p:val>
                                            <p:strVal val="ppt_h"/>
                                          </p:val>
                                        </p:tav>
                                      </p:tavLst>
                                    </p:anim>
                                    <p:set>
                                      <p:cBhvr>
                                        <p:cTn id="1104" dur="1" fill="hold">
                                          <p:stCondLst>
                                            <p:cond delay="4999"/>
                                          </p:stCondLst>
                                        </p:cTn>
                                        <p:tgtEl>
                                          <p:spTgt spid="85"/>
                                        </p:tgtEl>
                                        <p:attrNameLst>
                                          <p:attrName>style.visibility</p:attrName>
                                        </p:attrNameLst>
                                      </p:cBhvr>
                                      <p:to>
                                        <p:strVal val="hidden"/>
                                      </p:to>
                                    </p:set>
                                  </p:childTnLst>
                                </p:cTn>
                              </p:par>
                              <p:par>
                                <p:cTn id="1105" presetID="45" presetClass="exit" presetSubtype="0" fill="hold" grpId="5" nodeType="withEffect">
                                  <p:stCondLst>
                                    <p:cond delay="0"/>
                                  </p:stCondLst>
                                  <p:childTnLst>
                                    <p:animEffect transition="out" filter="fade">
                                      <p:cBhvr>
                                        <p:cTn id="1106" dur="5000"/>
                                        <p:tgtEl>
                                          <p:spTgt spid="84"/>
                                        </p:tgtEl>
                                      </p:cBhvr>
                                    </p:animEffect>
                                    <p:anim calcmode="lin" valueType="num">
                                      <p:cBhvr>
                                        <p:cTn id="1107" dur="5000"/>
                                        <p:tgtEl>
                                          <p:spTgt spid="8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08" dur="5000"/>
                                        <p:tgtEl>
                                          <p:spTgt spid="84"/>
                                        </p:tgtEl>
                                        <p:attrNameLst>
                                          <p:attrName>ppt_h</p:attrName>
                                        </p:attrNameLst>
                                      </p:cBhvr>
                                      <p:tavLst>
                                        <p:tav tm="0">
                                          <p:val>
                                            <p:strVal val="ppt_h"/>
                                          </p:val>
                                        </p:tav>
                                        <p:tav tm="100000">
                                          <p:val>
                                            <p:strVal val="ppt_h"/>
                                          </p:val>
                                        </p:tav>
                                      </p:tavLst>
                                    </p:anim>
                                    <p:set>
                                      <p:cBhvr>
                                        <p:cTn id="1109" dur="1" fill="hold">
                                          <p:stCondLst>
                                            <p:cond delay="4999"/>
                                          </p:stCondLst>
                                        </p:cTn>
                                        <p:tgtEl>
                                          <p:spTgt spid="84"/>
                                        </p:tgtEl>
                                        <p:attrNameLst>
                                          <p:attrName>style.visibility</p:attrName>
                                        </p:attrNameLst>
                                      </p:cBhvr>
                                      <p:to>
                                        <p:strVal val="hidden"/>
                                      </p:to>
                                    </p:set>
                                  </p:childTnLst>
                                </p:cTn>
                              </p:par>
                              <p:par>
                                <p:cTn id="1110" presetID="45" presetClass="exit" presetSubtype="0" fill="hold" grpId="5" nodeType="withEffect">
                                  <p:stCondLst>
                                    <p:cond delay="0"/>
                                  </p:stCondLst>
                                  <p:childTnLst>
                                    <p:animEffect transition="out" filter="fade">
                                      <p:cBhvr>
                                        <p:cTn id="1111" dur="5000"/>
                                        <p:tgtEl>
                                          <p:spTgt spid="86"/>
                                        </p:tgtEl>
                                      </p:cBhvr>
                                    </p:animEffect>
                                    <p:anim calcmode="lin" valueType="num">
                                      <p:cBhvr>
                                        <p:cTn id="1112" dur="5000"/>
                                        <p:tgtEl>
                                          <p:spTgt spid="8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13" dur="5000"/>
                                        <p:tgtEl>
                                          <p:spTgt spid="86"/>
                                        </p:tgtEl>
                                        <p:attrNameLst>
                                          <p:attrName>ppt_h</p:attrName>
                                        </p:attrNameLst>
                                      </p:cBhvr>
                                      <p:tavLst>
                                        <p:tav tm="0">
                                          <p:val>
                                            <p:strVal val="ppt_h"/>
                                          </p:val>
                                        </p:tav>
                                        <p:tav tm="100000">
                                          <p:val>
                                            <p:strVal val="ppt_h"/>
                                          </p:val>
                                        </p:tav>
                                      </p:tavLst>
                                    </p:anim>
                                    <p:set>
                                      <p:cBhvr>
                                        <p:cTn id="1114" dur="1" fill="hold">
                                          <p:stCondLst>
                                            <p:cond delay="4999"/>
                                          </p:stCondLst>
                                        </p:cTn>
                                        <p:tgtEl>
                                          <p:spTgt spid="86"/>
                                        </p:tgtEl>
                                        <p:attrNameLst>
                                          <p:attrName>style.visibility</p:attrName>
                                        </p:attrNameLst>
                                      </p:cBhvr>
                                      <p:to>
                                        <p:strVal val="hidden"/>
                                      </p:to>
                                    </p:set>
                                  </p:childTnLst>
                                </p:cTn>
                              </p:par>
                              <p:par>
                                <p:cTn id="1115" presetID="45" presetClass="exit" presetSubtype="0" fill="hold" grpId="5" nodeType="withEffect">
                                  <p:stCondLst>
                                    <p:cond delay="0"/>
                                  </p:stCondLst>
                                  <p:childTnLst>
                                    <p:animEffect transition="out" filter="fade">
                                      <p:cBhvr>
                                        <p:cTn id="1116" dur="5000"/>
                                        <p:tgtEl>
                                          <p:spTgt spid="91"/>
                                        </p:tgtEl>
                                      </p:cBhvr>
                                    </p:animEffect>
                                    <p:anim calcmode="lin" valueType="num">
                                      <p:cBhvr>
                                        <p:cTn id="1117" dur="5000"/>
                                        <p:tgtEl>
                                          <p:spTgt spid="9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18" dur="5000"/>
                                        <p:tgtEl>
                                          <p:spTgt spid="91"/>
                                        </p:tgtEl>
                                        <p:attrNameLst>
                                          <p:attrName>ppt_h</p:attrName>
                                        </p:attrNameLst>
                                      </p:cBhvr>
                                      <p:tavLst>
                                        <p:tav tm="0">
                                          <p:val>
                                            <p:strVal val="ppt_h"/>
                                          </p:val>
                                        </p:tav>
                                        <p:tav tm="100000">
                                          <p:val>
                                            <p:strVal val="ppt_h"/>
                                          </p:val>
                                        </p:tav>
                                      </p:tavLst>
                                    </p:anim>
                                    <p:set>
                                      <p:cBhvr>
                                        <p:cTn id="1119" dur="1" fill="hold">
                                          <p:stCondLst>
                                            <p:cond delay="4999"/>
                                          </p:stCondLst>
                                        </p:cTn>
                                        <p:tgtEl>
                                          <p:spTgt spid="91"/>
                                        </p:tgtEl>
                                        <p:attrNameLst>
                                          <p:attrName>style.visibility</p:attrName>
                                        </p:attrNameLst>
                                      </p:cBhvr>
                                      <p:to>
                                        <p:strVal val="hidden"/>
                                      </p:to>
                                    </p:set>
                                  </p:childTnLst>
                                </p:cTn>
                              </p:par>
                              <p:par>
                                <p:cTn id="1120" presetID="45" presetClass="exit" presetSubtype="0" fill="hold" grpId="5" nodeType="withEffect">
                                  <p:stCondLst>
                                    <p:cond delay="0"/>
                                  </p:stCondLst>
                                  <p:childTnLst>
                                    <p:animEffect transition="out" filter="fade">
                                      <p:cBhvr>
                                        <p:cTn id="1121" dur="5000"/>
                                        <p:tgtEl>
                                          <p:spTgt spid="90"/>
                                        </p:tgtEl>
                                      </p:cBhvr>
                                    </p:animEffect>
                                    <p:anim calcmode="lin" valueType="num">
                                      <p:cBhvr>
                                        <p:cTn id="1122" dur="5000"/>
                                        <p:tgtEl>
                                          <p:spTgt spid="9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23" dur="5000"/>
                                        <p:tgtEl>
                                          <p:spTgt spid="90"/>
                                        </p:tgtEl>
                                        <p:attrNameLst>
                                          <p:attrName>ppt_h</p:attrName>
                                        </p:attrNameLst>
                                      </p:cBhvr>
                                      <p:tavLst>
                                        <p:tav tm="0">
                                          <p:val>
                                            <p:strVal val="ppt_h"/>
                                          </p:val>
                                        </p:tav>
                                        <p:tav tm="100000">
                                          <p:val>
                                            <p:strVal val="ppt_h"/>
                                          </p:val>
                                        </p:tav>
                                      </p:tavLst>
                                    </p:anim>
                                    <p:set>
                                      <p:cBhvr>
                                        <p:cTn id="1124" dur="1" fill="hold">
                                          <p:stCondLst>
                                            <p:cond delay="4999"/>
                                          </p:stCondLst>
                                        </p:cTn>
                                        <p:tgtEl>
                                          <p:spTgt spid="90"/>
                                        </p:tgtEl>
                                        <p:attrNameLst>
                                          <p:attrName>style.visibility</p:attrName>
                                        </p:attrNameLst>
                                      </p:cBhvr>
                                      <p:to>
                                        <p:strVal val="hidden"/>
                                      </p:to>
                                    </p:set>
                                  </p:childTnLst>
                                </p:cTn>
                              </p:par>
                              <p:par>
                                <p:cTn id="1125" presetID="45" presetClass="exit" presetSubtype="0" fill="hold" grpId="5" nodeType="withEffect">
                                  <p:stCondLst>
                                    <p:cond delay="0"/>
                                  </p:stCondLst>
                                  <p:childTnLst>
                                    <p:animEffect transition="out" filter="fade">
                                      <p:cBhvr>
                                        <p:cTn id="1126" dur="5000"/>
                                        <p:tgtEl>
                                          <p:spTgt spid="92"/>
                                        </p:tgtEl>
                                      </p:cBhvr>
                                    </p:animEffect>
                                    <p:anim calcmode="lin" valueType="num">
                                      <p:cBhvr>
                                        <p:cTn id="1127" dur="5000"/>
                                        <p:tgtEl>
                                          <p:spTgt spid="9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28" dur="5000"/>
                                        <p:tgtEl>
                                          <p:spTgt spid="92"/>
                                        </p:tgtEl>
                                        <p:attrNameLst>
                                          <p:attrName>ppt_h</p:attrName>
                                        </p:attrNameLst>
                                      </p:cBhvr>
                                      <p:tavLst>
                                        <p:tav tm="0">
                                          <p:val>
                                            <p:strVal val="ppt_h"/>
                                          </p:val>
                                        </p:tav>
                                        <p:tav tm="100000">
                                          <p:val>
                                            <p:strVal val="ppt_h"/>
                                          </p:val>
                                        </p:tav>
                                      </p:tavLst>
                                    </p:anim>
                                    <p:set>
                                      <p:cBhvr>
                                        <p:cTn id="1129" dur="1" fill="hold">
                                          <p:stCondLst>
                                            <p:cond delay="4999"/>
                                          </p:stCondLst>
                                        </p:cTn>
                                        <p:tgtEl>
                                          <p:spTgt spid="92"/>
                                        </p:tgtEl>
                                        <p:attrNameLst>
                                          <p:attrName>style.visibility</p:attrName>
                                        </p:attrNameLst>
                                      </p:cBhvr>
                                      <p:to>
                                        <p:strVal val="hidden"/>
                                      </p:to>
                                    </p:set>
                                  </p:childTnLst>
                                </p:cTn>
                              </p:par>
                              <p:par>
                                <p:cTn id="1130" presetID="45" presetClass="exit" presetSubtype="0" fill="hold" grpId="5" nodeType="withEffect">
                                  <p:stCondLst>
                                    <p:cond delay="0"/>
                                  </p:stCondLst>
                                  <p:childTnLst>
                                    <p:animEffect transition="out" filter="fade">
                                      <p:cBhvr>
                                        <p:cTn id="1131" dur="5000"/>
                                        <p:tgtEl>
                                          <p:spTgt spid="73"/>
                                        </p:tgtEl>
                                      </p:cBhvr>
                                    </p:animEffect>
                                    <p:anim calcmode="lin" valueType="num">
                                      <p:cBhvr>
                                        <p:cTn id="1132" dur="5000"/>
                                        <p:tgtEl>
                                          <p:spTgt spid="7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33" dur="5000"/>
                                        <p:tgtEl>
                                          <p:spTgt spid="73"/>
                                        </p:tgtEl>
                                        <p:attrNameLst>
                                          <p:attrName>ppt_h</p:attrName>
                                        </p:attrNameLst>
                                      </p:cBhvr>
                                      <p:tavLst>
                                        <p:tav tm="0">
                                          <p:val>
                                            <p:strVal val="ppt_h"/>
                                          </p:val>
                                        </p:tav>
                                        <p:tav tm="100000">
                                          <p:val>
                                            <p:strVal val="ppt_h"/>
                                          </p:val>
                                        </p:tav>
                                      </p:tavLst>
                                    </p:anim>
                                    <p:set>
                                      <p:cBhvr>
                                        <p:cTn id="1134" dur="1" fill="hold">
                                          <p:stCondLst>
                                            <p:cond delay="4999"/>
                                          </p:stCondLst>
                                        </p:cTn>
                                        <p:tgtEl>
                                          <p:spTgt spid="73"/>
                                        </p:tgtEl>
                                        <p:attrNameLst>
                                          <p:attrName>style.visibility</p:attrName>
                                        </p:attrNameLst>
                                      </p:cBhvr>
                                      <p:to>
                                        <p:strVal val="hidden"/>
                                      </p:to>
                                    </p:set>
                                  </p:childTnLst>
                                </p:cTn>
                              </p:par>
                              <p:par>
                                <p:cTn id="1135" presetID="45" presetClass="exit" presetSubtype="0" fill="hold" grpId="5" nodeType="withEffect">
                                  <p:stCondLst>
                                    <p:cond delay="0"/>
                                  </p:stCondLst>
                                  <p:childTnLst>
                                    <p:animEffect transition="out" filter="fade">
                                      <p:cBhvr>
                                        <p:cTn id="1136" dur="5000"/>
                                        <p:tgtEl>
                                          <p:spTgt spid="72"/>
                                        </p:tgtEl>
                                      </p:cBhvr>
                                    </p:animEffect>
                                    <p:anim calcmode="lin" valueType="num">
                                      <p:cBhvr>
                                        <p:cTn id="1137" dur="5000"/>
                                        <p:tgtEl>
                                          <p:spTgt spid="7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38" dur="5000"/>
                                        <p:tgtEl>
                                          <p:spTgt spid="72"/>
                                        </p:tgtEl>
                                        <p:attrNameLst>
                                          <p:attrName>ppt_h</p:attrName>
                                        </p:attrNameLst>
                                      </p:cBhvr>
                                      <p:tavLst>
                                        <p:tav tm="0">
                                          <p:val>
                                            <p:strVal val="ppt_h"/>
                                          </p:val>
                                        </p:tav>
                                        <p:tav tm="100000">
                                          <p:val>
                                            <p:strVal val="ppt_h"/>
                                          </p:val>
                                        </p:tav>
                                      </p:tavLst>
                                    </p:anim>
                                    <p:set>
                                      <p:cBhvr>
                                        <p:cTn id="1139" dur="1" fill="hold">
                                          <p:stCondLst>
                                            <p:cond delay="4999"/>
                                          </p:stCondLst>
                                        </p:cTn>
                                        <p:tgtEl>
                                          <p:spTgt spid="72"/>
                                        </p:tgtEl>
                                        <p:attrNameLst>
                                          <p:attrName>style.visibility</p:attrName>
                                        </p:attrNameLst>
                                      </p:cBhvr>
                                      <p:to>
                                        <p:strVal val="hidden"/>
                                      </p:to>
                                    </p:set>
                                  </p:childTnLst>
                                </p:cTn>
                              </p:par>
                              <p:par>
                                <p:cTn id="1140" presetID="45" presetClass="exit" presetSubtype="0" fill="hold" grpId="5" nodeType="withEffect">
                                  <p:stCondLst>
                                    <p:cond delay="0"/>
                                  </p:stCondLst>
                                  <p:childTnLst>
                                    <p:animEffect transition="out" filter="fade">
                                      <p:cBhvr>
                                        <p:cTn id="1141" dur="5000"/>
                                        <p:tgtEl>
                                          <p:spTgt spid="74"/>
                                        </p:tgtEl>
                                      </p:cBhvr>
                                    </p:animEffect>
                                    <p:anim calcmode="lin" valueType="num">
                                      <p:cBhvr>
                                        <p:cTn id="1142" dur="5000"/>
                                        <p:tgtEl>
                                          <p:spTgt spid="7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43" dur="5000"/>
                                        <p:tgtEl>
                                          <p:spTgt spid="74"/>
                                        </p:tgtEl>
                                        <p:attrNameLst>
                                          <p:attrName>ppt_h</p:attrName>
                                        </p:attrNameLst>
                                      </p:cBhvr>
                                      <p:tavLst>
                                        <p:tav tm="0">
                                          <p:val>
                                            <p:strVal val="ppt_h"/>
                                          </p:val>
                                        </p:tav>
                                        <p:tav tm="100000">
                                          <p:val>
                                            <p:strVal val="ppt_h"/>
                                          </p:val>
                                        </p:tav>
                                      </p:tavLst>
                                    </p:anim>
                                    <p:set>
                                      <p:cBhvr>
                                        <p:cTn id="1144" dur="1" fill="hold">
                                          <p:stCondLst>
                                            <p:cond delay="4999"/>
                                          </p:stCondLst>
                                        </p:cTn>
                                        <p:tgtEl>
                                          <p:spTgt spid="74"/>
                                        </p:tgtEl>
                                        <p:attrNameLst>
                                          <p:attrName>style.visibility</p:attrName>
                                        </p:attrNameLst>
                                      </p:cBhvr>
                                      <p:to>
                                        <p:strVal val="hidden"/>
                                      </p:to>
                                    </p:set>
                                  </p:childTnLst>
                                </p:cTn>
                              </p:par>
                              <p:par>
                                <p:cTn id="1145" presetID="45" presetClass="exit" presetSubtype="0" fill="hold" grpId="5" nodeType="withEffect">
                                  <p:stCondLst>
                                    <p:cond delay="0"/>
                                  </p:stCondLst>
                                  <p:childTnLst>
                                    <p:animEffect transition="out" filter="fade">
                                      <p:cBhvr>
                                        <p:cTn id="1146" dur="5000"/>
                                        <p:tgtEl>
                                          <p:spTgt spid="79"/>
                                        </p:tgtEl>
                                      </p:cBhvr>
                                    </p:animEffect>
                                    <p:anim calcmode="lin" valueType="num">
                                      <p:cBhvr>
                                        <p:cTn id="1147" dur="5000"/>
                                        <p:tgtEl>
                                          <p:spTgt spid="7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48" dur="5000"/>
                                        <p:tgtEl>
                                          <p:spTgt spid="79"/>
                                        </p:tgtEl>
                                        <p:attrNameLst>
                                          <p:attrName>ppt_h</p:attrName>
                                        </p:attrNameLst>
                                      </p:cBhvr>
                                      <p:tavLst>
                                        <p:tav tm="0">
                                          <p:val>
                                            <p:strVal val="ppt_h"/>
                                          </p:val>
                                        </p:tav>
                                        <p:tav tm="100000">
                                          <p:val>
                                            <p:strVal val="ppt_h"/>
                                          </p:val>
                                        </p:tav>
                                      </p:tavLst>
                                    </p:anim>
                                    <p:set>
                                      <p:cBhvr>
                                        <p:cTn id="1149" dur="1" fill="hold">
                                          <p:stCondLst>
                                            <p:cond delay="4999"/>
                                          </p:stCondLst>
                                        </p:cTn>
                                        <p:tgtEl>
                                          <p:spTgt spid="79"/>
                                        </p:tgtEl>
                                        <p:attrNameLst>
                                          <p:attrName>style.visibility</p:attrName>
                                        </p:attrNameLst>
                                      </p:cBhvr>
                                      <p:to>
                                        <p:strVal val="hidden"/>
                                      </p:to>
                                    </p:set>
                                  </p:childTnLst>
                                </p:cTn>
                              </p:par>
                              <p:par>
                                <p:cTn id="1150" presetID="45" presetClass="exit" presetSubtype="0" fill="hold" grpId="5" nodeType="withEffect">
                                  <p:stCondLst>
                                    <p:cond delay="0"/>
                                  </p:stCondLst>
                                  <p:childTnLst>
                                    <p:animEffect transition="out" filter="fade">
                                      <p:cBhvr>
                                        <p:cTn id="1151" dur="5000"/>
                                        <p:tgtEl>
                                          <p:spTgt spid="78"/>
                                        </p:tgtEl>
                                      </p:cBhvr>
                                    </p:animEffect>
                                    <p:anim calcmode="lin" valueType="num">
                                      <p:cBhvr>
                                        <p:cTn id="1152" dur="5000"/>
                                        <p:tgtEl>
                                          <p:spTgt spid="7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53" dur="5000"/>
                                        <p:tgtEl>
                                          <p:spTgt spid="78"/>
                                        </p:tgtEl>
                                        <p:attrNameLst>
                                          <p:attrName>ppt_h</p:attrName>
                                        </p:attrNameLst>
                                      </p:cBhvr>
                                      <p:tavLst>
                                        <p:tav tm="0">
                                          <p:val>
                                            <p:strVal val="ppt_h"/>
                                          </p:val>
                                        </p:tav>
                                        <p:tav tm="100000">
                                          <p:val>
                                            <p:strVal val="ppt_h"/>
                                          </p:val>
                                        </p:tav>
                                      </p:tavLst>
                                    </p:anim>
                                    <p:set>
                                      <p:cBhvr>
                                        <p:cTn id="1154" dur="1" fill="hold">
                                          <p:stCondLst>
                                            <p:cond delay="4999"/>
                                          </p:stCondLst>
                                        </p:cTn>
                                        <p:tgtEl>
                                          <p:spTgt spid="78"/>
                                        </p:tgtEl>
                                        <p:attrNameLst>
                                          <p:attrName>style.visibility</p:attrName>
                                        </p:attrNameLst>
                                      </p:cBhvr>
                                      <p:to>
                                        <p:strVal val="hidden"/>
                                      </p:to>
                                    </p:set>
                                  </p:childTnLst>
                                </p:cTn>
                              </p:par>
                              <p:par>
                                <p:cTn id="1155" presetID="45" presetClass="exit" presetSubtype="0" fill="hold" grpId="5" nodeType="withEffect">
                                  <p:stCondLst>
                                    <p:cond delay="0"/>
                                  </p:stCondLst>
                                  <p:childTnLst>
                                    <p:animEffect transition="out" filter="fade">
                                      <p:cBhvr>
                                        <p:cTn id="1156" dur="5000"/>
                                        <p:tgtEl>
                                          <p:spTgt spid="80"/>
                                        </p:tgtEl>
                                      </p:cBhvr>
                                    </p:animEffect>
                                    <p:anim calcmode="lin" valueType="num">
                                      <p:cBhvr>
                                        <p:cTn id="1157" dur="5000"/>
                                        <p:tgtEl>
                                          <p:spTgt spid="8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58" dur="5000"/>
                                        <p:tgtEl>
                                          <p:spTgt spid="80"/>
                                        </p:tgtEl>
                                        <p:attrNameLst>
                                          <p:attrName>ppt_h</p:attrName>
                                        </p:attrNameLst>
                                      </p:cBhvr>
                                      <p:tavLst>
                                        <p:tav tm="0">
                                          <p:val>
                                            <p:strVal val="ppt_h"/>
                                          </p:val>
                                        </p:tav>
                                        <p:tav tm="100000">
                                          <p:val>
                                            <p:strVal val="ppt_h"/>
                                          </p:val>
                                        </p:tav>
                                      </p:tavLst>
                                    </p:anim>
                                    <p:set>
                                      <p:cBhvr>
                                        <p:cTn id="1159" dur="1" fill="hold">
                                          <p:stCondLst>
                                            <p:cond delay="4999"/>
                                          </p:stCondLst>
                                        </p:cTn>
                                        <p:tgtEl>
                                          <p:spTgt spid="80"/>
                                        </p:tgtEl>
                                        <p:attrNameLst>
                                          <p:attrName>style.visibility</p:attrName>
                                        </p:attrNameLst>
                                      </p:cBhvr>
                                      <p:to>
                                        <p:strVal val="hidden"/>
                                      </p:to>
                                    </p:set>
                                  </p:childTnLst>
                                </p:cTn>
                              </p:par>
                              <p:par>
                                <p:cTn id="1160" presetID="45" presetClass="exit" presetSubtype="0" fill="hold" grpId="5" nodeType="withEffect">
                                  <p:stCondLst>
                                    <p:cond delay="0"/>
                                  </p:stCondLst>
                                  <p:childTnLst>
                                    <p:animEffect transition="out" filter="fade">
                                      <p:cBhvr>
                                        <p:cTn id="1161" dur="5000"/>
                                        <p:tgtEl>
                                          <p:spTgt spid="67"/>
                                        </p:tgtEl>
                                      </p:cBhvr>
                                    </p:animEffect>
                                    <p:anim calcmode="lin" valueType="num">
                                      <p:cBhvr>
                                        <p:cTn id="1162" dur="5000"/>
                                        <p:tgtEl>
                                          <p:spTgt spid="6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63" dur="5000"/>
                                        <p:tgtEl>
                                          <p:spTgt spid="67"/>
                                        </p:tgtEl>
                                        <p:attrNameLst>
                                          <p:attrName>ppt_h</p:attrName>
                                        </p:attrNameLst>
                                      </p:cBhvr>
                                      <p:tavLst>
                                        <p:tav tm="0">
                                          <p:val>
                                            <p:strVal val="ppt_h"/>
                                          </p:val>
                                        </p:tav>
                                        <p:tav tm="100000">
                                          <p:val>
                                            <p:strVal val="ppt_h"/>
                                          </p:val>
                                        </p:tav>
                                      </p:tavLst>
                                    </p:anim>
                                    <p:set>
                                      <p:cBhvr>
                                        <p:cTn id="1164" dur="1" fill="hold">
                                          <p:stCondLst>
                                            <p:cond delay="4999"/>
                                          </p:stCondLst>
                                        </p:cTn>
                                        <p:tgtEl>
                                          <p:spTgt spid="67"/>
                                        </p:tgtEl>
                                        <p:attrNameLst>
                                          <p:attrName>style.visibility</p:attrName>
                                        </p:attrNameLst>
                                      </p:cBhvr>
                                      <p:to>
                                        <p:strVal val="hidden"/>
                                      </p:to>
                                    </p:set>
                                  </p:childTnLst>
                                </p:cTn>
                              </p:par>
                              <p:par>
                                <p:cTn id="1165" presetID="45" presetClass="exit" presetSubtype="0" fill="hold" grpId="5" nodeType="withEffect">
                                  <p:stCondLst>
                                    <p:cond delay="0"/>
                                  </p:stCondLst>
                                  <p:childTnLst>
                                    <p:animEffect transition="out" filter="fade">
                                      <p:cBhvr>
                                        <p:cTn id="1166" dur="5000"/>
                                        <p:tgtEl>
                                          <p:spTgt spid="66"/>
                                        </p:tgtEl>
                                      </p:cBhvr>
                                    </p:animEffect>
                                    <p:anim calcmode="lin" valueType="num">
                                      <p:cBhvr>
                                        <p:cTn id="1167" dur="5000"/>
                                        <p:tgtEl>
                                          <p:spTgt spid="6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68" dur="5000"/>
                                        <p:tgtEl>
                                          <p:spTgt spid="66"/>
                                        </p:tgtEl>
                                        <p:attrNameLst>
                                          <p:attrName>ppt_h</p:attrName>
                                        </p:attrNameLst>
                                      </p:cBhvr>
                                      <p:tavLst>
                                        <p:tav tm="0">
                                          <p:val>
                                            <p:strVal val="ppt_h"/>
                                          </p:val>
                                        </p:tav>
                                        <p:tav tm="100000">
                                          <p:val>
                                            <p:strVal val="ppt_h"/>
                                          </p:val>
                                        </p:tav>
                                      </p:tavLst>
                                    </p:anim>
                                    <p:set>
                                      <p:cBhvr>
                                        <p:cTn id="1169" dur="1" fill="hold">
                                          <p:stCondLst>
                                            <p:cond delay="4999"/>
                                          </p:stCondLst>
                                        </p:cTn>
                                        <p:tgtEl>
                                          <p:spTgt spid="66"/>
                                        </p:tgtEl>
                                        <p:attrNameLst>
                                          <p:attrName>style.visibility</p:attrName>
                                        </p:attrNameLst>
                                      </p:cBhvr>
                                      <p:to>
                                        <p:strVal val="hidden"/>
                                      </p:to>
                                    </p:set>
                                  </p:childTnLst>
                                </p:cTn>
                              </p:par>
                              <p:par>
                                <p:cTn id="1170" presetID="45" presetClass="exit" presetSubtype="0" fill="hold" grpId="5" nodeType="withEffect">
                                  <p:stCondLst>
                                    <p:cond delay="0"/>
                                  </p:stCondLst>
                                  <p:childTnLst>
                                    <p:animEffect transition="out" filter="fade">
                                      <p:cBhvr>
                                        <p:cTn id="1171" dur="5000"/>
                                        <p:tgtEl>
                                          <p:spTgt spid="68"/>
                                        </p:tgtEl>
                                      </p:cBhvr>
                                    </p:animEffect>
                                    <p:anim calcmode="lin" valueType="num">
                                      <p:cBhvr>
                                        <p:cTn id="1172" dur="5000"/>
                                        <p:tgtEl>
                                          <p:spTgt spid="6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73" dur="5000"/>
                                        <p:tgtEl>
                                          <p:spTgt spid="68"/>
                                        </p:tgtEl>
                                        <p:attrNameLst>
                                          <p:attrName>ppt_h</p:attrName>
                                        </p:attrNameLst>
                                      </p:cBhvr>
                                      <p:tavLst>
                                        <p:tav tm="0">
                                          <p:val>
                                            <p:strVal val="ppt_h"/>
                                          </p:val>
                                        </p:tav>
                                        <p:tav tm="100000">
                                          <p:val>
                                            <p:strVal val="ppt_h"/>
                                          </p:val>
                                        </p:tav>
                                      </p:tavLst>
                                    </p:anim>
                                    <p:set>
                                      <p:cBhvr>
                                        <p:cTn id="1174" dur="1" fill="hold">
                                          <p:stCondLst>
                                            <p:cond delay="4999"/>
                                          </p:stCondLst>
                                        </p:cTn>
                                        <p:tgtEl>
                                          <p:spTgt spid="68"/>
                                        </p:tgtEl>
                                        <p:attrNameLst>
                                          <p:attrName>style.visibility</p:attrName>
                                        </p:attrNameLst>
                                      </p:cBhvr>
                                      <p:to>
                                        <p:strVal val="hidden"/>
                                      </p:to>
                                    </p:set>
                                  </p:childTnLst>
                                </p:cTn>
                              </p:par>
                              <p:par>
                                <p:cTn id="1175" presetID="45" presetClass="exit" presetSubtype="0" fill="hold" grpId="5" nodeType="withEffect">
                                  <p:stCondLst>
                                    <p:cond delay="0"/>
                                  </p:stCondLst>
                                  <p:childTnLst>
                                    <p:animEffect transition="out" filter="fade">
                                      <p:cBhvr>
                                        <p:cTn id="1176" dur="5000"/>
                                        <p:tgtEl>
                                          <p:spTgt spid="8"/>
                                        </p:tgtEl>
                                      </p:cBhvr>
                                    </p:animEffect>
                                    <p:anim calcmode="lin" valueType="num">
                                      <p:cBhvr>
                                        <p:cTn id="1177"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78" dur="5000"/>
                                        <p:tgtEl>
                                          <p:spTgt spid="8"/>
                                        </p:tgtEl>
                                        <p:attrNameLst>
                                          <p:attrName>ppt_h</p:attrName>
                                        </p:attrNameLst>
                                      </p:cBhvr>
                                      <p:tavLst>
                                        <p:tav tm="0">
                                          <p:val>
                                            <p:strVal val="ppt_h"/>
                                          </p:val>
                                        </p:tav>
                                        <p:tav tm="100000">
                                          <p:val>
                                            <p:strVal val="ppt_h"/>
                                          </p:val>
                                        </p:tav>
                                      </p:tavLst>
                                    </p:anim>
                                    <p:set>
                                      <p:cBhvr>
                                        <p:cTn id="1179" dur="1" fill="hold">
                                          <p:stCondLst>
                                            <p:cond delay="4999"/>
                                          </p:stCondLst>
                                        </p:cTn>
                                        <p:tgtEl>
                                          <p:spTgt spid="8"/>
                                        </p:tgtEl>
                                        <p:attrNameLst>
                                          <p:attrName>style.visibility</p:attrName>
                                        </p:attrNameLst>
                                      </p:cBhvr>
                                      <p:to>
                                        <p:strVal val="hidden"/>
                                      </p:to>
                                    </p:set>
                                  </p:childTnLst>
                                </p:cTn>
                              </p:par>
                              <p:par>
                                <p:cTn id="1180" presetID="45" presetClass="exit" presetSubtype="0" fill="hold" grpId="5" nodeType="withEffect">
                                  <p:stCondLst>
                                    <p:cond delay="0"/>
                                  </p:stCondLst>
                                  <p:childTnLst>
                                    <p:animEffect transition="out" filter="fade">
                                      <p:cBhvr>
                                        <p:cTn id="1181" dur="5000"/>
                                        <p:tgtEl>
                                          <p:spTgt spid="6"/>
                                        </p:tgtEl>
                                      </p:cBhvr>
                                    </p:animEffect>
                                    <p:anim calcmode="lin" valueType="num">
                                      <p:cBhvr>
                                        <p:cTn id="1182"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83" dur="5000"/>
                                        <p:tgtEl>
                                          <p:spTgt spid="6"/>
                                        </p:tgtEl>
                                        <p:attrNameLst>
                                          <p:attrName>ppt_h</p:attrName>
                                        </p:attrNameLst>
                                      </p:cBhvr>
                                      <p:tavLst>
                                        <p:tav tm="0">
                                          <p:val>
                                            <p:strVal val="ppt_h"/>
                                          </p:val>
                                        </p:tav>
                                        <p:tav tm="100000">
                                          <p:val>
                                            <p:strVal val="ppt_h"/>
                                          </p:val>
                                        </p:tav>
                                      </p:tavLst>
                                    </p:anim>
                                    <p:set>
                                      <p:cBhvr>
                                        <p:cTn id="1184" dur="1" fill="hold">
                                          <p:stCondLst>
                                            <p:cond delay="4999"/>
                                          </p:stCondLst>
                                        </p:cTn>
                                        <p:tgtEl>
                                          <p:spTgt spid="6"/>
                                        </p:tgtEl>
                                        <p:attrNameLst>
                                          <p:attrName>style.visibility</p:attrName>
                                        </p:attrNameLst>
                                      </p:cBhvr>
                                      <p:to>
                                        <p:strVal val="hidden"/>
                                      </p:to>
                                    </p:set>
                                  </p:childTnLst>
                                </p:cTn>
                              </p:par>
                              <p:par>
                                <p:cTn id="1185" presetID="45" presetClass="exit" presetSubtype="0" fill="hold" grpId="5" nodeType="withEffect">
                                  <p:stCondLst>
                                    <p:cond delay="0"/>
                                  </p:stCondLst>
                                  <p:childTnLst>
                                    <p:animEffect transition="out" filter="fade">
                                      <p:cBhvr>
                                        <p:cTn id="1186" dur="5000"/>
                                        <p:tgtEl>
                                          <p:spTgt spid="49"/>
                                        </p:tgtEl>
                                      </p:cBhvr>
                                    </p:animEffect>
                                    <p:anim calcmode="lin" valueType="num">
                                      <p:cBhvr>
                                        <p:cTn id="1187" dur="5000"/>
                                        <p:tgtEl>
                                          <p:spTgt spid="4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88" dur="5000"/>
                                        <p:tgtEl>
                                          <p:spTgt spid="49"/>
                                        </p:tgtEl>
                                        <p:attrNameLst>
                                          <p:attrName>ppt_h</p:attrName>
                                        </p:attrNameLst>
                                      </p:cBhvr>
                                      <p:tavLst>
                                        <p:tav tm="0">
                                          <p:val>
                                            <p:strVal val="ppt_h"/>
                                          </p:val>
                                        </p:tav>
                                        <p:tav tm="100000">
                                          <p:val>
                                            <p:strVal val="ppt_h"/>
                                          </p:val>
                                        </p:tav>
                                      </p:tavLst>
                                    </p:anim>
                                    <p:set>
                                      <p:cBhvr>
                                        <p:cTn id="1189" dur="1" fill="hold">
                                          <p:stCondLst>
                                            <p:cond delay="4999"/>
                                          </p:stCondLst>
                                        </p:cTn>
                                        <p:tgtEl>
                                          <p:spTgt spid="49"/>
                                        </p:tgtEl>
                                        <p:attrNameLst>
                                          <p:attrName>style.visibility</p:attrName>
                                        </p:attrNameLst>
                                      </p:cBhvr>
                                      <p:to>
                                        <p:strVal val="hidden"/>
                                      </p:to>
                                    </p:set>
                                  </p:childTnLst>
                                </p:cTn>
                              </p:par>
                              <p:par>
                                <p:cTn id="1190" presetID="45" presetClass="exit" presetSubtype="0" fill="hold" grpId="5" nodeType="withEffect">
                                  <p:stCondLst>
                                    <p:cond delay="0"/>
                                  </p:stCondLst>
                                  <p:childTnLst>
                                    <p:animEffect transition="out" filter="fade">
                                      <p:cBhvr>
                                        <p:cTn id="1191" dur="5000"/>
                                        <p:tgtEl>
                                          <p:spTgt spid="56"/>
                                        </p:tgtEl>
                                      </p:cBhvr>
                                    </p:animEffect>
                                    <p:anim calcmode="lin" valueType="num">
                                      <p:cBhvr>
                                        <p:cTn id="1192" dur="5000"/>
                                        <p:tgtEl>
                                          <p:spTgt spid="5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93" dur="5000"/>
                                        <p:tgtEl>
                                          <p:spTgt spid="56"/>
                                        </p:tgtEl>
                                        <p:attrNameLst>
                                          <p:attrName>ppt_h</p:attrName>
                                        </p:attrNameLst>
                                      </p:cBhvr>
                                      <p:tavLst>
                                        <p:tav tm="0">
                                          <p:val>
                                            <p:strVal val="ppt_h"/>
                                          </p:val>
                                        </p:tav>
                                        <p:tav tm="100000">
                                          <p:val>
                                            <p:strVal val="ppt_h"/>
                                          </p:val>
                                        </p:tav>
                                      </p:tavLst>
                                    </p:anim>
                                    <p:set>
                                      <p:cBhvr>
                                        <p:cTn id="1194" dur="1" fill="hold">
                                          <p:stCondLst>
                                            <p:cond delay="4999"/>
                                          </p:stCondLst>
                                        </p:cTn>
                                        <p:tgtEl>
                                          <p:spTgt spid="56"/>
                                        </p:tgtEl>
                                        <p:attrNameLst>
                                          <p:attrName>style.visibility</p:attrName>
                                        </p:attrNameLst>
                                      </p:cBhvr>
                                      <p:to>
                                        <p:strVal val="hidden"/>
                                      </p:to>
                                    </p:set>
                                  </p:childTnLst>
                                </p:cTn>
                              </p:par>
                              <p:par>
                                <p:cTn id="1195" presetID="45" presetClass="exit" presetSubtype="0" fill="hold" grpId="5" nodeType="withEffect">
                                  <p:stCondLst>
                                    <p:cond delay="0"/>
                                  </p:stCondLst>
                                  <p:childTnLst>
                                    <p:animEffect transition="out" filter="fade">
                                      <p:cBhvr>
                                        <p:cTn id="1196" dur="5000"/>
                                        <p:tgtEl>
                                          <p:spTgt spid="35"/>
                                        </p:tgtEl>
                                      </p:cBhvr>
                                    </p:animEffect>
                                    <p:anim calcmode="lin" valueType="num">
                                      <p:cBhvr>
                                        <p:cTn id="1197" dur="5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98" dur="5000"/>
                                        <p:tgtEl>
                                          <p:spTgt spid="35"/>
                                        </p:tgtEl>
                                        <p:attrNameLst>
                                          <p:attrName>ppt_h</p:attrName>
                                        </p:attrNameLst>
                                      </p:cBhvr>
                                      <p:tavLst>
                                        <p:tav tm="0">
                                          <p:val>
                                            <p:strVal val="ppt_h"/>
                                          </p:val>
                                        </p:tav>
                                        <p:tav tm="100000">
                                          <p:val>
                                            <p:strVal val="ppt_h"/>
                                          </p:val>
                                        </p:tav>
                                      </p:tavLst>
                                    </p:anim>
                                    <p:set>
                                      <p:cBhvr>
                                        <p:cTn id="1199" dur="1" fill="hold">
                                          <p:stCondLst>
                                            <p:cond delay="4999"/>
                                          </p:stCondLst>
                                        </p:cTn>
                                        <p:tgtEl>
                                          <p:spTgt spid="35"/>
                                        </p:tgtEl>
                                        <p:attrNameLst>
                                          <p:attrName>style.visibility</p:attrName>
                                        </p:attrNameLst>
                                      </p:cBhvr>
                                      <p:to>
                                        <p:strVal val="hidden"/>
                                      </p:to>
                                    </p:set>
                                  </p:childTnLst>
                                </p:cTn>
                              </p:par>
                              <p:par>
                                <p:cTn id="1200" presetID="45" presetClass="exit" presetSubtype="0" fill="hold" grpId="5" nodeType="withEffect">
                                  <p:stCondLst>
                                    <p:cond delay="0"/>
                                  </p:stCondLst>
                                  <p:childTnLst>
                                    <p:animEffect transition="out" filter="fade">
                                      <p:cBhvr>
                                        <p:cTn id="1201" dur="5000"/>
                                        <p:tgtEl>
                                          <p:spTgt spid="42"/>
                                        </p:tgtEl>
                                      </p:cBhvr>
                                    </p:animEffect>
                                    <p:anim calcmode="lin" valueType="num">
                                      <p:cBhvr>
                                        <p:cTn id="1202" dur="5000"/>
                                        <p:tgtEl>
                                          <p:spTgt spid="4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03" dur="5000"/>
                                        <p:tgtEl>
                                          <p:spTgt spid="42"/>
                                        </p:tgtEl>
                                        <p:attrNameLst>
                                          <p:attrName>ppt_h</p:attrName>
                                        </p:attrNameLst>
                                      </p:cBhvr>
                                      <p:tavLst>
                                        <p:tav tm="0">
                                          <p:val>
                                            <p:strVal val="ppt_h"/>
                                          </p:val>
                                        </p:tav>
                                        <p:tav tm="100000">
                                          <p:val>
                                            <p:strVal val="ppt_h"/>
                                          </p:val>
                                        </p:tav>
                                      </p:tavLst>
                                    </p:anim>
                                    <p:set>
                                      <p:cBhvr>
                                        <p:cTn id="1204" dur="1" fill="hold">
                                          <p:stCondLst>
                                            <p:cond delay="4999"/>
                                          </p:stCondLst>
                                        </p:cTn>
                                        <p:tgtEl>
                                          <p:spTgt spid="42"/>
                                        </p:tgtEl>
                                        <p:attrNameLst>
                                          <p:attrName>style.visibility</p:attrName>
                                        </p:attrNameLst>
                                      </p:cBhvr>
                                      <p:to>
                                        <p:strVal val="hidden"/>
                                      </p:to>
                                    </p:set>
                                  </p:childTnLst>
                                </p:cTn>
                              </p:par>
                              <p:par>
                                <p:cTn id="1205" presetID="45" presetClass="exit" presetSubtype="0" fill="hold" grpId="5" nodeType="withEffect">
                                  <p:stCondLst>
                                    <p:cond delay="0"/>
                                  </p:stCondLst>
                                  <p:childTnLst>
                                    <p:animEffect transition="out" filter="fade">
                                      <p:cBhvr>
                                        <p:cTn id="1206" dur="5000"/>
                                        <p:tgtEl>
                                          <p:spTgt spid="3"/>
                                        </p:tgtEl>
                                      </p:cBhvr>
                                    </p:animEffect>
                                    <p:anim calcmode="lin" valueType="num">
                                      <p:cBhvr>
                                        <p:cTn id="1207" dur="5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08" dur="5000"/>
                                        <p:tgtEl>
                                          <p:spTgt spid="3"/>
                                        </p:tgtEl>
                                        <p:attrNameLst>
                                          <p:attrName>ppt_h</p:attrName>
                                        </p:attrNameLst>
                                      </p:cBhvr>
                                      <p:tavLst>
                                        <p:tav tm="0">
                                          <p:val>
                                            <p:strVal val="ppt_h"/>
                                          </p:val>
                                        </p:tav>
                                        <p:tav tm="100000">
                                          <p:val>
                                            <p:strVal val="ppt_h"/>
                                          </p:val>
                                        </p:tav>
                                      </p:tavLst>
                                    </p:anim>
                                    <p:set>
                                      <p:cBhvr>
                                        <p:cTn id="1209" dur="1" fill="hold">
                                          <p:stCondLst>
                                            <p:cond delay="4999"/>
                                          </p:stCondLst>
                                        </p:cTn>
                                        <p:tgtEl>
                                          <p:spTgt spid="3"/>
                                        </p:tgtEl>
                                        <p:attrNameLst>
                                          <p:attrName>style.visibility</p:attrName>
                                        </p:attrNameLst>
                                      </p:cBhvr>
                                      <p:to>
                                        <p:strVal val="hidden"/>
                                      </p:to>
                                    </p:set>
                                  </p:childTnLst>
                                </p:cTn>
                              </p:par>
                              <p:par>
                                <p:cTn id="1210" presetID="45" presetClass="exit" presetSubtype="0" fill="hold" grpId="5" nodeType="withEffect">
                                  <p:stCondLst>
                                    <p:cond delay="0"/>
                                  </p:stCondLst>
                                  <p:childTnLst>
                                    <p:animEffect transition="out" filter="fade">
                                      <p:cBhvr>
                                        <p:cTn id="1211" dur="5000"/>
                                        <p:tgtEl>
                                          <p:spTgt spid="50"/>
                                        </p:tgtEl>
                                      </p:cBhvr>
                                    </p:animEffect>
                                    <p:anim calcmode="lin" valueType="num">
                                      <p:cBhvr>
                                        <p:cTn id="1212" dur="5000"/>
                                        <p:tgtEl>
                                          <p:spTgt spid="5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13" dur="5000"/>
                                        <p:tgtEl>
                                          <p:spTgt spid="50"/>
                                        </p:tgtEl>
                                        <p:attrNameLst>
                                          <p:attrName>ppt_h</p:attrName>
                                        </p:attrNameLst>
                                      </p:cBhvr>
                                      <p:tavLst>
                                        <p:tav tm="0">
                                          <p:val>
                                            <p:strVal val="ppt_h"/>
                                          </p:val>
                                        </p:tav>
                                        <p:tav tm="100000">
                                          <p:val>
                                            <p:strVal val="ppt_h"/>
                                          </p:val>
                                        </p:tav>
                                      </p:tavLst>
                                    </p:anim>
                                    <p:set>
                                      <p:cBhvr>
                                        <p:cTn id="1214" dur="1" fill="hold">
                                          <p:stCondLst>
                                            <p:cond delay="4999"/>
                                          </p:stCondLst>
                                        </p:cTn>
                                        <p:tgtEl>
                                          <p:spTgt spid="50"/>
                                        </p:tgtEl>
                                        <p:attrNameLst>
                                          <p:attrName>style.visibility</p:attrName>
                                        </p:attrNameLst>
                                      </p:cBhvr>
                                      <p:to>
                                        <p:strVal val="hidden"/>
                                      </p:to>
                                    </p:set>
                                  </p:childTnLst>
                                </p:cTn>
                              </p:par>
                              <p:par>
                                <p:cTn id="1215" presetID="45" presetClass="exit" presetSubtype="0" fill="hold" grpId="5" nodeType="withEffect">
                                  <p:stCondLst>
                                    <p:cond delay="0"/>
                                  </p:stCondLst>
                                  <p:childTnLst>
                                    <p:animEffect transition="out" filter="fade">
                                      <p:cBhvr>
                                        <p:cTn id="1216" dur="5000"/>
                                        <p:tgtEl>
                                          <p:spTgt spid="51"/>
                                        </p:tgtEl>
                                      </p:cBhvr>
                                    </p:animEffect>
                                    <p:anim calcmode="lin" valueType="num">
                                      <p:cBhvr>
                                        <p:cTn id="1217" dur="5000"/>
                                        <p:tgtEl>
                                          <p:spTgt spid="5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18" dur="5000"/>
                                        <p:tgtEl>
                                          <p:spTgt spid="51"/>
                                        </p:tgtEl>
                                        <p:attrNameLst>
                                          <p:attrName>ppt_h</p:attrName>
                                        </p:attrNameLst>
                                      </p:cBhvr>
                                      <p:tavLst>
                                        <p:tav tm="0">
                                          <p:val>
                                            <p:strVal val="ppt_h"/>
                                          </p:val>
                                        </p:tav>
                                        <p:tav tm="100000">
                                          <p:val>
                                            <p:strVal val="ppt_h"/>
                                          </p:val>
                                        </p:tav>
                                      </p:tavLst>
                                    </p:anim>
                                    <p:set>
                                      <p:cBhvr>
                                        <p:cTn id="1219" dur="1" fill="hold">
                                          <p:stCondLst>
                                            <p:cond delay="4999"/>
                                          </p:stCondLst>
                                        </p:cTn>
                                        <p:tgtEl>
                                          <p:spTgt spid="51"/>
                                        </p:tgtEl>
                                        <p:attrNameLst>
                                          <p:attrName>style.visibility</p:attrName>
                                        </p:attrNameLst>
                                      </p:cBhvr>
                                      <p:to>
                                        <p:strVal val="hidden"/>
                                      </p:to>
                                    </p:set>
                                  </p:childTnLst>
                                </p:cTn>
                              </p:par>
                              <p:par>
                                <p:cTn id="1220" presetID="45" presetClass="exit" presetSubtype="0" fill="hold" grpId="5" nodeType="withEffect">
                                  <p:stCondLst>
                                    <p:cond delay="0"/>
                                  </p:stCondLst>
                                  <p:childTnLst>
                                    <p:animEffect transition="out" filter="fade">
                                      <p:cBhvr>
                                        <p:cTn id="1221" dur="5000"/>
                                        <p:tgtEl>
                                          <p:spTgt spid="57"/>
                                        </p:tgtEl>
                                      </p:cBhvr>
                                    </p:animEffect>
                                    <p:anim calcmode="lin" valueType="num">
                                      <p:cBhvr>
                                        <p:cTn id="1222" dur="5000"/>
                                        <p:tgtEl>
                                          <p:spTgt spid="5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23" dur="5000"/>
                                        <p:tgtEl>
                                          <p:spTgt spid="57"/>
                                        </p:tgtEl>
                                        <p:attrNameLst>
                                          <p:attrName>ppt_h</p:attrName>
                                        </p:attrNameLst>
                                      </p:cBhvr>
                                      <p:tavLst>
                                        <p:tav tm="0">
                                          <p:val>
                                            <p:strVal val="ppt_h"/>
                                          </p:val>
                                        </p:tav>
                                        <p:tav tm="100000">
                                          <p:val>
                                            <p:strVal val="ppt_h"/>
                                          </p:val>
                                        </p:tav>
                                      </p:tavLst>
                                    </p:anim>
                                    <p:set>
                                      <p:cBhvr>
                                        <p:cTn id="1224" dur="1" fill="hold">
                                          <p:stCondLst>
                                            <p:cond delay="4999"/>
                                          </p:stCondLst>
                                        </p:cTn>
                                        <p:tgtEl>
                                          <p:spTgt spid="57"/>
                                        </p:tgtEl>
                                        <p:attrNameLst>
                                          <p:attrName>style.visibility</p:attrName>
                                        </p:attrNameLst>
                                      </p:cBhvr>
                                      <p:to>
                                        <p:strVal val="hidden"/>
                                      </p:to>
                                    </p:set>
                                  </p:childTnLst>
                                </p:cTn>
                              </p:par>
                              <p:par>
                                <p:cTn id="1225" presetID="45" presetClass="exit" presetSubtype="0" fill="hold" grpId="5" nodeType="withEffect">
                                  <p:stCondLst>
                                    <p:cond delay="0"/>
                                  </p:stCondLst>
                                  <p:childTnLst>
                                    <p:animEffect transition="out" filter="fade">
                                      <p:cBhvr>
                                        <p:cTn id="1226" dur="5000"/>
                                        <p:tgtEl>
                                          <p:spTgt spid="58"/>
                                        </p:tgtEl>
                                      </p:cBhvr>
                                    </p:animEffect>
                                    <p:anim calcmode="lin" valueType="num">
                                      <p:cBhvr>
                                        <p:cTn id="1227" dur="5000"/>
                                        <p:tgtEl>
                                          <p:spTgt spid="5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28" dur="5000"/>
                                        <p:tgtEl>
                                          <p:spTgt spid="58"/>
                                        </p:tgtEl>
                                        <p:attrNameLst>
                                          <p:attrName>ppt_h</p:attrName>
                                        </p:attrNameLst>
                                      </p:cBhvr>
                                      <p:tavLst>
                                        <p:tav tm="0">
                                          <p:val>
                                            <p:strVal val="ppt_h"/>
                                          </p:val>
                                        </p:tav>
                                        <p:tav tm="100000">
                                          <p:val>
                                            <p:strVal val="ppt_h"/>
                                          </p:val>
                                        </p:tav>
                                      </p:tavLst>
                                    </p:anim>
                                    <p:set>
                                      <p:cBhvr>
                                        <p:cTn id="1229" dur="1" fill="hold">
                                          <p:stCondLst>
                                            <p:cond delay="4999"/>
                                          </p:stCondLst>
                                        </p:cTn>
                                        <p:tgtEl>
                                          <p:spTgt spid="58"/>
                                        </p:tgtEl>
                                        <p:attrNameLst>
                                          <p:attrName>style.visibility</p:attrName>
                                        </p:attrNameLst>
                                      </p:cBhvr>
                                      <p:to>
                                        <p:strVal val="hidden"/>
                                      </p:to>
                                    </p:set>
                                  </p:childTnLst>
                                </p:cTn>
                              </p:par>
                              <p:par>
                                <p:cTn id="1230" presetID="45" presetClass="exit" presetSubtype="0" fill="hold" grpId="5" nodeType="withEffect">
                                  <p:stCondLst>
                                    <p:cond delay="0"/>
                                  </p:stCondLst>
                                  <p:childTnLst>
                                    <p:animEffect transition="out" filter="fade">
                                      <p:cBhvr>
                                        <p:cTn id="1231" dur="5000"/>
                                        <p:tgtEl>
                                          <p:spTgt spid="36"/>
                                        </p:tgtEl>
                                      </p:cBhvr>
                                    </p:animEffect>
                                    <p:anim calcmode="lin" valueType="num">
                                      <p:cBhvr>
                                        <p:cTn id="1232" dur="5000"/>
                                        <p:tgtEl>
                                          <p:spTgt spid="3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33" dur="5000"/>
                                        <p:tgtEl>
                                          <p:spTgt spid="36"/>
                                        </p:tgtEl>
                                        <p:attrNameLst>
                                          <p:attrName>ppt_h</p:attrName>
                                        </p:attrNameLst>
                                      </p:cBhvr>
                                      <p:tavLst>
                                        <p:tav tm="0">
                                          <p:val>
                                            <p:strVal val="ppt_h"/>
                                          </p:val>
                                        </p:tav>
                                        <p:tav tm="100000">
                                          <p:val>
                                            <p:strVal val="ppt_h"/>
                                          </p:val>
                                        </p:tav>
                                      </p:tavLst>
                                    </p:anim>
                                    <p:set>
                                      <p:cBhvr>
                                        <p:cTn id="1234" dur="1" fill="hold">
                                          <p:stCondLst>
                                            <p:cond delay="4999"/>
                                          </p:stCondLst>
                                        </p:cTn>
                                        <p:tgtEl>
                                          <p:spTgt spid="36"/>
                                        </p:tgtEl>
                                        <p:attrNameLst>
                                          <p:attrName>style.visibility</p:attrName>
                                        </p:attrNameLst>
                                      </p:cBhvr>
                                      <p:to>
                                        <p:strVal val="hidden"/>
                                      </p:to>
                                    </p:set>
                                  </p:childTnLst>
                                </p:cTn>
                              </p:par>
                              <p:par>
                                <p:cTn id="1235" presetID="45" presetClass="exit" presetSubtype="0" fill="hold" grpId="5" nodeType="withEffect">
                                  <p:stCondLst>
                                    <p:cond delay="0"/>
                                  </p:stCondLst>
                                  <p:childTnLst>
                                    <p:animEffect transition="out" filter="fade">
                                      <p:cBhvr>
                                        <p:cTn id="1236" dur="5000"/>
                                        <p:tgtEl>
                                          <p:spTgt spid="37"/>
                                        </p:tgtEl>
                                      </p:cBhvr>
                                    </p:animEffect>
                                    <p:anim calcmode="lin" valueType="num">
                                      <p:cBhvr>
                                        <p:cTn id="1237" dur="5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38" dur="5000"/>
                                        <p:tgtEl>
                                          <p:spTgt spid="37"/>
                                        </p:tgtEl>
                                        <p:attrNameLst>
                                          <p:attrName>ppt_h</p:attrName>
                                        </p:attrNameLst>
                                      </p:cBhvr>
                                      <p:tavLst>
                                        <p:tav tm="0">
                                          <p:val>
                                            <p:strVal val="ppt_h"/>
                                          </p:val>
                                        </p:tav>
                                        <p:tav tm="100000">
                                          <p:val>
                                            <p:strVal val="ppt_h"/>
                                          </p:val>
                                        </p:tav>
                                      </p:tavLst>
                                    </p:anim>
                                    <p:set>
                                      <p:cBhvr>
                                        <p:cTn id="1239" dur="1" fill="hold">
                                          <p:stCondLst>
                                            <p:cond delay="4999"/>
                                          </p:stCondLst>
                                        </p:cTn>
                                        <p:tgtEl>
                                          <p:spTgt spid="37"/>
                                        </p:tgtEl>
                                        <p:attrNameLst>
                                          <p:attrName>style.visibility</p:attrName>
                                        </p:attrNameLst>
                                      </p:cBhvr>
                                      <p:to>
                                        <p:strVal val="hidden"/>
                                      </p:to>
                                    </p:set>
                                  </p:childTnLst>
                                </p:cTn>
                              </p:par>
                              <p:par>
                                <p:cTn id="1240" presetID="45" presetClass="exit" presetSubtype="0" fill="hold" grpId="5" nodeType="withEffect">
                                  <p:stCondLst>
                                    <p:cond delay="0"/>
                                  </p:stCondLst>
                                  <p:childTnLst>
                                    <p:animEffect transition="out" filter="fade">
                                      <p:cBhvr>
                                        <p:cTn id="1241" dur="5000"/>
                                        <p:tgtEl>
                                          <p:spTgt spid="43"/>
                                        </p:tgtEl>
                                      </p:cBhvr>
                                    </p:animEffect>
                                    <p:anim calcmode="lin" valueType="num">
                                      <p:cBhvr>
                                        <p:cTn id="1242" dur="5000"/>
                                        <p:tgtEl>
                                          <p:spTgt spid="4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43" dur="5000"/>
                                        <p:tgtEl>
                                          <p:spTgt spid="43"/>
                                        </p:tgtEl>
                                        <p:attrNameLst>
                                          <p:attrName>ppt_h</p:attrName>
                                        </p:attrNameLst>
                                      </p:cBhvr>
                                      <p:tavLst>
                                        <p:tav tm="0">
                                          <p:val>
                                            <p:strVal val="ppt_h"/>
                                          </p:val>
                                        </p:tav>
                                        <p:tav tm="100000">
                                          <p:val>
                                            <p:strVal val="ppt_h"/>
                                          </p:val>
                                        </p:tav>
                                      </p:tavLst>
                                    </p:anim>
                                    <p:set>
                                      <p:cBhvr>
                                        <p:cTn id="1244" dur="1" fill="hold">
                                          <p:stCondLst>
                                            <p:cond delay="4999"/>
                                          </p:stCondLst>
                                        </p:cTn>
                                        <p:tgtEl>
                                          <p:spTgt spid="43"/>
                                        </p:tgtEl>
                                        <p:attrNameLst>
                                          <p:attrName>style.visibility</p:attrName>
                                        </p:attrNameLst>
                                      </p:cBhvr>
                                      <p:to>
                                        <p:strVal val="hidden"/>
                                      </p:to>
                                    </p:set>
                                  </p:childTnLst>
                                </p:cTn>
                              </p:par>
                              <p:par>
                                <p:cTn id="1245" presetID="45" presetClass="exit" presetSubtype="0" fill="hold" grpId="5" nodeType="withEffect">
                                  <p:stCondLst>
                                    <p:cond delay="0"/>
                                  </p:stCondLst>
                                  <p:childTnLst>
                                    <p:animEffect transition="out" filter="fade">
                                      <p:cBhvr>
                                        <p:cTn id="1246" dur="5000"/>
                                        <p:tgtEl>
                                          <p:spTgt spid="44"/>
                                        </p:tgtEl>
                                      </p:cBhvr>
                                    </p:animEffect>
                                    <p:anim calcmode="lin" valueType="num">
                                      <p:cBhvr>
                                        <p:cTn id="1247" dur="5000"/>
                                        <p:tgtEl>
                                          <p:spTgt spid="4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48" dur="5000"/>
                                        <p:tgtEl>
                                          <p:spTgt spid="44"/>
                                        </p:tgtEl>
                                        <p:attrNameLst>
                                          <p:attrName>ppt_h</p:attrName>
                                        </p:attrNameLst>
                                      </p:cBhvr>
                                      <p:tavLst>
                                        <p:tav tm="0">
                                          <p:val>
                                            <p:strVal val="ppt_h"/>
                                          </p:val>
                                        </p:tav>
                                        <p:tav tm="100000">
                                          <p:val>
                                            <p:strVal val="ppt_h"/>
                                          </p:val>
                                        </p:tav>
                                      </p:tavLst>
                                    </p:anim>
                                    <p:set>
                                      <p:cBhvr>
                                        <p:cTn id="1249" dur="1" fill="hold">
                                          <p:stCondLst>
                                            <p:cond delay="4999"/>
                                          </p:stCondLst>
                                        </p:cTn>
                                        <p:tgtEl>
                                          <p:spTgt spid="44"/>
                                        </p:tgtEl>
                                        <p:attrNameLst>
                                          <p:attrName>style.visibility</p:attrName>
                                        </p:attrNameLst>
                                      </p:cBhvr>
                                      <p:to>
                                        <p:strVal val="hidden"/>
                                      </p:to>
                                    </p:set>
                                  </p:childTnLst>
                                </p:cTn>
                              </p:par>
                              <p:par>
                                <p:cTn id="1250" presetID="45" presetClass="exit" presetSubtype="0" fill="hold" grpId="5" nodeType="withEffect">
                                  <p:stCondLst>
                                    <p:cond delay="0"/>
                                  </p:stCondLst>
                                  <p:childTnLst>
                                    <p:animEffect transition="out" filter="fade">
                                      <p:cBhvr>
                                        <p:cTn id="1251" dur="5000"/>
                                        <p:tgtEl>
                                          <p:spTgt spid="4"/>
                                        </p:tgtEl>
                                      </p:cBhvr>
                                    </p:animEffect>
                                    <p:anim calcmode="lin" valueType="num">
                                      <p:cBhvr>
                                        <p:cTn id="1252" dur="5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53" dur="5000"/>
                                        <p:tgtEl>
                                          <p:spTgt spid="4"/>
                                        </p:tgtEl>
                                        <p:attrNameLst>
                                          <p:attrName>ppt_h</p:attrName>
                                        </p:attrNameLst>
                                      </p:cBhvr>
                                      <p:tavLst>
                                        <p:tav tm="0">
                                          <p:val>
                                            <p:strVal val="ppt_h"/>
                                          </p:val>
                                        </p:tav>
                                        <p:tav tm="100000">
                                          <p:val>
                                            <p:strVal val="ppt_h"/>
                                          </p:val>
                                        </p:tav>
                                      </p:tavLst>
                                    </p:anim>
                                    <p:set>
                                      <p:cBhvr>
                                        <p:cTn id="1254" dur="1" fill="hold">
                                          <p:stCondLst>
                                            <p:cond delay="4999"/>
                                          </p:stCondLst>
                                        </p:cTn>
                                        <p:tgtEl>
                                          <p:spTgt spid="4"/>
                                        </p:tgtEl>
                                        <p:attrNameLst>
                                          <p:attrName>style.visibility</p:attrName>
                                        </p:attrNameLst>
                                      </p:cBhvr>
                                      <p:to>
                                        <p:strVal val="hidden"/>
                                      </p:to>
                                    </p:set>
                                  </p:childTnLst>
                                </p:cTn>
                              </p:par>
                              <p:par>
                                <p:cTn id="1255" presetID="45" presetClass="exit" presetSubtype="0" fill="hold" grpId="5" nodeType="withEffect">
                                  <p:stCondLst>
                                    <p:cond delay="0"/>
                                  </p:stCondLst>
                                  <p:childTnLst>
                                    <p:animEffect transition="out" filter="fade">
                                      <p:cBhvr>
                                        <p:cTn id="1256" dur="5000"/>
                                        <p:tgtEl>
                                          <p:spTgt spid="5"/>
                                        </p:tgtEl>
                                      </p:cBhvr>
                                    </p:animEffect>
                                    <p:anim calcmode="lin" valueType="num">
                                      <p:cBhvr>
                                        <p:cTn id="1257"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58" dur="5000"/>
                                        <p:tgtEl>
                                          <p:spTgt spid="5"/>
                                        </p:tgtEl>
                                        <p:attrNameLst>
                                          <p:attrName>ppt_h</p:attrName>
                                        </p:attrNameLst>
                                      </p:cBhvr>
                                      <p:tavLst>
                                        <p:tav tm="0">
                                          <p:val>
                                            <p:strVal val="ppt_h"/>
                                          </p:val>
                                        </p:tav>
                                        <p:tav tm="100000">
                                          <p:val>
                                            <p:strVal val="ppt_h"/>
                                          </p:val>
                                        </p:tav>
                                      </p:tavLst>
                                    </p:anim>
                                    <p:set>
                                      <p:cBhvr>
                                        <p:cTn id="1259" dur="1" fill="hold">
                                          <p:stCondLst>
                                            <p:cond delay="4999"/>
                                          </p:stCondLst>
                                        </p:cTn>
                                        <p:tgtEl>
                                          <p:spTgt spid="5"/>
                                        </p:tgtEl>
                                        <p:attrNameLst>
                                          <p:attrName>style.visibility</p:attrName>
                                        </p:attrNameLst>
                                      </p:cBhvr>
                                      <p:to>
                                        <p:strVal val="hidden"/>
                                      </p:to>
                                    </p:set>
                                  </p:childTnLst>
                                </p:cTn>
                              </p:par>
                              <p:par>
                                <p:cTn id="1260" presetID="45" presetClass="exit" presetSubtype="0" fill="hold" grpId="5" nodeType="withEffect">
                                  <p:stCondLst>
                                    <p:cond delay="0"/>
                                  </p:stCondLst>
                                  <p:childTnLst>
                                    <p:animEffect transition="out" filter="fade">
                                      <p:cBhvr>
                                        <p:cTn id="1261" dur="5000"/>
                                        <p:tgtEl>
                                          <p:spTgt spid="53"/>
                                        </p:tgtEl>
                                      </p:cBhvr>
                                    </p:animEffect>
                                    <p:anim calcmode="lin" valueType="num">
                                      <p:cBhvr>
                                        <p:cTn id="1262" dur="5000"/>
                                        <p:tgtEl>
                                          <p:spTgt spid="5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63" dur="5000"/>
                                        <p:tgtEl>
                                          <p:spTgt spid="53"/>
                                        </p:tgtEl>
                                        <p:attrNameLst>
                                          <p:attrName>ppt_h</p:attrName>
                                        </p:attrNameLst>
                                      </p:cBhvr>
                                      <p:tavLst>
                                        <p:tav tm="0">
                                          <p:val>
                                            <p:strVal val="ppt_h"/>
                                          </p:val>
                                        </p:tav>
                                        <p:tav tm="100000">
                                          <p:val>
                                            <p:strVal val="ppt_h"/>
                                          </p:val>
                                        </p:tav>
                                      </p:tavLst>
                                    </p:anim>
                                    <p:set>
                                      <p:cBhvr>
                                        <p:cTn id="1264" dur="1" fill="hold">
                                          <p:stCondLst>
                                            <p:cond delay="4999"/>
                                          </p:stCondLst>
                                        </p:cTn>
                                        <p:tgtEl>
                                          <p:spTgt spid="53"/>
                                        </p:tgtEl>
                                        <p:attrNameLst>
                                          <p:attrName>style.visibility</p:attrName>
                                        </p:attrNameLst>
                                      </p:cBhvr>
                                      <p:to>
                                        <p:strVal val="hidden"/>
                                      </p:to>
                                    </p:set>
                                  </p:childTnLst>
                                </p:cTn>
                              </p:par>
                              <p:par>
                                <p:cTn id="1265" presetID="45" presetClass="exit" presetSubtype="0" fill="hold" grpId="5" nodeType="withEffect">
                                  <p:stCondLst>
                                    <p:cond delay="0"/>
                                  </p:stCondLst>
                                  <p:childTnLst>
                                    <p:animEffect transition="out" filter="fade">
                                      <p:cBhvr>
                                        <p:cTn id="1266" dur="5000"/>
                                        <p:tgtEl>
                                          <p:spTgt spid="52"/>
                                        </p:tgtEl>
                                      </p:cBhvr>
                                    </p:animEffect>
                                    <p:anim calcmode="lin" valueType="num">
                                      <p:cBhvr>
                                        <p:cTn id="1267" dur="5000"/>
                                        <p:tgtEl>
                                          <p:spTgt spid="5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68" dur="5000"/>
                                        <p:tgtEl>
                                          <p:spTgt spid="52"/>
                                        </p:tgtEl>
                                        <p:attrNameLst>
                                          <p:attrName>ppt_h</p:attrName>
                                        </p:attrNameLst>
                                      </p:cBhvr>
                                      <p:tavLst>
                                        <p:tav tm="0">
                                          <p:val>
                                            <p:strVal val="ppt_h"/>
                                          </p:val>
                                        </p:tav>
                                        <p:tav tm="100000">
                                          <p:val>
                                            <p:strVal val="ppt_h"/>
                                          </p:val>
                                        </p:tav>
                                      </p:tavLst>
                                    </p:anim>
                                    <p:set>
                                      <p:cBhvr>
                                        <p:cTn id="1269" dur="1" fill="hold">
                                          <p:stCondLst>
                                            <p:cond delay="4999"/>
                                          </p:stCondLst>
                                        </p:cTn>
                                        <p:tgtEl>
                                          <p:spTgt spid="52"/>
                                        </p:tgtEl>
                                        <p:attrNameLst>
                                          <p:attrName>style.visibility</p:attrName>
                                        </p:attrNameLst>
                                      </p:cBhvr>
                                      <p:to>
                                        <p:strVal val="hidden"/>
                                      </p:to>
                                    </p:set>
                                  </p:childTnLst>
                                </p:cTn>
                              </p:par>
                              <p:par>
                                <p:cTn id="1270" presetID="45" presetClass="exit" presetSubtype="0" fill="hold" grpId="5" nodeType="withEffect">
                                  <p:stCondLst>
                                    <p:cond delay="0"/>
                                  </p:stCondLst>
                                  <p:childTnLst>
                                    <p:animEffect transition="out" filter="fade">
                                      <p:cBhvr>
                                        <p:cTn id="1271" dur="5000"/>
                                        <p:tgtEl>
                                          <p:spTgt spid="54"/>
                                        </p:tgtEl>
                                      </p:cBhvr>
                                    </p:animEffect>
                                    <p:anim calcmode="lin" valueType="num">
                                      <p:cBhvr>
                                        <p:cTn id="1272" dur="5000"/>
                                        <p:tgtEl>
                                          <p:spTgt spid="5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73" dur="5000"/>
                                        <p:tgtEl>
                                          <p:spTgt spid="54"/>
                                        </p:tgtEl>
                                        <p:attrNameLst>
                                          <p:attrName>ppt_h</p:attrName>
                                        </p:attrNameLst>
                                      </p:cBhvr>
                                      <p:tavLst>
                                        <p:tav tm="0">
                                          <p:val>
                                            <p:strVal val="ppt_h"/>
                                          </p:val>
                                        </p:tav>
                                        <p:tav tm="100000">
                                          <p:val>
                                            <p:strVal val="ppt_h"/>
                                          </p:val>
                                        </p:tav>
                                      </p:tavLst>
                                    </p:anim>
                                    <p:set>
                                      <p:cBhvr>
                                        <p:cTn id="1274" dur="1" fill="hold">
                                          <p:stCondLst>
                                            <p:cond delay="4999"/>
                                          </p:stCondLst>
                                        </p:cTn>
                                        <p:tgtEl>
                                          <p:spTgt spid="54"/>
                                        </p:tgtEl>
                                        <p:attrNameLst>
                                          <p:attrName>style.visibility</p:attrName>
                                        </p:attrNameLst>
                                      </p:cBhvr>
                                      <p:to>
                                        <p:strVal val="hidden"/>
                                      </p:to>
                                    </p:set>
                                  </p:childTnLst>
                                </p:cTn>
                              </p:par>
                              <p:par>
                                <p:cTn id="1275" presetID="45" presetClass="exit" presetSubtype="0" fill="hold" grpId="5" nodeType="withEffect">
                                  <p:stCondLst>
                                    <p:cond delay="0"/>
                                  </p:stCondLst>
                                  <p:childTnLst>
                                    <p:animEffect transition="out" filter="fade">
                                      <p:cBhvr>
                                        <p:cTn id="1276" dur="5000"/>
                                        <p:tgtEl>
                                          <p:spTgt spid="60"/>
                                        </p:tgtEl>
                                      </p:cBhvr>
                                    </p:animEffect>
                                    <p:anim calcmode="lin" valueType="num">
                                      <p:cBhvr>
                                        <p:cTn id="1277" dur="5000"/>
                                        <p:tgtEl>
                                          <p:spTgt spid="6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78" dur="5000"/>
                                        <p:tgtEl>
                                          <p:spTgt spid="60"/>
                                        </p:tgtEl>
                                        <p:attrNameLst>
                                          <p:attrName>ppt_h</p:attrName>
                                        </p:attrNameLst>
                                      </p:cBhvr>
                                      <p:tavLst>
                                        <p:tav tm="0">
                                          <p:val>
                                            <p:strVal val="ppt_h"/>
                                          </p:val>
                                        </p:tav>
                                        <p:tav tm="100000">
                                          <p:val>
                                            <p:strVal val="ppt_h"/>
                                          </p:val>
                                        </p:tav>
                                      </p:tavLst>
                                    </p:anim>
                                    <p:set>
                                      <p:cBhvr>
                                        <p:cTn id="1279" dur="1" fill="hold">
                                          <p:stCondLst>
                                            <p:cond delay="4999"/>
                                          </p:stCondLst>
                                        </p:cTn>
                                        <p:tgtEl>
                                          <p:spTgt spid="60"/>
                                        </p:tgtEl>
                                        <p:attrNameLst>
                                          <p:attrName>style.visibility</p:attrName>
                                        </p:attrNameLst>
                                      </p:cBhvr>
                                      <p:to>
                                        <p:strVal val="hidden"/>
                                      </p:to>
                                    </p:set>
                                  </p:childTnLst>
                                </p:cTn>
                              </p:par>
                              <p:par>
                                <p:cTn id="1280" presetID="45" presetClass="exit" presetSubtype="0" fill="hold" grpId="5" nodeType="withEffect">
                                  <p:stCondLst>
                                    <p:cond delay="0"/>
                                  </p:stCondLst>
                                  <p:childTnLst>
                                    <p:animEffect transition="out" filter="fade">
                                      <p:cBhvr>
                                        <p:cTn id="1281" dur="5000"/>
                                        <p:tgtEl>
                                          <p:spTgt spid="59"/>
                                        </p:tgtEl>
                                      </p:cBhvr>
                                    </p:animEffect>
                                    <p:anim calcmode="lin" valueType="num">
                                      <p:cBhvr>
                                        <p:cTn id="1282" dur="5000"/>
                                        <p:tgtEl>
                                          <p:spTgt spid="5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83" dur="5000"/>
                                        <p:tgtEl>
                                          <p:spTgt spid="59"/>
                                        </p:tgtEl>
                                        <p:attrNameLst>
                                          <p:attrName>ppt_h</p:attrName>
                                        </p:attrNameLst>
                                      </p:cBhvr>
                                      <p:tavLst>
                                        <p:tav tm="0">
                                          <p:val>
                                            <p:strVal val="ppt_h"/>
                                          </p:val>
                                        </p:tav>
                                        <p:tav tm="100000">
                                          <p:val>
                                            <p:strVal val="ppt_h"/>
                                          </p:val>
                                        </p:tav>
                                      </p:tavLst>
                                    </p:anim>
                                    <p:set>
                                      <p:cBhvr>
                                        <p:cTn id="1284" dur="1" fill="hold">
                                          <p:stCondLst>
                                            <p:cond delay="4999"/>
                                          </p:stCondLst>
                                        </p:cTn>
                                        <p:tgtEl>
                                          <p:spTgt spid="59"/>
                                        </p:tgtEl>
                                        <p:attrNameLst>
                                          <p:attrName>style.visibility</p:attrName>
                                        </p:attrNameLst>
                                      </p:cBhvr>
                                      <p:to>
                                        <p:strVal val="hidden"/>
                                      </p:to>
                                    </p:set>
                                  </p:childTnLst>
                                </p:cTn>
                              </p:par>
                              <p:par>
                                <p:cTn id="1285" presetID="45" presetClass="exit" presetSubtype="0" fill="hold" grpId="5" nodeType="withEffect">
                                  <p:stCondLst>
                                    <p:cond delay="0"/>
                                  </p:stCondLst>
                                  <p:childTnLst>
                                    <p:animEffect transition="out" filter="fade">
                                      <p:cBhvr>
                                        <p:cTn id="1286" dur="5000"/>
                                        <p:tgtEl>
                                          <p:spTgt spid="61"/>
                                        </p:tgtEl>
                                      </p:cBhvr>
                                    </p:animEffect>
                                    <p:anim calcmode="lin" valueType="num">
                                      <p:cBhvr>
                                        <p:cTn id="1287" dur="5000"/>
                                        <p:tgtEl>
                                          <p:spTgt spid="6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88" dur="5000"/>
                                        <p:tgtEl>
                                          <p:spTgt spid="61"/>
                                        </p:tgtEl>
                                        <p:attrNameLst>
                                          <p:attrName>ppt_h</p:attrName>
                                        </p:attrNameLst>
                                      </p:cBhvr>
                                      <p:tavLst>
                                        <p:tav tm="0">
                                          <p:val>
                                            <p:strVal val="ppt_h"/>
                                          </p:val>
                                        </p:tav>
                                        <p:tav tm="100000">
                                          <p:val>
                                            <p:strVal val="ppt_h"/>
                                          </p:val>
                                        </p:tav>
                                      </p:tavLst>
                                    </p:anim>
                                    <p:set>
                                      <p:cBhvr>
                                        <p:cTn id="1289" dur="1" fill="hold">
                                          <p:stCondLst>
                                            <p:cond delay="4999"/>
                                          </p:stCondLst>
                                        </p:cTn>
                                        <p:tgtEl>
                                          <p:spTgt spid="61"/>
                                        </p:tgtEl>
                                        <p:attrNameLst>
                                          <p:attrName>style.visibility</p:attrName>
                                        </p:attrNameLst>
                                      </p:cBhvr>
                                      <p:to>
                                        <p:strVal val="hidden"/>
                                      </p:to>
                                    </p:set>
                                  </p:childTnLst>
                                </p:cTn>
                              </p:par>
                              <p:par>
                                <p:cTn id="1290" presetID="45" presetClass="exit" presetSubtype="0" fill="hold" grpId="5" nodeType="withEffect">
                                  <p:stCondLst>
                                    <p:cond delay="0"/>
                                  </p:stCondLst>
                                  <p:childTnLst>
                                    <p:animEffect transition="out" filter="fade">
                                      <p:cBhvr>
                                        <p:cTn id="1291" dur="5000"/>
                                        <p:tgtEl>
                                          <p:spTgt spid="39"/>
                                        </p:tgtEl>
                                      </p:cBhvr>
                                    </p:animEffect>
                                    <p:anim calcmode="lin" valueType="num">
                                      <p:cBhvr>
                                        <p:cTn id="1292" dur="5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93" dur="5000"/>
                                        <p:tgtEl>
                                          <p:spTgt spid="39"/>
                                        </p:tgtEl>
                                        <p:attrNameLst>
                                          <p:attrName>ppt_h</p:attrName>
                                        </p:attrNameLst>
                                      </p:cBhvr>
                                      <p:tavLst>
                                        <p:tav tm="0">
                                          <p:val>
                                            <p:strVal val="ppt_h"/>
                                          </p:val>
                                        </p:tav>
                                        <p:tav tm="100000">
                                          <p:val>
                                            <p:strVal val="ppt_h"/>
                                          </p:val>
                                        </p:tav>
                                      </p:tavLst>
                                    </p:anim>
                                    <p:set>
                                      <p:cBhvr>
                                        <p:cTn id="1294" dur="1" fill="hold">
                                          <p:stCondLst>
                                            <p:cond delay="4999"/>
                                          </p:stCondLst>
                                        </p:cTn>
                                        <p:tgtEl>
                                          <p:spTgt spid="39"/>
                                        </p:tgtEl>
                                        <p:attrNameLst>
                                          <p:attrName>style.visibility</p:attrName>
                                        </p:attrNameLst>
                                      </p:cBhvr>
                                      <p:to>
                                        <p:strVal val="hidden"/>
                                      </p:to>
                                    </p:set>
                                  </p:childTnLst>
                                </p:cTn>
                              </p:par>
                              <p:par>
                                <p:cTn id="1295" presetID="45" presetClass="exit" presetSubtype="0" fill="hold" grpId="5" nodeType="withEffect">
                                  <p:stCondLst>
                                    <p:cond delay="0"/>
                                  </p:stCondLst>
                                  <p:childTnLst>
                                    <p:animEffect transition="out" filter="fade">
                                      <p:cBhvr>
                                        <p:cTn id="1296" dur="5000"/>
                                        <p:tgtEl>
                                          <p:spTgt spid="38"/>
                                        </p:tgtEl>
                                      </p:cBhvr>
                                    </p:animEffect>
                                    <p:anim calcmode="lin" valueType="num">
                                      <p:cBhvr>
                                        <p:cTn id="1297" dur="5000"/>
                                        <p:tgtEl>
                                          <p:spTgt spid="3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98" dur="5000"/>
                                        <p:tgtEl>
                                          <p:spTgt spid="38"/>
                                        </p:tgtEl>
                                        <p:attrNameLst>
                                          <p:attrName>ppt_h</p:attrName>
                                        </p:attrNameLst>
                                      </p:cBhvr>
                                      <p:tavLst>
                                        <p:tav tm="0">
                                          <p:val>
                                            <p:strVal val="ppt_h"/>
                                          </p:val>
                                        </p:tav>
                                        <p:tav tm="100000">
                                          <p:val>
                                            <p:strVal val="ppt_h"/>
                                          </p:val>
                                        </p:tav>
                                      </p:tavLst>
                                    </p:anim>
                                    <p:set>
                                      <p:cBhvr>
                                        <p:cTn id="1299" dur="1" fill="hold">
                                          <p:stCondLst>
                                            <p:cond delay="4999"/>
                                          </p:stCondLst>
                                        </p:cTn>
                                        <p:tgtEl>
                                          <p:spTgt spid="38"/>
                                        </p:tgtEl>
                                        <p:attrNameLst>
                                          <p:attrName>style.visibility</p:attrName>
                                        </p:attrNameLst>
                                      </p:cBhvr>
                                      <p:to>
                                        <p:strVal val="hidden"/>
                                      </p:to>
                                    </p:set>
                                  </p:childTnLst>
                                </p:cTn>
                              </p:par>
                              <p:par>
                                <p:cTn id="1300" presetID="45" presetClass="exit" presetSubtype="0" fill="hold" grpId="5" nodeType="withEffect">
                                  <p:stCondLst>
                                    <p:cond delay="0"/>
                                  </p:stCondLst>
                                  <p:childTnLst>
                                    <p:animEffect transition="out" filter="fade">
                                      <p:cBhvr>
                                        <p:cTn id="1301" dur="5000"/>
                                        <p:tgtEl>
                                          <p:spTgt spid="40"/>
                                        </p:tgtEl>
                                      </p:cBhvr>
                                    </p:animEffect>
                                    <p:anim calcmode="lin" valueType="num">
                                      <p:cBhvr>
                                        <p:cTn id="1302" dur="5000"/>
                                        <p:tgtEl>
                                          <p:spTgt spid="4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303" dur="5000"/>
                                        <p:tgtEl>
                                          <p:spTgt spid="40"/>
                                        </p:tgtEl>
                                        <p:attrNameLst>
                                          <p:attrName>ppt_h</p:attrName>
                                        </p:attrNameLst>
                                      </p:cBhvr>
                                      <p:tavLst>
                                        <p:tav tm="0">
                                          <p:val>
                                            <p:strVal val="ppt_h"/>
                                          </p:val>
                                        </p:tav>
                                        <p:tav tm="100000">
                                          <p:val>
                                            <p:strVal val="ppt_h"/>
                                          </p:val>
                                        </p:tav>
                                      </p:tavLst>
                                    </p:anim>
                                    <p:set>
                                      <p:cBhvr>
                                        <p:cTn id="1304" dur="1" fill="hold">
                                          <p:stCondLst>
                                            <p:cond delay="4999"/>
                                          </p:stCondLst>
                                        </p:cTn>
                                        <p:tgtEl>
                                          <p:spTgt spid="40"/>
                                        </p:tgtEl>
                                        <p:attrNameLst>
                                          <p:attrName>style.visibility</p:attrName>
                                        </p:attrNameLst>
                                      </p:cBhvr>
                                      <p:to>
                                        <p:strVal val="hidden"/>
                                      </p:to>
                                    </p:set>
                                  </p:childTnLst>
                                </p:cTn>
                              </p:par>
                              <p:par>
                                <p:cTn id="1305" presetID="45" presetClass="exit" presetSubtype="0" fill="hold" grpId="5" nodeType="withEffect">
                                  <p:stCondLst>
                                    <p:cond delay="0"/>
                                  </p:stCondLst>
                                  <p:childTnLst>
                                    <p:animEffect transition="out" filter="fade">
                                      <p:cBhvr>
                                        <p:cTn id="1306" dur="5000"/>
                                        <p:tgtEl>
                                          <p:spTgt spid="46"/>
                                        </p:tgtEl>
                                      </p:cBhvr>
                                    </p:animEffect>
                                    <p:anim calcmode="lin" valueType="num">
                                      <p:cBhvr>
                                        <p:cTn id="1307" dur="5000"/>
                                        <p:tgtEl>
                                          <p:spTgt spid="4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308" dur="5000"/>
                                        <p:tgtEl>
                                          <p:spTgt spid="46"/>
                                        </p:tgtEl>
                                        <p:attrNameLst>
                                          <p:attrName>ppt_h</p:attrName>
                                        </p:attrNameLst>
                                      </p:cBhvr>
                                      <p:tavLst>
                                        <p:tav tm="0">
                                          <p:val>
                                            <p:strVal val="ppt_h"/>
                                          </p:val>
                                        </p:tav>
                                        <p:tav tm="100000">
                                          <p:val>
                                            <p:strVal val="ppt_h"/>
                                          </p:val>
                                        </p:tav>
                                      </p:tavLst>
                                    </p:anim>
                                    <p:set>
                                      <p:cBhvr>
                                        <p:cTn id="1309" dur="1" fill="hold">
                                          <p:stCondLst>
                                            <p:cond delay="4999"/>
                                          </p:stCondLst>
                                        </p:cTn>
                                        <p:tgtEl>
                                          <p:spTgt spid="46"/>
                                        </p:tgtEl>
                                        <p:attrNameLst>
                                          <p:attrName>style.visibility</p:attrName>
                                        </p:attrNameLst>
                                      </p:cBhvr>
                                      <p:to>
                                        <p:strVal val="hidden"/>
                                      </p:to>
                                    </p:set>
                                  </p:childTnLst>
                                </p:cTn>
                              </p:par>
                              <p:par>
                                <p:cTn id="1310" presetID="45" presetClass="exit" presetSubtype="0" fill="hold" grpId="5" nodeType="withEffect">
                                  <p:stCondLst>
                                    <p:cond delay="0"/>
                                  </p:stCondLst>
                                  <p:childTnLst>
                                    <p:animEffect transition="out" filter="fade">
                                      <p:cBhvr>
                                        <p:cTn id="1311" dur="5000"/>
                                        <p:tgtEl>
                                          <p:spTgt spid="45"/>
                                        </p:tgtEl>
                                      </p:cBhvr>
                                    </p:animEffect>
                                    <p:anim calcmode="lin" valueType="num">
                                      <p:cBhvr>
                                        <p:cTn id="1312" dur="5000"/>
                                        <p:tgtEl>
                                          <p:spTgt spid="4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313" dur="5000"/>
                                        <p:tgtEl>
                                          <p:spTgt spid="45"/>
                                        </p:tgtEl>
                                        <p:attrNameLst>
                                          <p:attrName>ppt_h</p:attrName>
                                        </p:attrNameLst>
                                      </p:cBhvr>
                                      <p:tavLst>
                                        <p:tav tm="0">
                                          <p:val>
                                            <p:strVal val="ppt_h"/>
                                          </p:val>
                                        </p:tav>
                                        <p:tav tm="100000">
                                          <p:val>
                                            <p:strVal val="ppt_h"/>
                                          </p:val>
                                        </p:tav>
                                      </p:tavLst>
                                    </p:anim>
                                    <p:set>
                                      <p:cBhvr>
                                        <p:cTn id="1314" dur="1" fill="hold">
                                          <p:stCondLst>
                                            <p:cond delay="4999"/>
                                          </p:stCondLst>
                                        </p:cTn>
                                        <p:tgtEl>
                                          <p:spTgt spid="45"/>
                                        </p:tgtEl>
                                        <p:attrNameLst>
                                          <p:attrName>style.visibility</p:attrName>
                                        </p:attrNameLst>
                                      </p:cBhvr>
                                      <p:to>
                                        <p:strVal val="hidden"/>
                                      </p:to>
                                    </p:set>
                                  </p:childTnLst>
                                </p:cTn>
                              </p:par>
                              <p:par>
                                <p:cTn id="1315" presetID="45" presetClass="exit" presetSubtype="0" fill="hold" grpId="5" nodeType="withEffect">
                                  <p:stCondLst>
                                    <p:cond delay="0"/>
                                  </p:stCondLst>
                                  <p:childTnLst>
                                    <p:animEffect transition="out" filter="fade">
                                      <p:cBhvr>
                                        <p:cTn id="1316" dur="5000"/>
                                        <p:tgtEl>
                                          <p:spTgt spid="47"/>
                                        </p:tgtEl>
                                      </p:cBhvr>
                                    </p:animEffect>
                                    <p:anim calcmode="lin" valueType="num">
                                      <p:cBhvr>
                                        <p:cTn id="1317" dur="5000"/>
                                        <p:tgtEl>
                                          <p:spTgt spid="4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318" dur="5000"/>
                                        <p:tgtEl>
                                          <p:spTgt spid="47"/>
                                        </p:tgtEl>
                                        <p:attrNameLst>
                                          <p:attrName>ppt_h</p:attrName>
                                        </p:attrNameLst>
                                      </p:cBhvr>
                                      <p:tavLst>
                                        <p:tav tm="0">
                                          <p:val>
                                            <p:strVal val="ppt_h"/>
                                          </p:val>
                                        </p:tav>
                                        <p:tav tm="100000">
                                          <p:val>
                                            <p:strVal val="ppt_h"/>
                                          </p:val>
                                        </p:tav>
                                      </p:tavLst>
                                    </p:anim>
                                    <p:set>
                                      <p:cBhvr>
                                        <p:cTn id="1319" dur="1" fill="hold">
                                          <p:stCondLst>
                                            <p:cond delay="4999"/>
                                          </p:stCondLst>
                                        </p:cTn>
                                        <p:tgtEl>
                                          <p:spTgt spid="47"/>
                                        </p:tgtEl>
                                        <p:attrNameLst>
                                          <p:attrName>style.visibility</p:attrName>
                                        </p:attrNameLst>
                                      </p:cBhvr>
                                      <p:to>
                                        <p:strVal val="hidden"/>
                                      </p:to>
                                    </p:set>
                                  </p:childTnLst>
                                </p:cTn>
                              </p:par>
                              <p:par>
                                <p:cTn id="1320" presetID="45" presetClass="exit" presetSubtype="0" fill="hold" grpId="5" nodeType="withEffect">
                                  <p:stCondLst>
                                    <p:cond delay="0"/>
                                  </p:stCondLst>
                                  <p:childTnLst>
                                    <p:animEffect transition="out" filter="fade">
                                      <p:cBhvr>
                                        <p:cTn id="1321" dur="5000"/>
                                        <p:tgtEl>
                                          <p:spTgt spid="7"/>
                                        </p:tgtEl>
                                      </p:cBhvr>
                                    </p:animEffect>
                                    <p:anim calcmode="lin" valueType="num">
                                      <p:cBhvr>
                                        <p:cTn id="1322"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323" dur="5000"/>
                                        <p:tgtEl>
                                          <p:spTgt spid="7"/>
                                        </p:tgtEl>
                                        <p:attrNameLst>
                                          <p:attrName>ppt_h</p:attrName>
                                        </p:attrNameLst>
                                      </p:cBhvr>
                                      <p:tavLst>
                                        <p:tav tm="0">
                                          <p:val>
                                            <p:strVal val="ppt_h"/>
                                          </p:val>
                                        </p:tav>
                                        <p:tav tm="100000">
                                          <p:val>
                                            <p:strVal val="ppt_h"/>
                                          </p:val>
                                        </p:tav>
                                      </p:tavLst>
                                    </p:anim>
                                    <p:set>
                                      <p:cBhvr>
                                        <p:cTn id="1324" dur="1" fill="hold">
                                          <p:stCondLst>
                                            <p:cond delay="4999"/>
                                          </p:stCondLst>
                                        </p:cTn>
                                        <p:tgtEl>
                                          <p:spTgt spid="7"/>
                                        </p:tgtEl>
                                        <p:attrNameLst>
                                          <p:attrName>style.visibility</p:attrName>
                                        </p:attrNameLst>
                                      </p:cBhvr>
                                      <p:to>
                                        <p:strVal val="hidden"/>
                                      </p:to>
                                    </p:set>
                                  </p:childTnLst>
                                </p:cTn>
                              </p:par>
                              <p:par>
                                <p:cTn id="1325" presetID="23" presetClass="entr" presetSubtype="288" fill="hold" nodeType="withEffect">
                                  <p:stCondLst>
                                    <p:cond delay="1000"/>
                                  </p:stCondLst>
                                  <p:childTnLst>
                                    <p:set>
                                      <p:cBhvr>
                                        <p:cTn id="1326" dur="1" fill="hold">
                                          <p:stCondLst>
                                            <p:cond delay="0"/>
                                          </p:stCondLst>
                                        </p:cTn>
                                        <p:tgtEl>
                                          <p:spTgt spid="95"/>
                                        </p:tgtEl>
                                        <p:attrNameLst>
                                          <p:attrName>style.visibility</p:attrName>
                                        </p:attrNameLst>
                                      </p:cBhvr>
                                      <p:to>
                                        <p:strVal val="visible"/>
                                      </p:to>
                                    </p:set>
                                    <p:anim calcmode="lin" valueType="num">
                                      <p:cBhvr>
                                        <p:cTn id="1327" dur="4000" fill="hold"/>
                                        <p:tgtEl>
                                          <p:spTgt spid="95"/>
                                        </p:tgtEl>
                                        <p:attrNameLst>
                                          <p:attrName>ppt_w</p:attrName>
                                        </p:attrNameLst>
                                      </p:cBhvr>
                                      <p:tavLst>
                                        <p:tav tm="0">
                                          <p:val>
                                            <p:strVal val="4/3*#ppt_w"/>
                                          </p:val>
                                        </p:tav>
                                        <p:tav tm="100000">
                                          <p:val>
                                            <p:strVal val="#ppt_w"/>
                                          </p:val>
                                        </p:tav>
                                      </p:tavLst>
                                    </p:anim>
                                    <p:anim calcmode="lin" valueType="num">
                                      <p:cBhvr>
                                        <p:cTn id="1328" dur="4000" fill="hold"/>
                                        <p:tgtEl>
                                          <p:spTgt spid="95"/>
                                        </p:tgtEl>
                                        <p:attrNameLst>
                                          <p:attrName>ppt_h</p:attrName>
                                        </p:attrNameLst>
                                      </p:cBhvr>
                                      <p:tavLst>
                                        <p:tav tm="0">
                                          <p:val>
                                            <p:strVal val="4/3*#ppt_h"/>
                                          </p:val>
                                        </p:tav>
                                        <p:tav tm="100000">
                                          <p:val>
                                            <p:strVal val="#ppt_h"/>
                                          </p:val>
                                        </p:tav>
                                      </p:tavLst>
                                    </p:anim>
                                  </p:childTnLst>
                                </p:cTn>
                              </p:par>
                              <p:par>
                                <p:cTn id="1329" presetID="16" presetClass="entr" presetSubtype="42" fill="hold" nodeType="withEffect">
                                  <p:stCondLst>
                                    <p:cond delay="1000"/>
                                  </p:stCondLst>
                                  <p:childTnLst>
                                    <p:set>
                                      <p:cBhvr>
                                        <p:cTn id="1330" dur="1" fill="hold">
                                          <p:stCondLst>
                                            <p:cond delay="0"/>
                                          </p:stCondLst>
                                        </p:cTn>
                                        <p:tgtEl>
                                          <p:spTgt spid="95"/>
                                        </p:tgtEl>
                                        <p:attrNameLst>
                                          <p:attrName>style.visibility</p:attrName>
                                        </p:attrNameLst>
                                      </p:cBhvr>
                                      <p:to>
                                        <p:strVal val="visible"/>
                                      </p:to>
                                    </p:set>
                                    <p:animEffect transition="in" filter="barn(outHorizontal)">
                                      <p:cBhvr>
                                        <p:cTn id="1331" dur="4000"/>
                                        <p:tgtEl>
                                          <p:spTgt spid="95"/>
                                        </p:tgtEl>
                                      </p:cBhvr>
                                    </p:animEffect>
                                  </p:childTnLst>
                                </p:cTn>
                              </p:par>
                              <p:par>
                                <p:cTn id="1332" presetID="9" presetClass="emph" presetSubtype="0" grpId="0" nodeType="withEffect">
                                  <p:stCondLst>
                                    <p:cond delay="0"/>
                                  </p:stCondLst>
                                  <p:childTnLst>
                                    <p:set>
                                      <p:cBhvr rctx="PPT">
                                        <p:cTn id="1333" dur="indefinite"/>
                                        <p:tgtEl>
                                          <p:spTgt spid="93"/>
                                        </p:tgtEl>
                                        <p:attrNameLst>
                                          <p:attrName>style.opacity</p:attrName>
                                        </p:attrNameLst>
                                      </p:cBhvr>
                                      <p:to>
                                        <p:strVal val="0"/>
                                      </p:to>
                                    </p:set>
                                    <p:animEffect filter="image" prLst="opacity: 0">
                                      <p:cBhvr rctx="IE">
                                        <p:cTn id="1334" dur="indefinite"/>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8" grpId="0" animBg="1"/>
      <p:bldP spid="38" grpId="1" animBg="1"/>
      <p:bldP spid="38" grpId="2" animBg="1"/>
      <p:bldP spid="38" grpId="3" animBg="1"/>
      <p:bldP spid="38" grpId="4" animBg="1"/>
      <p:bldP spid="38" grpId="5" animBg="1"/>
      <p:bldP spid="39" grpId="0" animBg="1"/>
      <p:bldP spid="39" grpId="1" animBg="1"/>
      <p:bldP spid="39" grpId="2" animBg="1"/>
      <p:bldP spid="39" grpId="3" animBg="1"/>
      <p:bldP spid="39" grpId="4" animBg="1"/>
      <p:bldP spid="39" grpId="5" animBg="1"/>
      <p:bldP spid="40" grpId="0" animBg="1"/>
      <p:bldP spid="40" grpId="1" animBg="1"/>
      <p:bldP spid="40" grpId="2" animBg="1"/>
      <p:bldP spid="40" grpId="3" animBg="1"/>
      <p:bldP spid="40" grpId="4" animBg="1"/>
      <p:bldP spid="40" grpId="5" animBg="1"/>
      <p:bldP spid="42" grpId="0" animBg="1"/>
      <p:bldP spid="42" grpId="1" animBg="1"/>
      <p:bldP spid="42" grpId="2" animBg="1"/>
      <p:bldP spid="42" grpId="3" animBg="1"/>
      <p:bldP spid="42" grpId="4" animBg="1"/>
      <p:bldP spid="42" grpId="5" animBg="1"/>
      <p:bldP spid="43" grpId="0" animBg="1"/>
      <p:bldP spid="43" grpId="1" animBg="1"/>
      <p:bldP spid="43" grpId="2" animBg="1"/>
      <p:bldP spid="43" grpId="3" animBg="1"/>
      <p:bldP spid="43" grpId="4" animBg="1"/>
      <p:bldP spid="43" grpId="5" animBg="1"/>
      <p:bldP spid="44" grpId="0" animBg="1"/>
      <p:bldP spid="44" grpId="1" animBg="1"/>
      <p:bldP spid="44" grpId="2" animBg="1"/>
      <p:bldP spid="44" grpId="3" animBg="1"/>
      <p:bldP spid="44" grpId="4" animBg="1"/>
      <p:bldP spid="44" grpId="5" animBg="1"/>
      <p:bldP spid="45" grpId="0" animBg="1"/>
      <p:bldP spid="45" grpId="1" animBg="1"/>
      <p:bldP spid="45" grpId="2" animBg="1"/>
      <p:bldP spid="45" grpId="3" animBg="1"/>
      <p:bldP spid="45" grpId="4" animBg="1"/>
      <p:bldP spid="45" grpId="5" animBg="1"/>
      <p:bldP spid="46" grpId="0" animBg="1"/>
      <p:bldP spid="46" grpId="1" animBg="1"/>
      <p:bldP spid="46" grpId="2" animBg="1"/>
      <p:bldP spid="46" grpId="3" animBg="1"/>
      <p:bldP spid="46" grpId="4" animBg="1"/>
      <p:bldP spid="46" grpId="5" animBg="1"/>
      <p:bldP spid="47" grpId="0" animBg="1"/>
      <p:bldP spid="47" grpId="1" animBg="1"/>
      <p:bldP spid="47" grpId="2" animBg="1"/>
      <p:bldP spid="47" grpId="3" animBg="1"/>
      <p:bldP spid="47" grpId="4" animBg="1"/>
      <p:bldP spid="47" grpId="5" animBg="1"/>
      <p:bldP spid="49" grpId="0" animBg="1"/>
      <p:bldP spid="49" grpId="1" animBg="1"/>
      <p:bldP spid="49" grpId="2" animBg="1"/>
      <p:bldP spid="49" grpId="3" animBg="1"/>
      <p:bldP spid="49" grpId="4" animBg="1"/>
      <p:bldP spid="49" grpId="5" animBg="1"/>
      <p:bldP spid="50" grpId="0" animBg="1"/>
      <p:bldP spid="50" grpId="1" animBg="1"/>
      <p:bldP spid="50" grpId="2" animBg="1"/>
      <p:bldP spid="50" grpId="3" animBg="1"/>
      <p:bldP spid="50" grpId="4" animBg="1"/>
      <p:bldP spid="50" grpId="5" animBg="1"/>
      <p:bldP spid="51" grpId="0" animBg="1"/>
      <p:bldP spid="51" grpId="1" animBg="1"/>
      <p:bldP spid="51" grpId="2" animBg="1"/>
      <p:bldP spid="51" grpId="3" animBg="1"/>
      <p:bldP spid="51" grpId="4" animBg="1"/>
      <p:bldP spid="51" grpId="5" animBg="1"/>
      <p:bldP spid="52" grpId="0" animBg="1"/>
      <p:bldP spid="52" grpId="1" animBg="1"/>
      <p:bldP spid="52" grpId="2" animBg="1"/>
      <p:bldP spid="52" grpId="3" animBg="1"/>
      <p:bldP spid="52" grpId="4" animBg="1"/>
      <p:bldP spid="52" grpId="5" animBg="1"/>
      <p:bldP spid="53" grpId="0" animBg="1"/>
      <p:bldP spid="53" grpId="1" animBg="1"/>
      <p:bldP spid="53" grpId="2" animBg="1"/>
      <p:bldP spid="53" grpId="3" animBg="1"/>
      <p:bldP spid="53" grpId="4" animBg="1"/>
      <p:bldP spid="53" grpId="5" animBg="1"/>
      <p:bldP spid="54" grpId="0" animBg="1"/>
      <p:bldP spid="54" grpId="1" animBg="1"/>
      <p:bldP spid="54" grpId="2" animBg="1"/>
      <p:bldP spid="54" grpId="3" animBg="1"/>
      <p:bldP spid="54" grpId="4" animBg="1"/>
      <p:bldP spid="54" grpId="5" animBg="1"/>
      <p:bldP spid="56" grpId="0" animBg="1"/>
      <p:bldP spid="56" grpId="1" animBg="1"/>
      <p:bldP spid="56" grpId="2" animBg="1"/>
      <p:bldP spid="56" grpId="3" animBg="1"/>
      <p:bldP spid="56" grpId="4" animBg="1"/>
      <p:bldP spid="56" grpId="5" animBg="1"/>
      <p:bldP spid="57" grpId="0" animBg="1"/>
      <p:bldP spid="57" grpId="1" animBg="1"/>
      <p:bldP spid="57" grpId="2" animBg="1"/>
      <p:bldP spid="57" grpId="3" animBg="1"/>
      <p:bldP spid="57" grpId="4" animBg="1"/>
      <p:bldP spid="57" grpId="5" animBg="1"/>
      <p:bldP spid="58" grpId="0" animBg="1"/>
      <p:bldP spid="58" grpId="1" animBg="1"/>
      <p:bldP spid="58" grpId="2" animBg="1"/>
      <p:bldP spid="58" grpId="3" animBg="1"/>
      <p:bldP spid="58" grpId="4" animBg="1"/>
      <p:bldP spid="58" grpId="5" animBg="1"/>
      <p:bldP spid="59" grpId="0" animBg="1"/>
      <p:bldP spid="59" grpId="1" animBg="1"/>
      <p:bldP spid="59" grpId="2" animBg="1"/>
      <p:bldP spid="59" grpId="3" animBg="1"/>
      <p:bldP spid="59" grpId="4" animBg="1"/>
      <p:bldP spid="59" grpId="5" animBg="1"/>
      <p:bldP spid="60" grpId="0" animBg="1"/>
      <p:bldP spid="60" grpId="1" animBg="1"/>
      <p:bldP spid="60" grpId="2" animBg="1"/>
      <p:bldP spid="60" grpId="3" animBg="1"/>
      <p:bldP spid="60" grpId="4" animBg="1"/>
      <p:bldP spid="60" grpId="5" animBg="1"/>
      <p:bldP spid="61" grpId="0" animBg="1"/>
      <p:bldP spid="61" grpId="1" animBg="1"/>
      <p:bldP spid="61" grpId="2" animBg="1"/>
      <p:bldP spid="61" grpId="3" animBg="1"/>
      <p:bldP spid="61" grpId="4" animBg="1"/>
      <p:bldP spid="61" grpId="5" animBg="1"/>
      <p:bldP spid="63" grpId="0" animBg="1"/>
      <p:bldP spid="63" grpId="1" animBg="1"/>
      <p:bldP spid="63" grpId="2" animBg="1"/>
      <p:bldP spid="63" grpId="3" animBg="1"/>
      <p:bldP spid="63" grpId="4" animBg="1"/>
      <p:bldP spid="63" grpId="5" animBg="1"/>
      <p:bldP spid="64" grpId="0" animBg="1"/>
      <p:bldP spid="64" grpId="1" animBg="1"/>
      <p:bldP spid="64" grpId="2" animBg="1"/>
      <p:bldP spid="64" grpId="3" animBg="1"/>
      <p:bldP spid="64" grpId="4" animBg="1"/>
      <p:bldP spid="64" grpId="5" animBg="1"/>
      <p:bldP spid="65" grpId="0" animBg="1"/>
      <p:bldP spid="65" grpId="1" animBg="1"/>
      <p:bldP spid="65" grpId="2" animBg="1"/>
      <p:bldP spid="65" grpId="3" animBg="1"/>
      <p:bldP spid="65" grpId="4" animBg="1"/>
      <p:bldP spid="65" grpId="5" animBg="1"/>
      <p:bldP spid="66" grpId="0" animBg="1"/>
      <p:bldP spid="66" grpId="1" animBg="1"/>
      <p:bldP spid="66" grpId="2" animBg="1"/>
      <p:bldP spid="66" grpId="3" animBg="1"/>
      <p:bldP spid="66" grpId="4" animBg="1"/>
      <p:bldP spid="66" grpId="5" animBg="1"/>
      <p:bldP spid="67" grpId="0" animBg="1"/>
      <p:bldP spid="67" grpId="1" animBg="1"/>
      <p:bldP spid="67" grpId="2" animBg="1"/>
      <p:bldP spid="67" grpId="3" animBg="1"/>
      <p:bldP spid="67" grpId="4" animBg="1"/>
      <p:bldP spid="67" grpId="5" animBg="1"/>
      <p:bldP spid="68" grpId="0" animBg="1"/>
      <p:bldP spid="68" grpId="1" animBg="1"/>
      <p:bldP spid="68" grpId="2" animBg="1"/>
      <p:bldP spid="68" grpId="3" animBg="1"/>
      <p:bldP spid="68" grpId="4" animBg="1"/>
      <p:bldP spid="68" grpId="5" animBg="1"/>
      <p:bldP spid="69" grpId="0" animBg="1"/>
      <p:bldP spid="69" grpId="1" animBg="1"/>
      <p:bldP spid="69" grpId="2" animBg="1"/>
      <p:bldP spid="69" grpId="3" animBg="1"/>
      <p:bldP spid="69" grpId="4" animBg="1"/>
      <p:bldP spid="69" grpId="5" animBg="1"/>
      <p:bldP spid="70" grpId="0" animBg="1"/>
      <p:bldP spid="70" grpId="1" animBg="1"/>
      <p:bldP spid="70" grpId="2" animBg="1"/>
      <p:bldP spid="70" grpId="3" animBg="1"/>
      <p:bldP spid="70" grpId="4" animBg="1"/>
      <p:bldP spid="70" grpId="5" animBg="1"/>
      <p:bldP spid="71" grpId="0" animBg="1"/>
      <p:bldP spid="71" grpId="1" animBg="1"/>
      <p:bldP spid="71" grpId="2" animBg="1"/>
      <p:bldP spid="71" grpId="3" animBg="1"/>
      <p:bldP spid="71" grpId="4" animBg="1"/>
      <p:bldP spid="71" grpId="5" animBg="1"/>
      <p:bldP spid="72" grpId="0" animBg="1"/>
      <p:bldP spid="72" grpId="1" animBg="1"/>
      <p:bldP spid="72" grpId="2" animBg="1"/>
      <p:bldP spid="72" grpId="3" animBg="1"/>
      <p:bldP spid="72" grpId="4" animBg="1"/>
      <p:bldP spid="72" grpId="5" animBg="1"/>
      <p:bldP spid="73" grpId="0" animBg="1"/>
      <p:bldP spid="73" grpId="1" animBg="1"/>
      <p:bldP spid="73" grpId="2" animBg="1"/>
      <p:bldP spid="73" grpId="3" animBg="1"/>
      <p:bldP spid="73" grpId="4" animBg="1"/>
      <p:bldP spid="73" grpId="5" animBg="1"/>
      <p:bldP spid="74" grpId="0" animBg="1"/>
      <p:bldP spid="74" grpId="1" animBg="1"/>
      <p:bldP spid="74" grpId="2" animBg="1"/>
      <p:bldP spid="74" grpId="3" animBg="1"/>
      <p:bldP spid="74" grpId="4" animBg="1"/>
      <p:bldP spid="74" grpId="5" animBg="1"/>
      <p:bldP spid="75" grpId="0" animBg="1"/>
      <p:bldP spid="75" grpId="1" animBg="1"/>
      <p:bldP spid="75" grpId="2" animBg="1"/>
      <p:bldP spid="75" grpId="3" animBg="1"/>
      <p:bldP spid="75" grpId="4" animBg="1"/>
      <p:bldP spid="75" grpId="5" animBg="1"/>
      <p:bldP spid="76" grpId="0" animBg="1"/>
      <p:bldP spid="76" grpId="1" animBg="1"/>
      <p:bldP spid="76" grpId="2" animBg="1"/>
      <p:bldP spid="76" grpId="3" animBg="1"/>
      <p:bldP spid="76" grpId="4" animBg="1"/>
      <p:bldP spid="76" grpId="5" animBg="1"/>
      <p:bldP spid="77" grpId="0" animBg="1"/>
      <p:bldP spid="77" grpId="1" animBg="1"/>
      <p:bldP spid="77" grpId="2" animBg="1"/>
      <p:bldP spid="77" grpId="3" animBg="1"/>
      <p:bldP spid="77" grpId="4" animBg="1"/>
      <p:bldP spid="77" grpId="5" animBg="1"/>
      <p:bldP spid="78" grpId="0" animBg="1"/>
      <p:bldP spid="78" grpId="1" animBg="1"/>
      <p:bldP spid="78" grpId="2" animBg="1"/>
      <p:bldP spid="78" grpId="3" animBg="1"/>
      <p:bldP spid="78" grpId="4" animBg="1"/>
      <p:bldP spid="78" grpId="5" animBg="1"/>
      <p:bldP spid="79" grpId="0" animBg="1"/>
      <p:bldP spid="79" grpId="1" animBg="1"/>
      <p:bldP spid="79" grpId="2" animBg="1"/>
      <p:bldP spid="79" grpId="3" animBg="1"/>
      <p:bldP spid="79" grpId="4" animBg="1"/>
      <p:bldP spid="79" grpId="5" animBg="1"/>
      <p:bldP spid="80" grpId="0" animBg="1"/>
      <p:bldP spid="80" grpId="1" animBg="1"/>
      <p:bldP spid="80" grpId="2" animBg="1"/>
      <p:bldP spid="80" grpId="3" animBg="1"/>
      <p:bldP spid="80" grpId="4" animBg="1"/>
      <p:bldP spid="80" grpId="5" animBg="1"/>
      <p:bldP spid="81" grpId="0" animBg="1"/>
      <p:bldP spid="81" grpId="1" animBg="1"/>
      <p:bldP spid="81" grpId="2" animBg="1"/>
      <p:bldP spid="81" grpId="3" animBg="1"/>
      <p:bldP spid="81" grpId="4" animBg="1"/>
      <p:bldP spid="81" grpId="5" animBg="1"/>
      <p:bldP spid="82" grpId="0" animBg="1"/>
      <p:bldP spid="82" grpId="1" animBg="1"/>
      <p:bldP spid="82" grpId="2" animBg="1"/>
      <p:bldP spid="82" grpId="3" animBg="1"/>
      <p:bldP spid="82" grpId="4" animBg="1"/>
      <p:bldP spid="82" grpId="5" animBg="1"/>
      <p:bldP spid="83" grpId="0" animBg="1"/>
      <p:bldP spid="83" grpId="1" animBg="1"/>
      <p:bldP spid="83" grpId="2" animBg="1"/>
      <p:bldP spid="83" grpId="3" animBg="1"/>
      <p:bldP spid="83" grpId="4" animBg="1"/>
      <p:bldP spid="83" grpId="5" animBg="1"/>
      <p:bldP spid="84" grpId="0" animBg="1"/>
      <p:bldP spid="84" grpId="1" animBg="1"/>
      <p:bldP spid="84" grpId="2" animBg="1"/>
      <p:bldP spid="84" grpId="3" animBg="1"/>
      <p:bldP spid="84" grpId="4" animBg="1"/>
      <p:bldP spid="84" grpId="5" animBg="1"/>
      <p:bldP spid="85" grpId="0" animBg="1"/>
      <p:bldP spid="85" grpId="1" animBg="1"/>
      <p:bldP spid="85" grpId="2" animBg="1"/>
      <p:bldP spid="85" grpId="3" animBg="1"/>
      <p:bldP spid="85" grpId="4" animBg="1"/>
      <p:bldP spid="85" grpId="5" animBg="1"/>
      <p:bldP spid="86" grpId="0" animBg="1"/>
      <p:bldP spid="86" grpId="1" animBg="1"/>
      <p:bldP spid="86" grpId="2" animBg="1"/>
      <p:bldP spid="86" grpId="3" animBg="1"/>
      <p:bldP spid="86" grpId="4" animBg="1"/>
      <p:bldP spid="86" grpId="5" animBg="1"/>
      <p:bldP spid="87" grpId="0" animBg="1"/>
      <p:bldP spid="87" grpId="1" animBg="1"/>
      <p:bldP spid="87" grpId="2" animBg="1"/>
      <p:bldP spid="87" grpId="3" animBg="1"/>
      <p:bldP spid="87" grpId="4" animBg="1"/>
      <p:bldP spid="87" grpId="5" animBg="1"/>
      <p:bldP spid="88" grpId="0" animBg="1"/>
      <p:bldP spid="88" grpId="1" animBg="1"/>
      <p:bldP spid="88" grpId="2" animBg="1"/>
      <p:bldP spid="88" grpId="3" animBg="1"/>
      <p:bldP spid="88" grpId="4" animBg="1"/>
      <p:bldP spid="88" grpId="5" animBg="1"/>
      <p:bldP spid="89" grpId="0" animBg="1"/>
      <p:bldP spid="89" grpId="1" animBg="1"/>
      <p:bldP spid="89" grpId="2" animBg="1"/>
      <p:bldP spid="89" grpId="3" animBg="1"/>
      <p:bldP spid="89" grpId="4" animBg="1"/>
      <p:bldP spid="89" grpId="5" animBg="1"/>
      <p:bldP spid="90" grpId="0" animBg="1"/>
      <p:bldP spid="90" grpId="1" animBg="1"/>
      <p:bldP spid="90" grpId="2" animBg="1"/>
      <p:bldP spid="90" grpId="3" animBg="1"/>
      <p:bldP spid="90" grpId="4" animBg="1"/>
      <p:bldP spid="90" grpId="5" animBg="1"/>
      <p:bldP spid="91" grpId="0" animBg="1"/>
      <p:bldP spid="91" grpId="1" animBg="1"/>
      <p:bldP spid="91" grpId="2" animBg="1"/>
      <p:bldP spid="91" grpId="3" animBg="1"/>
      <p:bldP spid="91" grpId="4" animBg="1"/>
      <p:bldP spid="91" grpId="5" animBg="1"/>
      <p:bldP spid="92" grpId="0" animBg="1"/>
      <p:bldP spid="92" grpId="1" animBg="1"/>
      <p:bldP spid="92" grpId="2" animBg="1"/>
      <p:bldP spid="92" grpId="3" animBg="1"/>
      <p:bldP spid="92" grpId="4" animBg="1"/>
      <p:bldP spid="92" grpId="5" animBg="1"/>
      <p:bldP spid="9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3059832" y="1779662"/>
            <a:ext cx="4896544" cy="1631216"/>
          </a:xfrm>
          <a:prstGeom prst="rect">
            <a:avLst/>
          </a:prstGeom>
        </p:spPr>
        <p:txBody>
          <a:bodyPr wrap="square">
            <a:spAutoFit/>
            <a:scene3d>
              <a:camera prst="obliqueBottomLeft"/>
              <a:lightRig rig="threePt" dir="t"/>
            </a:scene3d>
            <a:sp3d extrusionH="31750">
              <a:extrusionClr>
                <a:srgbClr val="FFFF00"/>
              </a:extrusionClr>
            </a:sp3d>
          </a:bodyPr>
          <a:lstStyle/>
          <a:p>
            <a:pPr algn="ctr"/>
            <a:r>
              <a:rPr lang="es-ES" sz="2000" b="1" dirty="0" smtClean="0">
                <a:solidFill>
                  <a:srgbClr val="482400"/>
                </a:solidFill>
                <a:latin typeface="Hobo Std" pitchFamily="34" charset="0"/>
              </a:rPr>
              <a:t>Mejoran </a:t>
            </a:r>
            <a:r>
              <a:rPr lang="es-ES" sz="2000" b="1" dirty="0">
                <a:solidFill>
                  <a:srgbClr val="482400"/>
                </a:solidFill>
                <a:latin typeface="Hobo Std" pitchFamily="34" charset="0"/>
              </a:rPr>
              <a:t>la salud ósea</a:t>
            </a:r>
          </a:p>
          <a:p>
            <a:pPr algn="ctr"/>
            <a:endParaRPr lang="es-ES" sz="1600" dirty="0">
              <a:solidFill>
                <a:srgbClr val="482400"/>
              </a:solidFill>
              <a:latin typeface="Hobo Std" pitchFamily="34" charset="0"/>
            </a:endParaRPr>
          </a:p>
          <a:p>
            <a:pPr algn="ctr"/>
            <a:r>
              <a:rPr lang="es-ES" sz="1600" dirty="0">
                <a:solidFill>
                  <a:srgbClr val="482400"/>
                </a:solidFill>
                <a:latin typeface="Hobo Std" pitchFamily="34" charset="0"/>
              </a:rPr>
              <a:t>Este alimento es rico en calcio y por tanto mejora la salud ósea. Los profesionales de la salud recomiendan el consumo de este </a:t>
            </a:r>
            <a:r>
              <a:rPr lang="es-ES" sz="1600" dirty="0" smtClean="0">
                <a:solidFill>
                  <a:srgbClr val="482400"/>
                </a:solidFill>
                <a:latin typeface="Hobo Std" pitchFamily="34" charset="0"/>
              </a:rPr>
              <a:t>alimento </a:t>
            </a:r>
            <a:r>
              <a:rPr lang="es-ES" sz="1600" dirty="0">
                <a:solidFill>
                  <a:srgbClr val="482400"/>
                </a:solidFill>
                <a:latin typeface="Hobo Std" pitchFamily="34" charset="0"/>
              </a:rPr>
              <a:t>cuando las personas sufren descalcificación de los huesos. </a:t>
            </a:r>
          </a:p>
        </p:txBody>
      </p:sp>
    </p:spTree>
    <p:extLst>
      <p:ext uri="{BB962C8B-B14F-4D97-AF65-F5344CB8AC3E}">
        <p14:creationId xmlns:p14="http://schemas.microsoft.com/office/powerpoint/2010/main" val="819318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24 Grupo"/>
          <p:cNvGrpSpPr/>
          <p:nvPr/>
        </p:nvGrpSpPr>
        <p:grpSpPr>
          <a:xfrm>
            <a:off x="9582" y="0"/>
            <a:ext cx="9144000" cy="5143500"/>
            <a:chOff x="0" y="0"/>
            <a:chExt cx="9144000" cy="5143500"/>
          </a:xfrm>
        </p:grpSpPr>
        <p:sp>
          <p:nvSpPr>
            <p:cNvPr id="26" name="25 Rectángulo"/>
            <p:cNvSpPr/>
            <p:nvPr/>
          </p:nvSpPr>
          <p:spPr>
            <a:xfrm flipH="1">
              <a:off x="0" y="2571750"/>
              <a:ext cx="4572000" cy="2571750"/>
            </a:xfrm>
            <a:prstGeom prst="rect">
              <a:avLst/>
            </a:prstGeom>
            <a:gradFill flip="none" rotWithShape="1">
              <a:gsLst>
                <a:gs pos="60000">
                  <a:srgbClr val="1F020A"/>
                </a:gs>
                <a:gs pos="7000">
                  <a:srgbClr val="C00000">
                    <a:lumMod val="38000"/>
                  </a:srgbClr>
                </a:gs>
                <a:gs pos="100000">
                  <a:srgbClr val="C00000">
                    <a:lumMod val="4000"/>
                  </a:srgbClr>
                </a:gs>
                <a:gs pos="100000">
                  <a:srgbClr val="DC1C08">
                    <a:lumMod val="49000"/>
                  </a:srgbClr>
                </a:gs>
                <a:gs pos="84000">
                  <a:srgbClr val="FEA402"/>
                </a:gs>
                <a:gs pos="0">
                  <a:srgbClr val="FF0000"/>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0"/>
              <a:ext cx="4572000" cy="2571750"/>
            </a:xfrm>
            <a:prstGeom prst="rect">
              <a:avLst/>
            </a:prstGeom>
            <a:gradFill flip="none" rotWithShape="1">
              <a:gsLst>
                <a:gs pos="60000">
                  <a:srgbClr val="1F020A"/>
                </a:gs>
                <a:gs pos="7000">
                  <a:srgbClr val="C00000">
                    <a:lumMod val="38000"/>
                  </a:srgbClr>
                </a:gs>
                <a:gs pos="100000">
                  <a:srgbClr val="C00000">
                    <a:lumMod val="4000"/>
                  </a:srgbClr>
                </a:gs>
                <a:gs pos="100000">
                  <a:srgbClr val="DC1C08">
                    <a:lumMod val="49000"/>
                  </a:srgbClr>
                </a:gs>
                <a:gs pos="84000">
                  <a:srgbClr val="FEA402"/>
                </a:gs>
                <a:gs pos="0">
                  <a:srgbClr val="FF0000"/>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4572000" y="2571750"/>
              <a:ext cx="4572000" cy="2571750"/>
            </a:xfrm>
            <a:prstGeom prst="rect">
              <a:avLst/>
            </a:prstGeom>
            <a:gradFill flip="none" rotWithShape="1">
              <a:gsLst>
                <a:gs pos="60000">
                  <a:srgbClr val="1F020A"/>
                </a:gs>
                <a:gs pos="7000">
                  <a:srgbClr val="C00000">
                    <a:lumMod val="38000"/>
                  </a:srgbClr>
                </a:gs>
                <a:gs pos="100000">
                  <a:srgbClr val="C00000">
                    <a:lumMod val="4000"/>
                  </a:srgbClr>
                </a:gs>
                <a:gs pos="100000">
                  <a:srgbClr val="DC1C08">
                    <a:lumMod val="49000"/>
                  </a:srgbClr>
                </a:gs>
                <a:gs pos="84000">
                  <a:srgbClr val="FEA402"/>
                </a:gs>
                <a:gs pos="0">
                  <a:srgbClr val="FF0000"/>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flipH="1">
              <a:off x="4572000" y="0"/>
              <a:ext cx="4572000" cy="2571750"/>
            </a:xfrm>
            <a:prstGeom prst="rect">
              <a:avLst/>
            </a:prstGeom>
            <a:gradFill flip="none" rotWithShape="1">
              <a:gsLst>
                <a:gs pos="60000">
                  <a:srgbClr val="1F020A"/>
                </a:gs>
                <a:gs pos="7000">
                  <a:srgbClr val="C00000">
                    <a:lumMod val="38000"/>
                  </a:srgbClr>
                </a:gs>
                <a:gs pos="100000">
                  <a:srgbClr val="C00000">
                    <a:lumMod val="4000"/>
                  </a:srgbClr>
                </a:gs>
                <a:gs pos="100000">
                  <a:srgbClr val="DC1C08">
                    <a:lumMod val="49000"/>
                  </a:srgbClr>
                </a:gs>
                <a:gs pos="84000">
                  <a:srgbClr val="FEA402"/>
                </a:gs>
                <a:gs pos="0">
                  <a:srgbClr val="FF0000"/>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28" name="27 Imagen" descr="Diapositiva3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grpSp>
        <p:nvGrpSpPr>
          <p:cNvPr id="32" name="31 Grupo"/>
          <p:cNvGrpSpPr/>
          <p:nvPr/>
        </p:nvGrpSpPr>
        <p:grpSpPr>
          <a:xfrm>
            <a:off x="1656000" y="-308570"/>
            <a:ext cx="5786373" cy="5733904"/>
            <a:chOff x="1043608" y="-308570"/>
            <a:chExt cx="5786373" cy="5733904"/>
          </a:xfrm>
        </p:grpSpPr>
        <p:sp>
          <p:nvSpPr>
            <p:cNvPr id="33" name="Forma libre 31"/>
            <p:cNvSpPr/>
            <p:nvPr/>
          </p:nvSpPr>
          <p:spPr>
            <a:xfrm rot="8263533">
              <a:off x="4643346" y="1617756"/>
              <a:ext cx="2186635" cy="1869800"/>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72000">
                  <a:srgbClr val="FFC000"/>
                </a:gs>
                <a:gs pos="100000">
                  <a:srgbClr val="5AA51B"/>
                </a:gs>
                <a:gs pos="85419">
                  <a:srgbClr val="FFFF00"/>
                </a:gs>
                <a:gs pos="93000">
                  <a:srgbClr val="FFC000"/>
                </a:gs>
                <a:gs pos="23740">
                  <a:srgbClr val="FFFF00"/>
                </a:gs>
                <a:gs pos="57000">
                  <a:srgbClr val="99FF33"/>
                </a:gs>
                <a:gs pos="52000">
                  <a:srgbClr val="CCFF33"/>
                </a:gs>
                <a:gs pos="0">
                  <a:srgbClr val="438413"/>
                </a:gs>
                <a:gs pos="40000">
                  <a:srgbClr val="FF0000"/>
                </a:gs>
              </a:gsLst>
              <a:lin ang="18900000" scaled="1"/>
            </a:gradFill>
            <a:ln>
              <a:noFill/>
            </a:ln>
            <a:scene3d>
              <a:camera prst="orthographicFront"/>
              <a:lightRig rig="flat" dir="t"/>
            </a:scene3d>
            <a:sp3d prstMaterial="dkEdge">
              <a:bevelT w="787400" h="260350"/>
            </a:sp3d>
          </p:spPr>
          <p:style>
            <a:lnRef idx="2">
              <a:schemeClr val="accent1">
                <a:shade val="50000"/>
              </a:schemeClr>
            </a:lnRef>
            <a:fillRef idx="1">
              <a:schemeClr val="accent1"/>
            </a:fillRef>
            <a:effectRef idx="0">
              <a:schemeClr val="accent1"/>
            </a:effectRef>
            <a:fontRef idx="minor">
              <a:schemeClr val="lt1"/>
            </a:fontRef>
          </p:style>
          <p:txBody>
            <a:bodyPr lIns="81628" tIns="40814" rIns="81628" bIns="40814" rtlCol="0" anchor="ctr"/>
            <a:lstStyle/>
            <a:p>
              <a:pPr algn="ctr"/>
              <a:endParaRPr lang="es-ES"/>
            </a:p>
          </p:txBody>
        </p:sp>
        <p:sp>
          <p:nvSpPr>
            <p:cNvPr id="34" name="Forma libre 31"/>
            <p:cNvSpPr/>
            <p:nvPr/>
          </p:nvSpPr>
          <p:spPr>
            <a:xfrm rot="5400000">
              <a:off x="4068367" y="347752"/>
              <a:ext cx="2186635" cy="1869800"/>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72000">
                  <a:srgbClr val="FFC000"/>
                </a:gs>
                <a:gs pos="100000">
                  <a:srgbClr val="5AA51B"/>
                </a:gs>
                <a:gs pos="85419">
                  <a:srgbClr val="FFFF00"/>
                </a:gs>
                <a:gs pos="93000">
                  <a:srgbClr val="FFC000"/>
                </a:gs>
                <a:gs pos="23740">
                  <a:srgbClr val="FFFF00"/>
                </a:gs>
                <a:gs pos="57000">
                  <a:srgbClr val="99FF33"/>
                </a:gs>
                <a:gs pos="52000">
                  <a:srgbClr val="CCFF33"/>
                </a:gs>
                <a:gs pos="0">
                  <a:srgbClr val="438413"/>
                </a:gs>
                <a:gs pos="40000">
                  <a:srgbClr val="FF0000"/>
                </a:gs>
              </a:gsLst>
              <a:lin ang="18900000" scaled="1"/>
            </a:gradFill>
            <a:ln>
              <a:noFill/>
            </a:ln>
            <a:scene3d>
              <a:camera prst="orthographicFront"/>
              <a:lightRig rig="flat" dir="t"/>
            </a:scene3d>
            <a:sp3d prstMaterial="dkEdge">
              <a:bevelT w="787400" h="260350"/>
            </a:sp3d>
          </p:spPr>
          <p:style>
            <a:lnRef idx="2">
              <a:schemeClr val="accent1">
                <a:shade val="50000"/>
              </a:schemeClr>
            </a:lnRef>
            <a:fillRef idx="1">
              <a:schemeClr val="accent1"/>
            </a:fillRef>
            <a:effectRef idx="0">
              <a:schemeClr val="accent1"/>
            </a:effectRef>
            <a:fontRef idx="minor">
              <a:schemeClr val="lt1"/>
            </a:fontRef>
          </p:style>
          <p:txBody>
            <a:bodyPr lIns="81628" tIns="40814" rIns="81628" bIns="40814" rtlCol="0" anchor="ctr"/>
            <a:lstStyle/>
            <a:p>
              <a:pPr algn="ctr"/>
              <a:endParaRPr lang="es-ES"/>
            </a:p>
          </p:txBody>
        </p:sp>
        <p:sp>
          <p:nvSpPr>
            <p:cNvPr id="35" name="Forma libre 31"/>
            <p:cNvSpPr/>
            <p:nvPr/>
          </p:nvSpPr>
          <p:spPr>
            <a:xfrm rot="10800000">
              <a:off x="4154777" y="2853630"/>
              <a:ext cx="2186635" cy="1869800"/>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72000">
                  <a:srgbClr val="FFC000"/>
                </a:gs>
                <a:gs pos="100000">
                  <a:srgbClr val="5AA51B"/>
                </a:gs>
                <a:gs pos="85419">
                  <a:srgbClr val="FFFF00"/>
                </a:gs>
                <a:gs pos="93000">
                  <a:srgbClr val="FFC000"/>
                </a:gs>
                <a:gs pos="23740">
                  <a:srgbClr val="FFFF00"/>
                </a:gs>
                <a:gs pos="57000">
                  <a:srgbClr val="99FF33"/>
                </a:gs>
                <a:gs pos="52000">
                  <a:srgbClr val="CCFF33"/>
                </a:gs>
                <a:gs pos="0">
                  <a:srgbClr val="438413"/>
                </a:gs>
                <a:gs pos="40000">
                  <a:srgbClr val="FF0000"/>
                </a:gs>
              </a:gsLst>
              <a:lin ang="18900000" scaled="1"/>
            </a:gradFill>
            <a:ln>
              <a:noFill/>
            </a:ln>
            <a:scene3d>
              <a:camera prst="orthographicFront"/>
              <a:lightRig rig="flat" dir="t"/>
            </a:scene3d>
            <a:sp3d prstMaterial="dkEdge">
              <a:bevelT w="787400" h="260350"/>
            </a:sp3d>
          </p:spPr>
          <p:style>
            <a:lnRef idx="2">
              <a:schemeClr val="accent1">
                <a:shade val="50000"/>
              </a:schemeClr>
            </a:lnRef>
            <a:fillRef idx="1">
              <a:schemeClr val="accent1"/>
            </a:fillRef>
            <a:effectRef idx="0">
              <a:schemeClr val="accent1"/>
            </a:effectRef>
            <a:fontRef idx="minor">
              <a:schemeClr val="lt1"/>
            </a:fontRef>
          </p:style>
          <p:txBody>
            <a:bodyPr lIns="81628" tIns="40814" rIns="81628" bIns="40814" rtlCol="0" anchor="ctr"/>
            <a:lstStyle/>
            <a:p>
              <a:pPr algn="ctr"/>
              <a:endParaRPr lang="es-ES"/>
            </a:p>
          </p:txBody>
        </p:sp>
        <p:sp>
          <p:nvSpPr>
            <p:cNvPr id="36" name="Forma libre 31"/>
            <p:cNvSpPr/>
            <p:nvPr/>
          </p:nvSpPr>
          <p:spPr>
            <a:xfrm rot="2858557">
              <a:off x="2827639" y="-150152"/>
              <a:ext cx="2186635" cy="1869800"/>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72000">
                  <a:srgbClr val="FFC000"/>
                </a:gs>
                <a:gs pos="100000">
                  <a:srgbClr val="5AA51B"/>
                </a:gs>
                <a:gs pos="85419">
                  <a:srgbClr val="FFFF00"/>
                </a:gs>
                <a:gs pos="93000">
                  <a:srgbClr val="FFC000"/>
                </a:gs>
                <a:gs pos="23740">
                  <a:srgbClr val="FFFF00"/>
                </a:gs>
                <a:gs pos="57000">
                  <a:srgbClr val="99FF33"/>
                </a:gs>
                <a:gs pos="52000">
                  <a:srgbClr val="CCFF33"/>
                </a:gs>
                <a:gs pos="0">
                  <a:srgbClr val="438413"/>
                </a:gs>
                <a:gs pos="40000">
                  <a:srgbClr val="FF0000"/>
                </a:gs>
              </a:gsLst>
              <a:lin ang="18900000" scaled="1"/>
            </a:gradFill>
            <a:ln>
              <a:noFill/>
            </a:ln>
            <a:scene3d>
              <a:camera prst="orthographicFront"/>
              <a:lightRig rig="flat" dir="t"/>
            </a:scene3d>
            <a:sp3d prstMaterial="dkEdge">
              <a:bevelT w="787400" h="260350"/>
            </a:sp3d>
          </p:spPr>
          <p:style>
            <a:lnRef idx="2">
              <a:schemeClr val="accent1">
                <a:shade val="50000"/>
              </a:schemeClr>
            </a:lnRef>
            <a:fillRef idx="1">
              <a:schemeClr val="accent1"/>
            </a:fillRef>
            <a:effectRef idx="0">
              <a:schemeClr val="accent1"/>
            </a:effectRef>
            <a:fontRef idx="minor">
              <a:schemeClr val="lt1"/>
            </a:fontRef>
          </p:style>
          <p:txBody>
            <a:bodyPr lIns="81628" tIns="40814" rIns="81628" bIns="40814" rtlCol="0" anchor="ctr"/>
            <a:lstStyle/>
            <a:p>
              <a:pPr algn="ctr"/>
              <a:endParaRPr lang="es-ES"/>
            </a:p>
          </p:txBody>
        </p:sp>
        <p:sp>
          <p:nvSpPr>
            <p:cNvPr id="37" name="Forma libre 31"/>
            <p:cNvSpPr/>
            <p:nvPr/>
          </p:nvSpPr>
          <p:spPr>
            <a:xfrm rot="13763320">
              <a:off x="2848302" y="3485848"/>
              <a:ext cx="2144024" cy="1734948"/>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72000">
                  <a:srgbClr val="FFC000"/>
                </a:gs>
                <a:gs pos="100000">
                  <a:srgbClr val="5AA51B"/>
                </a:gs>
                <a:gs pos="85419">
                  <a:srgbClr val="FFFF00"/>
                </a:gs>
                <a:gs pos="93000">
                  <a:srgbClr val="FFC000"/>
                </a:gs>
                <a:gs pos="23740">
                  <a:srgbClr val="FFFF00"/>
                </a:gs>
                <a:gs pos="57000">
                  <a:srgbClr val="99FF33"/>
                </a:gs>
                <a:gs pos="52000">
                  <a:srgbClr val="CCFF33"/>
                </a:gs>
                <a:gs pos="0">
                  <a:srgbClr val="438413"/>
                </a:gs>
                <a:gs pos="40000">
                  <a:srgbClr val="FF0000"/>
                </a:gs>
              </a:gsLst>
              <a:lin ang="18900000" scaled="1"/>
            </a:gradFill>
            <a:ln>
              <a:noFill/>
            </a:ln>
            <a:scene3d>
              <a:camera prst="orthographicFront"/>
              <a:lightRig rig="flat" dir="t"/>
            </a:scene3d>
            <a:sp3d prstMaterial="dkEdge">
              <a:bevelT w="787400" h="260350"/>
            </a:sp3d>
          </p:spPr>
          <p:style>
            <a:lnRef idx="2">
              <a:schemeClr val="accent1">
                <a:shade val="50000"/>
              </a:schemeClr>
            </a:lnRef>
            <a:fillRef idx="1">
              <a:schemeClr val="accent1"/>
            </a:fillRef>
            <a:effectRef idx="0">
              <a:schemeClr val="accent1"/>
            </a:effectRef>
            <a:fontRef idx="minor">
              <a:schemeClr val="lt1"/>
            </a:fontRef>
          </p:style>
          <p:txBody>
            <a:bodyPr lIns="81628" tIns="40814" rIns="81628" bIns="40814" rtlCol="0" anchor="ctr"/>
            <a:lstStyle/>
            <a:p>
              <a:pPr algn="ctr"/>
              <a:endParaRPr lang="es-ES"/>
            </a:p>
          </p:txBody>
        </p:sp>
        <p:sp>
          <p:nvSpPr>
            <p:cNvPr id="38" name="Forma libre 31"/>
            <p:cNvSpPr/>
            <p:nvPr/>
          </p:nvSpPr>
          <p:spPr>
            <a:xfrm rot="19162803">
              <a:off x="1043608" y="1611961"/>
              <a:ext cx="2186635" cy="1869800"/>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72000">
                  <a:srgbClr val="FFC000"/>
                </a:gs>
                <a:gs pos="100000">
                  <a:srgbClr val="5AA51B"/>
                </a:gs>
                <a:gs pos="85419">
                  <a:srgbClr val="FFFF00"/>
                </a:gs>
                <a:gs pos="93000">
                  <a:srgbClr val="FFC000"/>
                </a:gs>
                <a:gs pos="23740">
                  <a:srgbClr val="FFFF00"/>
                </a:gs>
                <a:gs pos="57000">
                  <a:srgbClr val="99FF33"/>
                </a:gs>
                <a:gs pos="52000">
                  <a:srgbClr val="CCFF33"/>
                </a:gs>
                <a:gs pos="0">
                  <a:srgbClr val="438413"/>
                </a:gs>
                <a:gs pos="40000">
                  <a:srgbClr val="FF0000"/>
                </a:gs>
              </a:gsLst>
              <a:lin ang="18900000" scaled="1"/>
            </a:gradFill>
            <a:ln>
              <a:noFill/>
            </a:ln>
            <a:scene3d>
              <a:camera prst="orthographicFront"/>
              <a:lightRig rig="flat" dir="t"/>
            </a:scene3d>
            <a:sp3d prstMaterial="dkEdge">
              <a:bevelT w="787400" h="260350"/>
            </a:sp3d>
          </p:spPr>
          <p:style>
            <a:lnRef idx="2">
              <a:schemeClr val="accent1">
                <a:shade val="50000"/>
              </a:schemeClr>
            </a:lnRef>
            <a:fillRef idx="1">
              <a:schemeClr val="accent1"/>
            </a:fillRef>
            <a:effectRef idx="0">
              <a:schemeClr val="accent1"/>
            </a:effectRef>
            <a:fontRef idx="minor">
              <a:schemeClr val="lt1"/>
            </a:fontRef>
          </p:style>
          <p:txBody>
            <a:bodyPr lIns="81628" tIns="40814" rIns="81628" bIns="40814" rtlCol="0" anchor="ctr"/>
            <a:lstStyle/>
            <a:p>
              <a:pPr algn="ctr"/>
              <a:endParaRPr lang="es-ES"/>
            </a:p>
          </p:txBody>
        </p:sp>
        <p:sp>
          <p:nvSpPr>
            <p:cNvPr id="39" name="Forma libre 31"/>
            <p:cNvSpPr/>
            <p:nvPr/>
          </p:nvSpPr>
          <p:spPr>
            <a:xfrm rot="171696">
              <a:off x="1562489" y="405358"/>
              <a:ext cx="2186635" cy="1869800"/>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72000">
                  <a:srgbClr val="FFC000"/>
                </a:gs>
                <a:gs pos="100000">
                  <a:srgbClr val="5AA51B"/>
                </a:gs>
                <a:gs pos="85419">
                  <a:srgbClr val="FFFF00"/>
                </a:gs>
                <a:gs pos="93000">
                  <a:srgbClr val="FFC000"/>
                </a:gs>
                <a:gs pos="23740">
                  <a:srgbClr val="FFFF00"/>
                </a:gs>
                <a:gs pos="57000">
                  <a:srgbClr val="99FF33"/>
                </a:gs>
                <a:gs pos="52000">
                  <a:srgbClr val="CCFF33"/>
                </a:gs>
                <a:gs pos="0">
                  <a:srgbClr val="438413"/>
                </a:gs>
                <a:gs pos="40000">
                  <a:srgbClr val="FF0000"/>
                </a:gs>
              </a:gsLst>
              <a:lin ang="18900000" scaled="1"/>
            </a:gradFill>
            <a:ln>
              <a:noFill/>
            </a:ln>
            <a:scene3d>
              <a:camera prst="orthographicFront"/>
              <a:lightRig rig="flat" dir="t"/>
            </a:scene3d>
            <a:sp3d prstMaterial="dkEdge">
              <a:bevelT w="787400" h="260350"/>
            </a:sp3d>
          </p:spPr>
          <p:style>
            <a:lnRef idx="2">
              <a:schemeClr val="accent1">
                <a:shade val="50000"/>
              </a:schemeClr>
            </a:lnRef>
            <a:fillRef idx="1">
              <a:schemeClr val="accent1"/>
            </a:fillRef>
            <a:effectRef idx="0">
              <a:schemeClr val="accent1"/>
            </a:effectRef>
            <a:fontRef idx="minor">
              <a:schemeClr val="lt1"/>
            </a:fontRef>
          </p:style>
          <p:txBody>
            <a:bodyPr lIns="81628" tIns="40814" rIns="81628" bIns="40814" rtlCol="0" anchor="ctr"/>
            <a:lstStyle/>
            <a:p>
              <a:pPr algn="ctr"/>
              <a:endParaRPr lang="es-ES"/>
            </a:p>
          </p:txBody>
        </p:sp>
        <p:sp>
          <p:nvSpPr>
            <p:cNvPr id="40" name="Forma libre 31"/>
            <p:cNvSpPr/>
            <p:nvPr/>
          </p:nvSpPr>
          <p:spPr>
            <a:xfrm rot="16200000">
              <a:off x="1620096" y="2940040"/>
              <a:ext cx="2186635" cy="1869800"/>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72000">
                  <a:srgbClr val="FFC000"/>
                </a:gs>
                <a:gs pos="100000">
                  <a:srgbClr val="5AA51B"/>
                </a:gs>
                <a:gs pos="85419">
                  <a:srgbClr val="FFFF00"/>
                </a:gs>
                <a:gs pos="93000">
                  <a:srgbClr val="FFC000"/>
                </a:gs>
                <a:gs pos="23740">
                  <a:srgbClr val="FFFF00"/>
                </a:gs>
                <a:gs pos="57000">
                  <a:srgbClr val="99FF33"/>
                </a:gs>
                <a:gs pos="52000">
                  <a:srgbClr val="CCFF33"/>
                </a:gs>
                <a:gs pos="0">
                  <a:srgbClr val="438413"/>
                </a:gs>
                <a:gs pos="40000">
                  <a:srgbClr val="FF0000"/>
                </a:gs>
              </a:gsLst>
              <a:lin ang="18900000" scaled="1"/>
            </a:gradFill>
            <a:ln>
              <a:noFill/>
            </a:ln>
            <a:scene3d>
              <a:camera prst="orthographicFront"/>
              <a:lightRig rig="flat" dir="t"/>
            </a:scene3d>
            <a:sp3d prstMaterial="dkEdge">
              <a:bevelT w="787400" h="260350"/>
            </a:sp3d>
          </p:spPr>
          <p:style>
            <a:lnRef idx="2">
              <a:schemeClr val="accent1">
                <a:shade val="50000"/>
              </a:schemeClr>
            </a:lnRef>
            <a:fillRef idx="1">
              <a:schemeClr val="accent1"/>
            </a:fillRef>
            <a:effectRef idx="0">
              <a:schemeClr val="accent1"/>
            </a:effectRef>
            <a:fontRef idx="minor">
              <a:schemeClr val="lt1"/>
            </a:fontRef>
          </p:style>
          <p:txBody>
            <a:bodyPr lIns="81628" tIns="40814" rIns="81628" bIns="40814" rtlCol="0" anchor="ctr"/>
            <a:lstStyle/>
            <a:p>
              <a:pPr algn="ctr"/>
              <a:endParaRPr lang="es-ES"/>
            </a:p>
          </p:txBody>
        </p:sp>
      </p:grpSp>
      <p:sp>
        <p:nvSpPr>
          <p:cNvPr id="8" name="Forma libre 31"/>
          <p:cNvSpPr/>
          <p:nvPr/>
        </p:nvSpPr>
        <p:spPr>
          <a:xfrm rot="171696">
            <a:off x="2195738" y="411511"/>
            <a:ext cx="2186635" cy="1869800"/>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72000">
                <a:srgbClr val="FFC000"/>
              </a:gs>
              <a:gs pos="100000">
                <a:srgbClr val="5AA51B"/>
              </a:gs>
              <a:gs pos="85419">
                <a:srgbClr val="FFFF00"/>
              </a:gs>
              <a:gs pos="93000">
                <a:srgbClr val="FFC000"/>
              </a:gs>
              <a:gs pos="23740">
                <a:srgbClr val="FFFF00"/>
              </a:gs>
              <a:gs pos="57000">
                <a:srgbClr val="99FF33"/>
              </a:gs>
              <a:gs pos="52000">
                <a:srgbClr val="CCFF33"/>
              </a:gs>
              <a:gs pos="0">
                <a:srgbClr val="438413"/>
              </a:gs>
              <a:gs pos="40000">
                <a:srgbClr val="FF0000"/>
              </a:gs>
            </a:gsLst>
            <a:lin ang="18900000" scaled="1"/>
          </a:gradFill>
          <a:ln>
            <a:noFill/>
          </a:ln>
          <a:scene3d>
            <a:camera prst="orthographicFront"/>
            <a:lightRig rig="flat" dir="t"/>
          </a:scene3d>
          <a:sp3d prstMaterial="dkEdge">
            <a:bevelT w="787400" h="260350"/>
          </a:sp3d>
        </p:spPr>
        <p:style>
          <a:lnRef idx="2">
            <a:schemeClr val="accent1">
              <a:shade val="50000"/>
            </a:schemeClr>
          </a:lnRef>
          <a:fillRef idx="1">
            <a:schemeClr val="accent1"/>
          </a:fillRef>
          <a:effectRef idx="0">
            <a:schemeClr val="accent1"/>
          </a:effectRef>
          <a:fontRef idx="minor">
            <a:schemeClr val="lt1"/>
          </a:fontRef>
        </p:style>
        <p:txBody>
          <a:bodyPr lIns="81628" tIns="40814" rIns="81628" bIns="40814" rtlCol="0" anchor="ctr"/>
          <a:lstStyle/>
          <a:p>
            <a:pPr algn="ctr"/>
            <a:endParaRPr lang="es-ES"/>
          </a:p>
        </p:txBody>
      </p:sp>
      <p:sp>
        <p:nvSpPr>
          <p:cNvPr id="9" name="Forma libre 31"/>
          <p:cNvSpPr/>
          <p:nvPr/>
        </p:nvSpPr>
        <p:spPr>
          <a:xfrm rot="16200000">
            <a:off x="2253345" y="2946192"/>
            <a:ext cx="2186635" cy="1869800"/>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72000">
                <a:srgbClr val="FFC000"/>
              </a:gs>
              <a:gs pos="100000">
                <a:srgbClr val="5AA51B"/>
              </a:gs>
              <a:gs pos="85419">
                <a:srgbClr val="FFFF00"/>
              </a:gs>
              <a:gs pos="93000">
                <a:srgbClr val="FFC000"/>
              </a:gs>
              <a:gs pos="23740">
                <a:srgbClr val="FFFF00"/>
              </a:gs>
              <a:gs pos="57000">
                <a:srgbClr val="99FF33"/>
              </a:gs>
              <a:gs pos="52000">
                <a:srgbClr val="CCFF33"/>
              </a:gs>
              <a:gs pos="0">
                <a:srgbClr val="438413"/>
              </a:gs>
              <a:gs pos="40000">
                <a:srgbClr val="FF0000"/>
              </a:gs>
            </a:gsLst>
            <a:lin ang="18900000" scaled="1"/>
          </a:gradFill>
          <a:ln>
            <a:noFill/>
          </a:ln>
          <a:scene3d>
            <a:camera prst="orthographicFront"/>
            <a:lightRig rig="flat" dir="t"/>
          </a:scene3d>
          <a:sp3d prstMaterial="dkEdge">
            <a:bevelT w="787400" h="260350"/>
          </a:sp3d>
        </p:spPr>
        <p:style>
          <a:lnRef idx="2">
            <a:schemeClr val="accent1">
              <a:shade val="50000"/>
            </a:schemeClr>
          </a:lnRef>
          <a:fillRef idx="1">
            <a:schemeClr val="accent1"/>
          </a:fillRef>
          <a:effectRef idx="0">
            <a:schemeClr val="accent1"/>
          </a:effectRef>
          <a:fontRef idx="minor">
            <a:schemeClr val="lt1"/>
          </a:fontRef>
        </p:style>
        <p:txBody>
          <a:bodyPr lIns="81628" tIns="40814" rIns="81628" bIns="40814" rtlCol="0" anchor="ctr"/>
          <a:lstStyle/>
          <a:p>
            <a:pPr algn="ctr"/>
            <a:endParaRPr lang="es-ES"/>
          </a:p>
        </p:txBody>
      </p:sp>
      <p:sp>
        <p:nvSpPr>
          <p:cNvPr id="2" name="Forma libre 31"/>
          <p:cNvSpPr/>
          <p:nvPr/>
        </p:nvSpPr>
        <p:spPr>
          <a:xfrm rot="8263533">
            <a:off x="5276595" y="1623909"/>
            <a:ext cx="2186635" cy="1869800"/>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72000">
                <a:srgbClr val="FFC000"/>
              </a:gs>
              <a:gs pos="100000">
                <a:srgbClr val="5AA51B"/>
              </a:gs>
              <a:gs pos="85419">
                <a:srgbClr val="FFFF00"/>
              </a:gs>
              <a:gs pos="93000">
                <a:srgbClr val="FFC000"/>
              </a:gs>
              <a:gs pos="23740">
                <a:srgbClr val="FFFF00"/>
              </a:gs>
              <a:gs pos="57000">
                <a:srgbClr val="99FF33"/>
              </a:gs>
              <a:gs pos="52000">
                <a:srgbClr val="CCFF33"/>
              </a:gs>
              <a:gs pos="0">
                <a:srgbClr val="438413"/>
              </a:gs>
              <a:gs pos="40000">
                <a:srgbClr val="FF0000"/>
              </a:gs>
            </a:gsLst>
            <a:lin ang="18900000" scaled="1"/>
          </a:gradFill>
          <a:ln>
            <a:noFill/>
          </a:ln>
          <a:scene3d>
            <a:camera prst="orthographicFront"/>
            <a:lightRig rig="flat" dir="t"/>
          </a:scene3d>
          <a:sp3d prstMaterial="dkEdge">
            <a:bevelT w="787400" h="260350"/>
          </a:sp3d>
        </p:spPr>
        <p:style>
          <a:lnRef idx="2">
            <a:schemeClr val="accent1">
              <a:shade val="50000"/>
            </a:schemeClr>
          </a:lnRef>
          <a:fillRef idx="1">
            <a:schemeClr val="accent1"/>
          </a:fillRef>
          <a:effectRef idx="0">
            <a:schemeClr val="accent1"/>
          </a:effectRef>
          <a:fontRef idx="minor">
            <a:schemeClr val="lt1"/>
          </a:fontRef>
        </p:style>
        <p:txBody>
          <a:bodyPr lIns="81628" tIns="40814" rIns="81628" bIns="40814" rtlCol="0" anchor="ctr"/>
          <a:lstStyle/>
          <a:p>
            <a:pPr algn="ctr"/>
            <a:endParaRPr lang="es-ES"/>
          </a:p>
        </p:txBody>
      </p:sp>
      <p:sp>
        <p:nvSpPr>
          <p:cNvPr id="3" name="Forma libre 31"/>
          <p:cNvSpPr/>
          <p:nvPr/>
        </p:nvSpPr>
        <p:spPr>
          <a:xfrm rot="5400000">
            <a:off x="4701616" y="353904"/>
            <a:ext cx="2186635" cy="1869800"/>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72000">
                <a:srgbClr val="FFC000"/>
              </a:gs>
              <a:gs pos="100000">
                <a:srgbClr val="5AA51B"/>
              </a:gs>
              <a:gs pos="85419">
                <a:srgbClr val="FFFF00"/>
              </a:gs>
              <a:gs pos="93000">
                <a:srgbClr val="FFC000"/>
              </a:gs>
              <a:gs pos="23740">
                <a:srgbClr val="FFFF00"/>
              </a:gs>
              <a:gs pos="57000">
                <a:srgbClr val="99FF33"/>
              </a:gs>
              <a:gs pos="52000">
                <a:srgbClr val="CCFF33"/>
              </a:gs>
              <a:gs pos="0">
                <a:srgbClr val="438413"/>
              </a:gs>
              <a:gs pos="40000">
                <a:srgbClr val="FF0000"/>
              </a:gs>
            </a:gsLst>
            <a:lin ang="18900000" scaled="1"/>
          </a:gradFill>
          <a:ln>
            <a:noFill/>
          </a:ln>
          <a:scene3d>
            <a:camera prst="orthographicFront"/>
            <a:lightRig rig="flat" dir="t"/>
          </a:scene3d>
          <a:sp3d prstMaterial="dkEdge">
            <a:bevelT w="787400" h="260350"/>
          </a:sp3d>
        </p:spPr>
        <p:style>
          <a:lnRef idx="2">
            <a:schemeClr val="accent1">
              <a:shade val="50000"/>
            </a:schemeClr>
          </a:lnRef>
          <a:fillRef idx="1">
            <a:schemeClr val="accent1"/>
          </a:fillRef>
          <a:effectRef idx="0">
            <a:schemeClr val="accent1"/>
          </a:effectRef>
          <a:fontRef idx="minor">
            <a:schemeClr val="lt1"/>
          </a:fontRef>
        </p:style>
        <p:txBody>
          <a:bodyPr lIns="81628" tIns="40814" rIns="81628" bIns="40814" rtlCol="0" anchor="ctr"/>
          <a:lstStyle/>
          <a:p>
            <a:pPr algn="ctr"/>
            <a:endParaRPr lang="es-ES"/>
          </a:p>
        </p:txBody>
      </p:sp>
      <p:sp>
        <p:nvSpPr>
          <p:cNvPr id="4" name="Forma libre 31"/>
          <p:cNvSpPr/>
          <p:nvPr/>
        </p:nvSpPr>
        <p:spPr>
          <a:xfrm rot="10800000">
            <a:off x="4788026" y="2859783"/>
            <a:ext cx="2186635" cy="1869800"/>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72000">
                <a:srgbClr val="FFC000"/>
              </a:gs>
              <a:gs pos="100000">
                <a:srgbClr val="5AA51B"/>
              </a:gs>
              <a:gs pos="85419">
                <a:srgbClr val="FFFF00"/>
              </a:gs>
              <a:gs pos="93000">
                <a:srgbClr val="FFC000"/>
              </a:gs>
              <a:gs pos="23740">
                <a:srgbClr val="FFFF00"/>
              </a:gs>
              <a:gs pos="57000">
                <a:srgbClr val="99FF33"/>
              </a:gs>
              <a:gs pos="52000">
                <a:srgbClr val="CCFF33"/>
              </a:gs>
              <a:gs pos="0">
                <a:srgbClr val="438413"/>
              </a:gs>
              <a:gs pos="40000">
                <a:srgbClr val="FF0000"/>
              </a:gs>
            </a:gsLst>
            <a:lin ang="18900000" scaled="1"/>
          </a:gradFill>
          <a:ln>
            <a:noFill/>
          </a:ln>
          <a:scene3d>
            <a:camera prst="orthographicFront"/>
            <a:lightRig rig="flat" dir="t"/>
          </a:scene3d>
          <a:sp3d prstMaterial="dkEdge">
            <a:bevelT w="787400" h="260350"/>
          </a:sp3d>
        </p:spPr>
        <p:style>
          <a:lnRef idx="2">
            <a:schemeClr val="accent1">
              <a:shade val="50000"/>
            </a:schemeClr>
          </a:lnRef>
          <a:fillRef idx="1">
            <a:schemeClr val="accent1"/>
          </a:fillRef>
          <a:effectRef idx="0">
            <a:schemeClr val="accent1"/>
          </a:effectRef>
          <a:fontRef idx="minor">
            <a:schemeClr val="lt1"/>
          </a:fontRef>
        </p:style>
        <p:txBody>
          <a:bodyPr lIns="81628" tIns="40814" rIns="81628" bIns="40814" rtlCol="0" anchor="ctr"/>
          <a:lstStyle/>
          <a:p>
            <a:pPr algn="ctr"/>
            <a:endParaRPr lang="es-ES"/>
          </a:p>
        </p:txBody>
      </p:sp>
      <p:sp>
        <p:nvSpPr>
          <p:cNvPr id="6" name="Forma libre 31"/>
          <p:cNvSpPr/>
          <p:nvPr/>
        </p:nvSpPr>
        <p:spPr>
          <a:xfrm rot="13763320">
            <a:off x="3481550" y="3492000"/>
            <a:ext cx="2144024" cy="1734948"/>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72000">
                <a:srgbClr val="FFC000"/>
              </a:gs>
              <a:gs pos="100000">
                <a:srgbClr val="5AA51B"/>
              </a:gs>
              <a:gs pos="85419">
                <a:srgbClr val="FFFF00"/>
              </a:gs>
              <a:gs pos="93000">
                <a:srgbClr val="FFC000"/>
              </a:gs>
              <a:gs pos="23740">
                <a:srgbClr val="FFFF00"/>
              </a:gs>
              <a:gs pos="57000">
                <a:srgbClr val="99FF33"/>
              </a:gs>
              <a:gs pos="52000">
                <a:srgbClr val="CCFF33"/>
              </a:gs>
              <a:gs pos="0">
                <a:srgbClr val="438413"/>
              </a:gs>
              <a:gs pos="40000">
                <a:srgbClr val="FF0000"/>
              </a:gs>
            </a:gsLst>
            <a:lin ang="18900000" scaled="1"/>
          </a:gradFill>
          <a:ln>
            <a:noFill/>
          </a:ln>
          <a:scene3d>
            <a:camera prst="orthographicFront"/>
            <a:lightRig rig="flat" dir="t"/>
          </a:scene3d>
          <a:sp3d prstMaterial="dkEdge">
            <a:bevelT w="787400" h="260350"/>
          </a:sp3d>
        </p:spPr>
        <p:style>
          <a:lnRef idx="2">
            <a:schemeClr val="accent1">
              <a:shade val="50000"/>
            </a:schemeClr>
          </a:lnRef>
          <a:fillRef idx="1">
            <a:schemeClr val="accent1"/>
          </a:fillRef>
          <a:effectRef idx="0">
            <a:schemeClr val="accent1"/>
          </a:effectRef>
          <a:fontRef idx="minor">
            <a:schemeClr val="lt1"/>
          </a:fontRef>
        </p:style>
        <p:txBody>
          <a:bodyPr lIns="81628" tIns="40814" rIns="81628" bIns="40814" rtlCol="0" anchor="ctr"/>
          <a:lstStyle/>
          <a:p>
            <a:pPr algn="ctr"/>
            <a:endParaRPr lang="es-ES"/>
          </a:p>
        </p:txBody>
      </p:sp>
      <p:sp>
        <p:nvSpPr>
          <p:cNvPr id="5" name="Forma libre 31"/>
          <p:cNvSpPr/>
          <p:nvPr/>
        </p:nvSpPr>
        <p:spPr>
          <a:xfrm rot="2858557">
            <a:off x="3460888" y="-144000"/>
            <a:ext cx="2186635" cy="1869800"/>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72000">
                <a:srgbClr val="FFC000"/>
              </a:gs>
              <a:gs pos="100000">
                <a:srgbClr val="5AA51B"/>
              </a:gs>
              <a:gs pos="85419">
                <a:srgbClr val="FFFF00"/>
              </a:gs>
              <a:gs pos="93000">
                <a:srgbClr val="FFC000"/>
              </a:gs>
              <a:gs pos="23740">
                <a:srgbClr val="FFFF00"/>
              </a:gs>
              <a:gs pos="57000">
                <a:srgbClr val="99FF33"/>
              </a:gs>
              <a:gs pos="52000">
                <a:srgbClr val="CCFF33"/>
              </a:gs>
              <a:gs pos="0">
                <a:srgbClr val="438413"/>
              </a:gs>
              <a:gs pos="40000">
                <a:srgbClr val="FF0000"/>
              </a:gs>
            </a:gsLst>
            <a:lin ang="18900000" scaled="1"/>
          </a:gradFill>
          <a:ln>
            <a:noFill/>
          </a:ln>
          <a:scene3d>
            <a:camera prst="orthographicFront"/>
            <a:lightRig rig="flat" dir="t"/>
          </a:scene3d>
          <a:sp3d prstMaterial="dkEdge">
            <a:bevelT w="787400" h="260350"/>
          </a:sp3d>
        </p:spPr>
        <p:style>
          <a:lnRef idx="2">
            <a:schemeClr val="accent1">
              <a:shade val="50000"/>
            </a:schemeClr>
          </a:lnRef>
          <a:fillRef idx="1">
            <a:schemeClr val="accent1"/>
          </a:fillRef>
          <a:effectRef idx="0">
            <a:schemeClr val="accent1"/>
          </a:effectRef>
          <a:fontRef idx="minor">
            <a:schemeClr val="lt1"/>
          </a:fontRef>
        </p:style>
        <p:txBody>
          <a:bodyPr lIns="81628" tIns="40814" rIns="81628" bIns="40814" rtlCol="0" anchor="ctr"/>
          <a:lstStyle/>
          <a:p>
            <a:pPr algn="ctr"/>
            <a:endParaRPr lang="es-ES"/>
          </a:p>
        </p:txBody>
      </p:sp>
      <p:sp>
        <p:nvSpPr>
          <p:cNvPr id="7" name="Forma libre 31"/>
          <p:cNvSpPr/>
          <p:nvPr/>
        </p:nvSpPr>
        <p:spPr>
          <a:xfrm rot="19162803">
            <a:off x="1676857" y="1618114"/>
            <a:ext cx="2186635" cy="1869800"/>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72000">
                <a:srgbClr val="FFC000"/>
              </a:gs>
              <a:gs pos="100000">
                <a:srgbClr val="5AA51B"/>
              </a:gs>
              <a:gs pos="85419">
                <a:srgbClr val="FFFF00"/>
              </a:gs>
              <a:gs pos="93000">
                <a:srgbClr val="FFC000"/>
              </a:gs>
              <a:gs pos="23740">
                <a:srgbClr val="FFFF00"/>
              </a:gs>
              <a:gs pos="57000">
                <a:srgbClr val="99FF33"/>
              </a:gs>
              <a:gs pos="52000">
                <a:srgbClr val="CCFF33"/>
              </a:gs>
              <a:gs pos="0">
                <a:srgbClr val="438413"/>
              </a:gs>
              <a:gs pos="40000">
                <a:srgbClr val="FF0000"/>
              </a:gs>
            </a:gsLst>
            <a:lin ang="18900000" scaled="1"/>
          </a:gradFill>
          <a:ln>
            <a:noFill/>
          </a:ln>
          <a:scene3d>
            <a:camera prst="orthographicFront"/>
            <a:lightRig rig="flat" dir="t"/>
          </a:scene3d>
          <a:sp3d prstMaterial="dkEdge">
            <a:bevelT w="787400" h="260350"/>
          </a:sp3d>
        </p:spPr>
        <p:style>
          <a:lnRef idx="2">
            <a:schemeClr val="accent1">
              <a:shade val="50000"/>
            </a:schemeClr>
          </a:lnRef>
          <a:fillRef idx="1">
            <a:schemeClr val="accent1"/>
          </a:fillRef>
          <a:effectRef idx="0">
            <a:schemeClr val="accent1"/>
          </a:effectRef>
          <a:fontRef idx="minor">
            <a:schemeClr val="lt1"/>
          </a:fontRef>
        </p:style>
        <p:txBody>
          <a:bodyPr lIns="81628" tIns="40814" rIns="81628" bIns="40814" rtlCol="0" anchor="ctr"/>
          <a:lstStyle/>
          <a:p>
            <a:pPr algn="ctr"/>
            <a:endParaRPr lang="es-ES"/>
          </a:p>
        </p:txBody>
      </p:sp>
      <p:sp>
        <p:nvSpPr>
          <p:cNvPr id="27" name="26 Rectángulo"/>
          <p:cNvSpPr/>
          <p:nvPr/>
        </p:nvSpPr>
        <p:spPr>
          <a:xfrm>
            <a:off x="-4539" y="-329108"/>
            <a:ext cx="9247620" cy="5637162"/>
          </a:xfrm>
          <a:prstGeom prst="rect">
            <a:avLst/>
          </a:prstGeom>
          <a:gradFill flip="none" rotWithShape="1">
            <a:gsLst>
              <a:gs pos="0">
                <a:schemeClr val="accent6">
                  <a:lumMod val="50000"/>
                </a:schemeClr>
              </a:gs>
              <a:gs pos="27000">
                <a:srgbClr val="FFC000"/>
              </a:gs>
              <a:gs pos="49000">
                <a:schemeClr val="accent6">
                  <a:lumMod val="50000"/>
                </a:schemeClr>
              </a:gs>
              <a:gs pos="76000">
                <a:srgbClr val="FFC000"/>
              </a:gs>
              <a:gs pos="100000">
                <a:schemeClr val="accent6">
                  <a:lumMod val="5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942605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750" fill="hold"/>
                                        <p:tgtEl>
                                          <p:spTgt spid="2"/>
                                        </p:tgtEl>
                                        <p:attrNameLst>
                                          <p:attrName>ppt_w</p:attrName>
                                        </p:attrNameLst>
                                      </p:cBhvr>
                                      <p:tavLst>
                                        <p:tav tm="0">
                                          <p:val>
                                            <p:fltVal val="0"/>
                                          </p:val>
                                        </p:tav>
                                        <p:tav tm="100000">
                                          <p:val>
                                            <p:strVal val="#ppt_w"/>
                                          </p:val>
                                        </p:tav>
                                      </p:tavLst>
                                    </p:anim>
                                    <p:anim calcmode="lin" valueType="num">
                                      <p:cBhvr>
                                        <p:cTn id="8" dur="3750" fill="hold"/>
                                        <p:tgtEl>
                                          <p:spTgt spid="2"/>
                                        </p:tgtEl>
                                        <p:attrNameLst>
                                          <p:attrName>ppt_h</p:attrName>
                                        </p:attrNameLst>
                                      </p:cBhvr>
                                      <p:tavLst>
                                        <p:tav tm="0">
                                          <p:val>
                                            <p:fltVal val="0"/>
                                          </p:val>
                                        </p:tav>
                                        <p:tav tm="100000">
                                          <p:val>
                                            <p:strVal val="#ppt_h"/>
                                          </p:val>
                                        </p:tav>
                                      </p:tavLst>
                                    </p:anim>
                                    <p:anim calcmode="lin" valueType="num">
                                      <p:cBhvr>
                                        <p:cTn id="9" dur="3750" fill="hold"/>
                                        <p:tgtEl>
                                          <p:spTgt spid="2"/>
                                        </p:tgtEl>
                                        <p:attrNameLst>
                                          <p:attrName>ppt_x</p:attrName>
                                        </p:attrNameLst>
                                      </p:cBhvr>
                                      <p:tavLst>
                                        <p:tav tm="0">
                                          <p:val>
                                            <p:fltVal val="0.5"/>
                                          </p:val>
                                        </p:tav>
                                        <p:tav tm="100000">
                                          <p:val>
                                            <p:strVal val="#ppt_x"/>
                                          </p:val>
                                        </p:tav>
                                      </p:tavLst>
                                    </p:anim>
                                    <p:anim calcmode="lin" valueType="num">
                                      <p:cBhvr>
                                        <p:cTn id="10" dur="3750" fill="hold"/>
                                        <p:tgtEl>
                                          <p:spTgt spid="2"/>
                                        </p:tgtEl>
                                        <p:attrNameLst>
                                          <p:attrName>ppt_y</p:attrName>
                                        </p:attrNameLst>
                                      </p:cBhvr>
                                      <p:tavLst>
                                        <p:tav tm="0">
                                          <p:val>
                                            <p:fltVal val="0.5"/>
                                          </p:val>
                                        </p:tav>
                                        <p:tav tm="100000">
                                          <p:val>
                                            <p:strVal val="#ppt_y"/>
                                          </p:val>
                                        </p:tav>
                                      </p:tavLst>
                                    </p:anim>
                                  </p:childTnLst>
                                </p:cTn>
                              </p:par>
                              <p:par>
                                <p:cTn id="11" presetID="8" presetClass="emph" presetSubtype="0" fill="hold" grpId="1" nodeType="withEffect">
                                  <p:stCondLst>
                                    <p:cond delay="0"/>
                                  </p:stCondLst>
                                  <p:childTnLst>
                                    <p:animRot by="21600000">
                                      <p:cBhvr>
                                        <p:cTn id="12" dur="3750" fill="hold"/>
                                        <p:tgtEl>
                                          <p:spTgt spid="2"/>
                                        </p:tgtEl>
                                        <p:attrNameLst>
                                          <p:attrName>r</p:attrName>
                                        </p:attrNameLst>
                                      </p:cBhvr>
                                    </p:animRot>
                                  </p:childTnLst>
                                </p:cTn>
                              </p:par>
                              <p:par>
                                <p:cTn id="13" presetID="23" presetClass="entr" presetSubtype="528"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3750" fill="hold"/>
                                        <p:tgtEl>
                                          <p:spTgt spid="3"/>
                                        </p:tgtEl>
                                        <p:attrNameLst>
                                          <p:attrName>ppt_w</p:attrName>
                                        </p:attrNameLst>
                                      </p:cBhvr>
                                      <p:tavLst>
                                        <p:tav tm="0">
                                          <p:val>
                                            <p:fltVal val="0"/>
                                          </p:val>
                                        </p:tav>
                                        <p:tav tm="100000">
                                          <p:val>
                                            <p:strVal val="#ppt_w"/>
                                          </p:val>
                                        </p:tav>
                                      </p:tavLst>
                                    </p:anim>
                                    <p:anim calcmode="lin" valueType="num">
                                      <p:cBhvr>
                                        <p:cTn id="16" dur="3750" fill="hold"/>
                                        <p:tgtEl>
                                          <p:spTgt spid="3"/>
                                        </p:tgtEl>
                                        <p:attrNameLst>
                                          <p:attrName>ppt_h</p:attrName>
                                        </p:attrNameLst>
                                      </p:cBhvr>
                                      <p:tavLst>
                                        <p:tav tm="0">
                                          <p:val>
                                            <p:fltVal val="0"/>
                                          </p:val>
                                        </p:tav>
                                        <p:tav tm="100000">
                                          <p:val>
                                            <p:strVal val="#ppt_h"/>
                                          </p:val>
                                        </p:tav>
                                      </p:tavLst>
                                    </p:anim>
                                    <p:anim calcmode="lin" valueType="num">
                                      <p:cBhvr>
                                        <p:cTn id="17" dur="3750" fill="hold"/>
                                        <p:tgtEl>
                                          <p:spTgt spid="3"/>
                                        </p:tgtEl>
                                        <p:attrNameLst>
                                          <p:attrName>ppt_x</p:attrName>
                                        </p:attrNameLst>
                                      </p:cBhvr>
                                      <p:tavLst>
                                        <p:tav tm="0">
                                          <p:val>
                                            <p:fltVal val="0.5"/>
                                          </p:val>
                                        </p:tav>
                                        <p:tav tm="100000">
                                          <p:val>
                                            <p:strVal val="#ppt_x"/>
                                          </p:val>
                                        </p:tav>
                                      </p:tavLst>
                                    </p:anim>
                                    <p:anim calcmode="lin" valueType="num">
                                      <p:cBhvr>
                                        <p:cTn id="18" dur="3750" fill="hold"/>
                                        <p:tgtEl>
                                          <p:spTgt spid="3"/>
                                        </p:tgtEl>
                                        <p:attrNameLst>
                                          <p:attrName>ppt_y</p:attrName>
                                        </p:attrNameLst>
                                      </p:cBhvr>
                                      <p:tavLst>
                                        <p:tav tm="0">
                                          <p:val>
                                            <p:fltVal val="0.5"/>
                                          </p:val>
                                        </p:tav>
                                        <p:tav tm="100000">
                                          <p:val>
                                            <p:strVal val="#ppt_y"/>
                                          </p:val>
                                        </p:tav>
                                      </p:tavLst>
                                    </p:anim>
                                  </p:childTnLst>
                                </p:cTn>
                              </p:par>
                              <p:par>
                                <p:cTn id="19" presetID="8" presetClass="emph" presetSubtype="0" fill="hold" grpId="1" nodeType="withEffect">
                                  <p:stCondLst>
                                    <p:cond delay="0"/>
                                  </p:stCondLst>
                                  <p:childTnLst>
                                    <p:animRot by="21600000">
                                      <p:cBhvr>
                                        <p:cTn id="20" dur="3750" fill="hold"/>
                                        <p:tgtEl>
                                          <p:spTgt spid="3"/>
                                        </p:tgtEl>
                                        <p:attrNameLst>
                                          <p:attrName>r</p:attrName>
                                        </p:attrNameLst>
                                      </p:cBhvr>
                                    </p:animRot>
                                  </p:childTnLst>
                                </p:cTn>
                              </p:par>
                              <p:par>
                                <p:cTn id="21" presetID="23" presetClass="entr" presetSubtype="528"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750" fill="hold"/>
                                        <p:tgtEl>
                                          <p:spTgt spid="4"/>
                                        </p:tgtEl>
                                        <p:attrNameLst>
                                          <p:attrName>ppt_w</p:attrName>
                                        </p:attrNameLst>
                                      </p:cBhvr>
                                      <p:tavLst>
                                        <p:tav tm="0">
                                          <p:val>
                                            <p:fltVal val="0"/>
                                          </p:val>
                                        </p:tav>
                                        <p:tav tm="100000">
                                          <p:val>
                                            <p:strVal val="#ppt_w"/>
                                          </p:val>
                                        </p:tav>
                                      </p:tavLst>
                                    </p:anim>
                                    <p:anim calcmode="lin" valueType="num">
                                      <p:cBhvr>
                                        <p:cTn id="24" dur="3750" fill="hold"/>
                                        <p:tgtEl>
                                          <p:spTgt spid="4"/>
                                        </p:tgtEl>
                                        <p:attrNameLst>
                                          <p:attrName>ppt_h</p:attrName>
                                        </p:attrNameLst>
                                      </p:cBhvr>
                                      <p:tavLst>
                                        <p:tav tm="0">
                                          <p:val>
                                            <p:fltVal val="0"/>
                                          </p:val>
                                        </p:tav>
                                        <p:tav tm="100000">
                                          <p:val>
                                            <p:strVal val="#ppt_h"/>
                                          </p:val>
                                        </p:tav>
                                      </p:tavLst>
                                    </p:anim>
                                    <p:anim calcmode="lin" valueType="num">
                                      <p:cBhvr>
                                        <p:cTn id="25" dur="3750" fill="hold"/>
                                        <p:tgtEl>
                                          <p:spTgt spid="4"/>
                                        </p:tgtEl>
                                        <p:attrNameLst>
                                          <p:attrName>ppt_x</p:attrName>
                                        </p:attrNameLst>
                                      </p:cBhvr>
                                      <p:tavLst>
                                        <p:tav tm="0">
                                          <p:val>
                                            <p:fltVal val="0.5"/>
                                          </p:val>
                                        </p:tav>
                                        <p:tav tm="100000">
                                          <p:val>
                                            <p:strVal val="#ppt_x"/>
                                          </p:val>
                                        </p:tav>
                                      </p:tavLst>
                                    </p:anim>
                                    <p:anim calcmode="lin" valueType="num">
                                      <p:cBhvr>
                                        <p:cTn id="26" dur="3750" fill="hold"/>
                                        <p:tgtEl>
                                          <p:spTgt spid="4"/>
                                        </p:tgtEl>
                                        <p:attrNameLst>
                                          <p:attrName>ppt_y</p:attrName>
                                        </p:attrNameLst>
                                      </p:cBhvr>
                                      <p:tavLst>
                                        <p:tav tm="0">
                                          <p:val>
                                            <p:fltVal val="0.5"/>
                                          </p:val>
                                        </p:tav>
                                        <p:tav tm="100000">
                                          <p:val>
                                            <p:strVal val="#ppt_y"/>
                                          </p:val>
                                        </p:tav>
                                      </p:tavLst>
                                    </p:anim>
                                  </p:childTnLst>
                                </p:cTn>
                              </p:par>
                              <p:par>
                                <p:cTn id="27" presetID="8" presetClass="emph" presetSubtype="0" fill="hold" grpId="1" nodeType="withEffect">
                                  <p:stCondLst>
                                    <p:cond delay="0"/>
                                  </p:stCondLst>
                                  <p:childTnLst>
                                    <p:animRot by="21600000">
                                      <p:cBhvr>
                                        <p:cTn id="28" dur="3750" fill="hold"/>
                                        <p:tgtEl>
                                          <p:spTgt spid="4"/>
                                        </p:tgtEl>
                                        <p:attrNameLst>
                                          <p:attrName>r</p:attrName>
                                        </p:attrNameLst>
                                      </p:cBhvr>
                                    </p:animRot>
                                  </p:childTnLst>
                                </p:cTn>
                              </p:par>
                              <p:par>
                                <p:cTn id="29" presetID="23" presetClass="entr" presetSubtype="528"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3750" fill="hold"/>
                                        <p:tgtEl>
                                          <p:spTgt spid="6"/>
                                        </p:tgtEl>
                                        <p:attrNameLst>
                                          <p:attrName>ppt_w</p:attrName>
                                        </p:attrNameLst>
                                      </p:cBhvr>
                                      <p:tavLst>
                                        <p:tav tm="0">
                                          <p:val>
                                            <p:fltVal val="0"/>
                                          </p:val>
                                        </p:tav>
                                        <p:tav tm="100000">
                                          <p:val>
                                            <p:strVal val="#ppt_w"/>
                                          </p:val>
                                        </p:tav>
                                      </p:tavLst>
                                    </p:anim>
                                    <p:anim calcmode="lin" valueType="num">
                                      <p:cBhvr>
                                        <p:cTn id="32" dur="3750" fill="hold"/>
                                        <p:tgtEl>
                                          <p:spTgt spid="6"/>
                                        </p:tgtEl>
                                        <p:attrNameLst>
                                          <p:attrName>ppt_h</p:attrName>
                                        </p:attrNameLst>
                                      </p:cBhvr>
                                      <p:tavLst>
                                        <p:tav tm="0">
                                          <p:val>
                                            <p:fltVal val="0"/>
                                          </p:val>
                                        </p:tav>
                                        <p:tav tm="100000">
                                          <p:val>
                                            <p:strVal val="#ppt_h"/>
                                          </p:val>
                                        </p:tav>
                                      </p:tavLst>
                                    </p:anim>
                                    <p:anim calcmode="lin" valueType="num">
                                      <p:cBhvr>
                                        <p:cTn id="33" dur="3750" fill="hold"/>
                                        <p:tgtEl>
                                          <p:spTgt spid="6"/>
                                        </p:tgtEl>
                                        <p:attrNameLst>
                                          <p:attrName>ppt_x</p:attrName>
                                        </p:attrNameLst>
                                      </p:cBhvr>
                                      <p:tavLst>
                                        <p:tav tm="0">
                                          <p:val>
                                            <p:fltVal val="0.5"/>
                                          </p:val>
                                        </p:tav>
                                        <p:tav tm="100000">
                                          <p:val>
                                            <p:strVal val="#ppt_x"/>
                                          </p:val>
                                        </p:tav>
                                      </p:tavLst>
                                    </p:anim>
                                    <p:anim calcmode="lin" valueType="num">
                                      <p:cBhvr>
                                        <p:cTn id="34" dur="3750" fill="hold"/>
                                        <p:tgtEl>
                                          <p:spTgt spid="6"/>
                                        </p:tgtEl>
                                        <p:attrNameLst>
                                          <p:attrName>ppt_y</p:attrName>
                                        </p:attrNameLst>
                                      </p:cBhvr>
                                      <p:tavLst>
                                        <p:tav tm="0">
                                          <p:val>
                                            <p:fltVal val="0.5"/>
                                          </p:val>
                                        </p:tav>
                                        <p:tav tm="100000">
                                          <p:val>
                                            <p:strVal val="#ppt_y"/>
                                          </p:val>
                                        </p:tav>
                                      </p:tavLst>
                                    </p:anim>
                                  </p:childTnLst>
                                </p:cTn>
                              </p:par>
                              <p:par>
                                <p:cTn id="35" presetID="8" presetClass="emph" presetSubtype="0" fill="hold" grpId="1" nodeType="withEffect">
                                  <p:stCondLst>
                                    <p:cond delay="0"/>
                                  </p:stCondLst>
                                  <p:childTnLst>
                                    <p:animRot by="21600000">
                                      <p:cBhvr>
                                        <p:cTn id="36" dur="3750" fill="hold"/>
                                        <p:tgtEl>
                                          <p:spTgt spid="6"/>
                                        </p:tgtEl>
                                        <p:attrNameLst>
                                          <p:attrName>r</p:attrName>
                                        </p:attrNameLst>
                                      </p:cBhvr>
                                    </p:animRot>
                                  </p:childTnLst>
                                </p:cTn>
                              </p:par>
                              <p:par>
                                <p:cTn id="37" presetID="23" presetClass="entr" presetSubtype="528"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3750" fill="hold"/>
                                        <p:tgtEl>
                                          <p:spTgt spid="9"/>
                                        </p:tgtEl>
                                        <p:attrNameLst>
                                          <p:attrName>ppt_w</p:attrName>
                                        </p:attrNameLst>
                                      </p:cBhvr>
                                      <p:tavLst>
                                        <p:tav tm="0">
                                          <p:val>
                                            <p:fltVal val="0"/>
                                          </p:val>
                                        </p:tav>
                                        <p:tav tm="100000">
                                          <p:val>
                                            <p:strVal val="#ppt_w"/>
                                          </p:val>
                                        </p:tav>
                                      </p:tavLst>
                                    </p:anim>
                                    <p:anim calcmode="lin" valueType="num">
                                      <p:cBhvr>
                                        <p:cTn id="40" dur="3750" fill="hold"/>
                                        <p:tgtEl>
                                          <p:spTgt spid="9"/>
                                        </p:tgtEl>
                                        <p:attrNameLst>
                                          <p:attrName>ppt_h</p:attrName>
                                        </p:attrNameLst>
                                      </p:cBhvr>
                                      <p:tavLst>
                                        <p:tav tm="0">
                                          <p:val>
                                            <p:fltVal val="0"/>
                                          </p:val>
                                        </p:tav>
                                        <p:tav tm="100000">
                                          <p:val>
                                            <p:strVal val="#ppt_h"/>
                                          </p:val>
                                        </p:tav>
                                      </p:tavLst>
                                    </p:anim>
                                    <p:anim calcmode="lin" valueType="num">
                                      <p:cBhvr>
                                        <p:cTn id="41" dur="3750" fill="hold"/>
                                        <p:tgtEl>
                                          <p:spTgt spid="9"/>
                                        </p:tgtEl>
                                        <p:attrNameLst>
                                          <p:attrName>ppt_x</p:attrName>
                                        </p:attrNameLst>
                                      </p:cBhvr>
                                      <p:tavLst>
                                        <p:tav tm="0">
                                          <p:val>
                                            <p:fltVal val="0.5"/>
                                          </p:val>
                                        </p:tav>
                                        <p:tav tm="100000">
                                          <p:val>
                                            <p:strVal val="#ppt_x"/>
                                          </p:val>
                                        </p:tav>
                                      </p:tavLst>
                                    </p:anim>
                                    <p:anim calcmode="lin" valueType="num">
                                      <p:cBhvr>
                                        <p:cTn id="42" dur="3750" fill="hold"/>
                                        <p:tgtEl>
                                          <p:spTgt spid="9"/>
                                        </p:tgtEl>
                                        <p:attrNameLst>
                                          <p:attrName>ppt_y</p:attrName>
                                        </p:attrNameLst>
                                      </p:cBhvr>
                                      <p:tavLst>
                                        <p:tav tm="0">
                                          <p:val>
                                            <p:fltVal val="0.5"/>
                                          </p:val>
                                        </p:tav>
                                        <p:tav tm="100000">
                                          <p:val>
                                            <p:strVal val="#ppt_y"/>
                                          </p:val>
                                        </p:tav>
                                      </p:tavLst>
                                    </p:anim>
                                  </p:childTnLst>
                                </p:cTn>
                              </p:par>
                              <p:par>
                                <p:cTn id="43" presetID="8" presetClass="emph" presetSubtype="0" fill="hold" grpId="1" nodeType="withEffect">
                                  <p:stCondLst>
                                    <p:cond delay="0"/>
                                  </p:stCondLst>
                                  <p:childTnLst>
                                    <p:animRot by="21600000">
                                      <p:cBhvr>
                                        <p:cTn id="44" dur="3750" fill="hold"/>
                                        <p:tgtEl>
                                          <p:spTgt spid="9"/>
                                        </p:tgtEl>
                                        <p:attrNameLst>
                                          <p:attrName>r</p:attrName>
                                        </p:attrNameLst>
                                      </p:cBhvr>
                                    </p:animRot>
                                  </p:childTnLst>
                                </p:cTn>
                              </p:par>
                              <p:par>
                                <p:cTn id="45" presetID="23" presetClass="entr" presetSubtype="528" fill="hold" grpId="0"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p:cTn id="47" dur="3750" fill="hold"/>
                                        <p:tgtEl>
                                          <p:spTgt spid="7"/>
                                        </p:tgtEl>
                                        <p:attrNameLst>
                                          <p:attrName>ppt_w</p:attrName>
                                        </p:attrNameLst>
                                      </p:cBhvr>
                                      <p:tavLst>
                                        <p:tav tm="0">
                                          <p:val>
                                            <p:fltVal val="0"/>
                                          </p:val>
                                        </p:tav>
                                        <p:tav tm="100000">
                                          <p:val>
                                            <p:strVal val="#ppt_w"/>
                                          </p:val>
                                        </p:tav>
                                      </p:tavLst>
                                    </p:anim>
                                    <p:anim calcmode="lin" valueType="num">
                                      <p:cBhvr>
                                        <p:cTn id="48" dur="3750" fill="hold"/>
                                        <p:tgtEl>
                                          <p:spTgt spid="7"/>
                                        </p:tgtEl>
                                        <p:attrNameLst>
                                          <p:attrName>ppt_h</p:attrName>
                                        </p:attrNameLst>
                                      </p:cBhvr>
                                      <p:tavLst>
                                        <p:tav tm="0">
                                          <p:val>
                                            <p:fltVal val="0"/>
                                          </p:val>
                                        </p:tav>
                                        <p:tav tm="100000">
                                          <p:val>
                                            <p:strVal val="#ppt_h"/>
                                          </p:val>
                                        </p:tav>
                                      </p:tavLst>
                                    </p:anim>
                                    <p:anim calcmode="lin" valueType="num">
                                      <p:cBhvr>
                                        <p:cTn id="49" dur="3750" fill="hold"/>
                                        <p:tgtEl>
                                          <p:spTgt spid="7"/>
                                        </p:tgtEl>
                                        <p:attrNameLst>
                                          <p:attrName>ppt_x</p:attrName>
                                        </p:attrNameLst>
                                      </p:cBhvr>
                                      <p:tavLst>
                                        <p:tav tm="0">
                                          <p:val>
                                            <p:fltVal val="0.5"/>
                                          </p:val>
                                        </p:tav>
                                        <p:tav tm="100000">
                                          <p:val>
                                            <p:strVal val="#ppt_x"/>
                                          </p:val>
                                        </p:tav>
                                      </p:tavLst>
                                    </p:anim>
                                    <p:anim calcmode="lin" valueType="num">
                                      <p:cBhvr>
                                        <p:cTn id="50" dur="3750" fill="hold"/>
                                        <p:tgtEl>
                                          <p:spTgt spid="7"/>
                                        </p:tgtEl>
                                        <p:attrNameLst>
                                          <p:attrName>ppt_y</p:attrName>
                                        </p:attrNameLst>
                                      </p:cBhvr>
                                      <p:tavLst>
                                        <p:tav tm="0">
                                          <p:val>
                                            <p:fltVal val="0.5"/>
                                          </p:val>
                                        </p:tav>
                                        <p:tav tm="100000">
                                          <p:val>
                                            <p:strVal val="#ppt_y"/>
                                          </p:val>
                                        </p:tav>
                                      </p:tavLst>
                                    </p:anim>
                                  </p:childTnLst>
                                </p:cTn>
                              </p:par>
                              <p:par>
                                <p:cTn id="51" presetID="8" presetClass="emph" presetSubtype="0" fill="hold" grpId="1" nodeType="withEffect">
                                  <p:stCondLst>
                                    <p:cond delay="0"/>
                                  </p:stCondLst>
                                  <p:childTnLst>
                                    <p:animRot by="21600000">
                                      <p:cBhvr>
                                        <p:cTn id="52" dur="3750" fill="hold"/>
                                        <p:tgtEl>
                                          <p:spTgt spid="7"/>
                                        </p:tgtEl>
                                        <p:attrNameLst>
                                          <p:attrName>r</p:attrName>
                                        </p:attrNameLst>
                                      </p:cBhvr>
                                    </p:animRot>
                                  </p:childTnLst>
                                </p:cTn>
                              </p:par>
                              <p:par>
                                <p:cTn id="53" presetID="23" presetClass="entr" presetSubtype="528" fill="hold" grpId="0" nodeType="with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p:cTn id="55" dur="3750" fill="hold"/>
                                        <p:tgtEl>
                                          <p:spTgt spid="8"/>
                                        </p:tgtEl>
                                        <p:attrNameLst>
                                          <p:attrName>ppt_w</p:attrName>
                                        </p:attrNameLst>
                                      </p:cBhvr>
                                      <p:tavLst>
                                        <p:tav tm="0">
                                          <p:val>
                                            <p:fltVal val="0"/>
                                          </p:val>
                                        </p:tav>
                                        <p:tav tm="100000">
                                          <p:val>
                                            <p:strVal val="#ppt_w"/>
                                          </p:val>
                                        </p:tav>
                                      </p:tavLst>
                                    </p:anim>
                                    <p:anim calcmode="lin" valueType="num">
                                      <p:cBhvr>
                                        <p:cTn id="56" dur="3750" fill="hold"/>
                                        <p:tgtEl>
                                          <p:spTgt spid="8"/>
                                        </p:tgtEl>
                                        <p:attrNameLst>
                                          <p:attrName>ppt_h</p:attrName>
                                        </p:attrNameLst>
                                      </p:cBhvr>
                                      <p:tavLst>
                                        <p:tav tm="0">
                                          <p:val>
                                            <p:fltVal val="0"/>
                                          </p:val>
                                        </p:tav>
                                        <p:tav tm="100000">
                                          <p:val>
                                            <p:strVal val="#ppt_h"/>
                                          </p:val>
                                        </p:tav>
                                      </p:tavLst>
                                    </p:anim>
                                    <p:anim calcmode="lin" valueType="num">
                                      <p:cBhvr>
                                        <p:cTn id="57" dur="3750" fill="hold"/>
                                        <p:tgtEl>
                                          <p:spTgt spid="8"/>
                                        </p:tgtEl>
                                        <p:attrNameLst>
                                          <p:attrName>ppt_x</p:attrName>
                                        </p:attrNameLst>
                                      </p:cBhvr>
                                      <p:tavLst>
                                        <p:tav tm="0">
                                          <p:val>
                                            <p:fltVal val="0.5"/>
                                          </p:val>
                                        </p:tav>
                                        <p:tav tm="100000">
                                          <p:val>
                                            <p:strVal val="#ppt_x"/>
                                          </p:val>
                                        </p:tav>
                                      </p:tavLst>
                                    </p:anim>
                                    <p:anim calcmode="lin" valueType="num">
                                      <p:cBhvr>
                                        <p:cTn id="58" dur="3750" fill="hold"/>
                                        <p:tgtEl>
                                          <p:spTgt spid="8"/>
                                        </p:tgtEl>
                                        <p:attrNameLst>
                                          <p:attrName>ppt_y</p:attrName>
                                        </p:attrNameLst>
                                      </p:cBhvr>
                                      <p:tavLst>
                                        <p:tav tm="0">
                                          <p:val>
                                            <p:fltVal val="0.5"/>
                                          </p:val>
                                        </p:tav>
                                        <p:tav tm="100000">
                                          <p:val>
                                            <p:strVal val="#ppt_y"/>
                                          </p:val>
                                        </p:tav>
                                      </p:tavLst>
                                    </p:anim>
                                  </p:childTnLst>
                                </p:cTn>
                              </p:par>
                              <p:par>
                                <p:cTn id="59" presetID="8" presetClass="emph" presetSubtype="0" fill="hold" grpId="1" nodeType="withEffect">
                                  <p:stCondLst>
                                    <p:cond delay="0"/>
                                  </p:stCondLst>
                                  <p:childTnLst>
                                    <p:animRot by="21600000">
                                      <p:cBhvr>
                                        <p:cTn id="60" dur="3750" fill="hold"/>
                                        <p:tgtEl>
                                          <p:spTgt spid="8"/>
                                        </p:tgtEl>
                                        <p:attrNameLst>
                                          <p:attrName>r</p:attrName>
                                        </p:attrNameLst>
                                      </p:cBhvr>
                                    </p:animRot>
                                  </p:childTnLst>
                                </p:cTn>
                              </p:par>
                              <p:par>
                                <p:cTn id="61" presetID="23" presetClass="entr" presetSubtype="528" fill="hold" grpId="0" nodeType="with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3750" fill="hold"/>
                                        <p:tgtEl>
                                          <p:spTgt spid="5"/>
                                        </p:tgtEl>
                                        <p:attrNameLst>
                                          <p:attrName>ppt_w</p:attrName>
                                        </p:attrNameLst>
                                      </p:cBhvr>
                                      <p:tavLst>
                                        <p:tav tm="0">
                                          <p:val>
                                            <p:fltVal val="0"/>
                                          </p:val>
                                        </p:tav>
                                        <p:tav tm="100000">
                                          <p:val>
                                            <p:strVal val="#ppt_w"/>
                                          </p:val>
                                        </p:tav>
                                      </p:tavLst>
                                    </p:anim>
                                    <p:anim calcmode="lin" valueType="num">
                                      <p:cBhvr>
                                        <p:cTn id="64" dur="3750" fill="hold"/>
                                        <p:tgtEl>
                                          <p:spTgt spid="5"/>
                                        </p:tgtEl>
                                        <p:attrNameLst>
                                          <p:attrName>ppt_h</p:attrName>
                                        </p:attrNameLst>
                                      </p:cBhvr>
                                      <p:tavLst>
                                        <p:tav tm="0">
                                          <p:val>
                                            <p:fltVal val="0"/>
                                          </p:val>
                                        </p:tav>
                                        <p:tav tm="100000">
                                          <p:val>
                                            <p:strVal val="#ppt_h"/>
                                          </p:val>
                                        </p:tav>
                                      </p:tavLst>
                                    </p:anim>
                                    <p:anim calcmode="lin" valueType="num">
                                      <p:cBhvr>
                                        <p:cTn id="65" dur="3750" fill="hold"/>
                                        <p:tgtEl>
                                          <p:spTgt spid="5"/>
                                        </p:tgtEl>
                                        <p:attrNameLst>
                                          <p:attrName>ppt_x</p:attrName>
                                        </p:attrNameLst>
                                      </p:cBhvr>
                                      <p:tavLst>
                                        <p:tav tm="0">
                                          <p:val>
                                            <p:fltVal val="0.5"/>
                                          </p:val>
                                        </p:tav>
                                        <p:tav tm="100000">
                                          <p:val>
                                            <p:strVal val="#ppt_x"/>
                                          </p:val>
                                        </p:tav>
                                      </p:tavLst>
                                    </p:anim>
                                    <p:anim calcmode="lin" valueType="num">
                                      <p:cBhvr>
                                        <p:cTn id="66" dur="3750" fill="hold"/>
                                        <p:tgtEl>
                                          <p:spTgt spid="5"/>
                                        </p:tgtEl>
                                        <p:attrNameLst>
                                          <p:attrName>ppt_y</p:attrName>
                                        </p:attrNameLst>
                                      </p:cBhvr>
                                      <p:tavLst>
                                        <p:tav tm="0">
                                          <p:val>
                                            <p:fltVal val="0.5"/>
                                          </p:val>
                                        </p:tav>
                                        <p:tav tm="100000">
                                          <p:val>
                                            <p:strVal val="#ppt_y"/>
                                          </p:val>
                                        </p:tav>
                                      </p:tavLst>
                                    </p:anim>
                                  </p:childTnLst>
                                </p:cTn>
                              </p:par>
                              <p:par>
                                <p:cTn id="67" presetID="8" presetClass="emph" presetSubtype="0" fill="hold" grpId="1" nodeType="withEffect">
                                  <p:stCondLst>
                                    <p:cond delay="0"/>
                                  </p:stCondLst>
                                  <p:childTnLst>
                                    <p:animRot by="21600000">
                                      <p:cBhvr>
                                        <p:cTn id="68" dur="3750" fill="hold"/>
                                        <p:tgtEl>
                                          <p:spTgt spid="5"/>
                                        </p:tgtEl>
                                        <p:attrNameLst>
                                          <p:attrName>r</p:attrName>
                                        </p:attrNameLst>
                                      </p:cBhvr>
                                    </p:animRot>
                                  </p:childTnLst>
                                </p:cTn>
                              </p:par>
                              <p:par>
                                <p:cTn id="69" presetID="23" presetClass="entr" presetSubtype="288" fill="hold" nodeType="withEffect">
                                  <p:stCondLst>
                                    <p:cond delay="0"/>
                                  </p:stCondLst>
                                  <p:childTnLst>
                                    <p:set>
                                      <p:cBhvr>
                                        <p:cTn id="70" dur="1" fill="hold">
                                          <p:stCondLst>
                                            <p:cond delay="0"/>
                                          </p:stCondLst>
                                        </p:cTn>
                                        <p:tgtEl>
                                          <p:spTgt spid="32"/>
                                        </p:tgtEl>
                                        <p:attrNameLst>
                                          <p:attrName>style.visibility</p:attrName>
                                        </p:attrNameLst>
                                      </p:cBhvr>
                                      <p:to>
                                        <p:strVal val="visible"/>
                                      </p:to>
                                    </p:set>
                                    <p:anim calcmode="lin" valueType="num">
                                      <p:cBhvr>
                                        <p:cTn id="71" dur="3750" fill="hold"/>
                                        <p:tgtEl>
                                          <p:spTgt spid="32"/>
                                        </p:tgtEl>
                                        <p:attrNameLst>
                                          <p:attrName>ppt_w</p:attrName>
                                        </p:attrNameLst>
                                      </p:cBhvr>
                                      <p:tavLst>
                                        <p:tav tm="0">
                                          <p:val>
                                            <p:strVal val="4/3*#ppt_w"/>
                                          </p:val>
                                        </p:tav>
                                        <p:tav tm="100000">
                                          <p:val>
                                            <p:strVal val="#ppt_w"/>
                                          </p:val>
                                        </p:tav>
                                      </p:tavLst>
                                    </p:anim>
                                    <p:anim calcmode="lin" valueType="num">
                                      <p:cBhvr>
                                        <p:cTn id="72" dur="3750" fill="hold"/>
                                        <p:tgtEl>
                                          <p:spTgt spid="32"/>
                                        </p:tgtEl>
                                        <p:attrNameLst>
                                          <p:attrName>ppt_h</p:attrName>
                                        </p:attrNameLst>
                                      </p:cBhvr>
                                      <p:tavLst>
                                        <p:tav tm="0">
                                          <p:val>
                                            <p:strVal val="4/3*#ppt_h"/>
                                          </p:val>
                                        </p:tav>
                                        <p:tav tm="100000">
                                          <p:val>
                                            <p:strVal val="#ppt_h"/>
                                          </p:val>
                                        </p:tav>
                                      </p:tavLst>
                                    </p:anim>
                                  </p:childTnLst>
                                </p:cTn>
                              </p:par>
                              <p:par>
                                <p:cTn id="73" presetID="8" presetClass="emph" presetSubtype="0" fill="hold" nodeType="withEffect">
                                  <p:stCondLst>
                                    <p:cond delay="0"/>
                                  </p:stCondLst>
                                  <p:childTnLst>
                                    <p:animRot by="21600000">
                                      <p:cBhvr>
                                        <p:cTn id="74" dur="3750" fill="hold"/>
                                        <p:tgtEl>
                                          <p:spTgt spid="32"/>
                                        </p:tgtEl>
                                        <p:attrNameLst>
                                          <p:attrName>r</p:attrName>
                                        </p:attrNameLst>
                                      </p:cBhvr>
                                    </p:animRot>
                                  </p:childTnLst>
                                </p:cTn>
                              </p:par>
                              <p:par>
                                <p:cTn id="75" presetID="9" presetClass="emph" presetSubtype="0" grpId="0" nodeType="withEffect">
                                  <p:stCondLst>
                                    <p:cond delay="0"/>
                                  </p:stCondLst>
                                  <p:childTnLst>
                                    <p:set>
                                      <p:cBhvr rctx="PPT">
                                        <p:cTn id="76" dur="indefinite"/>
                                        <p:tgtEl>
                                          <p:spTgt spid="27"/>
                                        </p:tgtEl>
                                        <p:attrNameLst>
                                          <p:attrName>style.opacity</p:attrName>
                                        </p:attrNameLst>
                                      </p:cBhvr>
                                      <p:to>
                                        <p:strVal val="0"/>
                                      </p:to>
                                    </p:set>
                                    <p:animEffect filter="image" prLst="opacity: 0">
                                      <p:cBhvr rctx="IE">
                                        <p:cTn id="77" dur="indefinite"/>
                                        <p:tgtEl>
                                          <p:spTgt spid="27"/>
                                        </p:tgtEl>
                                      </p:cBhvr>
                                    </p:animEffect>
                                  </p:childTnLst>
                                </p:cTn>
                              </p:par>
                            </p:childTnLst>
                          </p:cTn>
                        </p:par>
                        <p:par>
                          <p:cTn id="78" fill="hold">
                            <p:stCondLst>
                              <p:cond delay="3750"/>
                            </p:stCondLst>
                            <p:childTnLst>
                              <p:par>
                                <p:cTn id="79" presetID="23" presetClass="exit" presetSubtype="32" fill="hold" nodeType="afterEffect">
                                  <p:stCondLst>
                                    <p:cond delay="0"/>
                                  </p:stCondLst>
                                  <p:childTnLst>
                                    <p:anim calcmode="lin" valueType="num">
                                      <p:cBhvr>
                                        <p:cTn id="80" dur="3000"/>
                                        <p:tgtEl>
                                          <p:spTgt spid="32"/>
                                        </p:tgtEl>
                                        <p:attrNameLst>
                                          <p:attrName>ppt_w</p:attrName>
                                        </p:attrNameLst>
                                      </p:cBhvr>
                                      <p:tavLst>
                                        <p:tav tm="0">
                                          <p:val>
                                            <p:strVal val="ppt_w"/>
                                          </p:val>
                                        </p:tav>
                                        <p:tav tm="100000">
                                          <p:val>
                                            <p:fltVal val="0"/>
                                          </p:val>
                                        </p:tav>
                                      </p:tavLst>
                                    </p:anim>
                                    <p:anim calcmode="lin" valueType="num">
                                      <p:cBhvr>
                                        <p:cTn id="81" dur="3000"/>
                                        <p:tgtEl>
                                          <p:spTgt spid="32"/>
                                        </p:tgtEl>
                                        <p:attrNameLst>
                                          <p:attrName>ppt_h</p:attrName>
                                        </p:attrNameLst>
                                      </p:cBhvr>
                                      <p:tavLst>
                                        <p:tav tm="0">
                                          <p:val>
                                            <p:strVal val="ppt_h"/>
                                          </p:val>
                                        </p:tav>
                                        <p:tav tm="100000">
                                          <p:val>
                                            <p:fltVal val="0"/>
                                          </p:val>
                                        </p:tav>
                                      </p:tavLst>
                                    </p:anim>
                                    <p:set>
                                      <p:cBhvr>
                                        <p:cTn id="82" dur="1" fill="hold">
                                          <p:stCondLst>
                                            <p:cond delay="2999"/>
                                          </p:stCondLst>
                                        </p:cTn>
                                        <p:tgtEl>
                                          <p:spTgt spid="32"/>
                                        </p:tgtEl>
                                        <p:attrNameLst>
                                          <p:attrName>style.visibility</p:attrName>
                                        </p:attrNameLst>
                                      </p:cBhvr>
                                      <p:to>
                                        <p:strVal val="hidden"/>
                                      </p:to>
                                    </p:set>
                                  </p:childTnLst>
                                </p:cTn>
                              </p:par>
                              <p:par>
                                <p:cTn id="83" presetID="8" presetClass="emph" presetSubtype="0" fill="hold" nodeType="withEffect">
                                  <p:stCondLst>
                                    <p:cond delay="0"/>
                                  </p:stCondLst>
                                  <p:childTnLst>
                                    <p:animRot by="-21600000">
                                      <p:cBhvr>
                                        <p:cTn id="84" dur="3750" fill="hold"/>
                                        <p:tgtEl>
                                          <p:spTgt spid="32"/>
                                        </p:tgtEl>
                                        <p:attrNameLst>
                                          <p:attrName>r</p:attrName>
                                        </p:attrNameLst>
                                      </p:cBhvr>
                                    </p:animRot>
                                  </p:childTnLst>
                                </p:cTn>
                              </p:par>
                              <p:par>
                                <p:cTn id="85" presetID="23" presetClass="exit" presetSubtype="544" fill="hold" grpId="2" nodeType="withEffect">
                                  <p:stCondLst>
                                    <p:cond delay="0"/>
                                  </p:stCondLst>
                                  <p:childTnLst>
                                    <p:anim calcmode="lin" valueType="num">
                                      <p:cBhvr>
                                        <p:cTn id="86" dur="3750"/>
                                        <p:tgtEl>
                                          <p:spTgt spid="8"/>
                                        </p:tgtEl>
                                        <p:attrNameLst>
                                          <p:attrName>ppt_w</p:attrName>
                                        </p:attrNameLst>
                                      </p:cBhvr>
                                      <p:tavLst>
                                        <p:tav tm="0">
                                          <p:val>
                                            <p:strVal val="ppt_w"/>
                                          </p:val>
                                        </p:tav>
                                        <p:tav tm="100000">
                                          <p:val>
                                            <p:fltVal val="0"/>
                                          </p:val>
                                        </p:tav>
                                      </p:tavLst>
                                    </p:anim>
                                    <p:anim calcmode="lin" valueType="num">
                                      <p:cBhvr>
                                        <p:cTn id="87" dur="3750"/>
                                        <p:tgtEl>
                                          <p:spTgt spid="8"/>
                                        </p:tgtEl>
                                        <p:attrNameLst>
                                          <p:attrName>ppt_h</p:attrName>
                                        </p:attrNameLst>
                                      </p:cBhvr>
                                      <p:tavLst>
                                        <p:tav tm="0">
                                          <p:val>
                                            <p:strVal val="ppt_h"/>
                                          </p:val>
                                        </p:tav>
                                        <p:tav tm="100000">
                                          <p:val>
                                            <p:fltVal val="0"/>
                                          </p:val>
                                        </p:tav>
                                      </p:tavLst>
                                    </p:anim>
                                    <p:anim calcmode="lin" valueType="num">
                                      <p:cBhvr>
                                        <p:cTn id="88" dur="3750"/>
                                        <p:tgtEl>
                                          <p:spTgt spid="8"/>
                                        </p:tgtEl>
                                        <p:attrNameLst>
                                          <p:attrName>ppt_x</p:attrName>
                                        </p:attrNameLst>
                                      </p:cBhvr>
                                      <p:tavLst>
                                        <p:tav tm="0">
                                          <p:val>
                                            <p:strVal val="ppt_x"/>
                                          </p:val>
                                        </p:tav>
                                        <p:tav tm="100000">
                                          <p:val>
                                            <p:fltVal val="0.5"/>
                                          </p:val>
                                        </p:tav>
                                      </p:tavLst>
                                    </p:anim>
                                    <p:anim calcmode="lin" valueType="num">
                                      <p:cBhvr>
                                        <p:cTn id="89" dur="3750"/>
                                        <p:tgtEl>
                                          <p:spTgt spid="8"/>
                                        </p:tgtEl>
                                        <p:attrNameLst>
                                          <p:attrName>ppt_y</p:attrName>
                                        </p:attrNameLst>
                                      </p:cBhvr>
                                      <p:tavLst>
                                        <p:tav tm="0">
                                          <p:val>
                                            <p:strVal val="ppt_y"/>
                                          </p:val>
                                        </p:tav>
                                        <p:tav tm="100000">
                                          <p:val>
                                            <p:fltVal val="0.5"/>
                                          </p:val>
                                        </p:tav>
                                      </p:tavLst>
                                    </p:anim>
                                    <p:set>
                                      <p:cBhvr>
                                        <p:cTn id="90" dur="1" fill="hold">
                                          <p:stCondLst>
                                            <p:cond delay="3749"/>
                                          </p:stCondLst>
                                        </p:cTn>
                                        <p:tgtEl>
                                          <p:spTgt spid="8"/>
                                        </p:tgtEl>
                                        <p:attrNameLst>
                                          <p:attrName>style.visibility</p:attrName>
                                        </p:attrNameLst>
                                      </p:cBhvr>
                                      <p:to>
                                        <p:strVal val="hidden"/>
                                      </p:to>
                                    </p:set>
                                  </p:childTnLst>
                                </p:cTn>
                              </p:par>
                              <p:par>
                                <p:cTn id="91" presetID="8" presetClass="emph" presetSubtype="0" fill="hold" grpId="3" nodeType="withEffect">
                                  <p:stCondLst>
                                    <p:cond delay="0"/>
                                  </p:stCondLst>
                                  <p:childTnLst>
                                    <p:animRot by="-21600000">
                                      <p:cBhvr>
                                        <p:cTn id="92" dur="3750" fill="hold"/>
                                        <p:tgtEl>
                                          <p:spTgt spid="8"/>
                                        </p:tgtEl>
                                        <p:attrNameLst>
                                          <p:attrName>r</p:attrName>
                                        </p:attrNameLst>
                                      </p:cBhvr>
                                    </p:animRot>
                                  </p:childTnLst>
                                </p:cTn>
                              </p:par>
                              <p:par>
                                <p:cTn id="93" presetID="23" presetClass="exit" presetSubtype="544" fill="hold" grpId="2" nodeType="withEffect">
                                  <p:stCondLst>
                                    <p:cond delay="0"/>
                                  </p:stCondLst>
                                  <p:childTnLst>
                                    <p:anim calcmode="lin" valueType="num">
                                      <p:cBhvr>
                                        <p:cTn id="94" dur="3750"/>
                                        <p:tgtEl>
                                          <p:spTgt spid="7"/>
                                        </p:tgtEl>
                                        <p:attrNameLst>
                                          <p:attrName>ppt_w</p:attrName>
                                        </p:attrNameLst>
                                      </p:cBhvr>
                                      <p:tavLst>
                                        <p:tav tm="0">
                                          <p:val>
                                            <p:strVal val="ppt_w"/>
                                          </p:val>
                                        </p:tav>
                                        <p:tav tm="100000">
                                          <p:val>
                                            <p:fltVal val="0"/>
                                          </p:val>
                                        </p:tav>
                                      </p:tavLst>
                                    </p:anim>
                                    <p:anim calcmode="lin" valueType="num">
                                      <p:cBhvr>
                                        <p:cTn id="95" dur="3750"/>
                                        <p:tgtEl>
                                          <p:spTgt spid="7"/>
                                        </p:tgtEl>
                                        <p:attrNameLst>
                                          <p:attrName>ppt_h</p:attrName>
                                        </p:attrNameLst>
                                      </p:cBhvr>
                                      <p:tavLst>
                                        <p:tav tm="0">
                                          <p:val>
                                            <p:strVal val="ppt_h"/>
                                          </p:val>
                                        </p:tav>
                                        <p:tav tm="100000">
                                          <p:val>
                                            <p:fltVal val="0"/>
                                          </p:val>
                                        </p:tav>
                                      </p:tavLst>
                                    </p:anim>
                                    <p:anim calcmode="lin" valueType="num">
                                      <p:cBhvr>
                                        <p:cTn id="96" dur="3750"/>
                                        <p:tgtEl>
                                          <p:spTgt spid="7"/>
                                        </p:tgtEl>
                                        <p:attrNameLst>
                                          <p:attrName>ppt_x</p:attrName>
                                        </p:attrNameLst>
                                      </p:cBhvr>
                                      <p:tavLst>
                                        <p:tav tm="0">
                                          <p:val>
                                            <p:strVal val="ppt_x"/>
                                          </p:val>
                                        </p:tav>
                                        <p:tav tm="100000">
                                          <p:val>
                                            <p:fltVal val="0.5"/>
                                          </p:val>
                                        </p:tav>
                                      </p:tavLst>
                                    </p:anim>
                                    <p:anim calcmode="lin" valueType="num">
                                      <p:cBhvr>
                                        <p:cTn id="97" dur="3750"/>
                                        <p:tgtEl>
                                          <p:spTgt spid="7"/>
                                        </p:tgtEl>
                                        <p:attrNameLst>
                                          <p:attrName>ppt_y</p:attrName>
                                        </p:attrNameLst>
                                      </p:cBhvr>
                                      <p:tavLst>
                                        <p:tav tm="0">
                                          <p:val>
                                            <p:strVal val="ppt_y"/>
                                          </p:val>
                                        </p:tav>
                                        <p:tav tm="100000">
                                          <p:val>
                                            <p:fltVal val="0.5"/>
                                          </p:val>
                                        </p:tav>
                                      </p:tavLst>
                                    </p:anim>
                                    <p:set>
                                      <p:cBhvr>
                                        <p:cTn id="98" dur="1" fill="hold">
                                          <p:stCondLst>
                                            <p:cond delay="3749"/>
                                          </p:stCondLst>
                                        </p:cTn>
                                        <p:tgtEl>
                                          <p:spTgt spid="7"/>
                                        </p:tgtEl>
                                        <p:attrNameLst>
                                          <p:attrName>style.visibility</p:attrName>
                                        </p:attrNameLst>
                                      </p:cBhvr>
                                      <p:to>
                                        <p:strVal val="hidden"/>
                                      </p:to>
                                    </p:set>
                                  </p:childTnLst>
                                </p:cTn>
                              </p:par>
                              <p:par>
                                <p:cTn id="99" presetID="8" presetClass="emph" presetSubtype="0" fill="hold" grpId="3" nodeType="withEffect">
                                  <p:stCondLst>
                                    <p:cond delay="0"/>
                                  </p:stCondLst>
                                  <p:childTnLst>
                                    <p:animRot by="-21600000">
                                      <p:cBhvr>
                                        <p:cTn id="100" dur="3750" fill="hold"/>
                                        <p:tgtEl>
                                          <p:spTgt spid="7"/>
                                        </p:tgtEl>
                                        <p:attrNameLst>
                                          <p:attrName>r</p:attrName>
                                        </p:attrNameLst>
                                      </p:cBhvr>
                                    </p:animRot>
                                  </p:childTnLst>
                                </p:cTn>
                              </p:par>
                              <p:par>
                                <p:cTn id="101" presetID="23" presetClass="exit" presetSubtype="544" fill="hold" grpId="2" nodeType="withEffect">
                                  <p:stCondLst>
                                    <p:cond delay="0"/>
                                  </p:stCondLst>
                                  <p:childTnLst>
                                    <p:anim calcmode="lin" valueType="num">
                                      <p:cBhvr>
                                        <p:cTn id="102" dur="3750"/>
                                        <p:tgtEl>
                                          <p:spTgt spid="9"/>
                                        </p:tgtEl>
                                        <p:attrNameLst>
                                          <p:attrName>ppt_w</p:attrName>
                                        </p:attrNameLst>
                                      </p:cBhvr>
                                      <p:tavLst>
                                        <p:tav tm="0">
                                          <p:val>
                                            <p:strVal val="ppt_w"/>
                                          </p:val>
                                        </p:tav>
                                        <p:tav tm="100000">
                                          <p:val>
                                            <p:fltVal val="0"/>
                                          </p:val>
                                        </p:tav>
                                      </p:tavLst>
                                    </p:anim>
                                    <p:anim calcmode="lin" valueType="num">
                                      <p:cBhvr>
                                        <p:cTn id="103" dur="3750"/>
                                        <p:tgtEl>
                                          <p:spTgt spid="9"/>
                                        </p:tgtEl>
                                        <p:attrNameLst>
                                          <p:attrName>ppt_h</p:attrName>
                                        </p:attrNameLst>
                                      </p:cBhvr>
                                      <p:tavLst>
                                        <p:tav tm="0">
                                          <p:val>
                                            <p:strVal val="ppt_h"/>
                                          </p:val>
                                        </p:tav>
                                        <p:tav tm="100000">
                                          <p:val>
                                            <p:fltVal val="0"/>
                                          </p:val>
                                        </p:tav>
                                      </p:tavLst>
                                    </p:anim>
                                    <p:anim calcmode="lin" valueType="num">
                                      <p:cBhvr>
                                        <p:cTn id="104" dur="3750"/>
                                        <p:tgtEl>
                                          <p:spTgt spid="9"/>
                                        </p:tgtEl>
                                        <p:attrNameLst>
                                          <p:attrName>ppt_x</p:attrName>
                                        </p:attrNameLst>
                                      </p:cBhvr>
                                      <p:tavLst>
                                        <p:tav tm="0">
                                          <p:val>
                                            <p:strVal val="ppt_x"/>
                                          </p:val>
                                        </p:tav>
                                        <p:tav tm="100000">
                                          <p:val>
                                            <p:fltVal val="0.5"/>
                                          </p:val>
                                        </p:tav>
                                      </p:tavLst>
                                    </p:anim>
                                    <p:anim calcmode="lin" valueType="num">
                                      <p:cBhvr>
                                        <p:cTn id="105" dur="3750"/>
                                        <p:tgtEl>
                                          <p:spTgt spid="9"/>
                                        </p:tgtEl>
                                        <p:attrNameLst>
                                          <p:attrName>ppt_y</p:attrName>
                                        </p:attrNameLst>
                                      </p:cBhvr>
                                      <p:tavLst>
                                        <p:tav tm="0">
                                          <p:val>
                                            <p:strVal val="ppt_y"/>
                                          </p:val>
                                        </p:tav>
                                        <p:tav tm="100000">
                                          <p:val>
                                            <p:fltVal val="0.5"/>
                                          </p:val>
                                        </p:tav>
                                      </p:tavLst>
                                    </p:anim>
                                    <p:set>
                                      <p:cBhvr>
                                        <p:cTn id="106" dur="1" fill="hold">
                                          <p:stCondLst>
                                            <p:cond delay="3749"/>
                                          </p:stCondLst>
                                        </p:cTn>
                                        <p:tgtEl>
                                          <p:spTgt spid="9"/>
                                        </p:tgtEl>
                                        <p:attrNameLst>
                                          <p:attrName>style.visibility</p:attrName>
                                        </p:attrNameLst>
                                      </p:cBhvr>
                                      <p:to>
                                        <p:strVal val="hidden"/>
                                      </p:to>
                                    </p:set>
                                  </p:childTnLst>
                                </p:cTn>
                              </p:par>
                              <p:par>
                                <p:cTn id="107" presetID="8" presetClass="emph" presetSubtype="0" fill="hold" grpId="3" nodeType="withEffect">
                                  <p:stCondLst>
                                    <p:cond delay="0"/>
                                  </p:stCondLst>
                                  <p:childTnLst>
                                    <p:animRot by="-21600000">
                                      <p:cBhvr>
                                        <p:cTn id="108" dur="3750" fill="hold"/>
                                        <p:tgtEl>
                                          <p:spTgt spid="9"/>
                                        </p:tgtEl>
                                        <p:attrNameLst>
                                          <p:attrName>r</p:attrName>
                                        </p:attrNameLst>
                                      </p:cBhvr>
                                    </p:animRot>
                                  </p:childTnLst>
                                </p:cTn>
                              </p:par>
                              <p:par>
                                <p:cTn id="109" presetID="23" presetClass="exit" presetSubtype="544" fill="hold" grpId="2" nodeType="withEffect">
                                  <p:stCondLst>
                                    <p:cond delay="0"/>
                                  </p:stCondLst>
                                  <p:childTnLst>
                                    <p:anim calcmode="lin" valueType="num">
                                      <p:cBhvr>
                                        <p:cTn id="110" dur="3750"/>
                                        <p:tgtEl>
                                          <p:spTgt spid="6"/>
                                        </p:tgtEl>
                                        <p:attrNameLst>
                                          <p:attrName>ppt_w</p:attrName>
                                        </p:attrNameLst>
                                      </p:cBhvr>
                                      <p:tavLst>
                                        <p:tav tm="0">
                                          <p:val>
                                            <p:strVal val="ppt_w"/>
                                          </p:val>
                                        </p:tav>
                                        <p:tav tm="100000">
                                          <p:val>
                                            <p:fltVal val="0"/>
                                          </p:val>
                                        </p:tav>
                                      </p:tavLst>
                                    </p:anim>
                                    <p:anim calcmode="lin" valueType="num">
                                      <p:cBhvr>
                                        <p:cTn id="111" dur="3750"/>
                                        <p:tgtEl>
                                          <p:spTgt spid="6"/>
                                        </p:tgtEl>
                                        <p:attrNameLst>
                                          <p:attrName>ppt_h</p:attrName>
                                        </p:attrNameLst>
                                      </p:cBhvr>
                                      <p:tavLst>
                                        <p:tav tm="0">
                                          <p:val>
                                            <p:strVal val="ppt_h"/>
                                          </p:val>
                                        </p:tav>
                                        <p:tav tm="100000">
                                          <p:val>
                                            <p:fltVal val="0"/>
                                          </p:val>
                                        </p:tav>
                                      </p:tavLst>
                                    </p:anim>
                                    <p:anim calcmode="lin" valueType="num">
                                      <p:cBhvr>
                                        <p:cTn id="112" dur="3750"/>
                                        <p:tgtEl>
                                          <p:spTgt spid="6"/>
                                        </p:tgtEl>
                                        <p:attrNameLst>
                                          <p:attrName>ppt_x</p:attrName>
                                        </p:attrNameLst>
                                      </p:cBhvr>
                                      <p:tavLst>
                                        <p:tav tm="0">
                                          <p:val>
                                            <p:strVal val="ppt_x"/>
                                          </p:val>
                                        </p:tav>
                                        <p:tav tm="100000">
                                          <p:val>
                                            <p:fltVal val="0.5"/>
                                          </p:val>
                                        </p:tav>
                                      </p:tavLst>
                                    </p:anim>
                                    <p:anim calcmode="lin" valueType="num">
                                      <p:cBhvr>
                                        <p:cTn id="113" dur="3750"/>
                                        <p:tgtEl>
                                          <p:spTgt spid="6"/>
                                        </p:tgtEl>
                                        <p:attrNameLst>
                                          <p:attrName>ppt_y</p:attrName>
                                        </p:attrNameLst>
                                      </p:cBhvr>
                                      <p:tavLst>
                                        <p:tav tm="0">
                                          <p:val>
                                            <p:strVal val="ppt_y"/>
                                          </p:val>
                                        </p:tav>
                                        <p:tav tm="100000">
                                          <p:val>
                                            <p:fltVal val="0.5"/>
                                          </p:val>
                                        </p:tav>
                                      </p:tavLst>
                                    </p:anim>
                                    <p:set>
                                      <p:cBhvr>
                                        <p:cTn id="114" dur="1" fill="hold">
                                          <p:stCondLst>
                                            <p:cond delay="3749"/>
                                          </p:stCondLst>
                                        </p:cTn>
                                        <p:tgtEl>
                                          <p:spTgt spid="6"/>
                                        </p:tgtEl>
                                        <p:attrNameLst>
                                          <p:attrName>style.visibility</p:attrName>
                                        </p:attrNameLst>
                                      </p:cBhvr>
                                      <p:to>
                                        <p:strVal val="hidden"/>
                                      </p:to>
                                    </p:set>
                                  </p:childTnLst>
                                </p:cTn>
                              </p:par>
                              <p:par>
                                <p:cTn id="115" presetID="8" presetClass="emph" presetSubtype="0" fill="hold" grpId="3" nodeType="withEffect">
                                  <p:stCondLst>
                                    <p:cond delay="0"/>
                                  </p:stCondLst>
                                  <p:childTnLst>
                                    <p:animRot by="-21600000">
                                      <p:cBhvr>
                                        <p:cTn id="116" dur="3750" fill="hold"/>
                                        <p:tgtEl>
                                          <p:spTgt spid="6"/>
                                        </p:tgtEl>
                                        <p:attrNameLst>
                                          <p:attrName>r</p:attrName>
                                        </p:attrNameLst>
                                      </p:cBhvr>
                                    </p:animRot>
                                  </p:childTnLst>
                                </p:cTn>
                              </p:par>
                              <p:par>
                                <p:cTn id="117" presetID="23" presetClass="exit" presetSubtype="544" fill="hold" grpId="2" nodeType="withEffect">
                                  <p:stCondLst>
                                    <p:cond delay="0"/>
                                  </p:stCondLst>
                                  <p:childTnLst>
                                    <p:anim calcmode="lin" valueType="num">
                                      <p:cBhvr>
                                        <p:cTn id="118" dur="3750"/>
                                        <p:tgtEl>
                                          <p:spTgt spid="4"/>
                                        </p:tgtEl>
                                        <p:attrNameLst>
                                          <p:attrName>ppt_w</p:attrName>
                                        </p:attrNameLst>
                                      </p:cBhvr>
                                      <p:tavLst>
                                        <p:tav tm="0">
                                          <p:val>
                                            <p:strVal val="ppt_w"/>
                                          </p:val>
                                        </p:tav>
                                        <p:tav tm="100000">
                                          <p:val>
                                            <p:fltVal val="0"/>
                                          </p:val>
                                        </p:tav>
                                      </p:tavLst>
                                    </p:anim>
                                    <p:anim calcmode="lin" valueType="num">
                                      <p:cBhvr>
                                        <p:cTn id="119" dur="3750"/>
                                        <p:tgtEl>
                                          <p:spTgt spid="4"/>
                                        </p:tgtEl>
                                        <p:attrNameLst>
                                          <p:attrName>ppt_h</p:attrName>
                                        </p:attrNameLst>
                                      </p:cBhvr>
                                      <p:tavLst>
                                        <p:tav tm="0">
                                          <p:val>
                                            <p:strVal val="ppt_h"/>
                                          </p:val>
                                        </p:tav>
                                        <p:tav tm="100000">
                                          <p:val>
                                            <p:fltVal val="0"/>
                                          </p:val>
                                        </p:tav>
                                      </p:tavLst>
                                    </p:anim>
                                    <p:anim calcmode="lin" valueType="num">
                                      <p:cBhvr>
                                        <p:cTn id="120" dur="3750"/>
                                        <p:tgtEl>
                                          <p:spTgt spid="4"/>
                                        </p:tgtEl>
                                        <p:attrNameLst>
                                          <p:attrName>ppt_x</p:attrName>
                                        </p:attrNameLst>
                                      </p:cBhvr>
                                      <p:tavLst>
                                        <p:tav tm="0">
                                          <p:val>
                                            <p:strVal val="ppt_x"/>
                                          </p:val>
                                        </p:tav>
                                        <p:tav tm="100000">
                                          <p:val>
                                            <p:fltVal val="0.5"/>
                                          </p:val>
                                        </p:tav>
                                      </p:tavLst>
                                    </p:anim>
                                    <p:anim calcmode="lin" valueType="num">
                                      <p:cBhvr>
                                        <p:cTn id="121" dur="3750"/>
                                        <p:tgtEl>
                                          <p:spTgt spid="4"/>
                                        </p:tgtEl>
                                        <p:attrNameLst>
                                          <p:attrName>ppt_y</p:attrName>
                                        </p:attrNameLst>
                                      </p:cBhvr>
                                      <p:tavLst>
                                        <p:tav tm="0">
                                          <p:val>
                                            <p:strVal val="ppt_y"/>
                                          </p:val>
                                        </p:tav>
                                        <p:tav tm="100000">
                                          <p:val>
                                            <p:fltVal val="0.5"/>
                                          </p:val>
                                        </p:tav>
                                      </p:tavLst>
                                    </p:anim>
                                    <p:set>
                                      <p:cBhvr>
                                        <p:cTn id="122" dur="1" fill="hold">
                                          <p:stCondLst>
                                            <p:cond delay="3749"/>
                                          </p:stCondLst>
                                        </p:cTn>
                                        <p:tgtEl>
                                          <p:spTgt spid="4"/>
                                        </p:tgtEl>
                                        <p:attrNameLst>
                                          <p:attrName>style.visibility</p:attrName>
                                        </p:attrNameLst>
                                      </p:cBhvr>
                                      <p:to>
                                        <p:strVal val="hidden"/>
                                      </p:to>
                                    </p:set>
                                  </p:childTnLst>
                                </p:cTn>
                              </p:par>
                              <p:par>
                                <p:cTn id="123" presetID="8" presetClass="emph" presetSubtype="0" fill="hold" grpId="3" nodeType="withEffect">
                                  <p:stCondLst>
                                    <p:cond delay="0"/>
                                  </p:stCondLst>
                                  <p:childTnLst>
                                    <p:animRot by="-21600000">
                                      <p:cBhvr>
                                        <p:cTn id="124" dur="3750" fill="hold"/>
                                        <p:tgtEl>
                                          <p:spTgt spid="4"/>
                                        </p:tgtEl>
                                        <p:attrNameLst>
                                          <p:attrName>r</p:attrName>
                                        </p:attrNameLst>
                                      </p:cBhvr>
                                    </p:animRot>
                                  </p:childTnLst>
                                </p:cTn>
                              </p:par>
                              <p:par>
                                <p:cTn id="125" presetID="23" presetClass="exit" presetSubtype="544" fill="hold" grpId="2" nodeType="withEffect">
                                  <p:stCondLst>
                                    <p:cond delay="0"/>
                                  </p:stCondLst>
                                  <p:childTnLst>
                                    <p:anim calcmode="lin" valueType="num">
                                      <p:cBhvr>
                                        <p:cTn id="126" dur="3750"/>
                                        <p:tgtEl>
                                          <p:spTgt spid="3"/>
                                        </p:tgtEl>
                                        <p:attrNameLst>
                                          <p:attrName>ppt_w</p:attrName>
                                        </p:attrNameLst>
                                      </p:cBhvr>
                                      <p:tavLst>
                                        <p:tav tm="0">
                                          <p:val>
                                            <p:strVal val="ppt_w"/>
                                          </p:val>
                                        </p:tav>
                                        <p:tav tm="100000">
                                          <p:val>
                                            <p:fltVal val="0"/>
                                          </p:val>
                                        </p:tav>
                                      </p:tavLst>
                                    </p:anim>
                                    <p:anim calcmode="lin" valueType="num">
                                      <p:cBhvr>
                                        <p:cTn id="127" dur="3750"/>
                                        <p:tgtEl>
                                          <p:spTgt spid="3"/>
                                        </p:tgtEl>
                                        <p:attrNameLst>
                                          <p:attrName>ppt_h</p:attrName>
                                        </p:attrNameLst>
                                      </p:cBhvr>
                                      <p:tavLst>
                                        <p:tav tm="0">
                                          <p:val>
                                            <p:strVal val="ppt_h"/>
                                          </p:val>
                                        </p:tav>
                                        <p:tav tm="100000">
                                          <p:val>
                                            <p:fltVal val="0"/>
                                          </p:val>
                                        </p:tav>
                                      </p:tavLst>
                                    </p:anim>
                                    <p:anim calcmode="lin" valueType="num">
                                      <p:cBhvr>
                                        <p:cTn id="128" dur="3750"/>
                                        <p:tgtEl>
                                          <p:spTgt spid="3"/>
                                        </p:tgtEl>
                                        <p:attrNameLst>
                                          <p:attrName>ppt_x</p:attrName>
                                        </p:attrNameLst>
                                      </p:cBhvr>
                                      <p:tavLst>
                                        <p:tav tm="0">
                                          <p:val>
                                            <p:strVal val="ppt_x"/>
                                          </p:val>
                                        </p:tav>
                                        <p:tav tm="100000">
                                          <p:val>
                                            <p:fltVal val="0.5"/>
                                          </p:val>
                                        </p:tav>
                                      </p:tavLst>
                                    </p:anim>
                                    <p:anim calcmode="lin" valueType="num">
                                      <p:cBhvr>
                                        <p:cTn id="129" dur="3750"/>
                                        <p:tgtEl>
                                          <p:spTgt spid="3"/>
                                        </p:tgtEl>
                                        <p:attrNameLst>
                                          <p:attrName>ppt_y</p:attrName>
                                        </p:attrNameLst>
                                      </p:cBhvr>
                                      <p:tavLst>
                                        <p:tav tm="0">
                                          <p:val>
                                            <p:strVal val="ppt_y"/>
                                          </p:val>
                                        </p:tav>
                                        <p:tav tm="100000">
                                          <p:val>
                                            <p:fltVal val="0.5"/>
                                          </p:val>
                                        </p:tav>
                                      </p:tavLst>
                                    </p:anim>
                                    <p:set>
                                      <p:cBhvr>
                                        <p:cTn id="130" dur="1" fill="hold">
                                          <p:stCondLst>
                                            <p:cond delay="3749"/>
                                          </p:stCondLst>
                                        </p:cTn>
                                        <p:tgtEl>
                                          <p:spTgt spid="3"/>
                                        </p:tgtEl>
                                        <p:attrNameLst>
                                          <p:attrName>style.visibility</p:attrName>
                                        </p:attrNameLst>
                                      </p:cBhvr>
                                      <p:to>
                                        <p:strVal val="hidden"/>
                                      </p:to>
                                    </p:set>
                                  </p:childTnLst>
                                </p:cTn>
                              </p:par>
                              <p:par>
                                <p:cTn id="131" presetID="8" presetClass="emph" presetSubtype="0" fill="hold" grpId="3" nodeType="withEffect">
                                  <p:stCondLst>
                                    <p:cond delay="0"/>
                                  </p:stCondLst>
                                  <p:childTnLst>
                                    <p:animRot by="-21600000">
                                      <p:cBhvr>
                                        <p:cTn id="132" dur="3750" fill="hold"/>
                                        <p:tgtEl>
                                          <p:spTgt spid="3"/>
                                        </p:tgtEl>
                                        <p:attrNameLst>
                                          <p:attrName>r</p:attrName>
                                        </p:attrNameLst>
                                      </p:cBhvr>
                                    </p:animRot>
                                  </p:childTnLst>
                                </p:cTn>
                              </p:par>
                              <p:par>
                                <p:cTn id="133" presetID="23" presetClass="exit" presetSubtype="544" fill="hold" grpId="2" nodeType="withEffect">
                                  <p:stCondLst>
                                    <p:cond delay="0"/>
                                  </p:stCondLst>
                                  <p:childTnLst>
                                    <p:anim calcmode="lin" valueType="num">
                                      <p:cBhvr>
                                        <p:cTn id="134" dur="3750"/>
                                        <p:tgtEl>
                                          <p:spTgt spid="2"/>
                                        </p:tgtEl>
                                        <p:attrNameLst>
                                          <p:attrName>ppt_w</p:attrName>
                                        </p:attrNameLst>
                                      </p:cBhvr>
                                      <p:tavLst>
                                        <p:tav tm="0">
                                          <p:val>
                                            <p:strVal val="ppt_w"/>
                                          </p:val>
                                        </p:tav>
                                        <p:tav tm="100000">
                                          <p:val>
                                            <p:fltVal val="0"/>
                                          </p:val>
                                        </p:tav>
                                      </p:tavLst>
                                    </p:anim>
                                    <p:anim calcmode="lin" valueType="num">
                                      <p:cBhvr>
                                        <p:cTn id="135" dur="3750"/>
                                        <p:tgtEl>
                                          <p:spTgt spid="2"/>
                                        </p:tgtEl>
                                        <p:attrNameLst>
                                          <p:attrName>ppt_h</p:attrName>
                                        </p:attrNameLst>
                                      </p:cBhvr>
                                      <p:tavLst>
                                        <p:tav tm="0">
                                          <p:val>
                                            <p:strVal val="ppt_h"/>
                                          </p:val>
                                        </p:tav>
                                        <p:tav tm="100000">
                                          <p:val>
                                            <p:fltVal val="0"/>
                                          </p:val>
                                        </p:tav>
                                      </p:tavLst>
                                    </p:anim>
                                    <p:anim calcmode="lin" valueType="num">
                                      <p:cBhvr>
                                        <p:cTn id="136" dur="3750"/>
                                        <p:tgtEl>
                                          <p:spTgt spid="2"/>
                                        </p:tgtEl>
                                        <p:attrNameLst>
                                          <p:attrName>ppt_x</p:attrName>
                                        </p:attrNameLst>
                                      </p:cBhvr>
                                      <p:tavLst>
                                        <p:tav tm="0">
                                          <p:val>
                                            <p:strVal val="ppt_x"/>
                                          </p:val>
                                        </p:tav>
                                        <p:tav tm="100000">
                                          <p:val>
                                            <p:fltVal val="0.5"/>
                                          </p:val>
                                        </p:tav>
                                      </p:tavLst>
                                    </p:anim>
                                    <p:anim calcmode="lin" valueType="num">
                                      <p:cBhvr>
                                        <p:cTn id="137" dur="3750"/>
                                        <p:tgtEl>
                                          <p:spTgt spid="2"/>
                                        </p:tgtEl>
                                        <p:attrNameLst>
                                          <p:attrName>ppt_y</p:attrName>
                                        </p:attrNameLst>
                                      </p:cBhvr>
                                      <p:tavLst>
                                        <p:tav tm="0">
                                          <p:val>
                                            <p:strVal val="ppt_y"/>
                                          </p:val>
                                        </p:tav>
                                        <p:tav tm="100000">
                                          <p:val>
                                            <p:fltVal val="0.5"/>
                                          </p:val>
                                        </p:tav>
                                      </p:tavLst>
                                    </p:anim>
                                    <p:set>
                                      <p:cBhvr>
                                        <p:cTn id="138" dur="1" fill="hold">
                                          <p:stCondLst>
                                            <p:cond delay="3749"/>
                                          </p:stCondLst>
                                        </p:cTn>
                                        <p:tgtEl>
                                          <p:spTgt spid="2"/>
                                        </p:tgtEl>
                                        <p:attrNameLst>
                                          <p:attrName>style.visibility</p:attrName>
                                        </p:attrNameLst>
                                      </p:cBhvr>
                                      <p:to>
                                        <p:strVal val="hidden"/>
                                      </p:to>
                                    </p:set>
                                  </p:childTnLst>
                                </p:cTn>
                              </p:par>
                              <p:par>
                                <p:cTn id="139" presetID="8" presetClass="emph" presetSubtype="0" fill="hold" grpId="3" nodeType="withEffect">
                                  <p:stCondLst>
                                    <p:cond delay="0"/>
                                  </p:stCondLst>
                                  <p:childTnLst>
                                    <p:animRot by="-21600000">
                                      <p:cBhvr>
                                        <p:cTn id="140" dur="3750" fill="hold"/>
                                        <p:tgtEl>
                                          <p:spTgt spid="2"/>
                                        </p:tgtEl>
                                        <p:attrNameLst>
                                          <p:attrName>r</p:attrName>
                                        </p:attrNameLst>
                                      </p:cBhvr>
                                    </p:animRot>
                                  </p:childTnLst>
                                </p:cTn>
                              </p:par>
                              <p:par>
                                <p:cTn id="141" presetID="23" presetClass="exit" presetSubtype="544" fill="hold" grpId="2" nodeType="withEffect">
                                  <p:stCondLst>
                                    <p:cond delay="0"/>
                                  </p:stCondLst>
                                  <p:childTnLst>
                                    <p:anim calcmode="lin" valueType="num">
                                      <p:cBhvr>
                                        <p:cTn id="142" dur="3750"/>
                                        <p:tgtEl>
                                          <p:spTgt spid="5"/>
                                        </p:tgtEl>
                                        <p:attrNameLst>
                                          <p:attrName>ppt_w</p:attrName>
                                        </p:attrNameLst>
                                      </p:cBhvr>
                                      <p:tavLst>
                                        <p:tav tm="0">
                                          <p:val>
                                            <p:strVal val="ppt_w"/>
                                          </p:val>
                                        </p:tav>
                                        <p:tav tm="100000">
                                          <p:val>
                                            <p:fltVal val="0"/>
                                          </p:val>
                                        </p:tav>
                                      </p:tavLst>
                                    </p:anim>
                                    <p:anim calcmode="lin" valueType="num">
                                      <p:cBhvr>
                                        <p:cTn id="143" dur="3750"/>
                                        <p:tgtEl>
                                          <p:spTgt spid="5"/>
                                        </p:tgtEl>
                                        <p:attrNameLst>
                                          <p:attrName>ppt_h</p:attrName>
                                        </p:attrNameLst>
                                      </p:cBhvr>
                                      <p:tavLst>
                                        <p:tav tm="0">
                                          <p:val>
                                            <p:strVal val="ppt_h"/>
                                          </p:val>
                                        </p:tav>
                                        <p:tav tm="100000">
                                          <p:val>
                                            <p:fltVal val="0"/>
                                          </p:val>
                                        </p:tav>
                                      </p:tavLst>
                                    </p:anim>
                                    <p:anim calcmode="lin" valueType="num">
                                      <p:cBhvr>
                                        <p:cTn id="144" dur="3750"/>
                                        <p:tgtEl>
                                          <p:spTgt spid="5"/>
                                        </p:tgtEl>
                                        <p:attrNameLst>
                                          <p:attrName>ppt_x</p:attrName>
                                        </p:attrNameLst>
                                      </p:cBhvr>
                                      <p:tavLst>
                                        <p:tav tm="0">
                                          <p:val>
                                            <p:strVal val="ppt_x"/>
                                          </p:val>
                                        </p:tav>
                                        <p:tav tm="100000">
                                          <p:val>
                                            <p:fltVal val="0.5"/>
                                          </p:val>
                                        </p:tav>
                                      </p:tavLst>
                                    </p:anim>
                                    <p:anim calcmode="lin" valueType="num">
                                      <p:cBhvr>
                                        <p:cTn id="145" dur="3750"/>
                                        <p:tgtEl>
                                          <p:spTgt spid="5"/>
                                        </p:tgtEl>
                                        <p:attrNameLst>
                                          <p:attrName>ppt_y</p:attrName>
                                        </p:attrNameLst>
                                      </p:cBhvr>
                                      <p:tavLst>
                                        <p:tav tm="0">
                                          <p:val>
                                            <p:strVal val="ppt_y"/>
                                          </p:val>
                                        </p:tav>
                                        <p:tav tm="100000">
                                          <p:val>
                                            <p:fltVal val="0.5"/>
                                          </p:val>
                                        </p:tav>
                                      </p:tavLst>
                                    </p:anim>
                                    <p:set>
                                      <p:cBhvr>
                                        <p:cTn id="146" dur="1" fill="hold">
                                          <p:stCondLst>
                                            <p:cond delay="3749"/>
                                          </p:stCondLst>
                                        </p:cTn>
                                        <p:tgtEl>
                                          <p:spTgt spid="5"/>
                                        </p:tgtEl>
                                        <p:attrNameLst>
                                          <p:attrName>style.visibility</p:attrName>
                                        </p:attrNameLst>
                                      </p:cBhvr>
                                      <p:to>
                                        <p:strVal val="hidden"/>
                                      </p:to>
                                    </p:set>
                                  </p:childTnLst>
                                </p:cTn>
                              </p:par>
                              <p:par>
                                <p:cTn id="147" presetID="8" presetClass="emph" presetSubtype="0" fill="hold" grpId="3" nodeType="withEffect">
                                  <p:stCondLst>
                                    <p:cond delay="0"/>
                                  </p:stCondLst>
                                  <p:childTnLst>
                                    <p:animRot by="-21600000">
                                      <p:cBhvr>
                                        <p:cTn id="148" dur="3750" fill="hold"/>
                                        <p:tgtEl>
                                          <p:spTgt spid="5"/>
                                        </p:tgtEl>
                                        <p:attrNameLst>
                                          <p:attrName>r</p:attrName>
                                        </p:attrNameLst>
                                      </p:cBhvr>
                                    </p:animRot>
                                  </p:childTnLst>
                                </p:cTn>
                              </p:par>
                              <p:par>
                                <p:cTn id="149" presetID="23" presetClass="entr" presetSubtype="288" fill="hold" nodeType="withEffect">
                                  <p:stCondLst>
                                    <p:cond delay="1000"/>
                                  </p:stCondLst>
                                  <p:childTnLst>
                                    <p:set>
                                      <p:cBhvr>
                                        <p:cTn id="150" dur="1" fill="hold">
                                          <p:stCondLst>
                                            <p:cond delay="0"/>
                                          </p:stCondLst>
                                        </p:cTn>
                                        <p:tgtEl>
                                          <p:spTgt spid="28"/>
                                        </p:tgtEl>
                                        <p:attrNameLst>
                                          <p:attrName>style.visibility</p:attrName>
                                        </p:attrNameLst>
                                      </p:cBhvr>
                                      <p:to>
                                        <p:strVal val="visible"/>
                                      </p:to>
                                    </p:set>
                                    <p:anim calcmode="lin" valueType="num">
                                      <p:cBhvr>
                                        <p:cTn id="151" dur="2750" fill="hold"/>
                                        <p:tgtEl>
                                          <p:spTgt spid="28"/>
                                        </p:tgtEl>
                                        <p:attrNameLst>
                                          <p:attrName>ppt_w</p:attrName>
                                        </p:attrNameLst>
                                      </p:cBhvr>
                                      <p:tavLst>
                                        <p:tav tm="0">
                                          <p:val>
                                            <p:strVal val="4/3*#ppt_w"/>
                                          </p:val>
                                        </p:tav>
                                        <p:tav tm="100000">
                                          <p:val>
                                            <p:strVal val="#ppt_w"/>
                                          </p:val>
                                        </p:tav>
                                      </p:tavLst>
                                    </p:anim>
                                    <p:anim calcmode="lin" valueType="num">
                                      <p:cBhvr>
                                        <p:cTn id="152" dur="2750" fill="hold"/>
                                        <p:tgtEl>
                                          <p:spTgt spid="28"/>
                                        </p:tgtEl>
                                        <p:attrNameLst>
                                          <p:attrName>ppt_h</p:attrName>
                                        </p:attrNameLst>
                                      </p:cBhvr>
                                      <p:tavLst>
                                        <p:tav tm="0">
                                          <p:val>
                                            <p:strVal val="4/3*#ppt_h"/>
                                          </p:val>
                                        </p:tav>
                                        <p:tav tm="100000">
                                          <p:val>
                                            <p:strVal val="#ppt_h"/>
                                          </p:val>
                                        </p:tav>
                                      </p:tavLst>
                                    </p:anim>
                                  </p:childTnLst>
                                </p:cTn>
                              </p:par>
                              <p:par>
                                <p:cTn id="153" presetID="21" presetClass="entr" presetSubtype="8" fill="hold" nodeType="withEffect">
                                  <p:stCondLst>
                                    <p:cond delay="1000"/>
                                  </p:stCondLst>
                                  <p:childTnLst>
                                    <p:set>
                                      <p:cBhvr>
                                        <p:cTn id="154" dur="1" fill="hold">
                                          <p:stCondLst>
                                            <p:cond delay="0"/>
                                          </p:stCondLst>
                                        </p:cTn>
                                        <p:tgtEl>
                                          <p:spTgt spid="28"/>
                                        </p:tgtEl>
                                        <p:attrNameLst>
                                          <p:attrName>style.visibility</p:attrName>
                                        </p:attrNameLst>
                                      </p:cBhvr>
                                      <p:to>
                                        <p:strVal val="visible"/>
                                      </p:to>
                                    </p:set>
                                    <p:animEffect transition="in" filter="wheel(8)">
                                      <p:cBhvr>
                                        <p:cTn id="155" dur="275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8" grpId="3" animBg="1"/>
      <p:bldP spid="9" grpId="0" animBg="1"/>
      <p:bldP spid="9" grpId="1" animBg="1"/>
      <p:bldP spid="9" grpId="2" animBg="1"/>
      <p:bldP spid="9" grpId="3" animBg="1"/>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6" grpId="0" animBg="1"/>
      <p:bldP spid="6" grpId="1" animBg="1"/>
      <p:bldP spid="6" grpId="2" animBg="1"/>
      <p:bldP spid="6" grpId="3" animBg="1"/>
      <p:bldP spid="5" grpId="0" animBg="1"/>
      <p:bldP spid="5" grpId="1" animBg="1"/>
      <p:bldP spid="5" grpId="2" animBg="1"/>
      <p:bldP spid="5" grpId="3" animBg="1"/>
      <p:bldP spid="7" grpId="0" animBg="1"/>
      <p:bldP spid="7" grpId="1" animBg="1"/>
      <p:bldP spid="7" grpId="2" animBg="1"/>
      <p:bldP spid="7" grpId="3" animBg="1"/>
      <p:bldP spid="2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57 Rectángulo"/>
          <p:cNvSpPr/>
          <p:nvPr/>
        </p:nvSpPr>
        <p:spPr>
          <a:xfrm flipH="1">
            <a:off x="4539210" y="34380"/>
            <a:ext cx="4580856" cy="5110286"/>
          </a:xfrm>
          <a:prstGeom prst="rect">
            <a:avLst/>
          </a:prstGeom>
          <a:gradFill flip="none" rotWithShape="1">
            <a:gsLst>
              <a:gs pos="44000">
                <a:srgbClr val="0C2227">
                  <a:lumMod val="0"/>
                </a:srgbClr>
              </a:gs>
              <a:gs pos="37000">
                <a:srgbClr val="452A6C"/>
              </a:gs>
              <a:gs pos="55000">
                <a:srgbClr val="102B32">
                  <a:lumMod val="0"/>
                </a:srgbClr>
              </a:gs>
              <a:gs pos="63000">
                <a:srgbClr val="7030A0">
                  <a:alpha val="80000"/>
                </a:srgbClr>
              </a:gs>
              <a:gs pos="0">
                <a:srgbClr val="7030A0">
                  <a:alpha val="71000"/>
                </a:srgbClr>
              </a:gs>
              <a:gs pos="25000">
                <a:schemeClr val="accent5">
                  <a:lumMod val="0"/>
                </a:schemeClr>
              </a:gs>
              <a:gs pos="98000">
                <a:srgbClr val="7030A0"/>
              </a:gs>
              <a:gs pos="69000">
                <a:srgbClr val="7030A0">
                  <a:lumMod val="0"/>
                </a:srgbClr>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36000" y="36000"/>
            <a:ext cx="4580856" cy="5110286"/>
          </a:xfrm>
          <a:prstGeom prst="rect">
            <a:avLst/>
          </a:prstGeom>
          <a:gradFill flip="none" rotWithShape="1">
            <a:gsLst>
              <a:gs pos="44000">
                <a:srgbClr val="0C2227">
                  <a:lumMod val="0"/>
                </a:srgbClr>
              </a:gs>
              <a:gs pos="37000">
                <a:srgbClr val="452A6C"/>
              </a:gs>
              <a:gs pos="55000">
                <a:srgbClr val="102B32">
                  <a:lumMod val="0"/>
                </a:srgbClr>
              </a:gs>
              <a:gs pos="63000">
                <a:srgbClr val="7030A0">
                  <a:alpha val="80000"/>
                </a:srgbClr>
              </a:gs>
              <a:gs pos="0">
                <a:srgbClr val="7030A0">
                  <a:alpha val="71000"/>
                </a:srgbClr>
              </a:gs>
              <a:gs pos="25000">
                <a:schemeClr val="accent5">
                  <a:lumMod val="0"/>
                </a:schemeClr>
              </a:gs>
              <a:gs pos="98000">
                <a:srgbClr val="7030A0"/>
              </a:gs>
              <a:gs pos="69000">
                <a:srgbClr val="7030A0">
                  <a:lumMod val="0"/>
                </a:srgbClr>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39"/>
          <p:cNvPicPr>
            <a:picLocks noGrp="1" noChangeAspect="1"/>
          </p:cNvPicPr>
          <p:nvPr isPhoto="1"/>
        </p:nvPicPr>
        <p:blipFill rotWithShape="1">
          <a:blip r:embed="rId2">
            <a:lum/>
            <a:extLst>
              <a:ext uri="{28A0092B-C50C-407E-A947-70E740481C1C}">
                <a14:useLocalDpi xmlns:a14="http://schemas.microsoft.com/office/drawing/2010/main" val="0"/>
              </a:ext>
            </a:extLst>
          </a:blip>
          <a:srcRect t="-99856"/>
          <a:stretch/>
        </p:blipFill>
        <p:spPr>
          <a:xfrm>
            <a:off x="0" y="-5139763"/>
            <a:ext cx="9144000" cy="10279525"/>
          </a:xfrm>
          <a:prstGeom prst="rect">
            <a:avLst/>
          </a:prstGeom>
          <a:noFill/>
          <a:ln>
            <a:noFill/>
          </a:ln>
        </p:spPr>
      </p:pic>
      <p:sp>
        <p:nvSpPr>
          <p:cNvPr id="3" name="2 Anillo"/>
          <p:cNvSpPr/>
          <p:nvPr/>
        </p:nvSpPr>
        <p:spPr>
          <a:xfrm>
            <a:off x="142528" y="-592"/>
            <a:ext cx="1701598" cy="736555"/>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294928" y="151808"/>
            <a:ext cx="1701598" cy="736555"/>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447328" y="304208"/>
            <a:ext cx="1701598" cy="736555"/>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99728" y="456608"/>
            <a:ext cx="1701598" cy="736555"/>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752128" y="609008"/>
            <a:ext cx="1701598" cy="736555"/>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904528" y="761408"/>
            <a:ext cx="1701598" cy="736555"/>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056928" y="913808"/>
            <a:ext cx="1701598" cy="736555"/>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209328" y="1066208"/>
            <a:ext cx="1701598" cy="736555"/>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361728" y="1218608"/>
            <a:ext cx="1701598" cy="736555"/>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1514128" y="1371008"/>
            <a:ext cx="1701598" cy="736555"/>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1666528" y="1523408"/>
            <a:ext cx="1701598" cy="736555"/>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1818928" y="1675808"/>
            <a:ext cx="1701598" cy="736555"/>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1971328" y="1828208"/>
            <a:ext cx="1701598" cy="736555"/>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2123728" y="1980608"/>
            <a:ext cx="1701598" cy="736555"/>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2264296" y="2136254"/>
            <a:ext cx="1701598" cy="736555"/>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2416696" y="2288654"/>
            <a:ext cx="1701598" cy="736555"/>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2569096" y="2441054"/>
            <a:ext cx="1701598" cy="736555"/>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2721496" y="2593454"/>
            <a:ext cx="1701598" cy="736555"/>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2873896" y="2745854"/>
            <a:ext cx="1701598" cy="736555"/>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3026296" y="2898254"/>
            <a:ext cx="1701598" cy="736555"/>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3178696" y="3050654"/>
            <a:ext cx="1701598" cy="736555"/>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3331096" y="3203054"/>
            <a:ext cx="1701598" cy="736555"/>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3483496" y="3355454"/>
            <a:ext cx="1701598" cy="736555"/>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3635896" y="3507854"/>
            <a:ext cx="1701598" cy="736555"/>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3788296" y="3660254"/>
            <a:ext cx="1701598" cy="736555"/>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3940696" y="3812654"/>
            <a:ext cx="1701598" cy="736555"/>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4093096" y="3965054"/>
            <a:ext cx="1701598" cy="736555"/>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4245496" y="4117454"/>
            <a:ext cx="1701598" cy="736555"/>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0" name="59 Anillo"/>
          <p:cNvSpPr/>
          <p:nvPr/>
        </p:nvSpPr>
        <p:spPr>
          <a:xfrm flipH="1">
            <a:off x="7447180" y="26318"/>
            <a:ext cx="1693170" cy="1090634"/>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1" name="60 Anillo"/>
          <p:cNvSpPr/>
          <p:nvPr/>
        </p:nvSpPr>
        <p:spPr>
          <a:xfrm flipH="1">
            <a:off x="7294780" y="178718"/>
            <a:ext cx="1693170" cy="1090634"/>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2" name="61 Anillo"/>
          <p:cNvSpPr/>
          <p:nvPr/>
        </p:nvSpPr>
        <p:spPr>
          <a:xfrm flipH="1">
            <a:off x="7142380" y="331118"/>
            <a:ext cx="1693170" cy="1090634"/>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3" name="62 Anillo"/>
          <p:cNvSpPr/>
          <p:nvPr/>
        </p:nvSpPr>
        <p:spPr>
          <a:xfrm flipH="1">
            <a:off x="6989980" y="483518"/>
            <a:ext cx="1693170" cy="1090634"/>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4" name="63 Anillo"/>
          <p:cNvSpPr/>
          <p:nvPr/>
        </p:nvSpPr>
        <p:spPr>
          <a:xfrm flipH="1">
            <a:off x="6837580" y="635918"/>
            <a:ext cx="1693170" cy="1090634"/>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5" name="64 Anillo"/>
          <p:cNvSpPr/>
          <p:nvPr/>
        </p:nvSpPr>
        <p:spPr>
          <a:xfrm flipH="1">
            <a:off x="6685180" y="788318"/>
            <a:ext cx="1693170" cy="1090634"/>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6" name="65 Anillo"/>
          <p:cNvSpPr/>
          <p:nvPr/>
        </p:nvSpPr>
        <p:spPr>
          <a:xfrm flipH="1">
            <a:off x="6532780" y="940718"/>
            <a:ext cx="1693170" cy="1090634"/>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7" name="66 Anillo"/>
          <p:cNvSpPr/>
          <p:nvPr/>
        </p:nvSpPr>
        <p:spPr>
          <a:xfrm flipH="1">
            <a:off x="6380380" y="1093118"/>
            <a:ext cx="1693170" cy="1090634"/>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8" name="67 Anillo"/>
          <p:cNvSpPr/>
          <p:nvPr/>
        </p:nvSpPr>
        <p:spPr>
          <a:xfrm flipH="1">
            <a:off x="6227980" y="1245518"/>
            <a:ext cx="1693170" cy="1090634"/>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9" name="68 Anillo"/>
          <p:cNvSpPr/>
          <p:nvPr/>
        </p:nvSpPr>
        <p:spPr>
          <a:xfrm flipH="1">
            <a:off x="6075580" y="1397918"/>
            <a:ext cx="1693170" cy="1090634"/>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0" name="69 Anillo"/>
          <p:cNvSpPr/>
          <p:nvPr/>
        </p:nvSpPr>
        <p:spPr>
          <a:xfrm flipH="1">
            <a:off x="5923180" y="1550318"/>
            <a:ext cx="1693170" cy="1090634"/>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1" name="70 Anillo"/>
          <p:cNvSpPr/>
          <p:nvPr/>
        </p:nvSpPr>
        <p:spPr>
          <a:xfrm flipH="1">
            <a:off x="5770780" y="1702718"/>
            <a:ext cx="1693170" cy="1090634"/>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2" name="71 Anillo"/>
          <p:cNvSpPr/>
          <p:nvPr/>
        </p:nvSpPr>
        <p:spPr>
          <a:xfrm flipH="1">
            <a:off x="5618380" y="1855118"/>
            <a:ext cx="1693170" cy="1090634"/>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3" name="72 Anillo"/>
          <p:cNvSpPr/>
          <p:nvPr/>
        </p:nvSpPr>
        <p:spPr>
          <a:xfrm flipH="1">
            <a:off x="5467942" y="2028580"/>
            <a:ext cx="1693170" cy="1090634"/>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4" name="73 Anillo"/>
          <p:cNvSpPr/>
          <p:nvPr/>
        </p:nvSpPr>
        <p:spPr>
          <a:xfrm flipH="1">
            <a:off x="5315542" y="2180980"/>
            <a:ext cx="1693170" cy="1090634"/>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5" name="74 Anillo"/>
          <p:cNvSpPr/>
          <p:nvPr/>
        </p:nvSpPr>
        <p:spPr>
          <a:xfrm flipH="1">
            <a:off x="5163142" y="2333380"/>
            <a:ext cx="1693170" cy="1090634"/>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6" name="75 Anillo"/>
          <p:cNvSpPr/>
          <p:nvPr/>
        </p:nvSpPr>
        <p:spPr>
          <a:xfrm flipH="1">
            <a:off x="5010742" y="2485780"/>
            <a:ext cx="1693170" cy="1090634"/>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7" name="76 Anillo"/>
          <p:cNvSpPr/>
          <p:nvPr/>
        </p:nvSpPr>
        <p:spPr>
          <a:xfrm flipH="1">
            <a:off x="4858342" y="2638180"/>
            <a:ext cx="1693170" cy="1090634"/>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8" name="77 Anillo"/>
          <p:cNvSpPr/>
          <p:nvPr/>
        </p:nvSpPr>
        <p:spPr>
          <a:xfrm flipH="1">
            <a:off x="4705942" y="2790580"/>
            <a:ext cx="1693170" cy="1090634"/>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9" name="78 Anillo"/>
          <p:cNvSpPr/>
          <p:nvPr/>
        </p:nvSpPr>
        <p:spPr>
          <a:xfrm flipH="1">
            <a:off x="4553542" y="2942980"/>
            <a:ext cx="1693170" cy="1090634"/>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0" name="79 Anillo"/>
          <p:cNvSpPr/>
          <p:nvPr/>
        </p:nvSpPr>
        <p:spPr>
          <a:xfrm flipH="1">
            <a:off x="4401142" y="3095380"/>
            <a:ext cx="1693170" cy="1090634"/>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1" name="80 Anillo"/>
          <p:cNvSpPr/>
          <p:nvPr/>
        </p:nvSpPr>
        <p:spPr>
          <a:xfrm flipH="1">
            <a:off x="4248742" y="3247780"/>
            <a:ext cx="1693170" cy="1090634"/>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2" name="81 Anillo"/>
          <p:cNvSpPr/>
          <p:nvPr/>
        </p:nvSpPr>
        <p:spPr>
          <a:xfrm flipH="1">
            <a:off x="4096342" y="3400180"/>
            <a:ext cx="1693170" cy="1090634"/>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3" name="82 Anillo"/>
          <p:cNvSpPr/>
          <p:nvPr/>
        </p:nvSpPr>
        <p:spPr>
          <a:xfrm flipH="1">
            <a:off x="3943942" y="3552580"/>
            <a:ext cx="1693170" cy="1090634"/>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4" name="83 Anillo"/>
          <p:cNvSpPr/>
          <p:nvPr/>
        </p:nvSpPr>
        <p:spPr>
          <a:xfrm flipH="1">
            <a:off x="3791542" y="3704980"/>
            <a:ext cx="1693170" cy="1090634"/>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5" name="84 Anillo"/>
          <p:cNvSpPr/>
          <p:nvPr/>
        </p:nvSpPr>
        <p:spPr>
          <a:xfrm flipH="1">
            <a:off x="3639142" y="3857380"/>
            <a:ext cx="1693170" cy="1090634"/>
          </a:xfrm>
          <a:prstGeom prst="donut">
            <a:avLst>
              <a:gd name="adj" fmla="val 10244"/>
            </a:avLst>
          </a:prstGeom>
          <a:noFill/>
          <a:ln w="25400" cmpd="dbl">
            <a:gradFill>
              <a:gsLst>
                <a:gs pos="0">
                  <a:srgbClr val="7030A0"/>
                </a:gs>
                <a:gs pos="53000">
                  <a:srgbClr val="E183EB">
                    <a:lumMod val="8000"/>
                    <a:lumOff val="92000"/>
                  </a:srgbClr>
                </a:gs>
                <a:gs pos="72000">
                  <a:srgbClr val="ED8CF3"/>
                </a:gs>
                <a:gs pos="33000">
                  <a:srgbClr val="FF99FF"/>
                </a:gs>
                <a:gs pos="100000">
                  <a:srgbClr val="7030A0"/>
                </a:gs>
              </a:gsLst>
              <a:lin ang="5400000" scaled="0"/>
            </a:gradFill>
            <a:prstDash val="sysDot"/>
          </a:ln>
          <a:effectLst>
            <a:outerShdw dist="50800" dir="5400000" sx="130000" sy="130000" algn="ctr" rotWithShape="0">
              <a:srgbClr val="7030A0"/>
            </a:outerShdw>
          </a:effectLst>
          <a:scene3d>
            <a:camera prst="orthographicFront"/>
            <a:lightRig rig="fla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9" name="58 Rectángulo"/>
          <p:cNvSpPr/>
          <p:nvPr/>
        </p:nvSpPr>
        <p:spPr>
          <a:xfrm>
            <a:off x="-252536" y="-164554"/>
            <a:ext cx="9721080" cy="5472608"/>
          </a:xfrm>
          <a:prstGeom prst="rect">
            <a:avLst/>
          </a:prstGeom>
          <a:gradFill flip="none" rotWithShape="1">
            <a:gsLst>
              <a:gs pos="0">
                <a:schemeClr val="accent6">
                  <a:lumMod val="50000"/>
                </a:schemeClr>
              </a:gs>
              <a:gs pos="27000">
                <a:srgbClr val="FFC000"/>
              </a:gs>
              <a:gs pos="49000">
                <a:schemeClr val="accent6">
                  <a:lumMod val="50000"/>
                </a:schemeClr>
              </a:gs>
              <a:gs pos="76000">
                <a:srgbClr val="FFC000"/>
              </a:gs>
              <a:gs pos="100000">
                <a:schemeClr val="accent6">
                  <a:lumMod val="5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86188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grpId="0" nodeType="withEffect">
                                  <p:stCondLst>
                                    <p:cond delay="0"/>
                                  </p:stCondLst>
                                  <p:childTnLst>
                                    <p:animRot by="21600000">
                                      <p:cBhvr>
                                        <p:cTn id="6" dur="3250" fill="hold"/>
                                        <p:tgtEl>
                                          <p:spTgt spid="3"/>
                                        </p:tgtEl>
                                        <p:attrNameLst>
                                          <p:attrName>r</p:attrName>
                                        </p:attrNameLst>
                                      </p:cBhvr>
                                    </p:animRot>
                                  </p:childTnLst>
                                </p:cTn>
                              </p:par>
                              <p:par>
                                <p:cTn id="7" presetID="2" presetClass="exit" presetSubtype="6" fill="hold" grpId="1" nodeType="withEffect">
                                  <p:stCondLst>
                                    <p:cond delay="0"/>
                                  </p:stCondLst>
                                  <p:childTnLst>
                                    <p:anim calcmode="lin" valueType="num">
                                      <p:cBhvr additive="base">
                                        <p:cTn id="8" dur="3250"/>
                                        <p:tgtEl>
                                          <p:spTgt spid="3"/>
                                        </p:tgtEl>
                                        <p:attrNameLst>
                                          <p:attrName>ppt_x</p:attrName>
                                        </p:attrNameLst>
                                      </p:cBhvr>
                                      <p:tavLst>
                                        <p:tav tm="0">
                                          <p:val>
                                            <p:strVal val="ppt_x"/>
                                          </p:val>
                                        </p:tav>
                                        <p:tav tm="100000">
                                          <p:val>
                                            <p:strVal val="1+ppt_w/2"/>
                                          </p:val>
                                        </p:tav>
                                      </p:tavLst>
                                    </p:anim>
                                    <p:anim calcmode="lin" valueType="num">
                                      <p:cBhvr additive="base">
                                        <p:cTn id="9" dur="3250"/>
                                        <p:tgtEl>
                                          <p:spTgt spid="3"/>
                                        </p:tgtEl>
                                        <p:attrNameLst>
                                          <p:attrName>ppt_y</p:attrName>
                                        </p:attrNameLst>
                                      </p:cBhvr>
                                      <p:tavLst>
                                        <p:tav tm="0">
                                          <p:val>
                                            <p:strVal val="ppt_y"/>
                                          </p:val>
                                        </p:tav>
                                        <p:tav tm="100000">
                                          <p:val>
                                            <p:strVal val="1+ppt_h/2"/>
                                          </p:val>
                                        </p:tav>
                                      </p:tavLst>
                                    </p:anim>
                                    <p:set>
                                      <p:cBhvr>
                                        <p:cTn id="10" dur="1" fill="hold">
                                          <p:stCondLst>
                                            <p:cond delay="3249"/>
                                          </p:stCondLst>
                                        </p:cTn>
                                        <p:tgtEl>
                                          <p:spTgt spid="3"/>
                                        </p:tgtEl>
                                        <p:attrNameLst>
                                          <p:attrName>style.visibility</p:attrName>
                                        </p:attrNameLst>
                                      </p:cBhvr>
                                      <p:to>
                                        <p:strVal val="hidden"/>
                                      </p:to>
                                    </p:set>
                                  </p:childTnLst>
                                </p:cTn>
                              </p:par>
                              <p:par>
                                <p:cTn id="11" presetID="8" presetClass="emph" presetSubtype="0" repeatCount="indefinite" fill="hold" grpId="0" nodeType="withEffect">
                                  <p:stCondLst>
                                    <p:cond delay="0"/>
                                  </p:stCondLst>
                                  <p:childTnLst>
                                    <p:animRot by="-21600000">
                                      <p:cBhvr>
                                        <p:cTn id="12" dur="3250" fill="hold"/>
                                        <p:tgtEl>
                                          <p:spTgt spid="4"/>
                                        </p:tgtEl>
                                        <p:attrNameLst>
                                          <p:attrName>r</p:attrName>
                                        </p:attrNameLst>
                                      </p:cBhvr>
                                    </p:animRot>
                                  </p:childTnLst>
                                </p:cTn>
                              </p:par>
                              <p:par>
                                <p:cTn id="13" presetID="2" presetClass="exit" presetSubtype="6" fill="hold" grpId="1" nodeType="withEffect">
                                  <p:stCondLst>
                                    <p:cond delay="0"/>
                                  </p:stCondLst>
                                  <p:childTnLst>
                                    <p:anim calcmode="lin" valueType="num">
                                      <p:cBhvr additive="base">
                                        <p:cTn id="14" dur="3250"/>
                                        <p:tgtEl>
                                          <p:spTgt spid="4"/>
                                        </p:tgtEl>
                                        <p:attrNameLst>
                                          <p:attrName>ppt_x</p:attrName>
                                        </p:attrNameLst>
                                      </p:cBhvr>
                                      <p:tavLst>
                                        <p:tav tm="0">
                                          <p:val>
                                            <p:strVal val="ppt_x"/>
                                          </p:val>
                                        </p:tav>
                                        <p:tav tm="100000">
                                          <p:val>
                                            <p:strVal val="1+ppt_w/2"/>
                                          </p:val>
                                        </p:tav>
                                      </p:tavLst>
                                    </p:anim>
                                    <p:anim calcmode="lin" valueType="num">
                                      <p:cBhvr additive="base">
                                        <p:cTn id="15" dur="3250"/>
                                        <p:tgtEl>
                                          <p:spTgt spid="4"/>
                                        </p:tgtEl>
                                        <p:attrNameLst>
                                          <p:attrName>ppt_y</p:attrName>
                                        </p:attrNameLst>
                                      </p:cBhvr>
                                      <p:tavLst>
                                        <p:tav tm="0">
                                          <p:val>
                                            <p:strVal val="ppt_y"/>
                                          </p:val>
                                        </p:tav>
                                        <p:tav tm="100000">
                                          <p:val>
                                            <p:strVal val="1+ppt_h/2"/>
                                          </p:val>
                                        </p:tav>
                                      </p:tavLst>
                                    </p:anim>
                                    <p:set>
                                      <p:cBhvr>
                                        <p:cTn id="16" dur="1" fill="hold">
                                          <p:stCondLst>
                                            <p:cond delay="3249"/>
                                          </p:stCondLst>
                                        </p:cTn>
                                        <p:tgtEl>
                                          <p:spTgt spid="4"/>
                                        </p:tgtEl>
                                        <p:attrNameLst>
                                          <p:attrName>style.visibility</p:attrName>
                                        </p:attrNameLst>
                                      </p:cBhvr>
                                      <p:to>
                                        <p:strVal val="hidden"/>
                                      </p:to>
                                    </p:set>
                                  </p:childTnLst>
                                </p:cTn>
                              </p:par>
                              <p:par>
                                <p:cTn id="17" presetID="8" presetClass="emph" presetSubtype="0" repeatCount="indefinite" fill="hold" grpId="0" nodeType="withEffect">
                                  <p:stCondLst>
                                    <p:cond delay="0"/>
                                  </p:stCondLst>
                                  <p:childTnLst>
                                    <p:animRot by="21600000">
                                      <p:cBhvr>
                                        <p:cTn id="18" dur="3250" fill="hold"/>
                                        <p:tgtEl>
                                          <p:spTgt spid="5"/>
                                        </p:tgtEl>
                                        <p:attrNameLst>
                                          <p:attrName>r</p:attrName>
                                        </p:attrNameLst>
                                      </p:cBhvr>
                                    </p:animRot>
                                  </p:childTnLst>
                                </p:cTn>
                              </p:par>
                              <p:par>
                                <p:cTn id="19" presetID="2" presetClass="exit" presetSubtype="6" fill="hold" grpId="1" nodeType="withEffect">
                                  <p:stCondLst>
                                    <p:cond delay="0"/>
                                  </p:stCondLst>
                                  <p:childTnLst>
                                    <p:anim calcmode="lin" valueType="num">
                                      <p:cBhvr additive="base">
                                        <p:cTn id="20" dur="3250"/>
                                        <p:tgtEl>
                                          <p:spTgt spid="5"/>
                                        </p:tgtEl>
                                        <p:attrNameLst>
                                          <p:attrName>ppt_x</p:attrName>
                                        </p:attrNameLst>
                                      </p:cBhvr>
                                      <p:tavLst>
                                        <p:tav tm="0">
                                          <p:val>
                                            <p:strVal val="ppt_x"/>
                                          </p:val>
                                        </p:tav>
                                        <p:tav tm="100000">
                                          <p:val>
                                            <p:strVal val="1+ppt_w/2"/>
                                          </p:val>
                                        </p:tav>
                                      </p:tavLst>
                                    </p:anim>
                                    <p:anim calcmode="lin" valueType="num">
                                      <p:cBhvr additive="base">
                                        <p:cTn id="21" dur="3250"/>
                                        <p:tgtEl>
                                          <p:spTgt spid="5"/>
                                        </p:tgtEl>
                                        <p:attrNameLst>
                                          <p:attrName>ppt_y</p:attrName>
                                        </p:attrNameLst>
                                      </p:cBhvr>
                                      <p:tavLst>
                                        <p:tav tm="0">
                                          <p:val>
                                            <p:strVal val="ppt_y"/>
                                          </p:val>
                                        </p:tav>
                                        <p:tav tm="100000">
                                          <p:val>
                                            <p:strVal val="1+ppt_h/2"/>
                                          </p:val>
                                        </p:tav>
                                      </p:tavLst>
                                    </p:anim>
                                    <p:set>
                                      <p:cBhvr>
                                        <p:cTn id="22" dur="1" fill="hold">
                                          <p:stCondLst>
                                            <p:cond delay="3249"/>
                                          </p:stCondLst>
                                        </p:cTn>
                                        <p:tgtEl>
                                          <p:spTgt spid="5"/>
                                        </p:tgtEl>
                                        <p:attrNameLst>
                                          <p:attrName>style.visibility</p:attrName>
                                        </p:attrNameLst>
                                      </p:cBhvr>
                                      <p:to>
                                        <p:strVal val="hidden"/>
                                      </p:to>
                                    </p:set>
                                  </p:childTnLst>
                                </p:cTn>
                              </p:par>
                              <p:par>
                                <p:cTn id="23" presetID="8" presetClass="emph" presetSubtype="0" repeatCount="indefinite" fill="hold" grpId="0" nodeType="withEffect">
                                  <p:stCondLst>
                                    <p:cond delay="0"/>
                                  </p:stCondLst>
                                  <p:childTnLst>
                                    <p:animRot by="-21600000">
                                      <p:cBhvr>
                                        <p:cTn id="24" dur="3250" fill="hold"/>
                                        <p:tgtEl>
                                          <p:spTgt spid="6"/>
                                        </p:tgtEl>
                                        <p:attrNameLst>
                                          <p:attrName>r</p:attrName>
                                        </p:attrNameLst>
                                      </p:cBhvr>
                                    </p:animRot>
                                  </p:childTnLst>
                                </p:cTn>
                              </p:par>
                              <p:par>
                                <p:cTn id="25" presetID="2" presetClass="exit" presetSubtype="6" fill="hold" grpId="1" nodeType="withEffect">
                                  <p:stCondLst>
                                    <p:cond delay="0"/>
                                  </p:stCondLst>
                                  <p:childTnLst>
                                    <p:anim calcmode="lin" valueType="num">
                                      <p:cBhvr additive="base">
                                        <p:cTn id="26" dur="3250"/>
                                        <p:tgtEl>
                                          <p:spTgt spid="6"/>
                                        </p:tgtEl>
                                        <p:attrNameLst>
                                          <p:attrName>ppt_x</p:attrName>
                                        </p:attrNameLst>
                                      </p:cBhvr>
                                      <p:tavLst>
                                        <p:tav tm="0">
                                          <p:val>
                                            <p:strVal val="ppt_x"/>
                                          </p:val>
                                        </p:tav>
                                        <p:tav tm="100000">
                                          <p:val>
                                            <p:strVal val="1+ppt_w/2"/>
                                          </p:val>
                                        </p:tav>
                                      </p:tavLst>
                                    </p:anim>
                                    <p:anim calcmode="lin" valueType="num">
                                      <p:cBhvr additive="base">
                                        <p:cTn id="27" dur="3250"/>
                                        <p:tgtEl>
                                          <p:spTgt spid="6"/>
                                        </p:tgtEl>
                                        <p:attrNameLst>
                                          <p:attrName>ppt_y</p:attrName>
                                        </p:attrNameLst>
                                      </p:cBhvr>
                                      <p:tavLst>
                                        <p:tav tm="0">
                                          <p:val>
                                            <p:strVal val="ppt_y"/>
                                          </p:val>
                                        </p:tav>
                                        <p:tav tm="100000">
                                          <p:val>
                                            <p:strVal val="1+ppt_h/2"/>
                                          </p:val>
                                        </p:tav>
                                      </p:tavLst>
                                    </p:anim>
                                    <p:set>
                                      <p:cBhvr>
                                        <p:cTn id="28" dur="1" fill="hold">
                                          <p:stCondLst>
                                            <p:cond delay="3249"/>
                                          </p:stCondLst>
                                        </p:cTn>
                                        <p:tgtEl>
                                          <p:spTgt spid="6"/>
                                        </p:tgtEl>
                                        <p:attrNameLst>
                                          <p:attrName>style.visibility</p:attrName>
                                        </p:attrNameLst>
                                      </p:cBhvr>
                                      <p:to>
                                        <p:strVal val="hidden"/>
                                      </p:to>
                                    </p:set>
                                  </p:childTnLst>
                                </p:cTn>
                              </p:par>
                              <p:par>
                                <p:cTn id="29" presetID="8" presetClass="emph" presetSubtype="0" repeatCount="indefinite" fill="hold" grpId="0" nodeType="withEffect">
                                  <p:stCondLst>
                                    <p:cond delay="0"/>
                                  </p:stCondLst>
                                  <p:childTnLst>
                                    <p:animRot by="21600000">
                                      <p:cBhvr>
                                        <p:cTn id="30" dur="3250" fill="hold"/>
                                        <p:tgtEl>
                                          <p:spTgt spid="7"/>
                                        </p:tgtEl>
                                        <p:attrNameLst>
                                          <p:attrName>r</p:attrName>
                                        </p:attrNameLst>
                                      </p:cBhvr>
                                    </p:animRot>
                                  </p:childTnLst>
                                </p:cTn>
                              </p:par>
                              <p:par>
                                <p:cTn id="31" presetID="2" presetClass="exit" presetSubtype="6" fill="hold" grpId="1" nodeType="withEffect">
                                  <p:stCondLst>
                                    <p:cond delay="0"/>
                                  </p:stCondLst>
                                  <p:childTnLst>
                                    <p:anim calcmode="lin" valueType="num">
                                      <p:cBhvr additive="base">
                                        <p:cTn id="32" dur="3250"/>
                                        <p:tgtEl>
                                          <p:spTgt spid="7"/>
                                        </p:tgtEl>
                                        <p:attrNameLst>
                                          <p:attrName>ppt_x</p:attrName>
                                        </p:attrNameLst>
                                      </p:cBhvr>
                                      <p:tavLst>
                                        <p:tav tm="0">
                                          <p:val>
                                            <p:strVal val="ppt_x"/>
                                          </p:val>
                                        </p:tav>
                                        <p:tav tm="100000">
                                          <p:val>
                                            <p:strVal val="1+ppt_w/2"/>
                                          </p:val>
                                        </p:tav>
                                      </p:tavLst>
                                    </p:anim>
                                    <p:anim calcmode="lin" valueType="num">
                                      <p:cBhvr additive="base">
                                        <p:cTn id="33" dur="3250"/>
                                        <p:tgtEl>
                                          <p:spTgt spid="7"/>
                                        </p:tgtEl>
                                        <p:attrNameLst>
                                          <p:attrName>ppt_y</p:attrName>
                                        </p:attrNameLst>
                                      </p:cBhvr>
                                      <p:tavLst>
                                        <p:tav tm="0">
                                          <p:val>
                                            <p:strVal val="ppt_y"/>
                                          </p:val>
                                        </p:tav>
                                        <p:tav tm="100000">
                                          <p:val>
                                            <p:strVal val="1+ppt_h/2"/>
                                          </p:val>
                                        </p:tav>
                                      </p:tavLst>
                                    </p:anim>
                                    <p:set>
                                      <p:cBhvr>
                                        <p:cTn id="34" dur="1" fill="hold">
                                          <p:stCondLst>
                                            <p:cond delay="3249"/>
                                          </p:stCondLst>
                                        </p:cTn>
                                        <p:tgtEl>
                                          <p:spTgt spid="7"/>
                                        </p:tgtEl>
                                        <p:attrNameLst>
                                          <p:attrName>style.visibility</p:attrName>
                                        </p:attrNameLst>
                                      </p:cBhvr>
                                      <p:to>
                                        <p:strVal val="hidden"/>
                                      </p:to>
                                    </p:set>
                                  </p:childTnLst>
                                </p:cTn>
                              </p:par>
                              <p:par>
                                <p:cTn id="35" presetID="8" presetClass="emph" presetSubtype="0" repeatCount="indefinite" fill="hold" grpId="0" nodeType="withEffect">
                                  <p:stCondLst>
                                    <p:cond delay="0"/>
                                  </p:stCondLst>
                                  <p:childTnLst>
                                    <p:animRot by="-21600000">
                                      <p:cBhvr>
                                        <p:cTn id="36" dur="3250" fill="hold"/>
                                        <p:tgtEl>
                                          <p:spTgt spid="8"/>
                                        </p:tgtEl>
                                        <p:attrNameLst>
                                          <p:attrName>r</p:attrName>
                                        </p:attrNameLst>
                                      </p:cBhvr>
                                    </p:animRot>
                                  </p:childTnLst>
                                </p:cTn>
                              </p:par>
                              <p:par>
                                <p:cTn id="37" presetID="2" presetClass="exit" presetSubtype="6" fill="hold" grpId="1" nodeType="withEffect">
                                  <p:stCondLst>
                                    <p:cond delay="0"/>
                                  </p:stCondLst>
                                  <p:childTnLst>
                                    <p:anim calcmode="lin" valueType="num">
                                      <p:cBhvr additive="base">
                                        <p:cTn id="38" dur="3250"/>
                                        <p:tgtEl>
                                          <p:spTgt spid="8"/>
                                        </p:tgtEl>
                                        <p:attrNameLst>
                                          <p:attrName>ppt_x</p:attrName>
                                        </p:attrNameLst>
                                      </p:cBhvr>
                                      <p:tavLst>
                                        <p:tav tm="0">
                                          <p:val>
                                            <p:strVal val="ppt_x"/>
                                          </p:val>
                                        </p:tav>
                                        <p:tav tm="100000">
                                          <p:val>
                                            <p:strVal val="1+ppt_w/2"/>
                                          </p:val>
                                        </p:tav>
                                      </p:tavLst>
                                    </p:anim>
                                    <p:anim calcmode="lin" valueType="num">
                                      <p:cBhvr additive="base">
                                        <p:cTn id="39" dur="3250"/>
                                        <p:tgtEl>
                                          <p:spTgt spid="8"/>
                                        </p:tgtEl>
                                        <p:attrNameLst>
                                          <p:attrName>ppt_y</p:attrName>
                                        </p:attrNameLst>
                                      </p:cBhvr>
                                      <p:tavLst>
                                        <p:tav tm="0">
                                          <p:val>
                                            <p:strVal val="ppt_y"/>
                                          </p:val>
                                        </p:tav>
                                        <p:tav tm="100000">
                                          <p:val>
                                            <p:strVal val="1+ppt_h/2"/>
                                          </p:val>
                                        </p:tav>
                                      </p:tavLst>
                                    </p:anim>
                                    <p:set>
                                      <p:cBhvr>
                                        <p:cTn id="40" dur="1" fill="hold">
                                          <p:stCondLst>
                                            <p:cond delay="3249"/>
                                          </p:stCondLst>
                                        </p:cTn>
                                        <p:tgtEl>
                                          <p:spTgt spid="8"/>
                                        </p:tgtEl>
                                        <p:attrNameLst>
                                          <p:attrName>style.visibility</p:attrName>
                                        </p:attrNameLst>
                                      </p:cBhvr>
                                      <p:to>
                                        <p:strVal val="hidden"/>
                                      </p:to>
                                    </p:set>
                                  </p:childTnLst>
                                </p:cTn>
                              </p:par>
                              <p:par>
                                <p:cTn id="41" presetID="8" presetClass="emph" presetSubtype="0" repeatCount="indefinite" fill="hold" grpId="0" nodeType="withEffect">
                                  <p:stCondLst>
                                    <p:cond delay="0"/>
                                  </p:stCondLst>
                                  <p:childTnLst>
                                    <p:animRot by="21600000">
                                      <p:cBhvr>
                                        <p:cTn id="42" dur="3250" fill="hold"/>
                                        <p:tgtEl>
                                          <p:spTgt spid="9"/>
                                        </p:tgtEl>
                                        <p:attrNameLst>
                                          <p:attrName>r</p:attrName>
                                        </p:attrNameLst>
                                      </p:cBhvr>
                                    </p:animRot>
                                  </p:childTnLst>
                                </p:cTn>
                              </p:par>
                              <p:par>
                                <p:cTn id="43" presetID="2" presetClass="exit" presetSubtype="6" fill="hold" grpId="1" nodeType="withEffect">
                                  <p:stCondLst>
                                    <p:cond delay="0"/>
                                  </p:stCondLst>
                                  <p:childTnLst>
                                    <p:anim calcmode="lin" valueType="num">
                                      <p:cBhvr additive="base">
                                        <p:cTn id="44" dur="3250"/>
                                        <p:tgtEl>
                                          <p:spTgt spid="9"/>
                                        </p:tgtEl>
                                        <p:attrNameLst>
                                          <p:attrName>ppt_x</p:attrName>
                                        </p:attrNameLst>
                                      </p:cBhvr>
                                      <p:tavLst>
                                        <p:tav tm="0">
                                          <p:val>
                                            <p:strVal val="ppt_x"/>
                                          </p:val>
                                        </p:tav>
                                        <p:tav tm="100000">
                                          <p:val>
                                            <p:strVal val="1+ppt_w/2"/>
                                          </p:val>
                                        </p:tav>
                                      </p:tavLst>
                                    </p:anim>
                                    <p:anim calcmode="lin" valueType="num">
                                      <p:cBhvr additive="base">
                                        <p:cTn id="45" dur="3250"/>
                                        <p:tgtEl>
                                          <p:spTgt spid="9"/>
                                        </p:tgtEl>
                                        <p:attrNameLst>
                                          <p:attrName>ppt_y</p:attrName>
                                        </p:attrNameLst>
                                      </p:cBhvr>
                                      <p:tavLst>
                                        <p:tav tm="0">
                                          <p:val>
                                            <p:strVal val="ppt_y"/>
                                          </p:val>
                                        </p:tav>
                                        <p:tav tm="100000">
                                          <p:val>
                                            <p:strVal val="1+ppt_h/2"/>
                                          </p:val>
                                        </p:tav>
                                      </p:tavLst>
                                    </p:anim>
                                    <p:set>
                                      <p:cBhvr>
                                        <p:cTn id="46" dur="1" fill="hold">
                                          <p:stCondLst>
                                            <p:cond delay="3249"/>
                                          </p:stCondLst>
                                        </p:cTn>
                                        <p:tgtEl>
                                          <p:spTgt spid="9"/>
                                        </p:tgtEl>
                                        <p:attrNameLst>
                                          <p:attrName>style.visibility</p:attrName>
                                        </p:attrNameLst>
                                      </p:cBhvr>
                                      <p:to>
                                        <p:strVal val="hidden"/>
                                      </p:to>
                                    </p:set>
                                  </p:childTnLst>
                                </p:cTn>
                              </p:par>
                              <p:par>
                                <p:cTn id="47" presetID="8" presetClass="emph" presetSubtype="0" repeatCount="indefinite" fill="hold" grpId="0" nodeType="withEffect">
                                  <p:stCondLst>
                                    <p:cond delay="0"/>
                                  </p:stCondLst>
                                  <p:childTnLst>
                                    <p:animRot by="-21600000">
                                      <p:cBhvr>
                                        <p:cTn id="48" dur="3250" fill="hold"/>
                                        <p:tgtEl>
                                          <p:spTgt spid="10"/>
                                        </p:tgtEl>
                                        <p:attrNameLst>
                                          <p:attrName>r</p:attrName>
                                        </p:attrNameLst>
                                      </p:cBhvr>
                                    </p:animRot>
                                  </p:childTnLst>
                                </p:cTn>
                              </p:par>
                              <p:par>
                                <p:cTn id="49" presetID="2" presetClass="exit" presetSubtype="6" fill="hold" grpId="1" nodeType="withEffect">
                                  <p:stCondLst>
                                    <p:cond delay="0"/>
                                  </p:stCondLst>
                                  <p:childTnLst>
                                    <p:anim calcmode="lin" valueType="num">
                                      <p:cBhvr additive="base">
                                        <p:cTn id="50" dur="3250"/>
                                        <p:tgtEl>
                                          <p:spTgt spid="10"/>
                                        </p:tgtEl>
                                        <p:attrNameLst>
                                          <p:attrName>ppt_x</p:attrName>
                                        </p:attrNameLst>
                                      </p:cBhvr>
                                      <p:tavLst>
                                        <p:tav tm="0">
                                          <p:val>
                                            <p:strVal val="ppt_x"/>
                                          </p:val>
                                        </p:tav>
                                        <p:tav tm="100000">
                                          <p:val>
                                            <p:strVal val="1+ppt_w/2"/>
                                          </p:val>
                                        </p:tav>
                                      </p:tavLst>
                                    </p:anim>
                                    <p:anim calcmode="lin" valueType="num">
                                      <p:cBhvr additive="base">
                                        <p:cTn id="51" dur="3250"/>
                                        <p:tgtEl>
                                          <p:spTgt spid="10"/>
                                        </p:tgtEl>
                                        <p:attrNameLst>
                                          <p:attrName>ppt_y</p:attrName>
                                        </p:attrNameLst>
                                      </p:cBhvr>
                                      <p:tavLst>
                                        <p:tav tm="0">
                                          <p:val>
                                            <p:strVal val="ppt_y"/>
                                          </p:val>
                                        </p:tav>
                                        <p:tav tm="100000">
                                          <p:val>
                                            <p:strVal val="1+ppt_h/2"/>
                                          </p:val>
                                        </p:tav>
                                      </p:tavLst>
                                    </p:anim>
                                    <p:set>
                                      <p:cBhvr>
                                        <p:cTn id="52" dur="1" fill="hold">
                                          <p:stCondLst>
                                            <p:cond delay="3249"/>
                                          </p:stCondLst>
                                        </p:cTn>
                                        <p:tgtEl>
                                          <p:spTgt spid="10"/>
                                        </p:tgtEl>
                                        <p:attrNameLst>
                                          <p:attrName>style.visibility</p:attrName>
                                        </p:attrNameLst>
                                      </p:cBhvr>
                                      <p:to>
                                        <p:strVal val="hidden"/>
                                      </p:to>
                                    </p:set>
                                  </p:childTnLst>
                                </p:cTn>
                              </p:par>
                              <p:par>
                                <p:cTn id="53" presetID="8" presetClass="emph" presetSubtype="0" repeatCount="indefinite" fill="hold" grpId="0" nodeType="withEffect">
                                  <p:stCondLst>
                                    <p:cond delay="0"/>
                                  </p:stCondLst>
                                  <p:childTnLst>
                                    <p:animRot by="21600000">
                                      <p:cBhvr>
                                        <p:cTn id="54" dur="3250" fill="hold"/>
                                        <p:tgtEl>
                                          <p:spTgt spid="11"/>
                                        </p:tgtEl>
                                        <p:attrNameLst>
                                          <p:attrName>r</p:attrName>
                                        </p:attrNameLst>
                                      </p:cBhvr>
                                    </p:animRot>
                                  </p:childTnLst>
                                </p:cTn>
                              </p:par>
                              <p:par>
                                <p:cTn id="55" presetID="2" presetClass="exit" presetSubtype="6" fill="hold" grpId="1" nodeType="withEffect">
                                  <p:stCondLst>
                                    <p:cond delay="0"/>
                                  </p:stCondLst>
                                  <p:childTnLst>
                                    <p:anim calcmode="lin" valueType="num">
                                      <p:cBhvr additive="base">
                                        <p:cTn id="56" dur="3250"/>
                                        <p:tgtEl>
                                          <p:spTgt spid="11"/>
                                        </p:tgtEl>
                                        <p:attrNameLst>
                                          <p:attrName>ppt_x</p:attrName>
                                        </p:attrNameLst>
                                      </p:cBhvr>
                                      <p:tavLst>
                                        <p:tav tm="0">
                                          <p:val>
                                            <p:strVal val="ppt_x"/>
                                          </p:val>
                                        </p:tav>
                                        <p:tav tm="100000">
                                          <p:val>
                                            <p:strVal val="1+ppt_w/2"/>
                                          </p:val>
                                        </p:tav>
                                      </p:tavLst>
                                    </p:anim>
                                    <p:anim calcmode="lin" valueType="num">
                                      <p:cBhvr additive="base">
                                        <p:cTn id="57" dur="3250"/>
                                        <p:tgtEl>
                                          <p:spTgt spid="11"/>
                                        </p:tgtEl>
                                        <p:attrNameLst>
                                          <p:attrName>ppt_y</p:attrName>
                                        </p:attrNameLst>
                                      </p:cBhvr>
                                      <p:tavLst>
                                        <p:tav tm="0">
                                          <p:val>
                                            <p:strVal val="ppt_y"/>
                                          </p:val>
                                        </p:tav>
                                        <p:tav tm="100000">
                                          <p:val>
                                            <p:strVal val="1+ppt_h/2"/>
                                          </p:val>
                                        </p:tav>
                                      </p:tavLst>
                                    </p:anim>
                                    <p:set>
                                      <p:cBhvr>
                                        <p:cTn id="58" dur="1" fill="hold">
                                          <p:stCondLst>
                                            <p:cond delay="3249"/>
                                          </p:stCondLst>
                                        </p:cTn>
                                        <p:tgtEl>
                                          <p:spTgt spid="11"/>
                                        </p:tgtEl>
                                        <p:attrNameLst>
                                          <p:attrName>style.visibility</p:attrName>
                                        </p:attrNameLst>
                                      </p:cBhvr>
                                      <p:to>
                                        <p:strVal val="hidden"/>
                                      </p:to>
                                    </p:set>
                                  </p:childTnLst>
                                </p:cTn>
                              </p:par>
                              <p:par>
                                <p:cTn id="59" presetID="8" presetClass="emph" presetSubtype="0" repeatCount="indefinite" fill="hold" grpId="0" nodeType="withEffect">
                                  <p:stCondLst>
                                    <p:cond delay="0"/>
                                  </p:stCondLst>
                                  <p:childTnLst>
                                    <p:animRot by="-21600000">
                                      <p:cBhvr>
                                        <p:cTn id="60" dur="3250" fill="hold"/>
                                        <p:tgtEl>
                                          <p:spTgt spid="12"/>
                                        </p:tgtEl>
                                        <p:attrNameLst>
                                          <p:attrName>r</p:attrName>
                                        </p:attrNameLst>
                                      </p:cBhvr>
                                    </p:animRot>
                                  </p:childTnLst>
                                </p:cTn>
                              </p:par>
                              <p:par>
                                <p:cTn id="61" presetID="2" presetClass="exit" presetSubtype="6" fill="hold" grpId="1" nodeType="withEffect">
                                  <p:stCondLst>
                                    <p:cond delay="0"/>
                                  </p:stCondLst>
                                  <p:childTnLst>
                                    <p:anim calcmode="lin" valueType="num">
                                      <p:cBhvr additive="base">
                                        <p:cTn id="62" dur="3250"/>
                                        <p:tgtEl>
                                          <p:spTgt spid="12"/>
                                        </p:tgtEl>
                                        <p:attrNameLst>
                                          <p:attrName>ppt_x</p:attrName>
                                        </p:attrNameLst>
                                      </p:cBhvr>
                                      <p:tavLst>
                                        <p:tav tm="0">
                                          <p:val>
                                            <p:strVal val="ppt_x"/>
                                          </p:val>
                                        </p:tav>
                                        <p:tav tm="100000">
                                          <p:val>
                                            <p:strVal val="1+ppt_w/2"/>
                                          </p:val>
                                        </p:tav>
                                      </p:tavLst>
                                    </p:anim>
                                    <p:anim calcmode="lin" valueType="num">
                                      <p:cBhvr additive="base">
                                        <p:cTn id="63" dur="3250"/>
                                        <p:tgtEl>
                                          <p:spTgt spid="12"/>
                                        </p:tgtEl>
                                        <p:attrNameLst>
                                          <p:attrName>ppt_y</p:attrName>
                                        </p:attrNameLst>
                                      </p:cBhvr>
                                      <p:tavLst>
                                        <p:tav tm="0">
                                          <p:val>
                                            <p:strVal val="ppt_y"/>
                                          </p:val>
                                        </p:tav>
                                        <p:tav tm="100000">
                                          <p:val>
                                            <p:strVal val="1+ppt_h/2"/>
                                          </p:val>
                                        </p:tav>
                                      </p:tavLst>
                                    </p:anim>
                                    <p:set>
                                      <p:cBhvr>
                                        <p:cTn id="64" dur="1" fill="hold">
                                          <p:stCondLst>
                                            <p:cond delay="3249"/>
                                          </p:stCondLst>
                                        </p:cTn>
                                        <p:tgtEl>
                                          <p:spTgt spid="12"/>
                                        </p:tgtEl>
                                        <p:attrNameLst>
                                          <p:attrName>style.visibility</p:attrName>
                                        </p:attrNameLst>
                                      </p:cBhvr>
                                      <p:to>
                                        <p:strVal val="hidden"/>
                                      </p:to>
                                    </p:set>
                                  </p:childTnLst>
                                </p:cTn>
                              </p:par>
                              <p:par>
                                <p:cTn id="65" presetID="8" presetClass="emph" presetSubtype="0" repeatCount="indefinite" fill="hold" grpId="0" nodeType="withEffect">
                                  <p:stCondLst>
                                    <p:cond delay="0"/>
                                  </p:stCondLst>
                                  <p:childTnLst>
                                    <p:animRot by="21600000">
                                      <p:cBhvr>
                                        <p:cTn id="66" dur="3250" fill="hold"/>
                                        <p:tgtEl>
                                          <p:spTgt spid="13"/>
                                        </p:tgtEl>
                                        <p:attrNameLst>
                                          <p:attrName>r</p:attrName>
                                        </p:attrNameLst>
                                      </p:cBhvr>
                                    </p:animRot>
                                  </p:childTnLst>
                                </p:cTn>
                              </p:par>
                              <p:par>
                                <p:cTn id="67" presetID="2" presetClass="exit" presetSubtype="6" fill="hold" grpId="1" nodeType="withEffect">
                                  <p:stCondLst>
                                    <p:cond delay="0"/>
                                  </p:stCondLst>
                                  <p:childTnLst>
                                    <p:anim calcmode="lin" valueType="num">
                                      <p:cBhvr additive="base">
                                        <p:cTn id="68" dur="3250"/>
                                        <p:tgtEl>
                                          <p:spTgt spid="13"/>
                                        </p:tgtEl>
                                        <p:attrNameLst>
                                          <p:attrName>ppt_x</p:attrName>
                                        </p:attrNameLst>
                                      </p:cBhvr>
                                      <p:tavLst>
                                        <p:tav tm="0">
                                          <p:val>
                                            <p:strVal val="ppt_x"/>
                                          </p:val>
                                        </p:tav>
                                        <p:tav tm="100000">
                                          <p:val>
                                            <p:strVal val="1+ppt_w/2"/>
                                          </p:val>
                                        </p:tav>
                                      </p:tavLst>
                                    </p:anim>
                                    <p:anim calcmode="lin" valueType="num">
                                      <p:cBhvr additive="base">
                                        <p:cTn id="69" dur="3250"/>
                                        <p:tgtEl>
                                          <p:spTgt spid="13"/>
                                        </p:tgtEl>
                                        <p:attrNameLst>
                                          <p:attrName>ppt_y</p:attrName>
                                        </p:attrNameLst>
                                      </p:cBhvr>
                                      <p:tavLst>
                                        <p:tav tm="0">
                                          <p:val>
                                            <p:strVal val="ppt_y"/>
                                          </p:val>
                                        </p:tav>
                                        <p:tav tm="100000">
                                          <p:val>
                                            <p:strVal val="1+ppt_h/2"/>
                                          </p:val>
                                        </p:tav>
                                      </p:tavLst>
                                    </p:anim>
                                    <p:set>
                                      <p:cBhvr>
                                        <p:cTn id="70" dur="1" fill="hold">
                                          <p:stCondLst>
                                            <p:cond delay="3249"/>
                                          </p:stCondLst>
                                        </p:cTn>
                                        <p:tgtEl>
                                          <p:spTgt spid="13"/>
                                        </p:tgtEl>
                                        <p:attrNameLst>
                                          <p:attrName>style.visibility</p:attrName>
                                        </p:attrNameLst>
                                      </p:cBhvr>
                                      <p:to>
                                        <p:strVal val="hidden"/>
                                      </p:to>
                                    </p:set>
                                  </p:childTnLst>
                                </p:cTn>
                              </p:par>
                              <p:par>
                                <p:cTn id="71" presetID="8" presetClass="emph" presetSubtype="0" repeatCount="indefinite" fill="hold" grpId="0" nodeType="withEffect">
                                  <p:stCondLst>
                                    <p:cond delay="0"/>
                                  </p:stCondLst>
                                  <p:childTnLst>
                                    <p:animRot by="-21600000">
                                      <p:cBhvr>
                                        <p:cTn id="72" dur="3250" fill="hold"/>
                                        <p:tgtEl>
                                          <p:spTgt spid="14"/>
                                        </p:tgtEl>
                                        <p:attrNameLst>
                                          <p:attrName>r</p:attrName>
                                        </p:attrNameLst>
                                      </p:cBhvr>
                                    </p:animRot>
                                  </p:childTnLst>
                                </p:cTn>
                              </p:par>
                              <p:par>
                                <p:cTn id="73" presetID="2" presetClass="exit" presetSubtype="6" fill="hold" grpId="1" nodeType="withEffect">
                                  <p:stCondLst>
                                    <p:cond delay="0"/>
                                  </p:stCondLst>
                                  <p:childTnLst>
                                    <p:anim calcmode="lin" valueType="num">
                                      <p:cBhvr additive="base">
                                        <p:cTn id="74" dur="3250"/>
                                        <p:tgtEl>
                                          <p:spTgt spid="14"/>
                                        </p:tgtEl>
                                        <p:attrNameLst>
                                          <p:attrName>ppt_x</p:attrName>
                                        </p:attrNameLst>
                                      </p:cBhvr>
                                      <p:tavLst>
                                        <p:tav tm="0">
                                          <p:val>
                                            <p:strVal val="ppt_x"/>
                                          </p:val>
                                        </p:tav>
                                        <p:tav tm="100000">
                                          <p:val>
                                            <p:strVal val="1+ppt_w/2"/>
                                          </p:val>
                                        </p:tav>
                                      </p:tavLst>
                                    </p:anim>
                                    <p:anim calcmode="lin" valueType="num">
                                      <p:cBhvr additive="base">
                                        <p:cTn id="75" dur="3250"/>
                                        <p:tgtEl>
                                          <p:spTgt spid="14"/>
                                        </p:tgtEl>
                                        <p:attrNameLst>
                                          <p:attrName>ppt_y</p:attrName>
                                        </p:attrNameLst>
                                      </p:cBhvr>
                                      <p:tavLst>
                                        <p:tav tm="0">
                                          <p:val>
                                            <p:strVal val="ppt_y"/>
                                          </p:val>
                                        </p:tav>
                                        <p:tav tm="100000">
                                          <p:val>
                                            <p:strVal val="1+ppt_h/2"/>
                                          </p:val>
                                        </p:tav>
                                      </p:tavLst>
                                    </p:anim>
                                    <p:set>
                                      <p:cBhvr>
                                        <p:cTn id="76" dur="1" fill="hold">
                                          <p:stCondLst>
                                            <p:cond delay="3249"/>
                                          </p:stCondLst>
                                        </p:cTn>
                                        <p:tgtEl>
                                          <p:spTgt spid="14"/>
                                        </p:tgtEl>
                                        <p:attrNameLst>
                                          <p:attrName>style.visibility</p:attrName>
                                        </p:attrNameLst>
                                      </p:cBhvr>
                                      <p:to>
                                        <p:strVal val="hidden"/>
                                      </p:to>
                                    </p:set>
                                  </p:childTnLst>
                                </p:cTn>
                              </p:par>
                              <p:par>
                                <p:cTn id="77" presetID="8" presetClass="emph" presetSubtype="0" repeatCount="indefinite" fill="hold" grpId="0" nodeType="withEffect">
                                  <p:stCondLst>
                                    <p:cond delay="0"/>
                                  </p:stCondLst>
                                  <p:childTnLst>
                                    <p:animRot by="21600000">
                                      <p:cBhvr>
                                        <p:cTn id="78" dur="3250" fill="hold"/>
                                        <p:tgtEl>
                                          <p:spTgt spid="15"/>
                                        </p:tgtEl>
                                        <p:attrNameLst>
                                          <p:attrName>r</p:attrName>
                                        </p:attrNameLst>
                                      </p:cBhvr>
                                    </p:animRot>
                                  </p:childTnLst>
                                </p:cTn>
                              </p:par>
                              <p:par>
                                <p:cTn id="79" presetID="2" presetClass="exit" presetSubtype="6" fill="hold" grpId="1" nodeType="withEffect">
                                  <p:stCondLst>
                                    <p:cond delay="0"/>
                                  </p:stCondLst>
                                  <p:childTnLst>
                                    <p:anim calcmode="lin" valueType="num">
                                      <p:cBhvr additive="base">
                                        <p:cTn id="80" dur="3250"/>
                                        <p:tgtEl>
                                          <p:spTgt spid="15"/>
                                        </p:tgtEl>
                                        <p:attrNameLst>
                                          <p:attrName>ppt_x</p:attrName>
                                        </p:attrNameLst>
                                      </p:cBhvr>
                                      <p:tavLst>
                                        <p:tav tm="0">
                                          <p:val>
                                            <p:strVal val="ppt_x"/>
                                          </p:val>
                                        </p:tav>
                                        <p:tav tm="100000">
                                          <p:val>
                                            <p:strVal val="1+ppt_w/2"/>
                                          </p:val>
                                        </p:tav>
                                      </p:tavLst>
                                    </p:anim>
                                    <p:anim calcmode="lin" valueType="num">
                                      <p:cBhvr additive="base">
                                        <p:cTn id="81" dur="3250"/>
                                        <p:tgtEl>
                                          <p:spTgt spid="15"/>
                                        </p:tgtEl>
                                        <p:attrNameLst>
                                          <p:attrName>ppt_y</p:attrName>
                                        </p:attrNameLst>
                                      </p:cBhvr>
                                      <p:tavLst>
                                        <p:tav tm="0">
                                          <p:val>
                                            <p:strVal val="ppt_y"/>
                                          </p:val>
                                        </p:tav>
                                        <p:tav tm="100000">
                                          <p:val>
                                            <p:strVal val="1+ppt_h/2"/>
                                          </p:val>
                                        </p:tav>
                                      </p:tavLst>
                                    </p:anim>
                                    <p:set>
                                      <p:cBhvr>
                                        <p:cTn id="82" dur="1" fill="hold">
                                          <p:stCondLst>
                                            <p:cond delay="3249"/>
                                          </p:stCondLst>
                                        </p:cTn>
                                        <p:tgtEl>
                                          <p:spTgt spid="15"/>
                                        </p:tgtEl>
                                        <p:attrNameLst>
                                          <p:attrName>style.visibility</p:attrName>
                                        </p:attrNameLst>
                                      </p:cBhvr>
                                      <p:to>
                                        <p:strVal val="hidden"/>
                                      </p:to>
                                    </p:set>
                                  </p:childTnLst>
                                </p:cTn>
                              </p:par>
                              <p:par>
                                <p:cTn id="83" presetID="8" presetClass="emph" presetSubtype="0" repeatCount="indefinite" fill="hold" grpId="0" nodeType="withEffect">
                                  <p:stCondLst>
                                    <p:cond delay="0"/>
                                  </p:stCondLst>
                                  <p:childTnLst>
                                    <p:animRot by="-21600000">
                                      <p:cBhvr>
                                        <p:cTn id="84" dur="3250" fill="hold"/>
                                        <p:tgtEl>
                                          <p:spTgt spid="16"/>
                                        </p:tgtEl>
                                        <p:attrNameLst>
                                          <p:attrName>r</p:attrName>
                                        </p:attrNameLst>
                                      </p:cBhvr>
                                    </p:animRot>
                                  </p:childTnLst>
                                </p:cTn>
                              </p:par>
                              <p:par>
                                <p:cTn id="85" presetID="2" presetClass="exit" presetSubtype="6" fill="hold" grpId="1" nodeType="withEffect">
                                  <p:stCondLst>
                                    <p:cond delay="0"/>
                                  </p:stCondLst>
                                  <p:childTnLst>
                                    <p:anim calcmode="lin" valueType="num">
                                      <p:cBhvr additive="base">
                                        <p:cTn id="86" dur="3250"/>
                                        <p:tgtEl>
                                          <p:spTgt spid="16"/>
                                        </p:tgtEl>
                                        <p:attrNameLst>
                                          <p:attrName>ppt_x</p:attrName>
                                        </p:attrNameLst>
                                      </p:cBhvr>
                                      <p:tavLst>
                                        <p:tav tm="0">
                                          <p:val>
                                            <p:strVal val="ppt_x"/>
                                          </p:val>
                                        </p:tav>
                                        <p:tav tm="100000">
                                          <p:val>
                                            <p:strVal val="1+ppt_w/2"/>
                                          </p:val>
                                        </p:tav>
                                      </p:tavLst>
                                    </p:anim>
                                    <p:anim calcmode="lin" valueType="num">
                                      <p:cBhvr additive="base">
                                        <p:cTn id="87" dur="3250"/>
                                        <p:tgtEl>
                                          <p:spTgt spid="16"/>
                                        </p:tgtEl>
                                        <p:attrNameLst>
                                          <p:attrName>ppt_y</p:attrName>
                                        </p:attrNameLst>
                                      </p:cBhvr>
                                      <p:tavLst>
                                        <p:tav tm="0">
                                          <p:val>
                                            <p:strVal val="ppt_y"/>
                                          </p:val>
                                        </p:tav>
                                        <p:tav tm="100000">
                                          <p:val>
                                            <p:strVal val="1+ppt_h/2"/>
                                          </p:val>
                                        </p:tav>
                                      </p:tavLst>
                                    </p:anim>
                                    <p:set>
                                      <p:cBhvr>
                                        <p:cTn id="88" dur="1" fill="hold">
                                          <p:stCondLst>
                                            <p:cond delay="3249"/>
                                          </p:stCondLst>
                                        </p:cTn>
                                        <p:tgtEl>
                                          <p:spTgt spid="16"/>
                                        </p:tgtEl>
                                        <p:attrNameLst>
                                          <p:attrName>style.visibility</p:attrName>
                                        </p:attrNameLst>
                                      </p:cBhvr>
                                      <p:to>
                                        <p:strVal val="hidden"/>
                                      </p:to>
                                    </p:set>
                                  </p:childTnLst>
                                </p:cTn>
                              </p:par>
                              <p:par>
                                <p:cTn id="89" presetID="8" presetClass="emph" presetSubtype="0" repeatCount="indefinite" fill="hold" grpId="0" nodeType="withEffect">
                                  <p:stCondLst>
                                    <p:cond delay="0"/>
                                  </p:stCondLst>
                                  <p:childTnLst>
                                    <p:animRot by="21600000">
                                      <p:cBhvr>
                                        <p:cTn id="90" dur="3250" fill="hold"/>
                                        <p:tgtEl>
                                          <p:spTgt spid="17"/>
                                        </p:tgtEl>
                                        <p:attrNameLst>
                                          <p:attrName>r</p:attrName>
                                        </p:attrNameLst>
                                      </p:cBhvr>
                                    </p:animRot>
                                  </p:childTnLst>
                                </p:cTn>
                              </p:par>
                              <p:par>
                                <p:cTn id="91" presetID="2" presetClass="exit" presetSubtype="6" fill="hold" grpId="1" nodeType="withEffect">
                                  <p:stCondLst>
                                    <p:cond delay="0"/>
                                  </p:stCondLst>
                                  <p:childTnLst>
                                    <p:anim calcmode="lin" valueType="num">
                                      <p:cBhvr additive="base">
                                        <p:cTn id="92" dur="3250"/>
                                        <p:tgtEl>
                                          <p:spTgt spid="17"/>
                                        </p:tgtEl>
                                        <p:attrNameLst>
                                          <p:attrName>ppt_x</p:attrName>
                                        </p:attrNameLst>
                                      </p:cBhvr>
                                      <p:tavLst>
                                        <p:tav tm="0">
                                          <p:val>
                                            <p:strVal val="ppt_x"/>
                                          </p:val>
                                        </p:tav>
                                        <p:tav tm="100000">
                                          <p:val>
                                            <p:strVal val="1+ppt_w/2"/>
                                          </p:val>
                                        </p:tav>
                                      </p:tavLst>
                                    </p:anim>
                                    <p:anim calcmode="lin" valueType="num">
                                      <p:cBhvr additive="base">
                                        <p:cTn id="93" dur="3250"/>
                                        <p:tgtEl>
                                          <p:spTgt spid="17"/>
                                        </p:tgtEl>
                                        <p:attrNameLst>
                                          <p:attrName>ppt_y</p:attrName>
                                        </p:attrNameLst>
                                      </p:cBhvr>
                                      <p:tavLst>
                                        <p:tav tm="0">
                                          <p:val>
                                            <p:strVal val="ppt_y"/>
                                          </p:val>
                                        </p:tav>
                                        <p:tav tm="100000">
                                          <p:val>
                                            <p:strVal val="1+ppt_h/2"/>
                                          </p:val>
                                        </p:tav>
                                      </p:tavLst>
                                    </p:anim>
                                    <p:set>
                                      <p:cBhvr>
                                        <p:cTn id="94" dur="1" fill="hold">
                                          <p:stCondLst>
                                            <p:cond delay="3249"/>
                                          </p:stCondLst>
                                        </p:cTn>
                                        <p:tgtEl>
                                          <p:spTgt spid="17"/>
                                        </p:tgtEl>
                                        <p:attrNameLst>
                                          <p:attrName>style.visibility</p:attrName>
                                        </p:attrNameLst>
                                      </p:cBhvr>
                                      <p:to>
                                        <p:strVal val="hidden"/>
                                      </p:to>
                                    </p:set>
                                  </p:childTnLst>
                                </p:cTn>
                              </p:par>
                              <p:par>
                                <p:cTn id="95" presetID="8" presetClass="emph" presetSubtype="0" repeatCount="indefinite" fill="hold" grpId="0" nodeType="withEffect">
                                  <p:stCondLst>
                                    <p:cond delay="0"/>
                                  </p:stCondLst>
                                  <p:childTnLst>
                                    <p:animRot by="-21600000">
                                      <p:cBhvr>
                                        <p:cTn id="96" dur="3250" fill="hold"/>
                                        <p:tgtEl>
                                          <p:spTgt spid="18"/>
                                        </p:tgtEl>
                                        <p:attrNameLst>
                                          <p:attrName>r</p:attrName>
                                        </p:attrNameLst>
                                      </p:cBhvr>
                                    </p:animRot>
                                  </p:childTnLst>
                                </p:cTn>
                              </p:par>
                              <p:par>
                                <p:cTn id="97" presetID="2" presetClass="exit" presetSubtype="6" fill="hold" grpId="1" nodeType="withEffect">
                                  <p:stCondLst>
                                    <p:cond delay="0"/>
                                  </p:stCondLst>
                                  <p:childTnLst>
                                    <p:anim calcmode="lin" valueType="num">
                                      <p:cBhvr additive="base">
                                        <p:cTn id="98" dur="3250"/>
                                        <p:tgtEl>
                                          <p:spTgt spid="18"/>
                                        </p:tgtEl>
                                        <p:attrNameLst>
                                          <p:attrName>ppt_x</p:attrName>
                                        </p:attrNameLst>
                                      </p:cBhvr>
                                      <p:tavLst>
                                        <p:tav tm="0">
                                          <p:val>
                                            <p:strVal val="ppt_x"/>
                                          </p:val>
                                        </p:tav>
                                        <p:tav tm="100000">
                                          <p:val>
                                            <p:strVal val="1+ppt_w/2"/>
                                          </p:val>
                                        </p:tav>
                                      </p:tavLst>
                                    </p:anim>
                                    <p:anim calcmode="lin" valueType="num">
                                      <p:cBhvr additive="base">
                                        <p:cTn id="99" dur="3250"/>
                                        <p:tgtEl>
                                          <p:spTgt spid="18"/>
                                        </p:tgtEl>
                                        <p:attrNameLst>
                                          <p:attrName>ppt_y</p:attrName>
                                        </p:attrNameLst>
                                      </p:cBhvr>
                                      <p:tavLst>
                                        <p:tav tm="0">
                                          <p:val>
                                            <p:strVal val="ppt_y"/>
                                          </p:val>
                                        </p:tav>
                                        <p:tav tm="100000">
                                          <p:val>
                                            <p:strVal val="1+ppt_h/2"/>
                                          </p:val>
                                        </p:tav>
                                      </p:tavLst>
                                    </p:anim>
                                    <p:set>
                                      <p:cBhvr>
                                        <p:cTn id="100" dur="1" fill="hold">
                                          <p:stCondLst>
                                            <p:cond delay="3249"/>
                                          </p:stCondLst>
                                        </p:cTn>
                                        <p:tgtEl>
                                          <p:spTgt spid="18"/>
                                        </p:tgtEl>
                                        <p:attrNameLst>
                                          <p:attrName>style.visibility</p:attrName>
                                        </p:attrNameLst>
                                      </p:cBhvr>
                                      <p:to>
                                        <p:strVal val="hidden"/>
                                      </p:to>
                                    </p:set>
                                  </p:childTnLst>
                                </p:cTn>
                              </p:par>
                              <p:par>
                                <p:cTn id="101" presetID="8" presetClass="emph" presetSubtype="0" repeatCount="indefinite" fill="hold" grpId="0" nodeType="withEffect">
                                  <p:stCondLst>
                                    <p:cond delay="0"/>
                                  </p:stCondLst>
                                  <p:childTnLst>
                                    <p:animRot by="21600000">
                                      <p:cBhvr>
                                        <p:cTn id="102" dur="3250" fill="hold"/>
                                        <p:tgtEl>
                                          <p:spTgt spid="19"/>
                                        </p:tgtEl>
                                        <p:attrNameLst>
                                          <p:attrName>r</p:attrName>
                                        </p:attrNameLst>
                                      </p:cBhvr>
                                    </p:animRot>
                                  </p:childTnLst>
                                </p:cTn>
                              </p:par>
                              <p:par>
                                <p:cTn id="103" presetID="2" presetClass="exit" presetSubtype="6" fill="hold" grpId="1" nodeType="withEffect">
                                  <p:stCondLst>
                                    <p:cond delay="0"/>
                                  </p:stCondLst>
                                  <p:childTnLst>
                                    <p:anim calcmode="lin" valueType="num">
                                      <p:cBhvr additive="base">
                                        <p:cTn id="104" dur="3250"/>
                                        <p:tgtEl>
                                          <p:spTgt spid="19"/>
                                        </p:tgtEl>
                                        <p:attrNameLst>
                                          <p:attrName>ppt_x</p:attrName>
                                        </p:attrNameLst>
                                      </p:cBhvr>
                                      <p:tavLst>
                                        <p:tav tm="0">
                                          <p:val>
                                            <p:strVal val="ppt_x"/>
                                          </p:val>
                                        </p:tav>
                                        <p:tav tm="100000">
                                          <p:val>
                                            <p:strVal val="1+ppt_w/2"/>
                                          </p:val>
                                        </p:tav>
                                      </p:tavLst>
                                    </p:anim>
                                    <p:anim calcmode="lin" valueType="num">
                                      <p:cBhvr additive="base">
                                        <p:cTn id="105" dur="3250"/>
                                        <p:tgtEl>
                                          <p:spTgt spid="19"/>
                                        </p:tgtEl>
                                        <p:attrNameLst>
                                          <p:attrName>ppt_y</p:attrName>
                                        </p:attrNameLst>
                                      </p:cBhvr>
                                      <p:tavLst>
                                        <p:tav tm="0">
                                          <p:val>
                                            <p:strVal val="ppt_y"/>
                                          </p:val>
                                        </p:tav>
                                        <p:tav tm="100000">
                                          <p:val>
                                            <p:strVal val="1+ppt_h/2"/>
                                          </p:val>
                                        </p:tav>
                                      </p:tavLst>
                                    </p:anim>
                                    <p:set>
                                      <p:cBhvr>
                                        <p:cTn id="106" dur="1" fill="hold">
                                          <p:stCondLst>
                                            <p:cond delay="3249"/>
                                          </p:stCondLst>
                                        </p:cTn>
                                        <p:tgtEl>
                                          <p:spTgt spid="19"/>
                                        </p:tgtEl>
                                        <p:attrNameLst>
                                          <p:attrName>style.visibility</p:attrName>
                                        </p:attrNameLst>
                                      </p:cBhvr>
                                      <p:to>
                                        <p:strVal val="hidden"/>
                                      </p:to>
                                    </p:set>
                                  </p:childTnLst>
                                </p:cTn>
                              </p:par>
                              <p:par>
                                <p:cTn id="107" presetID="8" presetClass="emph" presetSubtype="0" repeatCount="indefinite" fill="hold" grpId="0" nodeType="withEffect">
                                  <p:stCondLst>
                                    <p:cond delay="0"/>
                                  </p:stCondLst>
                                  <p:childTnLst>
                                    <p:animRot by="-21600000">
                                      <p:cBhvr>
                                        <p:cTn id="108" dur="3250" fill="hold"/>
                                        <p:tgtEl>
                                          <p:spTgt spid="20"/>
                                        </p:tgtEl>
                                        <p:attrNameLst>
                                          <p:attrName>r</p:attrName>
                                        </p:attrNameLst>
                                      </p:cBhvr>
                                    </p:animRot>
                                  </p:childTnLst>
                                </p:cTn>
                              </p:par>
                              <p:par>
                                <p:cTn id="109" presetID="2" presetClass="exit" presetSubtype="6" fill="hold" grpId="1" nodeType="withEffect">
                                  <p:stCondLst>
                                    <p:cond delay="0"/>
                                  </p:stCondLst>
                                  <p:childTnLst>
                                    <p:anim calcmode="lin" valueType="num">
                                      <p:cBhvr additive="base">
                                        <p:cTn id="110" dur="3250"/>
                                        <p:tgtEl>
                                          <p:spTgt spid="20"/>
                                        </p:tgtEl>
                                        <p:attrNameLst>
                                          <p:attrName>ppt_x</p:attrName>
                                        </p:attrNameLst>
                                      </p:cBhvr>
                                      <p:tavLst>
                                        <p:tav tm="0">
                                          <p:val>
                                            <p:strVal val="ppt_x"/>
                                          </p:val>
                                        </p:tav>
                                        <p:tav tm="100000">
                                          <p:val>
                                            <p:strVal val="1+ppt_w/2"/>
                                          </p:val>
                                        </p:tav>
                                      </p:tavLst>
                                    </p:anim>
                                    <p:anim calcmode="lin" valueType="num">
                                      <p:cBhvr additive="base">
                                        <p:cTn id="111" dur="3250"/>
                                        <p:tgtEl>
                                          <p:spTgt spid="20"/>
                                        </p:tgtEl>
                                        <p:attrNameLst>
                                          <p:attrName>ppt_y</p:attrName>
                                        </p:attrNameLst>
                                      </p:cBhvr>
                                      <p:tavLst>
                                        <p:tav tm="0">
                                          <p:val>
                                            <p:strVal val="ppt_y"/>
                                          </p:val>
                                        </p:tav>
                                        <p:tav tm="100000">
                                          <p:val>
                                            <p:strVal val="1+ppt_h/2"/>
                                          </p:val>
                                        </p:tav>
                                      </p:tavLst>
                                    </p:anim>
                                    <p:set>
                                      <p:cBhvr>
                                        <p:cTn id="112" dur="1" fill="hold">
                                          <p:stCondLst>
                                            <p:cond delay="3249"/>
                                          </p:stCondLst>
                                        </p:cTn>
                                        <p:tgtEl>
                                          <p:spTgt spid="20"/>
                                        </p:tgtEl>
                                        <p:attrNameLst>
                                          <p:attrName>style.visibility</p:attrName>
                                        </p:attrNameLst>
                                      </p:cBhvr>
                                      <p:to>
                                        <p:strVal val="hidden"/>
                                      </p:to>
                                    </p:set>
                                  </p:childTnLst>
                                </p:cTn>
                              </p:par>
                              <p:par>
                                <p:cTn id="113" presetID="8" presetClass="emph" presetSubtype="0" repeatCount="indefinite" fill="hold" grpId="0" nodeType="withEffect">
                                  <p:stCondLst>
                                    <p:cond delay="0"/>
                                  </p:stCondLst>
                                  <p:childTnLst>
                                    <p:animRot by="21600000">
                                      <p:cBhvr>
                                        <p:cTn id="114" dur="3250" fill="hold"/>
                                        <p:tgtEl>
                                          <p:spTgt spid="21"/>
                                        </p:tgtEl>
                                        <p:attrNameLst>
                                          <p:attrName>r</p:attrName>
                                        </p:attrNameLst>
                                      </p:cBhvr>
                                    </p:animRot>
                                  </p:childTnLst>
                                </p:cTn>
                              </p:par>
                              <p:par>
                                <p:cTn id="115" presetID="2" presetClass="exit" presetSubtype="6" fill="hold" grpId="1" nodeType="withEffect">
                                  <p:stCondLst>
                                    <p:cond delay="0"/>
                                  </p:stCondLst>
                                  <p:childTnLst>
                                    <p:anim calcmode="lin" valueType="num">
                                      <p:cBhvr additive="base">
                                        <p:cTn id="116" dur="3250"/>
                                        <p:tgtEl>
                                          <p:spTgt spid="21"/>
                                        </p:tgtEl>
                                        <p:attrNameLst>
                                          <p:attrName>ppt_x</p:attrName>
                                        </p:attrNameLst>
                                      </p:cBhvr>
                                      <p:tavLst>
                                        <p:tav tm="0">
                                          <p:val>
                                            <p:strVal val="ppt_x"/>
                                          </p:val>
                                        </p:tav>
                                        <p:tav tm="100000">
                                          <p:val>
                                            <p:strVal val="1+ppt_w/2"/>
                                          </p:val>
                                        </p:tav>
                                      </p:tavLst>
                                    </p:anim>
                                    <p:anim calcmode="lin" valueType="num">
                                      <p:cBhvr additive="base">
                                        <p:cTn id="117" dur="3250"/>
                                        <p:tgtEl>
                                          <p:spTgt spid="21"/>
                                        </p:tgtEl>
                                        <p:attrNameLst>
                                          <p:attrName>ppt_y</p:attrName>
                                        </p:attrNameLst>
                                      </p:cBhvr>
                                      <p:tavLst>
                                        <p:tav tm="0">
                                          <p:val>
                                            <p:strVal val="ppt_y"/>
                                          </p:val>
                                        </p:tav>
                                        <p:tav tm="100000">
                                          <p:val>
                                            <p:strVal val="1+ppt_h/2"/>
                                          </p:val>
                                        </p:tav>
                                      </p:tavLst>
                                    </p:anim>
                                    <p:set>
                                      <p:cBhvr>
                                        <p:cTn id="118" dur="1" fill="hold">
                                          <p:stCondLst>
                                            <p:cond delay="3249"/>
                                          </p:stCondLst>
                                        </p:cTn>
                                        <p:tgtEl>
                                          <p:spTgt spid="21"/>
                                        </p:tgtEl>
                                        <p:attrNameLst>
                                          <p:attrName>style.visibility</p:attrName>
                                        </p:attrNameLst>
                                      </p:cBhvr>
                                      <p:to>
                                        <p:strVal val="hidden"/>
                                      </p:to>
                                    </p:set>
                                  </p:childTnLst>
                                </p:cTn>
                              </p:par>
                              <p:par>
                                <p:cTn id="119" presetID="8" presetClass="emph" presetSubtype="0" repeatCount="indefinite" fill="hold" grpId="0" nodeType="withEffect">
                                  <p:stCondLst>
                                    <p:cond delay="0"/>
                                  </p:stCondLst>
                                  <p:childTnLst>
                                    <p:animRot by="-21600000">
                                      <p:cBhvr>
                                        <p:cTn id="120" dur="3250" fill="hold"/>
                                        <p:tgtEl>
                                          <p:spTgt spid="22"/>
                                        </p:tgtEl>
                                        <p:attrNameLst>
                                          <p:attrName>r</p:attrName>
                                        </p:attrNameLst>
                                      </p:cBhvr>
                                    </p:animRot>
                                  </p:childTnLst>
                                </p:cTn>
                              </p:par>
                              <p:par>
                                <p:cTn id="121" presetID="2" presetClass="exit" presetSubtype="6" fill="hold" grpId="1" nodeType="withEffect">
                                  <p:stCondLst>
                                    <p:cond delay="0"/>
                                  </p:stCondLst>
                                  <p:childTnLst>
                                    <p:anim calcmode="lin" valueType="num">
                                      <p:cBhvr additive="base">
                                        <p:cTn id="122" dur="3250"/>
                                        <p:tgtEl>
                                          <p:spTgt spid="22"/>
                                        </p:tgtEl>
                                        <p:attrNameLst>
                                          <p:attrName>ppt_x</p:attrName>
                                        </p:attrNameLst>
                                      </p:cBhvr>
                                      <p:tavLst>
                                        <p:tav tm="0">
                                          <p:val>
                                            <p:strVal val="ppt_x"/>
                                          </p:val>
                                        </p:tav>
                                        <p:tav tm="100000">
                                          <p:val>
                                            <p:strVal val="1+ppt_w/2"/>
                                          </p:val>
                                        </p:tav>
                                      </p:tavLst>
                                    </p:anim>
                                    <p:anim calcmode="lin" valueType="num">
                                      <p:cBhvr additive="base">
                                        <p:cTn id="123" dur="3250"/>
                                        <p:tgtEl>
                                          <p:spTgt spid="22"/>
                                        </p:tgtEl>
                                        <p:attrNameLst>
                                          <p:attrName>ppt_y</p:attrName>
                                        </p:attrNameLst>
                                      </p:cBhvr>
                                      <p:tavLst>
                                        <p:tav tm="0">
                                          <p:val>
                                            <p:strVal val="ppt_y"/>
                                          </p:val>
                                        </p:tav>
                                        <p:tav tm="100000">
                                          <p:val>
                                            <p:strVal val="1+ppt_h/2"/>
                                          </p:val>
                                        </p:tav>
                                      </p:tavLst>
                                    </p:anim>
                                    <p:set>
                                      <p:cBhvr>
                                        <p:cTn id="124" dur="1" fill="hold">
                                          <p:stCondLst>
                                            <p:cond delay="3249"/>
                                          </p:stCondLst>
                                        </p:cTn>
                                        <p:tgtEl>
                                          <p:spTgt spid="22"/>
                                        </p:tgtEl>
                                        <p:attrNameLst>
                                          <p:attrName>style.visibility</p:attrName>
                                        </p:attrNameLst>
                                      </p:cBhvr>
                                      <p:to>
                                        <p:strVal val="hidden"/>
                                      </p:to>
                                    </p:set>
                                  </p:childTnLst>
                                </p:cTn>
                              </p:par>
                              <p:par>
                                <p:cTn id="125" presetID="8" presetClass="emph" presetSubtype="0" repeatCount="indefinite" fill="hold" grpId="0" nodeType="withEffect">
                                  <p:stCondLst>
                                    <p:cond delay="0"/>
                                  </p:stCondLst>
                                  <p:childTnLst>
                                    <p:animRot by="21600000">
                                      <p:cBhvr>
                                        <p:cTn id="126" dur="3250" fill="hold"/>
                                        <p:tgtEl>
                                          <p:spTgt spid="23"/>
                                        </p:tgtEl>
                                        <p:attrNameLst>
                                          <p:attrName>r</p:attrName>
                                        </p:attrNameLst>
                                      </p:cBhvr>
                                    </p:animRot>
                                  </p:childTnLst>
                                </p:cTn>
                              </p:par>
                              <p:par>
                                <p:cTn id="127" presetID="2" presetClass="exit" presetSubtype="6" fill="hold" grpId="1" nodeType="withEffect">
                                  <p:stCondLst>
                                    <p:cond delay="0"/>
                                  </p:stCondLst>
                                  <p:childTnLst>
                                    <p:anim calcmode="lin" valueType="num">
                                      <p:cBhvr additive="base">
                                        <p:cTn id="128" dur="3250"/>
                                        <p:tgtEl>
                                          <p:spTgt spid="23"/>
                                        </p:tgtEl>
                                        <p:attrNameLst>
                                          <p:attrName>ppt_x</p:attrName>
                                        </p:attrNameLst>
                                      </p:cBhvr>
                                      <p:tavLst>
                                        <p:tav tm="0">
                                          <p:val>
                                            <p:strVal val="ppt_x"/>
                                          </p:val>
                                        </p:tav>
                                        <p:tav tm="100000">
                                          <p:val>
                                            <p:strVal val="1+ppt_w/2"/>
                                          </p:val>
                                        </p:tav>
                                      </p:tavLst>
                                    </p:anim>
                                    <p:anim calcmode="lin" valueType="num">
                                      <p:cBhvr additive="base">
                                        <p:cTn id="129" dur="3250"/>
                                        <p:tgtEl>
                                          <p:spTgt spid="23"/>
                                        </p:tgtEl>
                                        <p:attrNameLst>
                                          <p:attrName>ppt_y</p:attrName>
                                        </p:attrNameLst>
                                      </p:cBhvr>
                                      <p:tavLst>
                                        <p:tav tm="0">
                                          <p:val>
                                            <p:strVal val="ppt_y"/>
                                          </p:val>
                                        </p:tav>
                                        <p:tav tm="100000">
                                          <p:val>
                                            <p:strVal val="1+ppt_h/2"/>
                                          </p:val>
                                        </p:tav>
                                      </p:tavLst>
                                    </p:anim>
                                    <p:set>
                                      <p:cBhvr>
                                        <p:cTn id="130" dur="1" fill="hold">
                                          <p:stCondLst>
                                            <p:cond delay="3249"/>
                                          </p:stCondLst>
                                        </p:cTn>
                                        <p:tgtEl>
                                          <p:spTgt spid="23"/>
                                        </p:tgtEl>
                                        <p:attrNameLst>
                                          <p:attrName>style.visibility</p:attrName>
                                        </p:attrNameLst>
                                      </p:cBhvr>
                                      <p:to>
                                        <p:strVal val="hidden"/>
                                      </p:to>
                                    </p:set>
                                  </p:childTnLst>
                                </p:cTn>
                              </p:par>
                              <p:par>
                                <p:cTn id="131" presetID="8" presetClass="emph" presetSubtype="0" repeatCount="indefinite" fill="hold" grpId="0" nodeType="withEffect">
                                  <p:stCondLst>
                                    <p:cond delay="0"/>
                                  </p:stCondLst>
                                  <p:childTnLst>
                                    <p:animRot by="-21600000">
                                      <p:cBhvr>
                                        <p:cTn id="132" dur="3250" fill="hold"/>
                                        <p:tgtEl>
                                          <p:spTgt spid="24"/>
                                        </p:tgtEl>
                                        <p:attrNameLst>
                                          <p:attrName>r</p:attrName>
                                        </p:attrNameLst>
                                      </p:cBhvr>
                                    </p:animRot>
                                  </p:childTnLst>
                                </p:cTn>
                              </p:par>
                              <p:par>
                                <p:cTn id="133" presetID="2" presetClass="exit" presetSubtype="6" fill="hold" grpId="1" nodeType="withEffect">
                                  <p:stCondLst>
                                    <p:cond delay="0"/>
                                  </p:stCondLst>
                                  <p:childTnLst>
                                    <p:anim calcmode="lin" valueType="num">
                                      <p:cBhvr additive="base">
                                        <p:cTn id="134" dur="3250"/>
                                        <p:tgtEl>
                                          <p:spTgt spid="24"/>
                                        </p:tgtEl>
                                        <p:attrNameLst>
                                          <p:attrName>ppt_x</p:attrName>
                                        </p:attrNameLst>
                                      </p:cBhvr>
                                      <p:tavLst>
                                        <p:tav tm="0">
                                          <p:val>
                                            <p:strVal val="ppt_x"/>
                                          </p:val>
                                        </p:tav>
                                        <p:tav tm="100000">
                                          <p:val>
                                            <p:strVal val="1+ppt_w/2"/>
                                          </p:val>
                                        </p:tav>
                                      </p:tavLst>
                                    </p:anim>
                                    <p:anim calcmode="lin" valueType="num">
                                      <p:cBhvr additive="base">
                                        <p:cTn id="135" dur="3250"/>
                                        <p:tgtEl>
                                          <p:spTgt spid="24"/>
                                        </p:tgtEl>
                                        <p:attrNameLst>
                                          <p:attrName>ppt_y</p:attrName>
                                        </p:attrNameLst>
                                      </p:cBhvr>
                                      <p:tavLst>
                                        <p:tav tm="0">
                                          <p:val>
                                            <p:strVal val="ppt_y"/>
                                          </p:val>
                                        </p:tav>
                                        <p:tav tm="100000">
                                          <p:val>
                                            <p:strVal val="1+ppt_h/2"/>
                                          </p:val>
                                        </p:tav>
                                      </p:tavLst>
                                    </p:anim>
                                    <p:set>
                                      <p:cBhvr>
                                        <p:cTn id="136" dur="1" fill="hold">
                                          <p:stCondLst>
                                            <p:cond delay="3249"/>
                                          </p:stCondLst>
                                        </p:cTn>
                                        <p:tgtEl>
                                          <p:spTgt spid="24"/>
                                        </p:tgtEl>
                                        <p:attrNameLst>
                                          <p:attrName>style.visibility</p:attrName>
                                        </p:attrNameLst>
                                      </p:cBhvr>
                                      <p:to>
                                        <p:strVal val="hidden"/>
                                      </p:to>
                                    </p:set>
                                  </p:childTnLst>
                                </p:cTn>
                              </p:par>
                              <p:par>
                                <p:cTn id="137" presetID="8" presetClass="emph" presetSubtype="0" repeatCount="indefinite" fill="hold" grpId="0" nodeType="withEffect">
                                  <p:stCondLst>
                                    <p:cond delay="0"/>
                                  </p:stCondLst>
                                  <p:childTnLst>
                                    <p:animRot by="21600000">
                                      <p:cBhvr>
                                        <p:cTn id="138" dur="3250" fill="hold"/>
                                        <p:tgtEl>
                                          <p:spTgt spid="25"/>
                                        </p:tgtEl>
                                        <p:attrNameLst>
                                          <p:attrName>r</p:attrName>
                                        </p:attrNameLst>
                                      </p:cBhvr>
                                    </p:animRot>
                                  </p:childTnLst>
                                </p:cTn>
                              </p:par>
                              <p:par>
                                <p:cTn id="139" presetID="2" presetClass="exit" presetSubtype="6" fill="hold" grpId="1" nodeType="withEffect">
                                  <p:stCondLst>
                                    <p:cond delay="0"/>
                                  </p:stCondLst>
                                  <p:childTnLst>
                                    <p:anim calcmode="lin" valueType="num">
                                      <p:cBhvr additive="base">
                                        <p:cTn id="140" dur="3250"/>
                                        <p:tgtEl>
                                          <p:spTgt spid="25"/>
                                        </p:tgtEl>
                                        <p:attrNameLst>
                                          <p:attrName>ppt_x</p:attrName>
                                        </p:attrNameLst>
                                      </p:cBhvr>
                                      <p:tavLst>
                                        <p:tav tm="0">
                                          <p:val>
                                            <p:strVal val="ppt_x"/>
                                          </p:val>
                                        </p:tav>
                                        <p:tav tm="100000">
                                          <p:val>
                                            <p:strVal val="1+ppt_w/2"/>
                                          </p:val>
                                        </p:tav>
                                      </p:tavLst>
                                    </p:anim>
                                    <p:anim calcmode="lin" valueType="num">
                                      <p:cBhvr additive="base">
                                        <p:cTn id="141" dur="3250"/>
                                        <p:tgtEl>
                                          <p:spTgt spid="25"/>
                                        </p:tgtEl>
                                        <p:attrNameLst>
                                          <p:attrName>ppt_y</p:attrName>
                                        </p:attrNameLst>
                                      </p:cBhvr>
                                      <p:tavLst>
                                        <p:tav tm="0">
                                          <p:val>
                                            <p:strVal val="ppt_y"/>
                                          </p:val>
                                        </p:tav>
                                        <p:tav tm="100000">
                                          <p:val>
                                            <p:strVal val="1+ppt_h/2"/>
                                          </p:val>
                                        </p:tav>
                                      </p:tavLst>
                                    </p:anim>
                                    <p:set>
                                      <p:cBhvr>
                                        <p:cTn id="142" dur="1" fill="hold">
                                          <p:stCondLst>
                                            <p:cond delay="3249"/>
                                          </p:stCondLst>
                                        </p:cTn>
                                        <p:tgtEl>
                                          <p:spTgt spid="25"/>
                                        </p:tgtEl>
                                        <p:attrNameLst>
                                          <p:attrName>style.visibility</p:attrName>
                                        </p:attrNameLst>
                                      </p:cBhvr>
                                      <p:to>
                                        <p:strVal val="hidden"/>
                                      </p:to>
                                    </p:set>
                                  </p:childTnLst>
                                </p:cTn>
                              </p:par>
                              <p:par>
                                <p:cTn id="143" presetID="8" presetClass="emph" presetSubtype="0" repeatCount="indefinite" fill="hold" grpId="0" nodeType="withEffect">
                                  <p:stCondLst>
                                    <p:cond delay="0"/>
                                  </p:stCondLst>
                                  <p:childTnLst>
                                    <p:animRot by="-21600000">
                                      <p:cBhvr>
                                        <p:cTn id="144" dur="3250" fill="hold"/>
                                        <p:tgtEl>
                                          <p:spTgt spid="26"/>
                                        </p:tgtEl>
                                        <p:attrNameLst>
                                          <p:attrName>r</p:attrName>
                                        </p:attrNameLst>
                                      </p:cBhvr>
                                    </p:animRot>
                                  </p:childTnLst>
                                </p:cTn>
                              </p:par>
                              <p:par>
                                <p:cTn id="145" presetID="2" presetClass="exit" presetSubtype="6" fill="hold" grpId="1" nodeType="withEffect">
                                  <p:stCondLst>
                                    <p:cond delay="0"/>
                                  </p:stCondLst>
                                  <p:childTnLst>
                                    <p:anim calcmode="lin" valueType="num">
                                      <p:cBhvr additive="base">
                                        <p:cTn id="146" dur="3250"/>
                                        <p:tgtEl>
                                          <p:spTgt spid="26"/>
                                        </p:tgtEl>
                                        <p:attrNameLst>
                                          <p:attrName>ppt_x</p:attrName>
                                        </p:attrNameLst>
                                      </p:cBhvr>
                                      <p:tavLst>
                                        <p:tav tm="0">
                                          <p:val>
                                            <p:strVal val="ppt_x"/>
                                          </p:val>
                                        </p:tav>
                                        <p:tav tm="100000">
                                          <p:val>
                                            <p:strVal val="1+ppt_w/2"/>
                                          </p:val>
                                        </p:tav>
                                      </p:tavLst>
                                    </p:anim>
                                    <p:anim calcmode="lin" valueType="num">
                                      <p:cBhvr additive="base">
                                        <p:cTn id="147" dur="3250"/>
                                        <p:tgtEl>
                                          <p:spTgt spid="26"/>
                                        </p:tgtEl>
                                        <p:attrNameLst>
                                          <p:attrName>ppt_y</p:attrName>
                                        </p:attrNameLst>
                                      </p:cBhvr>
                                      <p:tavLst>
                                        <p:tav tm="0">
                                          <p:val>
                                            <p:strVal val="ppt_y"/>
                                          </p:val>
                                        </p:tav>
                                        <p:tav tm="100000">
                                          <p:val>
                                            <p:strVal val="1+ppt_h/2"/>
                                          </p:val>
                                        </p:tav>
                                      </p:tavLst>
                                    </p:anim>
                                    <p:set>
                                      <p:cBhvr>
                                        <p:cTn id="148" dur="1" fill="hold">
                                          <p:stCondLst>
                                            <p:cond delay="3249"/>
                                          </p:stCondLst>
                                        </p:cTn>
                                        <p:tgtEl>
                                          <p:spTgt spid="26"/>
                                        </p:tgtEl>
                                        <p:attrNameLst>
                                          <p:attrName>style.visibility</p:attrName>
                                        </p:attrNameLst>
                                      </p:cBhvr>
                                      <p:to>
                                        <p:strVal val="hidden"/>
                                      </p:to>
                                    </p:set>
                                  </p:childTnLst>
                                </p:cTn>
                              </p:par>
                              <p:par>
                                <p:cTn id="149" presetID="8" presetClass="emph" presetSubtype="0" repeatCount="indefinite" fill="hold" grpId="0" nodeType="withEffect">
                                  <p:stCondLst>
                                    <p:cond delay="0"/>
                                  </p:stCondLst>
                                  <p:childTnLst>
                                    <p:animRot by="21600000">
                                      <p:cBhvr>
                                        <p:cTn id="150" dur="3250" fill="hold"/>
                                        <p:tgtEl>
                                          <p:spTgt spid="27"/>
                                        </p:tgtEl>
                                        <p:attrNameLst>
                                          <p:attrName>r</p:attrName>
                                        </p:attrNameLst>
                                      </p:cBhvr>
                                    </p:animRot>
                                  </p:childTnLst>
                                </p:cTn>
                              </p:par>
                              <p:par>
                                <p:cTn id="151" presetID="2" presetClass="exit" presetSubtype="6" fill="hold" grpId="1" nodeType="withEffect">
                                  <p:stCondLst>
                                    <p:cond delay="0"/>
                                  </p:stCondLst>
                                  <p:childTnLst>
                                    <p:anim calcmode="lin" valueType="num">
                                      <p:cBhvr additive="base">
                                        <p:cTn id="152" dur="3250"/>
                                        <p:tgtEl>
                                          <p:spTgt spid="27"/>
                                        </p:tgtEl>
                                        <p:attrNameLst>
                                          <p:attrName>ppt_x</p:attrName>
                                        </p:attrNameLst>
                                      </p:cBhvr>
                                      <p:tavLst>
                                        <p:tav tm="0">
                                          <p:val>
                                            <p:strVal val="ppt_x"/>
                                          </p:val>
                                        </p:tav>
                                        <p:tav tm="100000">
                                          <p:val>
                                            <p:strVal val="1+ppt_w/2"/>
                                          </p:val>
                                        </p:tav>
                                      </p:tavLst>
                                    </p:anim>
                                    <p:anim calcmode="lin" valueType="num">
                                      <p:cBhvr additive="base">
                                        <p:cTn id="153" dur="3250"/>
                                        <p:tgtEl>
                                          <p:spTgt spid="27"/>
                                        </p:tgtEl>
                                        <p:attrNameLst>
                                          <p:attrName>ppt_y</p:attrName>
                                        </p:attrNameLst>
                                      </p:cBhvr>
                                      <p:tavLst>
                                        <p:tav tm="0">
                                          <p:val>
                                            <p:strVal val="ppt_y"/>
                                          </p:val>
                                        </p:tav>
                                        <p:tav tm="100000">
                                          <p:val>
                                            <p:strVal val="1+ppt_h/2"/>
                                          </p:val>
                                        </p:tav>
                                      </p:tavLst>
                                    </p:anim>
                                    <p:set>
                                      <p:cBhvr>
                                        <p:cTn id="154" dur="1" fill="hold">
                                          <p:stCondLst>
                                            <p:cond delay="3249"/>
                                          </p:stCondLst>
                                        </p:cTn>
                                        <p:tgtEl>
                                          <p:spTgt spid="27"/>
                                        </p:tgtEl>
                                        <p:attrNameLst>
                                          <p:attrName>style.visibility</p:attrName>
                                        </p:attrNameLst>
                                      </p:cBhvr>
                                      <p:to>
                                        <p:strVal val="hidden"/>
                                      </p:to>
                                    </p:set>
                                  </p:childTnLst>
                                </p:cTn>
                              </p:par>
                              <p:par>
                                <p:cTn id="155" presetID="8" presetClass="emph" presetSubtype="0" repeatCount="indefinite" fill="hold" grpId="0" nodeType="withEffect">
                                  <p:stCondLst>
                                    <p:cond delay="0"/>
                                  </p:stCondLst>
                                  <p:childTnLst>
                                    <p:animRot by="-21600000">
                                      <p:cBhvr>
                                        <p:cTn id="156" dur="3250" fill="hold"/>
                                        <p:tgtEl>
                                          <p:spTgt spid="28"/>
                                        </p:tgtEl>
                                        <p:attrNameLst>
                                          <p:attrName>r</p:attrName>
                                        </p:attrNameLst>
                                      </p:cBhvr>
                                    </p:animRot>
                                  </p:childTnLst>
                                </p:cTn>
                              </p:par>
                              <p:par>
                                <p:cTn id="157" presetID="2" presetClass="exit" presetSubtype="6" fill="hold" grpId="1" nodeType="withEffect">
                                  <p:stCondLst>
                                    <p:cond delay="0"/>
                                  </p:stCondLst>
                                  <p:childTnLst>
                                    <p:anim calcmode="lin" valueType="num">
                                      <p:cBhvr additive="base">
                                        <p:cTn id="158" dur="3250"/>
                                        <p:tgtEl>
                                          <p:spTgt spid="28"/>
                                        </p:tgtEl>
                                        <p:attrNameLst>
                                          <p:attrName>ppt_x</p:attrName>
                                        </p:attrNameLst>
                                      </p:cBhvr>
                                      <p:tavLst>
                                        <p:tav tm="0">
                                          <p:val>
                                            <p:strVal val="ppt_x"/>
                                          </p:val>
                                        </p:tav>
                                        <p:tav tm="100000">
                                          <p:val>
                                            <p:strVal val="1+ppt_w/2"/>
                                          </p:val>
                                        </p:tav>
                                      </p:tavLst>
                                    </p:anim>
                                    <p:anim calcmode="lin" valueType="num">
                                      <p:cBhvr additive="base">
                                        <p:cTn id="159" dur="3250"/>
                                        <p:tgtEl>
                                          <p:spTgt spid="28"/>
                                        </p:tgtEl>
                                        <p:attrNameLst>
                                          <p:attrName>ppt_y</p:attrName>
                                        </p:attrNameLst>
                                      </p:cBhvr>
                                      <p:tavLst>
                                        <p:tav tm="0">
                                          <p:val>
                                            <p:strVal val="ppt_y"/>
                                          </p:val>
                                        </p:tav>
                                        <p:tav tm="100000">
                                          <p:val>
                                            <p:strVal val="1+ppt_h/2"/>
                                          </p:val>
                                        </p:tav>
                                      </p:tavLst>
                                    </p:anim>
                                    <p:set>
                                      <p:cBhvr>
                                        <p:cTn id="160" dur="1" fill="hold">
                                          <p:stCondLst>
                                            <p:cond delay="3249"/>
                                          </p:stCondLst>
                                        </p:cTn>
                                        <p:tgtEl>
                                          <p:spTgt spid="28"/>
                                        </p:tgtEl>
                                        <p:attrNameLst>
                                          <p:attrName>style.visibility</p:attrName>
                                        </p:attrNameLst>
                                      </p:cBhvr>
                                      <p:to>
                                        <p:strVal val="hidden"/>
                                      </p:to>
                                    </p:set>
                                  </p:childTnLst>
                                </p:cTn>
                              </p:par>
                              <p:par>
                                <p:cTn id="161" presetID="8" presetClass="emph" presetSubtype="0" repeatCount="indefinite" fill="hold" grpId="0" nodeType="withEffect">
                                  <p:stCondLst>
                                    <p:cond delay="0"/>
                                  </p:stCondLst>
                                  <p:childTnLst>
                                    <p:animRot by="21600000">
                                      <p:cBhvr>
                                        <p:cTn id="162" dur="3250" fill="hold"/>
                                        <p:tgtEl>
                                          <p:spTgt spid="29"/>
                                        </p:tgtEl>
                                        <p:attrNameLst>
                                          <p:attrName>r</p:attrName>
                                        </p:attrNameLst>
                                      </p:cBhvr>
                                    </p:animRot>
                                  </p:childTnLst>
                                </p:cTn>
                              </p:par>
                              <p:par>
                                <p:cTn id="163" presetID="2" presetClass="exit" presetSubtype="6" fill="hold" grpId="1" nodeType="withEffect">
                                  <p:stCondLst>
                                    <p:cond delay="0"/>
                                  </p:stCondLst>
                                  <p:childTnLst>
                                    <p:anim calcmode="lin" valueType="num">
                                      <p:cBhvr additive="base">
                                        <p:cTn id="164" dur="3250"/>
                                        <p:tgtEl>
                                          <p:spTgt spid="29"/>
                                        </p:tgtEl>
                                        <p:attrNameLst>
                                          <p:attrName>ppt_x</p:attrName>
                                        </p:attrNameLst>
                                      </p:cBhvr>
                                      <p:tavLst>
                                        <p:tav tm="0">
                                          <p:val>
                                            <p:strVal val="ppt_x"/>
                                          </p:val>
                                        </p:tav>
                                        <p:tav tm="100000">
                                          <p:val>
                                            <p:strVal val="1+ppt_w/2"/>
                                          </p:val>
                                        </p:tav>
                                      </p:tavLst>
                                    </p:anim>
                                    <p:anim calcmode="lin" valueType="num">
                                      <p:cBhvr additive="base">
                                        <p:cTn id="165" dur="3250"/>
                                        <p:tgtEl>
                                          <p:spTgt spid="29"/>
                                        </p:tgtEl>
                                        <p:attrNameLst>
                                          <p:attrName>ppt_y</p:attrName>
                                        </p:attrNameLst>
                                      </p:cBhvr>
                                      <p:tavLst>
                                        <p:tav tm="0">
                                          <p:val>
                                            <p:strVal val="ppt_y"/>
                                          </p:val>
                                        </p:tav>
                                        <p:tav tm="100000">
                                          <p:val>
                                            <p:strVal val="1+ppt_h/2"/>
                                          </p:val>
                                        </p:tav>
                                      </p:tavLst>
                                    </p:anim>
                                    <p:set>
                                      <p:cBhvr>
                                        <p:cTn id="166" dur="1" fill="hold">
                                          <p:stCondLst>
                                            <p:cond delay="3249"/>
                                          </p:stCondLst>
                                        </p:cTn>
                                        <p:tgtEl>
                                          <p:spTgt spid="29"/>
                                        </p:tgtEl>
                                        <p:attrNameLst>
                                          <p:attrName>style.visibility</p:attrName>
                                        </p:attrNameLst>
                                      </p:cBhvr>
                                      <p:to>
                                        <p:strVal val="hidden"/>
                                      </p:to>
                                    </p:set>
                                  </p:childTnLst>
                                </p:cTn>
                              </p:par>
                              <p:par>
                                <p:cTn id="167" presetID="8" presetClass="emph" presetSubtype="0" repeatCount="indefinite" fill="hold" grpId="0" nodeType="withEffect">
                                  <p:stCondLst>
                                    <p:cond delay="0"/>
                                  </p:stCondLst>
                                  <p:childTnLst>
                                    <p:animRot by="-21600000">
                                      <p:cBhvr>
                                        <p:cTn id="168" dur="3250" fill="hold"/>
                                        <p:tgtEl>
                                          <p:spTgt spid="30"/>
                                        </p:tgtEl>
                                        <p:attrNameLst>
                                          <p:attrName>r</p:attrName>
                                        </p:attrNameLst>
                                      </p:cBhvr>
                                    </p:animRot>
                                  </p:childTnLst>
                                </p:cTn>
                              </p:par>
                              <p:par>
                                <p:cTn id="169" presetID="2" presetClass="exit" presetSubtype="6" fill="hold" grpId="1" nodeType="withEffect">
                                  <p:stCondLst>
                                    <p:cond delay="0"/>
                                  </p:stCondLst>
                                  <p:childTnLst>
                                    <p:anim calcmode="lin" valueType="num">
                                      <p:cBhvr additive="base">
                                        <p:cTn id="170" dur="3250"/>
                                        <p:tgtEl>
                                          <p:spTgt spid="30"/>
                                        </p:tgtEl>
                                        <p:attrNameLst>
                                          <p:attrName>ppt_x</p:attrName>
                                        </p:attrNameLst>
                                      </p:cBhvr>
                                      <p:tavLst>
                                        <p:tav tm="0">
                                          <p:val>
                                            <p:strVal val="ppt_x"/>
                                          </p:val>
                                        </p:tav>
                                        <p:tav tm="100000">
                                          <p:val>
                                            <p:strVal val="1+ppt_w/2"/>
                                          </p:val>
                                        </p:tav>
                                      </p:tavLst>
                                    </p:anim>
                                    <p:anim calcmode="lin" valueType="num">
                                      <p:cBhvr additive="base">
                                        <p:cTn id="171" dur="3250"/>
                                        <p:tgtEl>
                                          <p:spTgt spid="30"/>
                                        </p:tgtEl>
                                        <p:attrNameLst>
                                          <p:attrName>ppt_y</p:attrName>
                                        </p:attrNameLst>
                                      </p:cBhvr>
                                      <p:tavLst>
                                        <p:tav tm="0">
                                          <p:val>
                                            <p:strVal val="ppt_y"/>
                                          </p:val>
                                        </p:tav>
                                        <p:tav tm="100000">
                                          <p:val>
                                            <p:strVal val="1+ppt_h/2"/>
                                          </p:val>
                                        </p:tav>
                                      </p:tavLst>
                                    </p:anim>
                                    <p:set>
                                      <p:cBhvr>
                                        <p:cTn id="172" dur="1" fill="hold">
                                          <p:stCondLst>
                                            <p:cond delay="3249"/>
                                          </p:stCondLst>
                                        </p:cTn>
                                        <p:tgtEl>
                                          <p:spTgt spid="30"/>
                                        </p:tgtEl>
                                        <p:attrNameLst>
                                          <p:attrName>style.visibility</p:attrName>
                                        </p:attrNameLst>
                                      </p:cBhvr>
                                      <p:to>
                                        <p:strVal val="hidden"/>
                                      </p:to>
                                    </p:set>
                                  </p:childTnLst>
                                </p:cTn>
                              </p:par>
                              <p:par>
                                <p:cTn id="173" presetID="8" presetClass="emph" presetSubtype="0" repeatCount="indefinite" fill="hold" grpId="0" nodeType="withEffect">
                                  <p:stCondLst>
                                    <p:cond delay="0"/>
                                  </p:stCondLst>
                                  <p:childTnLst>
                                    <p:animRot by="-21600000">
                                      <p:cBhvr>
                                        <p:cTn id="174" dur="3250" fill="hold"/>
                                        <p:tgtEl>
                                          <p:spTgt spid="60"/>
                                        </p:tgtEl>
                                        <p:attrNameLst>
                                          <p:attrName>r</p:attrName>
                                        </p:attrNameLst>
                                      </p:cBhvr>
                                    </p:animRot>
                                  </p:childTnLst>
                                </p:cTn>
                              </p:par>
                              <p:par>
                                <p:cTn id="175" presetID="2" presetClass="exit" presetSubtype="12" fill="hold" grpId="1" nodeType="withEffect">
                                  <p:stCondLst>
                                    <p:cond delay="0"/>
                                  </p:stCondLst>
                                  <p:childTnLst>
                                    <p:anim calcmode="lin" valueType="num">
                                      <p:cBhvr additive="base">
                                        <p:cTn id="176" dur="3250"/>
                                        <p:tgtEl>
                                          <p:spTgt spid="60"/>
                                        </p:tgtEl>
                                        <p:attrNameLst>
                                          <p:attrName>ppt_x</p:attrName>
                                        </p:attrNameLst>
                                      </p:cBhvr>
                                      <p:tavLst>
                                        <p:tav tm="0">
                                          <p:val>
                                            <p:strVal val="ppt_x"/>
                                          </p:val>
                                        </p:tav>
                                        <p:tav tm="100000">
                                          <p:val>
                                            <p:strVal val="0-ppt_w/2"/>
                                          </p:val>
                                        </p:tav>
                                      </p:tavLst>
                                    </p:anim>
                                    <p:anim calcmode="lin" valueType="num">
                                      <p:cBhvr additive="base">
                                        <p:cTn id="177" dur="3250"/>
                                        <p:tgtEl>
                                          <p:spTgt spid="60"/>
                                        </p:tgtEl>
                                        <p:attrNameLst>
                                          <p:attrName>ppt_y</p:attrName>
                                        </p:attrNameLst>
                                      </p:cBhvr>
                                      <p:tavLst>
                                        <p:tav tm="0">
                                          <p:val>
                                            <p:strVal val="ppt_y"/>
                                          </p:val>
                                        </p:tav>
                                        <p:tav tm="100000">
                                          <p:val>
                                            <p:strVal val="1+ppt_h/2"/>
                                          </p:val>
                                        </p:tav>
                                      </p:tavLst>
                                    </p:anim>
                                    <p:set>
                                      <p:cBhvr>
                                        <p:cTn id="178" dur="1" fill="hold">
                                          <p:stCondLst>
                                            <p:cond delay="3249"/>
                                          </p:stCondLst>
                                        </p:cTn>
                                        <p:tgtEl>
                                          <p:spTgt spid="60"/>
                                        </p:tgtEl>
                                        <p:attrNameLst>
                                          <p:attrName>style.visibility</p:attrName>
                                        </p:attrNameLst>
                                      </p:cBhvr>
                                      <p:to>
                                        <p:strVal val="hidden"/>
                                      </p:to>
                                    </p:set>
                                  </p:childTnLst>
                                </p:cTn>
                              </p:par>
                              <p:par>
                                <p:cTn id="179" presetID="8" presetClass="emph" presetSubtype="0" repeatCount="indefinite" fill="hold" grpId="0" nodeType="withEffect">
                                  <p:stCondLst>
                                    <p:cond delay="0"/>
                                  </p:stCondLst>
                                  <p:childTnLst>
                                    <p:animRot by="21600000">
                                      <p:cBhvr>
                                        <p:cTn id="180" dur="3250" fill="hold"/>
                                        <p:tgtEl>
                                          <p:spTgt spid="61"/>
                                        </p:tgtEl>
                                        <p:attrNameLst>
                                          <p:attrName>r</p:attrName>
                                        </p:attrNameLst>
                                      </p:cBhvr>
                                    </p:animRot>
                                  </p:childTnLst>
                                </p:cTn>
                              </p:par>
                              <p:par>
                                <p:cTn id="181" presetID="2" presetClass="exit" presetSubtype="12" fill="hold" grpId="1" nodeType="withEffect">
                                  <p:stCondLst>
                                    <p:cond delay="0"/>
                                  </p:stCondLst>
                                  <p:childTnLst>
                                    <p:anim calcmode="lin" valueType="num">
                                      <p:cBhvr additive="base">
                                        <p:cTn id="182" dur="3250"/>
                                        <p:tgtEl>
                                          <p:spTgt spid="61"/>
                                        </p:tgtEl>
                                        <p:attrNameLst>
                                          <p:attrName>ppt_x</p:attrName>
                                        </p:attrNameLst>
                                      </p:cBhvr>
                                      <p:tavLst>
                                        <p:tav tm="0">
                                          <p:val>
                                            <p:strVal val="ppt_x"/>
                                          </p:val>
                                        </p:tav>
                                        <p:tav tm="100000">
                                          <p:val>
                                            <p:strVal val="0-ppt_w/2"/>
                                          </p:val>
                                        </p:tav>
                                      </p:tavLst>
                                    </p:anim>
                                    <p:anim calcmode="lin" valueType="num">
                                      <p:cBhvr additive="base">
                                        <p:cTn id="183" dur="3250"/>
                                        <p:tgtEl>
                                          <p:spTgt spid="61"/>
                                        </p:tgtEl>
                                        <p:attrNameLst>
                                          <p:attrName>ppt_y</p:attrName>
                                        </p:attrNameLst>
                                      </p:cBhvr>
                                      <p:tavLst>
                                        <p:tav tm="0">
                                          <p:val>
                                            <p:strVal val="ppt_y"/>
                                          </p:val>
                                        </p:tav>
                                        <p:tav tm="100000">
                                          <p:val>
                                            <p:strVal val="1+ppt_h/2"/>
                                          </p:val>
                                        </p:tav>
                                      </p:tavLst>
                                    </p:anim>
                                    <p:set>
                                      <p:cBhvr>
                                        <p:cTn id="184" dur="1" fill="hold">
                                          <p:stCondLst>
                                            <p:cond delay="3249"/>
                                          </p:stCondLst>
                                        </p:cTn>
                                        <p:tgtEl>
                                          <p:spTgt spid="61"/>
                                        </p:tgtEl>
                                        <p:attrNameLst>
                                          <p:attrName>style.visibility</p:attrName>
                                        </p:attrNameLst>
                                      </p:cBhvr>
                                      <p:to>
                                        <p:strVal val="hidden"/>
                                      </p:to>
                                    </p:set>
                                  </p:childTnLst>
                                </p:cTn>
                              </p:par>
                              <p:par>
                                <p:cTn id="185" presetID="8" presetClass="emph" presetSubtype="0" repeatCount="indefinite" fill="hold" grpId="0" nodeType="withEffect">
                                  <p:stCondLst>
                                    <p:cond delay="0"/>
                                  </p:stCondLst>
                                  <p:childTnLst>
                                    <p:animRot by="-21600000">
                                      <p:cBhvr>
                                        <p:cTn id="186" dur="3250" fill="hold"/>
                                        <p:tgtEl>
                                          <p:spTgt spid="62"/>
                                        </p:tgtEl>
                                        <p:attrNameLst>
                                          <p:attrName>r</p:attrName>
                                        </p:attrNameLst>
                                      </p:cBhvr>
                                    </p:animRot>
                                  </p:childTnLst>
                                </p:cTn>
                              </p:par>
                              <p:par>
                                <p:cTn id="187" presetID="2" presetClass="exit" presetSubtype="12" fill="hold" grpId="1" nodeType="withEffect">
                                  <p:stCondLst>
                                    <p:cond delay="0"/>
                                  </p:stCondLst>
                                  <p:childTnLst>
                                    <p:anim calcmode="lin" valueType="num">
                                      <p:cBhvr additive="base">
                                        <p:cTn id="188" dur="3250"/>
                                        <p:tgtEl>
                                          <p:spTgt spid="62"/>
                                        </p:tgtEl>
                                        <p:attrNameLst>
                                          <p:attrName>ppt_x</p:attrName>
                                        </p:attrNameLst>
                                      </p:cBhvr>
                                      <p:tavLst>
                                        <p:tav tm="0">
                                          <p:val>
                                            <p:strVal val="ppt_x"/>
                                          </p:val>
                                        </p:tav>
                                        <p:tav tm="100000">
                                          <p:val>
                                            <p:strVal val="0-ppt_w/2"/>
                                          </p:val>
                                        </p:tav>
                                      </p:tavLst>
                                    </p:anim>
                                    <p:anim calcmode="lin" valueType="num">
                                      <p:cBhvr additive="base">
                                        <p:cTn id="189" dur="3250"/>
                                        <p:tgtEl>
                                          <p:spTgt spid="62"/>
                                        </p:tgtEl>
                                        <p:attrNameLst>
                                          <p:attrName>ppt_y</p:attrName>
                                        </p:attrNameLst>
                                      </p:cBhvr>
                                      <p:tavLst>
                                        <p:tav tm="0">
                                          <p:val>
                                            <p:strVal val="ppt_y"/>
                                          </p:val>
                                        </p:tav>
                                        <p:tav tm="100000">
                                          <p:val>
                                            <p:strVal val="1+ppt_h/2"/>
                                          </p:val>
                                        </p:tav>
                                      </p:tavLst>
                                    </p:anim>
                                    <p:set>
                                      <p:cBhvr>
                                        <p:cTn id="190" dur="1" fill="hold">
                                          <p:stCondLst>
                                            <p:cond delay="3249"/>
                                          </p:stCondLst>
                                        </p:cTn>
                                        <p:tgtEl>
                                          <p:spTgt spid="62"/>
                                        </p:tgtEl>
                                        <p:attrNameLst>
                                          <p:attrName>style.visibility</p:attrName>
                                        </p:attrNameLst>
                                      </p:cBhvr>
                                      <p:to>
                                        <p:strVal val="hidden"/>
                                      </p:to>
                                    </p:set>
                                  </p:childTnLst>
                                </p:cTn>
                              </p:par>
                              <p:par>
                                <p:cTn id="191" presetID="8" presetClass="emph" presetSubtype="0" repeatCount="indefinite" fill="hold" grpId="0" nodeType="withEffect">
                                  <p:stCondLst>
                                    <p:cond delay="0"/>
                                  </p:stCondLst>
                                  <p:childTnLst>
                                    <p:animRot by="21600000">
                                      <p:cBhvr>
                                        <p:cTn id="192" dur="3250" fill="hold"/>
                                        <p:tgtEl>
                                          <p:spTgt spid="63"/>
                                        </p:tgtEl>
                                        <p:attrNameLst>
                                          <p:attrName>r</p:attrName>
                                        </p:attrNameLst>
                                      </p:cBhvr>
                                    </p:animRot>
                                  </p:childTnLst>
                                </p:cTn>
                              </p:par>
                              <p:par>
                                <p:cTn id="193" presetID="2" presetClass="exit" presetSubtype="12" fill="hold" grpId="1" nodeType="withEffect">
                                  <p:stCondLst>
                                    <p:cond delay="0"/>
                                  </p:stCondLst>
                                  <p:childTnLst>
                                    <p:anim calcmode="lin" valueType="num">
                                      <p:cBhvr additive="base">
                                        <p:cTn id="194" dur="3250"/>
                                        <p:tgtEl>
                                          <p:spTgt spid="63"/>
                                        </p:tgtEl>
                                        <p:attrNameLst>
                                          <p:attrName>ppt_x</p:attrName>
                                        </p:attrNameLst>
                                      </p:cBhvr>
                                      <p:tavLst>
                                        <p:tav tm="0">
                                          <p:val>
                                            <p:strVal val="ppt_x"/>
                                          </p:val>
                                        </p:tav>
                                        <p:tav tm="100000">
                                          <p:val>
                                            <p:strVal val="0-ppt_w/2"/>
                                          </p:val>
                                        </p:tav>
                                      </p:tavLst>
                                    </p:anim>
                                    <p:anim calcmode="lin" valueType="num">
                                      <p:cBhvr additive="base">
                                        <p:cTn id="195" dur="3250"/>
                                        <p:tgtEl>
                                          <p:spTgt spid="63"/>
                                        </p:tgtEl>
                                        <p:attrNameLst>
                                          <p:attrName>ppt_y</p:attrName>
                                        </p:attrNameLst>
                                      </p:cBhvr>
                                      <p:tavLst>
                                        <p:tav tm="0">
                                          <p:val>
                                            <p:strVal val="ppt_y"/>
                                          </p:val>
                                        </p:tav>
                                        <p:tav tm="100000">
                                          <p:val>
                                            <p:strVal val="1+ppt_h/2"/>
                                          </p:val>
                                        </p:tav>
                                      </p:tavLst>
                                    </p:anim>
                                    <p:set>
                                      <p:cBhvr>
                                        <p:cTn id="196" dur="1" fill="hold">
                                          <p:stCondLst>
                                            <p:cond delay="3249"/>
                                          </p:stCondLst>
                                        </p:cTn>
                                        <p:tgtEl>
                                          <p:spTgt spid="63"/>
                                        </p:tgtEl>
                                        <p:attrNameLst>
                                          <p:attrName>style.visibility</p:attrName>
                                        </p:attrNameLst>
                                      </p:cBhvr>
                                      <p:to>
                                        <p:strVal val="hidden"/>
                                      </p:to>
                                    </p:set>
                                  </p:childTnLst>
                                </p:cTn>
                              </p:par>
                              <p:par>
                                <p:cTn id="197" presetID="8" presetClass="emph" presetSubtype="0" repeatCount="indefinite" fill="hold" grpId="0" nodeType="withEffect">
                                  <p:stCondLst>
                                    <p:cond delay="0"/>
                                  </p:stCondLst>
                                  <p:childTnLst>
                                    <p:animRot by="-21600000">
                                      <p:cBhvr>
                                        <p:cTn id="198" dur="3250" fill="hold"/>
                                        <p:tgtEl>
                                          <p:spTgt spid="64"/>
                                        </p:tgtEl>
                                        <p:attrNameLst>
                                          <p:attrName>r</p:attrName>
                                        </p:attrNameLst>
                                      </p:cBhvr>
                                    </p:animRot>
                                  </p:childTnLst>
                                </p:cTn>
                              </p:par>
                              <p:par>
                                <p:cTn id="199" presetID="2" presetClass="exit" presetSubtype="12" fill="hold" grpId="1" nodeType="withEffect">
                                  <p:stCondLst>
                                    <p:cond delay="0"/>
                                  </p:stCondLst>
                                  <p:childTnLst>
                                    <p:anim calcmode="lin" valueType="num">
                                      <p:cBhvr additive="base">
                                        <p:cTn id="200" dur="3250"/>
                                        <p:tgtEl>
                                          <p:spTgt spid="64"/>
                                        </p:tgtEl>
                                        <p:attrNameLst>
                                          <p:attrName>ppt_x</p:attrName>
                                        </p:attrNameLst>
                                      </p:cBhvr>
                                      <p:tavLst>
                                        <p:tav tm="0">
                                          <p:val>
                                            <p:strVal val="ppt_x"/>
                                          </p:val>
                                        </p:tav>
                                        <p:tav tm="100000">
                                          <p:val>
                                            <p:strVal val="0-ppt_w/2"/>
                                          </p:val>
                                        </p:tav>
                                      </p:tavLst>
                                    </p:anim>
                                    <p:anim calcmode="lin" valueType="num">
                                      <p:cBhvr additive="base">
                                        <p:cTn id="201" dur="3250"/>
                                        <p:tgtEl>
                                          <p:spTgt spid="64"/>
                                        </p:tgtEl>
                                        <p:attrNameLst>
                                          <p:attrName>ppt_y</p:attrName>
                                        </p:attrNameLst>
                                      </p:cBhvr>
                                      <p:tavLst>
                                        <p:tav tm="0">
                                          <p:val>
                                            <p:strVal val="ppt_y"/>
                                          </p:val>
                                        </p:tav>
                                        <p:tav tm="100000">
                                          <p:val>
                                            <p:strVal val="1+ppt_h/2"/>
                                          </p:val>
                                        </p:tav>
                                      </p:tavLst>
                                    </p:anim>
                                    <p:set>
                                      <p:cBhvr>
                                        <p:cTn id="202" dur="1" fill="hold">
                                          <p:stCondLst>
                                            <p:cond delay="3249"/>
                                          </p:stCondLst>
                                        </p:cTn>
                                        <p:tgtEl>
                                          <p:spTgt spid="64"/>
                                        </p:tgtEl>
                                        <p:attrNameLst>
                                          <p:attrName>style.visibility</p:attrName>
                                        </p:attrNameLst>
                                      </p:cBhvr>
                                      <p:to>
                                        <p:strVal val="hidden"/>
                                      </p:to>
                                    </p:set>
                                  </p:childTnLst>
                                </p:cTn>
                              </p:par>
                              <p:par>
                                <p:cTn id="203" presetID="8" presetClass="emph" presetSubtype="0" repeatCount="indefinite" fill="hold" grpId="0" nodeType="withEffect">
                                  <p:stCondLst>
                                    <p:cond delay="0"/>
                                  </p:stCondLst>
                                  <p:childTnLst>
                                    <p:animRot by="21600000">
                                      <p:cBhvr>
                                        <p:cTn id="204" dur="3250" fill="hold"/>
                                        <p:tgtEl>
                                          <p:spTgt spid="65"/>
                                        </p:tgtEl>
                                        <p:attrNameLst>
                                          <p:attrName>r</p:attrName>
                                        </p:attrNameLst>
                                      </p:cBhvr>
                                    </p:animRot>
                                  </p:childTnLst>
                                </p:cTn>
                              </p:par>
                              <p:par>
                                <p:cTn id="205" presetID="2" presetClass="exit" presetSubtype="12" fill="hold" grpId="1" nodeType="withEffect">
                                  <p:stCondLst>
                                    <p:cond delay="0"/>
                                  </p:stCondLst>
                                  <p:childTnLst>
                                    <p:anim calcmode="lin" valueType="num">
                                      <p:cBhvr additive="base">
                                        <p:cTn id="206" dur="3250"/>
                                        <p:tgtEl>
                                          <p:spTgt spid="65"/>
                                        </p:tgtEl>
                                        <p:attrNameLst>
                                          <p:attrName>ppt_x</p:attrName>
                                        </p:attrNameLst>
                                      </p:cBhvr>
                                      <p:tavLst>
                                        <p:tav tm="0">
                                          <p:val>
                                            <p:strVal val="ppt_x"/>
                                          </p:val>
                                        </p:tav>
                                        <p:tav tm="100000">
                                          <p:val>
                                            <p:strVal val="0-ppt_w/2"/>
                                          </p:val>
                                        </p:tav>
                                      </p:tavLst>
                                    </p:anim>
                                    <p:anim calcmode="lin" valueType="num">
                                      <p:cBhvr additive="base">
                                        <p:cTn id="207" dur="3250"/>
                                        <p:tgtEl>
                                          <p:spTgt spid="65"/>
                                        </p:tgtEl>
                                        <p:attrNameLst>
                                          <p:attrName>ppt_y</p:attrName>
                                        </p:attrNameLst>
                                      </p:cBhvr>
                                      <p:tavLst>
                                        <p:tav tm="0">
                                          <p:val>
                                            <p:strVal val="ppt_y"/>
                                          </p:val>
                                        </p:tav>
                                        <p:tav tm="100000">
                                          <p:val>
                                            <p:strVal val="1+ppt_h/2"/>
                                          </p:val>
                                        </p:tav>
                                      </p:tavLst>
                                    </p:anim>
                                    <p:set>
                                      <p:cBhvr>
                                        <p:cTn id="208" dur="1" fill="hold">
                                          <p:stCondLst>
                                            <p:cond delay="3249"/>
                                          </p:stCondLst>
                                        </p:cTn>
                                        <p:tgtEl>
                                          <p:spTgt spid="65"/>
                                        </p:tgtEl>
                                        <p:attrNameLst>
                                          <p:attrName>style.visibility</p:attrName>
                                        </p:attrNameLst>
                                      </p:cBhvr>
                                      <p:to>
                                        <p:strVal val="hidden"/>
                                      </p:to>
                                    </p:set>
                                  </p:childTnLst>
                                </p:cTn>
                              </p:par>
                              <p:par>
                                <p:cTn id="209" presetID="8" presetClass="emph" presetSubtype="0" repeatCount="indefinite" fill="hold" grpId="0" nodeType="withEffect">
                                  <p:stCondLst>
                                    <p:cond delay="0"/>
                                  </p:stCondLst>
                                  <p:childTnLst>
                                    <p:animRot by="-21600000">
                                      <p:cBhvr>
                                        <p:cTn id="210" dur="3250" fill="hold"/>
                                        <p:tgtEl>
                                          <p:spTgt spid="66"/>
                                        </p:tgtEl>
                                        <p:attrNameLst>
                                          <p:attrName>r</p:attrName>
                                        </p:attrNameLst>
                                      </p:cBhvr>
                                    </p:animRot>
                                  </p:childTnLst>
                                </p:cTn>
                              </p:par>
                              <p:par>
                                <p:cTn id="211" presetID="2" presetClass="exit" presetSubtype="12" fill="hold" grpId="1" nodeType="withEffect">
                                  <p:stCondLst>
                                    <p:cond delay="0"/>
                                  </p:stCondLst>
                                  <p:childTnLst>
                                    <p:anim calcmode="lin" valueType="num">
                                      <p:cBhvr additive="base">
                                        <p:cTn id="212" dur="3250"/>
                                        <p:tgtEl>
                                          <p:spTgt spid="66"/>
                                        </p:tgtEl>
                                        <p:attrNameLst>
                                          <p:attrName>ppt_x</p:attrName>
                                        </p:attrNameLst>
                                      </p:cBhvr>
                                      <p:tavLst>
                                        <p:tav tm="0">
                                          <p:val>
                                            <p:strVal val="ppt_x"/>
                                          </p:val>
                                        </p:tav>
                                        <p:tav tm="100000">
                                          <p:val>
                                            <p:strVal val="0-ppt_w/2"/>
                                          </p:val>
                                        </p:tav>
                                      </p:tavLst>
                                    </p:anim>
                                    <p:anim calcmode="lin" valueType="num">
                                      <p:cBhvr additive="base">
                                        <p:cTn id="213" dur="3250"/>
                                        <p:tgtEl>
                                          <p:spTgt spid="66"/>
                                        </p:tgtEl>
                                        <p:attrNameLst>
                                          <p:attrName>ppt_y</p:attrName>
                                        </p:attrNameLst>
                                      </p:cBhvr>
                                      <p:tavLst>
                                        <p:tav tm="0">
                                          <p:val>
                                            <p:strVal val="ppt_y"/>
                                          </p:val>
                                        </p:tav>
                                        <p:tav tm="100000">
                                          <p:val>
                                            <p:strVal val="1+ppt_h/2"/>
                                          </p:val>
                                        </p:tav>
                                      </p:tavLst>
                                    </p:anim>
                                    <p:set>
                                      <p:cBhvr>
                                        <p:cTn id="214" dur="1" fill="hold">
                                          <p:stCondLst>
                                            <p:cond delay="3249"/>
                                          </p:stCondLst>
                                        </p:cTn>
                                        <p:tgtEl>
                                          <p:spTgt spid="66"/>
                                        </p:tgtEl>
                                        <p:attrNameLst>
                                          <p:attrName>style.visibility</p:attrName>
                                        </p:attrNameLst>
                                      </p:cBhvr>
                                      <p:to>
                                        <p:strVal val="hidden"/>
                                      </p:to>
                                    </p:set>
                                  </p:childTnLst>
                                </p:cTn>
                              </p:par>
                              <p:par>
                                <p:cTn id="215" presetID="8" presetClass="emph" presetSubtype="0" repeatCount="indefinite" fill="hold" grpId="0" nodeType="withEffect">
                                  <p:stCondLst>
                                    <p:cond delay="0"/>
                                  </p:stCondLst>
                                  <p:childTnLst>
                                    <p:animRot by="21600000">
                                      <p:cBhvr>
                                        <p:cTn id="216" dur="3250" fill="hold"/>
                                        <p:tgtEl>
                                          <p:spTgt spid="67"/>
                                        </p:tgtEl>
                                        <p:attrNameLst>
                                          <p:attrName>r</p:attrName>
                                        </p:attrNameLst>
                                      </p:cBhvr>
                                    </p:animRot>
                                  </p:childTnLst>
                                </p:cTn>
                              </p:par>
                              <p:par>
                                <p:cTn id="217" presetID="2" presetClass="exit" presetSubtype="12" fill="hold" grpId="1" nodeType="withEffect">
                                  <p:stCondLst>
                                    <p:cond delay="0"/>
                                  </p:stCondLst>
                                  <p:childTnLst>
                                    <p:anim calcmode="lin" valueType="num">
                                      <p:cBhvr additive="base">
                                        <p:cTn id="218" dur="3250"/>
                                        <p:tgtEl>
                                          <p:spTgt spid="67"/>
                                        </p:tgtEl>
                                        <p:attrNameLst>
                                          <p:attrName>ppt_x</p:attrName>
                                        </p:attrNameLst>
                                      </p:cBhvr>
                                      <p:tavLst>
                                        <p:tav tm="0">
                                          <p:val>
                                            <p:strVal val="ppt_x"/>
                                          </p:val>
                                        </p:tav>
                                        <p:tav tm="100000">
                                          <p:val>
                                            <p:strVal val="0-ppt_w/2"/>
                                          </p:val>
                                        </p:tav>
                                      </p:tavLst>
                                    </p:anim>
                                    <p:anim calcmode="lin" valueType="num">
                                      <p:cBhvr additive="base">
                                        <p:cTn id="219" dur="3250"/>
                                        <p:tgtEl>
                                          <p:spTgt spid="67"/>
                                        </p:tgtEl>
                                        <p:attrNameLst>
                                          <p:attrName>ppt_y</p:attrName>
                                        </p:attrNameLst>
                                      </p:cBhvr>
                                      <p:tavLst>
                                        <p:tav tm="0">
                                          <p:val>
                                            <p:strVal val="ppt_y"/>
                                          </p:val>
                                        </p:tav>
                                        <p:tav tm="100000">
                                          <p:val>
                                            <p:strVal val="1+ppt_h/2"/>
                                          </p:val>
                                        </p:tav>
                                      </p:tavLst>
                                    </p:anim>
                                    <p:set>
                                      <p:cBhvr>
                                        <p:cTn id="220" dur="1" fill="hold">
                                          <p:stCondLst>
                                            <p:cond delay="3249"/>
                                          </p:stCondLst>
                                        </p:cTn>
                                        <p:tgtEl>
                                          <p:spTgt spid="67"/>
                                        </p:tgtEl>
                                        <p:attrNameLst>
                                          <p:attrName>style.visibility</p:attrName>
                                        </p:attrNameLst>
                                      </p:cBhvr>
                                      <p:to>
                                        <p:strVal val="hidden"/>
                                      </p:to>
                                    </p:set>
                                  </p:childTnLst>
                                </p:cTn>
                              </p:par>
                              <p:par>
                                <p:cTn id="221" presetID="8" presetClass="emph" presetSubtype="0" repeatCount="indefinite" fill="hold" grpId="0" nodeType="withEffect">
                                  <p:stCondLst>
                                    <p:cond delay="0"/>
                                  </p:stCondLst>
                                  <p:childTnLst>
                                    <p:animRot by="-21600000">
                                      <p:cBhvr>
                                        <p:cTn id="222" dur="3250" fill="hold"/>
                                        <p:tgtEl>
                                          <p:spTgt spid="68"/>
                                        </p:tgtEl>
                                        <p:attrNameLst>
                                          <p:attrName>r</p:attrName>
                                        </p:attrNameLst>
                                      </p:cBhvr>
                                    </p:animRot>
                                  </p:childTnLst>
                                </p:cTn>
                              </p:par>
                              <p:par>
                                <p:cTn id="223" presetID="2" presetClass="exit" presetSubtype="12" fill="hold" grpId="1" nodeType="withEffect">
                                  <p:stCondLst>
                                    <p:cond delay="0"/>
                                  </p:stCondLst>
                                  <p:childTnLst>
                                    <p:anim calcmode="lin" valueType="num">
                                      <p:cBhvr additive="base">
                                        <p:cTn id="224" dur="3250"/>
                                        <p:tgtEl>
                                          <p:spTgt spid="68"/>
                                        </p:tgtEl>
                                        <p:attrNameLst>
                                          <p:attrName>ppt_x</p:attrName>
                                        </p:attrNameLst>
                                      </p:cBhvr>
                                      <p:tavLst>
                                        <p:tav tm="0">
                                          <p:val>
                                            <p:strVal val="ppt_x"/>
                                          </p:val>
                                        </p:tav>
                                        <p:tav tm="100000">
                                          <p:val>
                                            <p:strVal val="0-ppt_w/2"/>
                                          </p:val>
                                        </p:tav>
                                      </p:tavLst>
                                    </p:anim>
                                    <p:anim calcmode="lin" valueType="num">
                                      <p:cBhvr additive="base">
                                        <p:cTn id="225" dur="3250"/>
                                        <p:tgtEl>
                                          <p:spTgt spid="68"/>
                                        </p:tgtEl>
                                        <p:attrNameLst>
                                          <p:attrName>ppt_y</p:attrName>
                                        </p:attrNameLst>
                                      </p:cBhvr>
                                      <p:tavLst>
                                        <p:tav tm="0">
                                          <p:val>
                                            <p:strVal val="ppt_y"/>
                                          </p:val>
                                        </p:tav>
                                        <p:tav tm="100000">
                                          <p:val>
                                            <p:strVal val="1+ppt_h/2"/>
                                          </p:val>
                                        </p:tav>
                                      </p:tavLst>
                                    </p:anim>
                                    <p:set>
                                      <p:cBhvr>
                                        <p:cTn id="226" dur="1" fill="hold">
                                          <p:stCondLst>
                                            <p:cond delay="3249"/>
                                          </p:stCondLst>
                                        </p:cTn>
                                        <p:tgtEl>
                                          <p:spTgt spid="68"/>
                                        </p:tgtEl>
                                        <p:attrNameLst>
                                          <p:attrName>style.visibility</p:attrName>
                                        </p:attrNameLst>
                                      </p:cBhvr>
                                      <p:to>
                                        <p:strVal val="hidden"/>
                                      </p:to>
                                    </p:set>
                                  </p:childTnLst>
                                </p:cTn>
                              </p:par>
                              <p:par>
                                <p:cTn id="227" presetID="8" presetClass="emph" presetSubtype="0" repeatCount="indefinite" fill="hold" grpId="0" nodeType="withEffect">
                                  <p:stCondLst>
                                    <p:cond delay="0"/>
                                  </p:stCondLst>
                                  <p:childTnLst>
                                    <p:animRot by="21600000">
                                      <p:cBhvr>
                                        <p:cTn id="228" dur="3250" fill="hold"/>
                                        <p:tgtEl>
                                          <p:spTgt spid="69"/>
                                        </p:tgtEl>
                                        <p:attrNameLst>
                                          <p:attrName>r</p:attrName>
                                        </p:attrNameLst>
                                      </p:cBhvr>
                                    </p:animRot>
                                  </p:childTnLst>
                                </p:cTn>
                              </p:par>
                              <p:par>
                                <p:cTn id="229" presetID="2" presetClass="exit" presetSubtype="12" fill="hold" grpId="1" nodeType="withEffect">
                                  <p:stCondLst>
                                    <p:cond delay="0"/>
                                  </p:stCondLst>
                                  <p:childTnLst>
                                    <p:anim calcmode="lin" valueType="num">
                                      <p:cBhvr additive="base">
                                        <p:cTn id="230" dur="3250"/>
                                        <p:tgtEl>
                                          <p:spTgt spid="69"/>
                                        </p:tgtEl>
                                        <p:attrNameLst>
                                          <p:attrName>ppt_x</p:attrName>
                                        </p:attrNameLst>
                                      </p:cBhvr>
                                      <p:tavLst>
                                        <p:tav tm="0">
                                          <p:val>
                                            <p:strVal val="ppt_x"/>
                                          </p:val>
                                        </p:tav>
                                        <p:tav tm="100000">
                                          <p:val>
                                            <p:strVal val="0-ppt_w/2"/>
                                          </p:val>
                                        </p:tav>
                                      </p:tavLst>
                                    </p:anim>
                                    <p:anim calcmode="lin" valueType="num">
                                      <p:cBhvr additive="base">
                                        <p:cTn id="231" dur="3250"/>
                                        <p:tgtEl>
                                          <p:spTgt spid="69"/>
                                        </p:tgtEl>
                                        <p:attrNameLst>
                                          <p:attrName>ppt_y</p:attrName>
                                        </p:attrNameLst>
                                      </p:cBhvr>
                                      <p:tavLst>
                                        <p:tav tm="0">
                                          <p:val>
                                            <p:strVal val="ppt_y"/>
                                          </p:val>
                                        </p:tav>
                                        <p:tav tm="100000">
                                          <p:val>
                                            <p:strVal val="1+ppt_h/2"/>
                                          </p:val>
                                        </p:tav>
                                      </p:tavLst>
                                    </p:anim>
                                    <p:set>
                                      <p:cBhvr>
                                        <p:cTn id="232" dur="1" fill="hold">
                                          <p:stCondLst>
                                            <p:cond delay="3249"/>
                                          </p:stCondLst>
                                        </p:cTn>
                                        <p:tgtEl>
                                          <p:spTgt spid="69"/>
                                        </p:tgtEl>
                                        <p:attrNameLst>
                                          <p:attrName>style.visibility</p:attrName>
                                        </p:attrNameLst>
                                      </p:cBhvr>
                                      <p:to>
                                        <p:strVal val="hidden"/>
                                      </p:to>
                                    </p:set>
                                  </p:childTnLst>
                                </p:cTn>
                              </p:par>
                              <p:par>
                                <p:cTn id="233" presetID="8" presetClass="emph" presetSubtype="0" repeatCount="indefinite" fill="hold" grpId="0" nodeType="withEffect">
                                  <p:stCondLst>
                                    <p:cond delay="0"/>
                                  </p:stCondLst>
                                  <p:childTnLst>
                                    <p:animRot by="-21600000">
                                      <p:cBhvr>
                                        <p:cTn id="234" dur="3250" fill="hold"/>
                                        <p:tgtEl>
                                          <p:spTgt spid="70"/>
                                        </p:tgtEl>
                                        <p:attrNameLst>
                                          <p:attrName>r</p:attrName>
                                        </p:attrNameLst>
                                      </p:cBhvr>
                                    </p:animRot>
                                  </p:childTnLst>
                                </p:cTn>
                              </p:par>
                              <p:par>
                                <p:cTn id="235" presetID="2" presetClass="exit" presetSubtype="12" fill="hold" grpId="1" nodeType="withEffect">
                                  <p:stCondLst>
                                    <p:cond delay="0"/>
                                  </p:stCondLst>
                                  <p:childTnLst>
                                    <p:anim calcmode="lin" valueType="num">
                                      <p:cBhvr additive="base">
                                        <p:cTn id="236" dur="3250"/>
                                        <p:tgtEl>
                                          <p:spTgt spid="70"/>
                                        </p:tgtEl>
                                        <p:attrNameLst>
                                          <p:attrName>ppt_x</p:attrName>
                                        </p:attrNameLst>
                                      </p:cBhvr>
                                      <p:tavLst>
                                        <p:tav tm="0">
                                          <p:val>
                                            <p:strVal val="ppt_x"/>
                                          </p:val>
                                        </p:tav>
                                        <p:tav tm="100000">
                                          <p:val>
                                            <p:strVal val="0-ppt_w/2"/>
                                          </p:val>
                                        </p:tav>
                                      </p:tavLst>
                                    </p:anim>
                                    <p:anim calcmode="lin" valueType="num">
                                      <p:cBhvr additive="base">
                                        <p:cTn id="237" dur="3250"/>
                                        <p:tgtEl>
                                          <p:spTgt spid="70"/>
                                        </p:tgtEl>
                                        <p:attrNameLst>
                                          <p:attrName>ppt_y</p:attrName>
                                        </p:attrNameLst>
                                      </p:cBhvr>
                                      <p:tavLst>
                                        <p:tav tm="0">
                                          <p:val>
                                            <p:strVal val="ppt_y"/>
                                          </p:val>
                                        </p:tav>
                                        <p:tav tm="100000">
                                          <p:val>
                                            <p:strVal val="1+ppt_h/2"/>
                                          </p:val>
                                        </p:tav>
                                      </p:tavLst>
                                    </p:anim>
                                    <p:set>
                                      <p:cBhvr>
                                        <p:cTn id="238" dur="1" fill="hold">
                                          <p:stCondLst>
                                            <p:cond delay="3249"/>
                                          </p:stCondLst>
                                        </p:cTn>
                                        <p:tgtEl>
                                          <p:spTgt spid="70"/>
                                        </p:tgtEl>
                                        <p:attrNameLst>
                                          <p:attrName>style.visibility</p:attrName>
                                        </p:attrNameLst>
                                      </p:cBhvr>
                                      <p:to>
                                        <p:strVal val="hidden"/>
                                      </p:to>
                                    </p:set>
                                  </p:childTnLst>
                                </p:cTn>
                              </p:par>
                              <p:par>
                                <p:cTn id="239" presetID="8" presetClass="emph" presetSubtype="0" repeatCount="indefinite" fill="hold" grpId="0" nodeType="withEffect">
                                  <p:stCondLst>
                                    <p:cond delay="0"/>
                                  </p:stCondLst>
                                  <p:childTnLst>
                                    <p:animRot by="21600000">
                                      <p:cBhvr>
                                        <p:cTn id="240" dur="3250" fill="hold"/>
                                        <p:tgtEl>
                                          <p:spTgt spid="71"/>
                                        </p:tgtEl>
                                        <p:attrNameLst>
                                          <p:attrName>r</p:attrName>
                                        </p:attrNameLst>
                                      </p:cBhvr>
                                    </p:animRot>
                                  </p:childTnLst>
                                </p:cTn>
                              </p:par>
                              <p:par>
                                <p:cTn id="241" presetID="2" presetClass="exit" presetSubtype="12" fill="hold" grpId="1" nodeType="withEffect">
                                  <p:stCondLst>
                                    <p:cond delay="0"/>
                                  </p:stCondLst>
                                  <p:childTnLst>
                                    <p:anim calcmode="lin" valueType="num">
                                      <p:cBhvr additive="base">
                                        <p:cTn id="242" dur="3250"/>
                                        <p:tgtEl>
                                          <p:spTgt spid="71"/>
                                        </p:tgtEl>
                                        <p:attrNameLst>
                                          <p:attrName>ppt_x</p:attrName>
                                        </p:attrNameLst>
                                      </p:cBhvr>
                                      <p:tavLst>
                                        <p:tav tm="0">
                                          <p:val>
                                            <p:strVal val="ppt_x"/>
                                          </p:val>
                                        </p:tav>
                                        <p:tav tm="100000">
                                          <p:val>
                                            <p:strVal val="0-ppt_w/2"/>
                                          </p:val>
                                        </p:tav>
                                      </p:tavLst>
                                    </p:anim>
                                    <p:anim calcmode="lin" valueType="num">
                                      <p:cBhvr additive="base">
                                        <p:cTn id="243" dur="3250"/>
                                        <p:tgtEl>
                                          <p:spTgt spid="71"/>
                                        </p:tgtEl>
                                        <p:attrNameLst>
                                          <p:attrName>ppt_y</p:attrName>
                                        </p:attrNameLst>
                                      </p:cBhvr>
                                      <p:tavLst>
                                        <p:tav tm="0">
                                          <p:val>
                                            <p:strVal val="ppt_y"/>
                                          </p:val>
                                        </p:tav>
                                        <p:tav tm="100000">
                                          <p:val>
                                            <p:strVal val="1+ppt_h/2"/>
                                          </p:val>
                                        </p:tav>
                                      </p:tavLst>
                                    </p:anim>
                                    <p:set>
                                      <p:cBhvr>
                                        <p:cTn id="244" dur="1" fill="hold">
                                          <p:stCondLst>
                                            <p:cond delay="3249"/>
                                          </p:stCondLst>
                                        </p:cTn>
                                        <p:tgtEl>
                                          <p:spTgt spid="71"/>
                                        </p:tgtEl>
                                        <p:attrNameLst>
                                          <p:attrName>style.visibility</p:attrName>
                                        </p:attrNameLst>
                                      </p:cBhvr>
                                      <p:to>
                                        <p:strVal val="hidden"/>
                                      </p:to>
                                    </p:set>
                                  </p:childTnLst>
                                </p:cTn>
                              </p:par>
                              <p:par>
                                <p:cTn id="245" presetID="8" presetClass="emph" presetSubtype="0" repeatCount="indefinite" fill="hold" grpId="0" nodeType="withEffect">
                                  <p:stCondLst>
                                    <p:cond delay="0"/>
                                  </p:stCondLst>
                                  <p:childTnLst>
                                    <p:animRot by="-21600000">
                                      <p:cBhvr>
                                        <p:cTn id="246" dur="3250" fill="hold"/>
                                        <p:tgtEl>
                                          <p:spTgt spid="72"/>
                                        </p:tgtEl>
                                        <p:attrNameLst>
                                          <p:attrName>r</p:attrName>
                                        </p:attrNameLst>
                                      </p:cBhvr>
                                    </p:animRot>
                                  </p:childTnLst>
                                </p:cTn>
                              </p:par>
                              <p:par>
                                <p:cTn id="247" presetID="2" presetClass="exit" presetSubtype="12" fill="hold" grpId="1" nodeType="withEffect">
                                  <p:stCondLst>
                                    <p:cond delay="0"/>
                                  </p:stCondLst>
                                  <p:childTnLst>
                                    <p:anim calcmode="lin" valueType="num">
                                      <p:cBhvr additive="base">
                                        <p:cTn id="248" dur="3250"/>
                                        <p:tgtEl>
                                          <p:spTgt spid="72"/>
                                        </p:tgtEl>
                                        <p:attrNameLst>
                                          <p:attrName>ppt_x</p:attrName>
                                        </p:attrNameLst>
                                      </p:cBhvr>
                                      <p:tavLst>
                                        <p:tav tm="0">
                                          <p:val>
                                            <p:strVal val="ppt_x"/>
                                          </p:val>
                                        </p:tav>
                                        <p:tav tm="100000">
                                          <p:val>
                                            <p:strVal val="0-ppt_w/2"/>
                                          </p:val>
                                        </p:tav>
                                      </p:tavLst>
                                    </p:anim>
                                    <p:anim calcmode="lin" valueType="num">
                                      <p:cBhvr additive="base">
                                        <p:cTn id="249" dur="3250"/>
                                        <p:tgtEl>
                                          <p:spTgt spid="72"/>
                                        </p:tgtEl>
                                        <p:attrNameLst>
                                          <p:attrName>ppt_y</p:attrName>
                                        </p:attrNameLst>
                                      </p:cBhvr>
                                      <p:tavLst>
                                        <p:tav tm="0">
                                          <p:val>
                                            <p:strVal val="ppt_y"/>
                                          </p:val>
                                        </p:tav>
                                        <p:tav tm="100000">
                                          <p:val>
                                            <p:strVal val="1+ppt_h/2"/>
                                          </p:val>
                                        </p:tav>
                                      </p:tavLst>
                                    </p:anim>
                                    <p:set>
                                      <p:cBhvr>
                                        <p:cTn id="250" dur="1" fill="hold">
                                          <p:stCondLst>
                                            <p:cond delay="3249"/>
                                          </p:stCondLst>
                                        </p:cTn>
                                        <p:tgtEl>
                                          <p:spTgt spid="72"/>
                                        </p:tgtEl>
                                        <p:attrNameLst>
                                          <p:attrName>style.visibility</p:attrName>
                                        </p:attrNameLst>
                                      </p:cBhvr>
                                      <p:to>
                                        <p:strVal val="hidden"/>
                                      </p:to>
                                    </p:set>
                                  </p:childTnLst>
                                </p:cTn>
                              </p:par>
                              <p:par>
                                <p:cTn id="251" presetID="8" presetClass="emph" presetSubtype="0" repeatCount="indefinite" fill="hold" grpId="0" nodeType="withEffect">
                                  <p:stCondLst>
                                    <p:cond delay="0"/>
                                  </p:stCondLst>
                                  <p:childTnLst>
                                    <p:animRot by="-21600000">
                                      <p:cBhvr>
                                        <p:cTn id="252" dur="3250" fill="hold"/>
                                        <p:tgtEl>
                                          <p:spTgt spid="73"/>
                                        </p:tgtEl>
                                        <p:attrNameLst>
                                          <p:attrName>r</p:attrName>
                                        </p:attrNameLst>
                                      </p:cBhvr>
                                    </p:animRot>
                                  </p:childTnLst>
                                </p:cTn>
                              </p:par>
                              <p:par>
                                <p:cTn id="253" presetID="2" presetClass="exit" presetSubtype="12" fill="hold" grpId="1" nodeType="withEffect">
                                  <p:stCondLst>
                                    <p:cond delay="0"/>
                                  </p:stCondLst>
                                  <p:childTnLst>
                                    <p:anim calcmode="lin" valueType="num">
                                      <p:cBhvr additive="base">
                                        <p:cTn id="254" dur="3250"/>
                                        <p:tgtEl>
                                          <p:spTgt spid="73"/>
                                        </p:tgtEl>
                                        <p:attrNameLst>
                                          <p:attrName>ppt_x</p:attrName>
                                        </p:attrNameLst>
                                      </p:cBhvr>
                                      <p:tavLst>
                                        <p:tav tm="0">
                                          <p:val>
                                            <p:strVal val="ppt_x"/>
                                          </p:val>
                                        </p:tav>
                                        <p:tav tm="100000">
                                          <p:val>
                                            <p:strVal val="0-ppt_w/2"/>
                                          </p:val>
                                        </p:tav>
                                      </p:tavLst>
                                    </p:anim>
                                    <p:anim calcmode="lin" valueType="num">
                                      <p:cBhvr additive="base">
                                        <p:cTn id="255" dur="3250"/>
                                        <p:tgtEl>
                                          <p:spTgt spid="73"/>
                                        </p:tgtEl>
                                        <p:attrNameLst>
                                          <p:attrName>ppt_y</p:attrName>
                                        </p:attrNameLst>
                                      </p:cBhvr>
                                      <p:tavLst>
                                        <p:tav tm="0">
                                          <p:val>
                                            <p:strVal val="ppt_y"/>
                                          </p:val>
                                        </p:tav>
                                        <p:tav tm="100000">
                                          <p:val>
                                            <p:strVal val="1+ppt_h/2"/>
                                          </p:val>
                                        </p:tav>
                                      </p:tavLst>
                                    </p:anim>
                                    <p:set>
                                      <p:cBhvr>
                                        <p:cTn id="256" dur="1" fill="hold">
                                          <p:stCondLst>
                                            <p:cond delay="3249"/>
                                          </p:stCondLst>
                                        </p:cTn>
                                        <p:tgtEl>
                                          <p:spTgt spid="73"/>
                                        </p:tgtEl>
                                        <p:attrNameLst>
                                          <p:attrName>style.visibility</p:attrName>
                                        </p:attrNameLst>
                                      </p:cBhvr>
                                      <p:to>
                                        <p:strVal val="hidden"/>
                                      </p:to>
                                    </p:set>
                                  </p:childTnLst>
                                </p:cTn>
                              </p:par>
                              <p:par>
                                <p:cTn id="257" presetID="8" presetClass="emph" presetSubtype="0" repeatCount="indefinite" fill="hold" grpId="0" nodeType="withEffect">
                                  <p:stCondLst>
                                    <p:cond delay="0"/>
                                  </p:stCondLst>
                                  <p:childTnLst>
                                    <p:animRot by="21600000">
                                      <p:cBhvr>
                                        <p:cTn id="258" dur="3250" fill="hold"/>
                                        <p:tgtEl>
                                          <p:spTgt spid="74"/>
                                        </p:tgtEl>
                                        <p:attrNameLst>
                                          <p:attrName>r</p:attrName>
                                        </p:attrNameLst>
                                      </p:cBhvr>
                                    </p:animRot>
                                  </p:childTnLst>
                                </p:cTn>
                              </p:par>
                              <p:par>
                                <p:cTn id="259" presetID="2" presetClass="exit" presetSubtype="12" fill="hold" grpId="1" nodeType="withEffect">
                                  <p:stCondLst>
                                    <p:cond delay="0"/>
                                  </p:stCondLst>
                                  <p:childTnLst>
                                    <p:anim calcmode="lin" valueType="num">
                                      <p:cBhvr additive="base">
                                        <p:cTn id="260" dur="3250"/>
                                        <p:tgtEl>
                                          <p:spTgt spid="74"/>
                                        </p:tgtEl>
                                        <p:attrNameLst>
                                          <p:attrName>ppt_x</p:attrName>
                                        </p:attrNameLst>
                                      </p:cBhvr>
                                      <p:tavLst>
                                        <p:tav tm="0">
                                          <p:val>
                                            <p:strVal val="ppt_x"/>
                                          </p:val>
                                        </p:tav>
                                        <p:tav tm="100000">
                                          <p:val>
                                            <p:strVal val="0-ppt_w/2"/>
                                          </p:val>
                                        </p:tav>
                                      </p:tavLst>
                                    </p:anim>
                                    <p:anim calcmode="lin" valueType="num">
                                      <p:cBhvr additive="base">
                                        <p:cTn id="261" dur="3250"/>
                                        <p:tgtEl>
                                          <p:spTgt spid="74"/>
                                        </p:tgtEl>
                                        <p:attrNameLst>
                                          <p:attrName>ppt_y</p:attrName>
                                        </p:attrNameLst>
                                      </p:cBhvr>
                                      <p:tavLst>
                                        <p:tav tm="0">
                                          <p:val>
                                            <p:strVal val="ppt_y"/>
                                          </p:val>
                                        </p:tav>
                                        <p:tav tm="100000">
                                          <p:val>
                                            <p:strVal val="1+ppt_h/2"/>
                                          </p:val>
                                        </p:tav>
                                      </p:tavLst>
                                    </p:anim>
                                    <p:set>
                                      <p:cBhvr>
                                        <p:cTn id="262" dur="1" fill="hold">
                                          <p:stCondLst>
                                            <p:cond delay="3249"/>
                                          </p:stCondLst>
                                        </p:cTn>
                                        <p:tgtEl>
                                          <p:spTgt spid="74"/>
                                        </p:tgtEl>
                                        <p:attrNameLst>
                                          <p:attrName>style.visibility</p:attrName>
                                        </p:attrNameLst>
                                      </p:cBhvr>
                                      <p:to>
                                        <p:strVal val="hidden"/>
                                      </p:to>
                                    </p:set>
                                  </p:childTnLst>
                                </p:cTn>
                              </p:par>
                              <p:par>
                                <p:cTn id="263" presetID="8" presetClass="emph" presetSubtype="0" repeatCount="indefinite" fill="hold" grpId="0" nodeType="withEffect">
                                  <p:stCondLst>
                                    <p:cond delay="0"/>
                                  </p:stCondLst>
                                  <p:childTnLst>
                                    <p:animRot by="-21600000">
                                      <p:cBhvr>
                                        <p:cTn id="264" dur="3250" fill="hold"/>
                                        <p:tgtEl>
                                          <p:spTgt spid="75"/>
                                        </p:tgtEl>
                                        <p:attrNameLst>
                                          <p:attrName>r</p:attrName>
                                        </p:attrNameLst>
                                      </p:cBhvr>
                                    </p:animRot>
                                  </p:childTnLst>
                                </p:cTn>
                              </p:par>
                              <p:par>
                                <p:cTn id="265" presetID="2" presetClass="exit" presetSubtype="12" fill="hold" grpId="1" nodeType="withEffect">
                                  <p:stCondLst>
                                    <p:cond delay="0"/>
                                  </p:stCondLst>
                                  <p:childTnLst>
                                    <p:anim calcmode="lin" valueType="num">
                                      <p:cBhvr additive="base">
                                        <p:cTn id="266" dur="3250"/>
                                        <p:tgtEl>
                                          <p:spTgt spid="75"/>
                                        </p:tgtEl>
                                        <p:attrNameLst>
                                          <p:attrName>ppt_x</p:attrName>
                                        </p:attrNameLst>
                                      </p:cBhvr>
                                      <p:tavLst>
                                        <p:tav tm="0">
                                          <p:val>
                                            <p:strVal val="ppt_x"/>
                                          </p:val>
                                        </p:tav>
                                        <p:tav tm="100000">
                                          <p:val>
                                            <p:strVal val="0-ppt_w/2"/>
                                          </p:val>
                                        </p:tav>
                                      </p:tavLst>
                                    </p:anim>
                                    <p:anim calcmode="lin" valueType="num">
                                      <p:cBhvr additive="base">
                                        <p:cTn id="267" dur="3250"/>
                                        <p:tgtEl>
                                          <p:spTgt spid="75"/>
                                        </p:tgtEl>
                                        <p:attrNameLst>
                                          <p:attrName>ppt_y</p:attrName>
                                        </p:attrNameLst>
                                      </p:cBhvr>
                                      <p:tavLst>
                                        <p:tav tm="0">
                                          <p:val>
                                            <p:strVal val="ppt_y"/>
                                          </p:val>
                                        </p:tav>
                                        <p:tav tm="100000">
                                          <p:val>
                                            <p:strVal val="1+ppt_h/2"/>
                                          </p:val>
                                        </p:tav>
                                      </p:tavLst>
                                    </p:anim>
                                    <p:set>
                                      <p:cBhvr>
                                        <p:cTn id="268" dur="1" fill="hold">
                                          <p:stCondLst>
                                            <p:cond delay="3249"/>
                                          </p:stCondLst>
                                        </p:cTn>
                                        <p:tgtEl>
                                          <p:spTgt spid="75"/>
                                        </p:tgtEl>
                                        <p:attrNameLst>
                                          <p:attrName>style.visibility</p:attrName>
                                        </p:attrNameLst>
                                      </p:cBhvr>
                                      <p:to>
                                        <p:strVal val="hidden"/>
                                      </p:to>
                                    </p:set>
                                  </p:childTnLst>
                                </p:cTn>
                              </p:par>
                              <p:par>
                                <p:cTn id="269" presetID="8" presetClass="emph" presetSubtype="0" repeatCount="indefinite" fill="hold" grpId="0" nodeType="withEffect">
                                  <p:stCondLst>
                                    <p:cond delay="0"/>
                                  </p:stCondLst>
                                  <p:childTnLst>
                                    <p:animRot by="21600000">
                                      <p:cBhvr>
                                        <p:cTn id="270" dur="3250" fill="hold"/>
                                        <p:tgtEl>
                                          <p:spTgt spid="76"/>
                                        </p:tgtEl>
                                        <p:attrNameLst>
                                          <p:attrName>r</p:attrName>
                                        </p:attrNameLst>
                                      </p:cBhvr>
                                    </p:animRot>
                                  </p:childTnLst>
                                </p:cTn>
                              </p:par>
                              <p:par>
                                <p:cTn id="271" presetID="2" presetClass="exit" presetSubtype="12" fill="hold" grpId="1" nodeType="withEffect">
                                  <p:stCondLst>
                                    <p:cond delay="0"/>
                                  </p:stCondLst>
                                  <p:childTnLst>
                                    <p:anim calcmode="lin" valueType="num">
                                      <p:cBhvr additive="base">
                                        <p:cTn id="272" dur="3250"/>
                                        <p:tgtEl>
                                          <p:spTgt spid="76"/>
                                        </p:tgtEl>
                                        <p:attrNameLst>
                                          <p:attrName>ppt_x</p:attrName>
                                        </p:attrNameLst>
                                      </p:cBhvr>
                                      <p:tavLst>
                                        <p:tav tm="0">
                                          <p:val>
                                            <p:strVal val="ppt_x"/>
                                          </p:val>
                                        </p:tav>
                                        <p:tav tm="100000">
                                          <p:val>
                                            <p:strVal val="0-ppt_w/2"/>
                                          </p:val>
                                        </p:tav>
                                      </p:tavLst>
                                    </p:anim>
                                    <p:anim calcmode="lin" valueType="num">
                                      <p:cBhvr additive="base">
                                        <p:cTn id="273" dur="3250"/>
                                        <p:tgtEl>
                                          <p:spTgt spid="76"/>
                                        </p:tgtEl>
                                        <p:attrNameLst>
                                          <p:attrName>ppt_y</p:attrName>
                                        </p:attrNameLst>
                                      </p:cBhvr>
                                      <p:tavLst>
                                        <p:tav tm="0">
                                          <p:val>
                                            <p:strVal val="ppt_y"/>
                                          </p:val>
                                        </p:tav>
                                        <p:tav tm="100000">
                                          <p:val>
                                            <p:strVal val="1+ppt_h/2"/>
                                          </p:val>
                                        </p:tav>
                                      </p:tavLst>
                                    </p:anim>
                                    <p:set>
                                      <p:cBhvr>
                                        <p:cTn id="274" dur="1" fill="hold">
                                          <p:stCondLst>
                                            <p:cond delay="3249"/>
                                          </p:stCondLst>
                                        </p:cTn>
                                        <p:tgtEl>
                                          <p:spTgt spid="76"/>
                                        </p:tgtEl>
                                        <p:attrNameLst>
                                          <p:attrName>style.visibility</p:attrName>
                                        </p:attrNameLst>
                                      </p:cBhvr>
                                      <p:to>
                                        <p:strVal val="hidden"/>
                                      </p:to>
                                    </p:set>
                                  </p:childTnLst>
                                </p:cTn>
                              </p:par>
                              <p:par>
                                <p:cTn id="275" presetID="8" presetClass="emph" presetSubtype="0" repeatCount="indefinite" fill="hold" grpId="0" nodeType="withEffect">
                                  <p:stCondLst>
                                    <p:cond delay="0"/>
                                  </p:stCondLst>
                                  <p:childTnLst>
                                    <p:animRot by="-21600000">
                                      <p:cBhvr>
                                        <p:cTn id="276" dur="3250" fill="hold"/>
                                        <p:tgtEl>
                                          <p:spTgt spid="77"/>
                                        </p:tgtEl>
                                        <p:attrNameLst>
                                          <p:attrName>r</p:attrName>
                                        </p:attrNameLst>
                                      </p:cBhvr>
                                    </p:animRot>
                                  </p:childTnLst>
                                </p:cTn>
                              </p:par>
                              <p:par>
                                <p:cTn id="277" presetID="2" presetClass="exit" presetSubtype="12" fill="hold" grpId="1" nodeType="withEffect">
                                  <p:stCondLst>
                                    <p:cond delay="0"/>
                                  </p:stCondLst>
                                  <p:childTnLst>
                                    <p:anim calcmode="lin" valueType="num">
                                      <p:cBhvr additive="base">
                                        <p:cTn id="278" dur="3250"/>
                                        <p:tgtEl>
                                          <p:spTgt spid="77"/>
                                        </p:tgtEl>
                                        <p:attrNameLst>
                                          <p:attrName>ppt_x</p:attrName>
                                        </p:attrNameLst>
                                      </p:cBhvr>
                                      <p:tavLst>
                                        <p:tav tm="0">
                                          <p:val>
                                            <p:strVal val="ppt_x"/>
                                          </p:val>
                                        </p:tav>
                                        <p:tav tm="100000">
                                          <p:val>
                                            <p:strVal val="0-ppt_w/2"/>
                                          </p:val>
                                        </p:tav>
                                      </p:tavLst>
                                    </p:anim>
                                    <p:anim calcmode="lin" valueType="num">
                                      <p:cBhvr additive="base">
                                        <p:cTn id="279" dur="3250"/>
                                        <p:tgtEl>
                                          <p:spTgt spid="77"/>
                                        </p:tgtEl>
                                        <p:attrNameLst>
                                          <p:attrName>ppt_y</p:attrName>
                                        </p:attrNameLst>
                                      </p:cBhvr>
                                      <p:tavLst>
                                        <p:tav tm="0">
                                          <p:val>
                                            <p:strVal val="ppt_y"/>
                                          </p:val>
                                        </p:tav>
                                        <p:tav tm="100000">
                                          <p:val>
                                            <p:strVal val="1+ppt_h/2"/>
                                          </p:val>
                                        </p:tav>
                                      </p:tavLst>
                                    </p:anim>
                                    <p:set>
                                      <p:cBhvr>
                                        <p:cTn id="280" dur="1" fill="hold">
                                          <p:stCondLst>
                                            <p:cond delay="3249"/>
                                          </p:stCondLst>
                                        </p:cTn>
                                        <p:tgtEl>
                                          <p:spTgt spid="77"/>
                                        </p:tgtEl>
                                        <p:attrNameLst>
                                          <p:attrName>style.visibility</p:attrName>
                                        </p:attrNameLst>
                                      </p:cBhvr>
                                      <p:to>
                                        <p:strVal val="hidden"/>
                                      </p:to>
                                    </p:set>
                                  </p:childTnLst>
                                </p:cTn>
                              </p:par>
                              <p:par>
                                <p:cTn id="281" presetID="8" presetClass="emph" presetSubtype="0" repeatCount="indefinite" fill="hold" grpId="0" nodeType="withEffect">
                                  <p:stCondLst>
                                    <p:cond delay="0"/>
                                  </p:stCondLst>
                                  <p:childTnLst>
                                    <p:animRot by="21600000">
                                      <p:cBhvr>
                                        <p:cTn id="282" dur="3250" fill="hold"/>
                                        <p:tgtEl>
                                          <p:spTgt spid="78"/>
                                        </p:tgtEl>
                                        <p:attrNameLst>
                                          <p:attrName>r</p:attrName>
                                        </p:attrNameLst>
                                      </p:cBhvr>
                                    </p:animRot>
                                  </p:childTnLst>
                                </p:cTn>
                              </p:par>
                              <p:par>
                                <p:cTn id="283" presetID="2" presetClass="exit" presetSubtype="12" fill="hold" grpId="1" nodeType="withEffect">
                                  <p:stCondLst>
                                    <p:cond delay="0"/>
                                  </p:stCondLst>
                                  <p:childTnLst>
                                    <p:anim calcmode="lin" valueType="num">
                                      <p:cBhvr additive="base">
                                        <p:cTn id="284" dur="3250"/>
                                        <p:tgtEl>
                                          <p:spTgt spid="78"/>
                                        </p:tgtEl>
                                        <p:attrNameLst>
                                          <p:attrName>ppt_x</p:attrName>
                                        </p:attrNameLst>
                                      </p:cBhvr>
                                      <p:tavLst>
                                        <p:tav tm="0">
                                          <p:val>
                                            <p:strVal val="ppt_x"/>
                                          </p:val>
                                        </p:tav>
                                        <p:tav tm="100000">
                                          <p:val>
                                            <p:strVal val="0-ppt_w/2"/>
                                          </p:val>
                                        </p:tav>
                                      </p:tavLst>
                                    </p:anim>
                                    <p:anim calcmode="lin" valueType="num">
                                      <p:cBhvr additive="base">
                                        <p:cTn id="285" dur="3250"/>
                                        <p:tgtEl>
                                          <p:spTgt spid="78"/>
                                        </p:tgtEl>
                                        <p:attrNameLst>
                                          <p:attrName>ppt_y</p:attrName>
                                        </p:attrNameLst>
                                      </p:cBhvr>
                                      <p:tavLst>
                                        <p:tav tm="0">
                                          <p:val>
                                            <p:strVal val="ppt_y"/>
                                          </p:val>
                                        </p:tav>
                                        <p:tav tm="100000">
                                          <p:val>
                                            <p:strVal val="1+ppt_h/2"/>
                                          </p:val>
                                        </p:tav>
                                      </p:tavLst>
                                    </p:anim>
                                    <p:set>
                                      <p:cBhvr>
                                        <p:cTn id="286" dur="1" fill="hold">
                                          <p:stCondLst>
                                            <p:cond delay="3249"/>
                                          </p:stCondLst>
                                        </p:cTn>
                                        <p:tgtEl>
                                          <p:spTgt spid="78"/>
                                        </p:tgtEl>
                                        <p:attrNameLst>
                                          <p:attrName>style.visibility</p:attrName>
                                        </p:attrNameLst>
                                      </p:cBhvr>
                                      <p:to>
                                        <p:strVal val="hidden"/>
                                      </p:to>
                                    </p:set>
                                  </p:childTnLst>
                                </p:cTn>
                              </p:par>
                              <p:par>
                                <p:cTn id="287" presetID="8" presetClass="emph" presetSubtype="0" repeatCount="indefinite" fill="hold" grpId="0" nodeType="withEffect">
                                  <p:stCondLst>
                                    <p:cond delay="0"/>
                                  </p:stCondLst>
                                  <p:childTnLst>
                                    <p:animRot by="-21600000">
                                      <p:cBhvr>
                                        <p:cTn id="288" dur="3250" fill="hold"/>
                                        <p:tgtEl>
                                          <p:spTgt spid="79"/>
                                        </p:tgtEl>
                                        <p:attrNameLst>
                                          <p:attrName>r</p:attrName>
                                        </p:attrNameLst>
                                      </p:cBhvr>
                                    </p:animRot>
                                  </p:childTnLst>
                                </p:cTn>
                              </p:par>
                              <p:par>
                                <p:cTn id="289" presetID="2" presetClass="exit" presetSubtype="12" fill="hold" grpId="1" nodeType="withEffect">
                                  <p:stCondLst>
                                    <p:cond delay="0"/>
                                  </p:stCondLst>
                                  <p:childTnLst>
                                    <p:anim calcmode="lin" valueType="num">
                                      <p:cBhvr additive="base">
                                        <p:cTn id="290" dur="3250"/>
                                        <p:tgtEl>
                                          <p:spTgt spid="79"/>
                                        </p:tgtEl>
                                        <p:attrNameLst>
                                          <p:attrName>ppt_x</p:attrName>
                                        </p:attrNameLst>
                                      </p:cBhvr>
                                      <p:tavLst>
                                        <p:tav tm="0">
                                          <p:val>
                                            <p:strVal val="ppt_x"/>
                                          </p:val>
                                        </p:tav>
                                        <p:tav tm="100000">
                                          <p:val>
                                            <p:strVal val="0-ppt_w/2"/>
                                          </p:val>
                                        </p:tav>
                                      </p:tavLst>
                                    </p:anim>
                                    <p:anim calcmode="lin" valueType="num">
                                      <p:cBhvr additive="base">
                                        <p:cTn id="291" dur="3250"/>
                                        <p:tgtEl>
                                          <p:spTgt spid="79"/>
                                        </p:tgtEl>
                                        <p:attrNameLst>
                                          <p:attrName>ppt_y</p:attrName>
                                        </p:attrNameLst>
                                      </p:cBhvr>
                                      <p:tavLst>
                                        <p:tav tm="0">
                                          <p:val>
                                            <p:strVal val="ppt_y"/>
                                          </p:val>
                                        </p:tav>
                                        <p:tav tm="100000">
                                          <p:val>
                                            <p:strVal val="1+ppt_h/2"/>
                                          </p:val>
                                        </p:tav>
                                      </p:tavLst>
                                    </p:anim>
                                    <p:set>
                                      <p:cBhvr>
                                        <p:cTn id="292" dur="1" fill="hold">
                                          <p:stCondLst>
                                            <p:cond delay="3249"/>
                                          </p:stCondLst>
                                        </p:cTn>
                                        <p:tgtEl>
                                          <p:spTgt spid="79"/>
                                        </p:tgtEl>
                                        <p:attrNameLst>
                                          <p:attrName>style.visibility</p:attrName>
                                        </p:attrNameLst>
                                      </p:cBhvr>
                                      <p:to>
                                        <p:strVal val="hidden"/>
                                      </p:to>
                                    </p:set>
                                  </p:childTnLst>
                                </p:cTn>
                              </p:par>
                              <p:par>
                                <p:cTn id="293" presetID="8" presetClass="emph" presetSubtype="0" repeatCount="indefinite" fill="hold" grpId="0" nodeType="withEffect">
                                  <p:stCondLst>
                                    <p:cond delay="0"/>
                                  </p:stCondLst>
                                  <p:childTnLst>
                                    <p:animRot by="21600000">
                                      <p:cBhvr>
                                        <p:cTn id="294" dur="3250" fill="hold"/>
                                        <p:tgtEl>
                                          <p:spTgt spid="80"/>
                                        </p:tgtEl>
                                        <p:attrNameLst>
                                          <p:attrName>r</p:attrName>
                                        </p:attrNameLst>
                                      </p:cBhvr>
                                    </p:animRot>
                                  </p:childTnLst>
                                </p:cTn>
                              </p:par>
                              <p:par>
                                <p:cTn id="295" presetID="2" presetClass="exit" presetSubtype="12" fill="hold" grpId="1" nodeType="withEffect">
                                  <p:stCondLst>
                                    <p:cond delay="0"/>
                                  </p:stCondLst>
                                  <p:childTnLst>
                                    <p:anim calcmode="lin" valueType="num">
                                      <p:cBhvr additive="base">
                                        <p:cTn id="296" dur="3250"/>
                                        <p:tgtEl>
                                          <p:spTgt spid="80"/>
                                        </p:tgtEl>
                                        <p:attrNameLst>
                                          <p:attrName>ppt_x</p:attrName>
                                        </p:attrNameLst>
                                      </p:cBhvr>
                                      <p:tavLst>
                                        <p:tav tm="0">
                                          <p:val>
                                            <p:strVal val="ppt_x"/>
                                          </p:val>
                                        </p:tav>
                                        <p:tav tm="100000">
                                          <p:val>
                                            <p:strVal val="0-ppt_w/2"/>
                                          </p:val>
                                        </p:tav>
                                      </p:tavLst>
                                    </p:anim>
                                    <p:anim calcmode="lin" valueType="num">
                                      <p:cBhvr additive="base">
                                        <p:cTn id="297" dur="3250"/>
                                        <p:tgtEl>
                                          <p:spTgt spid="80"/>
                                        </p:tgtEl>
                                        <p:attrNameLst>
                                          <p:attrName>ppt_y</p:attrName>
                                        </p:attrNameLst>
                                      </p:cBhvr>
                                      <p:tavLst>
                                        <p:tav tm="0">
                                          <p:val>
                                            <p:strVal val="ppt_y"/>
                                          </p:val>
                                        </p:tav>
                                        <p:tav tm="100000">
                                          <p:val>
                                            <p:strVal val="1+ppt_h/2"/>
                                          </p:val>
                                        </p:tav>
                                      </p:tavLst>
                                    </p:anim>
                                    <p:set>
                                      <p:cBhvr>
                                        <p:cTn id="298" dur="1" fill="hold">
                                          <p:stCondLst>
                                            <p:cond delay="3249"/>
                                          </p:stCondLst>
                                        </p:cTn>
                                        <p:tgtEl>
                                          <p:spTgt spid="80"/>
                                        </p:tgtEl>
                                        <p:attrNameLst>
                                          <p:attrName>style.visibility</p:attrName>
                                        </p:attrNameLst>
                                      </p:cBhvr>
                                      <p:to>
                                        <p:strVal val="hidden"/>
                                      </p:to>
                                    </p:set>
                                  </p:childTnLst>
                                </p:cTn>
                              </p:par>
                              <p:par>
                                <p:cTn id="299" presetID="8" presetClass="emph" presetSubtype="0" repeatCount="indefinite" fill="hold" grpId="0" nodeType="withEffect">
                                  <p:stCondLst>
                                    <p:cond delay="0"/>
                                  </p:stCondLst>
                                  <p:childTnLst>
                                    <p:animRot by="-21600000">
                                      <p:cBhvr>
                                        <p:cTn id="300" dur="3250" fill="hold"/>
                                        <p:tgtEl>
                                          <p:spTgt spid="81"/>
                                        </p:tgtEl>
                                        <p:attrNameLst>
                                          <p:attrName>r</p:attrName>
                                        </p:attrNameLst>
                                      </p:cBhvr>
                                    </p:animRot>
                                  </p:childTnLst>
                                </p:cTn>
                              </p:par>
                              <p:par>
                                <p:cTn id="301" presetID="2" presetClass="exit" presetSubtype="12" fill="hold" grpId="1" nodeType="withEffect">
                                  <p:stCondLst>
                                    <p:cond delay="0"/>
                                  </p:stCondLst>
                                  <p:childTnLst>
                                    <p:anim calcmode="lin" valueType="num">
                                      <p:cBhvr additive="base">
                                        <p:cTn id="302" dur="3250"/>
                                        <p:tgtEl>
                                          <p:spTgt spid="81"/>
                                        </p:tgtEl>
                                        <p:attrNameLst>
                                          <p:attrName>ppt_x</p:attrName>
                                        </p:attrNameLst>
                                      </p:cBhvr>
                                      <p:tavLst>
                                        <p:tav tm="0">
                                          <p:val>
                                            <p:strVal val="ppt_x"/>
                                          </p:val>
                                        </p:tav>
                                        <p:tav tm="100000">
                                          <p:val>
                                            <p:strVal val="0-ppt_w/2"/>
                                          </p:val>
                                        </p:tav>
                                      </p:tavLst>
                                    </p:anim>
                                    <p:anim calcmode="lin" valueType="num">
                                      <p:cBhvr additive="base">
                                        <p:cTn id="303" dur="3250"/>
                                        <p:tgtEl>
                                          <p:spTgt spid="81"/>
                                        </p:tgtEl>
                                        <p:attrNameLst>
                                          <p:attrName>ppt_y</p:attrName>
                                        </p:attrNameLst>
                                      </p:cBhvr>
                                      <p:tavLst>
                                        <p:tav tm="0">
                                          <p:val>
                                            <p:strVal val="ppt_y"/>
                                          </p:val>
                                        </p:tav>
                                        <p:tav tm="100000">
                                          <p:val>
                                            <p:strVal val="1+ppt_h/2"/>
                                          </p:val>
                                        </p:tav>
                                      </p:tavLst>
                                    </p:anim>
                                    <p:set>
                                      <p:cBhvr>
                                        <p:cTn id="304" dur="1" fill="hold">
                                          <p:stCondLst>
                                            <p:cond delay="3249"/>
                                          </p:stCondLst>
                                        </p:cTn>
                                        <p:tgtEl>
                                          <p:spTgt spid="81"/>
                                        </p:tgtEl>
                                        <p:attrNameLst>
                                          <p:attrName>style.visibility</p:attrName>
                                        </p:attrNameLst>
                                      </p:cBhvr>
                                      <p:to>
                                        <p:strVal val="hidden"/>
                                      </p:to>
                                    </p:set>
                                  </p:childTnLst>
                                </p:cTn>
                              </p:par>
                              <p:par>
                                <p:cTn id="305" presetID="8" presetClass="emph" presetSubtype="0" repeatCount="indefinite" fill="hold" grpId="0" nodeType="withEffect">
                                  <p:stCondLst>
                                    <p:cond delay="0"/>
                                  </p:stCondLst>
                                  <p:childTnLst>
                                    <p:animRot by="21600000">
                                      <p:cBhvr>
                                        <p:cTn id="306" dur="3250" fill="hold"/>
                                        <p:tgtEl>
                                          <p:spTgt spid="82"/>
                                        </p:tgtEl>
                                        <p:attrNameLst>
                                          <p:attrName>r</p:attrName>
                                        </p:attrNameLst>
                                      </p:cBhvr>
                                    </p:animRot>
                                  </p:childTnLst>
                                </p:cTn>
                              </p:par>
                              <p:par>
                                <p:cTn id="307" presetID="2" presetClass="exit" presetSubtype="12" fill="hold" grpId="1" nodeType="withEffect">
                                  <p:stCondLst>
                                    <p:cond delay="0"/>
                                  </p:stCondLst>
                                  <p:childTnLst>
                                    <p:anim calcmode="lin" valueType="num">
                                      <p:cBhvr additive="base">
                                        <p:cTn id="308" dur="3250"/>
                                        <p:tgtEl>
                                          <p:spTgt spid="82"/>
                                        </p:tgtEl>
                                        <p:attrNameLst>
                                          <p:attrName>ppt_x</p:attrName>
                                        </p:attrNameLst>
                                      </p:cBhvr>
                                      <p:tavLst>
                                        <p:tav tm="0">
                                          <p:val>
                                            <p:strVal val="ppt_x"/>
                                          </p:val>
                                        </p:tav>
                                        <p:tav tm="100000">
                                          <p:val>
                                            <p:strVal val="0-ppt_w/2"/>
                                          </p:val>
                                        </p:tav>
                                      </p:tavLst>
                                    </p:anim>
                                    <p:anim calcmode="lin" valueType="num">
                                      <p:cBhvr additive="base">
                                        <p:cTn id="309" dur="3250"/>
                                        <p:tgtEl>
                                          <p:spTgt spid="82"/>
                                        </p:tgtEl>
                                        <p:attrNameLst>
                                          <p:attrName>ppt_y</p:attrName>
                                        </p:attrNameLst>
                                      </p:cBhvr>
                                      <p:tavLst>
                                        <p:tav tm="0">
                                          <p:val>
                                            <p:strVal val="ppt_y"/>
                                          </p:val>
                                        </p:tav>
                                        <p:tav tm="100000">
                                          <p:val>
                                            <p:strVal val="1+ppt_h/2"/>
                                          </p:val>
                                        </p:tav>
                                      </p:tavLst>
                                    </p:anim>
                                    <p:set>
                                      <p:cBhvr>
                                        <p:cTn id="310" dur="1" fill="hold">
                                          <p:stCondLst>
                                            <p:cond delay="3249"/>
                                          </p:stCondLst>
                                        </p:cTn>
                                        <p:tgtEl>
                                          <p:spTgt spid="82"/>
                                        </p:tgtEl>
                                        <p:attrNameLst>
                                          <p:attrName>style.visibility</p:attrName>
                                        </p:attrNameLst>
                                      </p:cBhvr>
                                      <p:to>
                                        <p:strVal val="hidden"/>
                                      </p:to>
                                    </p:set>
                                  </p:childTnLst>
                                </p:cTn>
                              </p:par>
                              <p:par>
                                <p:cTn id="311" presetID="8" presetClass="emph" presetSubtype="0" repeatCount="indefinite" fill="hold" grpId="0" nodeType="withEffect">
                                  <p:stCondLst>
                                    <p:cond delay="0"/>
                                  </p:stCondLst>
                                  <p:childTnLst>
                                    <p:animRot by="-21600000">
                                      <p:cBhvr>
                                        <p:cTn id="312" dur="3250" fill="hold"/>
                                        <p:tgtEl>
                                          <p:spTgt spid="83"/>
                                        </p:tgtEl>
                                        <p:attrNameLst>
                                          <p:attrName>r</p:attrName>
                                        </p:attrNameLst>
                                      </p:cBhvr>
                                    </p:animRot>
                                  </p:childTnLst>
                                </p:cTn>
                              </p:par>
                              <p:par>
                                <p:cTn id="313" presetID="2" presetClass="exit" presetSubtype="12" fill="hold" grpId="1" nodeType="withEffect">
                                  <p:stCondLst>
                                    <p:cond delay="0"/>
                                  </p:stCondLst>
                                  <p:childTnLst>
                                    <p:anim calcmode="lin" valueType="num">
                                      <p:cBhvr additive="base">
                                        <p:cTn id="314" dur="3250"/>
                                        <p:tgtEl>
                                          <p:spTgt spid="83"/>
                                        </p:tgtEl>
                                        <p:attrNameLst>
                                          <p:attrName>ppt_x</p:attrName>
                                        </p:attrNameLst>
                                      </p:cBhvr>
                                      <p:tavLst>
                                        <p:tav tm="0">
                                          <p:val>
                                            <p:strVal val="ppt_x"/>
                                          </p:val>
                                        </p:tav>
                                        <p:tav tm="100000">
                                          <p:val>
                                            <p:strVal val="0-ppt_w/2"/>
                                          </p:val>
                                        </p:tav>
                                      </p:tavLst>
                                    </p:anim>
                                    <p:anim calcmode="lin" valueType="num">
                                      <p:cBhvr additive="base">
                                        <p:cTn id="315" dur="3250"/>
                                        <p:tgtEl>
                                          <p:spTgt spid="83"/>
                                        </p:tgtEl>
                                        <p:attrNameLst>
                                          <p:attrName>ppt_y</p:attrName>
                                        </p:attrNameLst>
                                      </p:cBhvr>
                                      <p:tavLst>
                                        <p:tav tm="0">
                                          <p:val>
                                            <p:strVal val="ppt_y"/>
                                          </p:val>
                                        </p:tav>
                                        <p:tav tm="100000">
                                          <p:val>
                                            <p:strVal val="1+ppt_h/2"/>
                                          </p:val>
                                        </p:tav>
                                      </p:tavLst>
                                    </p:anim>
                                    <p:set>
                                      <p:cBhvr>
                                        <p:cTn id="316" dur="1" fill="hold">
                                          <p:stCondLst>
                                            <p:cond delay="3249"/>
                                          </p:stCondLst>
                                        </p:cTn>
                                        <p:tgtEl>
                                          <p:spTgt spid="83"/>
                                        </p:tgtEl>
                                        <p:attrNameLst>
                                          <p:attrName>style.visibility</p:attrName>
                                        </p:attrNameLst>
                                      </p:cBhvr>
                                      <p:to>
                                        <p:strVal val="hidden"/>
                                      </p:to>
                                    </p:set>
                                  </p:childTnLst>
                                </p:cTn>
                              </p:par>
                              <p:par>
                                <p:cTn id="317" presetID="8" presetClass="emph" presetSubtype="0" repeatCount="indefinite" fill="hold" grpId="0" nodeType="withEffect">
                                  <p:stCondLst>
                                    <p:cond delay="0"/>
                                  </p:stCondLst>
                                  <p:childTnLst>
                                    <p:animRot by="21600000">
                                      <p:cBhvr>
                                        <p:cTn id="318" dur="3250" fill="hold"/>
                                        <p:tgtEl>
                                          <p:spTgt spid="84"/>
                                        </p:tgtEl>
                                        <p:attrNameLst>
                                          <p:attrName>r</p:attrName>
                                        </p:attrNameLst>
                                      </p:cBhvr>
                                    </p:animRot>
                                  </p:childTnLst>
                                </p:cTn>
                              </p:par>
                              <p:par>
                                <p:cTn id="319" presetID="2" presetClass="exit" presetSubtype="12" fill="hold" grpId="1" nodeType="withEffect">
                                  <p:stCondLst>
                                    <p:cond delay="0"/>
                                  </p:stCondLst>
                                  <p:childTnLst>
                                    <p:anim calcmode="lin" valueType="num">
                                      <p:cBhvr additive="base">
                                        <p:cTn id="320" dur="3250"/>
                                        <p:tgtEl>
                                          <p:spTgt spid="84"/>
                                        </p:tgtEl>
                                        <p:attrNameLst>
                                          <p:attrName>ppt_x</p:attrName>
                                        </p:attrNameLst>
                                      </p:cBhvr>
                                      <p:tavLst>
                                        <p:tav tm="0">
                                          <p:val>
                                            <p:strVal val="ppt_x"/>
                                          </p:val>
                                        </p:tav>
                                        <p:tav tm="100000">
                                          <p:val>
                                            <p:strVal val="0-ppt_w/2"/>
                                          </p:val>
                                        </p:tav>
                                      </p:tavLst>
                                    </p:anim>
                                    <p:anim calcmode="lin" valueType="num">
                                      <p:cBhvr additive="base">
                                        <p:cTn id="321" dur="3250"/>
                                        <p:tgtEl>
                                          <p:spTgt spid="84"/>
                                        </p:tgtEl>
                                        <p:attrNameLst>
                                          <p:attrName>ppt_y</p:attrName>
                                        </p:attrNameLst>
                                      </p:cBhvr>
                                      <p:tavLst>
                                        <p:tav tm="0">
                                          <p:val>
                                            <p:strVal val="ppt_y"/>
                                          </p:val>
                                        </p:tav>
                                        <p:tav tm="100000">
                                          <p:val>
                                            <p:strVal val="1+ppt_h/2"/>
                                          </p:val>
                                        </p:tav>
                                      </p:tavLst>
                                    </p:anim>
                                    <p:set>
                                      <p:cBhvr>
                                        <p:cTn id="322" dur="1" fill="hold">
                                          <p:stCondLst>
                                            <p:cond delay="3249"/>
                                          </p:stCondLst>
                                        </p:cTn>
                                        <p:tgtEl>
                                          <p:spTgt spid="84"/>
                                        </p:tgtEl>
                                        <p:attrNameLst>
                                          <p:attrName>style.visibility</p:attrName>
                                        </p:attrNameLst>
                                      </p:cBhvr>
                                      <p:to>
                                        <p:strVal val="hidden"/>
                                      </p:to>
                                    </p:set>
                                  </p:childTnLst>
                                </p:cTn>
                              </p:par>
                              <p:par>
                                <p:cTn id="323" presetID="8" presetClass="emph" presetSubtype="0" repeatCount="indefinite" fill="hold" grpId="0" nodeType="withEffect">
                                  <p:stCondLst>
                                    <p:cond delay="0"/>
                                  </p:stCondLst>
                                  <p:childTnLst>
                                    <p:animRot by="-21600000">
                                      <p:cBhvr>
                                        <p:cTn id="324" dur="3250" fill="hold"/>
                                        <p:tgtEl>
                                          <p:spTgt spid="85"/>
                                        </p:tgtEl>
                                        <p:attrNameLst>
                                          <p:attrName>r</p:attrName>
                                        </p:attrNameLst>
                                      </p:cBhvr>
                                    </p:animRot>
                                  </p:childTnLst>
                                </p:cTn>
                              </p:par>
                              <p:par>
                                <p:cTn id="325" presetID="2" presetClass="exit" presetSubtype="12" fill="hold" grpId="1" nodeType="withEffect">
                                  <p:stCondLst>
                                    <p:cond delay="0"/>
                                  </p:stCondLst>
                                  <p:childTnLst>
                                    <p:anim calcmode="lin" valueType="num">
                                      <p:cBhvr additive="base">
                                        <p:cTn id="326" dur="3250"/>
                                        <p:tgtEl>
                                          <p:spTgt spid="85"/>
                                        </p:tgtEl>
                                        <p:attrNameLst>
                                          <p:attrName>ppt_x</p:attrName>
                                        </p:attrNameLst>
                                      </p:cBhvr>
                                      <p:tavLst>
                                        <p:tav tm="0">
                                          <p:val>
                                            <p:strVal val="ppt_x"/>
                                          </p:val>
                                        </p:tav>
                                        <p:tav tm="100000">
                                          <p:val>
                                            <p:strVal val="0-ppt_w/2"/>
                                          </p:val>
                                        </p:tav>
                                      </p:tavLst>
                                    </p:anim>
                                    <p:anim calcmode="lin" valueType="num">
                                      <p:cBhvr additive="base">
                                        <p:cTn id="327" dur="3250"/>
                                        <p:tgtEl>
                                          <p:spTgt spid="85"/>
                                        </p:tgtEl>
                                        <p:attrNameLst>
                                          <p:attrName>ppt_y</p:attrName>
                                        </p:attrNameLst>
                                      </p:cBhvr>
                                      <p:tavLst>
                                        <p:tav tm="0">
                                          <p:val>
                                            <p:strVal val="ppt_y"/>
                                          </p:val>
                                        </p:tav>
                                        <p:tav tm="100000">
                                          <p:val>
                                            <p:strVal val="1+ppt_h/2"/>
                                          </p:val>
                                        </p:tav>
                                      </p:tavLst>
                                    </p:anim>
                                    <p:set>
                                      <p:cBhvr>
                                        <p:cTn id="328" dur="1" fill="hold">
                                          <p:stCondLst>
                                            <p:cond delay="3249"/>
                                          </p:stCondLst>
                                        </p:cTn>
                                        <p:tgtEl>
                                          <p:spTgt spid="85"/>
                                        </p:tgtEl>
                                        <p:attrNameLst>
                                          <p:attrName>style.visibility</p:attrName>
                                        </p:attrNameLst>
                                      </p:cBhvr>
                                      <p:to>
                                        <p:strVal val="hidden"/>
                                      </p:to>
                                    </p:set>
                                  </p:childTnLst>
                                </p:cTn>
                              </p:par>
                              <p:par>
                                <p:cTn id="329" presetID="23" presetClass="entr" presetSubtype="272" fill="hold" nodeType="withEffect">
                                  <p:stCondLst>
                                    <p:cond delay="0"/>
                                  </p:stCondLst>
                                  <p:childTnLst>
                                    <p:set>
                                      <p:cBhvr>
                                        <p:cTn id="330" dur="1" fill="hold">
                                          <p:stCondLst>
                                            <p:cond delay="0"/>
                                          </p:stCondLst>
                                        </p:cTn>
                                        <p:tgtEl>
                                          <p:spTgt spid="2"/>
                                        </p:tgtEl>
                                        <p:attrNameLst>
                                          <p:attrName>style.visibility</p:attrName>
                                        </p:attrNameLst>
                                      </p:cBhvr>
                                      <p:to>
                                        <p:strVal val="visible"/>
                                      </p:to>
                                    </p:set>
                                    <p:anim calcmode="lin" valueType="num">
                                      <p:cBhvr>
                                        <p:cTn id="331" dur="3250" fill="hold"/>
                                        <p:tgtEl>
                                          <p:spTgt spid="2"/>
                                        </p:tgtEl>
                                        <p:attrNameLst>
                                          <p:attrName>ppt_w</p:attrName>
                                        </p:attrNameLst>
                                      </p:cBhvr>
                                      <p:tavLst>
                                        <p:tav tm="0">
                                          <p:val>
                                            <p:strVal val="2/3*#ppt_w"/>
                                          </p:val>
                                        </p:tav>
                                        <p:tav tm="100000">
                                          <p:val>
                                            <p:strVal val="#ppt_w"/>
                                          </p:val>
                                        </p:tav>
                                      </p:tavLst>
                                    </p:anim>
                                    <p:anim calcmode="lin" valueType="num">
                                      <p:cBhvr>
                                        <p:cTn id="332" dur="3250" fill="hold"/>
                                        <p:tgtEl>
                                          <p:spTgt spid="2"/>
                                        </p:tgtEl>
                                        <p:attrNameLst>
                                          <p:attrName>ppt_h</p:attrName>
                                        </p:attrNameLst>
                                      </p:cBhvr>
                                      <p:tavLst>
                                        <p:tav tm="0">
                                          <p:val>
                                            <p:strVal val="2/3*#ppt_h"/>
                                          </p:val>
                                        </p:tav>
                                        <p:tav tm="100000">
                                          <p:val>
                                            <p:strVal val="#ppt_h"/>
                                          </p:val>
                                        </p:tav>
                                      </p:tavLst>
                                    </p:anim>
                                  </p:childTnLst>
                                </p:cTn>
                              </p:par>
                              <p:par>
                                <p:cTn id="333" presetID="6" presetClass="entr" presetSubtype="32" fill="hold" nodeType="withEffect">
                                  <p:stCondLst>
                                    <p:cond delay="0"/>
                                  </p:stCondLst>
                                  <p:childTnLst>
                                    <p:set>
                                      <p:cBhvr>
                                        <p:cTn id="334" dur="1" fill="hold">
                                          <p:stCondLst>
                                            <p:cond delay="0"/>
                                          </p:stCondLst>
                                        </p:cTn>
                                        <p:tgtEl>
                                          <p:spTgt spid="2"/>
                                        </p:tgtEl>
                                        <p:attrNameLst>
                                          <p:attrName>style.visibility</p:attrName>
                                        </p:attrNameLst>
                                      </p:cBhvr>
                                      <p:to>
                                        <p:strVal val="visible"/>
                                      </p:to>
                                    </p:set>
                                    <p:animEffect transition="in" filter="circle(out)">
                                      <p:cBhvr>
                                        <p:cTn id="335" dur="3250"/>
                                        <p:tgtEl>
                                          <p:spTgt spid="2"/>
                                        </p:tgtEl>
                                      </p:cBhvr>
                                    </p:animEffect>
                                  </p:childTnLst>
                                </p:cTn>
                              </p:par>
                              <p:par>
                                <p:cTn id="336" presetID="9" presetClass="emph" presetSubtype="0" grpId="0" nodeType="withEffect">
                                  <p:stCondLst>
                                    <p:cond delay="0"/>
                                  </p:stCondLst>
                                  <p:childTnLst>
                                    <p:set>
                                      <p:cBhvr rctx="PPT">
                                        <p:cTn id="337" dur="indefinite"/>
                                        <p:tgtEl>
                                          <p:spTgt spid="59"/>
                                        </p:tgtEl>
                                        <p:attrNameLst>
                                          <p:attrName>style.opacity</p:attrName>
                                        </p:attrNameLst>
                                      </p:cBhvr>
                                      <p:to>
                                        <p:strVal val="0"/>
                                      </p:to>
                                    </p:set>
                                    <p:animEffect filter="image" prLst="opacity: 0">
                                      <p:cBhvr rctx="IE">
                                        <p:cTn id="338" dur="indefinite"/>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60" grpId="0" animBg="1"/>
      <p:bldP spid="60" grpId="1" animBg="1"/>
      <p:bldP spid="61" grpId="0" animBg="1"/>
      <p:bldP spid="61" grpId="1" animBg="1"/>
      <p:bldP spid="62" grpId="0" animBg="1"/>
      <p:bldP spid="62" grpId="1" animBg="1"/>
      <p:bldP spid="63" grpId="0" animBg="1"/>
      <p:bldP spid="63" grpId="1" animBg="1"/>
      <p:bldP spid="64" grpId="0" animBg="1"/>
      <p:bldP spid="64" grpId="1" animBg="1"/>
      <p:bldP spid="65" grpId="0" animBg="1"/>
      <p:bldP spid="65" grpId="1" animBg="1"/>
      <p:bldP spid="66" grpId="0" animBg="1"/>
      <p:bldP spid="66" grpId="1" animBg="1"/>
      <p:bldP spid="67" grpId="0" animBg="1"/>
      <p:bldP spid="67" grpId="1" animBg="1"/>
      <p:bldP spid="68" grpId="0" animBg="1"/>
      <p:bldP spid="68" grpId="1" animBg="1"/>
      <p:bldP spid="69" grpId="0" animBg="1"/>
      <p:bldP spid="69" grpId="1" animBg="1"/>
      <p:bldP spid="70" grpId="0" animBg="1"/>
      <p:bldP spid="70" grpId="1" animBg="1"/>
      <p:bldP spid="71" grpId="0" animBg="1"/>
      <p:bldP spid="71" grpId="1" animBg="1"/>
      <p:bldP spid="72" grpId="0" animBg="1"/>
      <p:bldP spid="72" grpId="1" animBg="1"/>
      <p:bldP spid="73" grpId="0" animBg="1"/>
      <p:bldP spid="73" grpId="1" animBg="1"/>
      <p:bldP spid="74" grpId="0" animBg="1"/>
      <p:bldP spid="74" grpId="1" animBg="1"/>
      <p:bldP spid="75" grpId="0" animBg="1"/>
      <p:bldP spid="75" grpId="1" animBg="1"/>
      <p:bldP spid="76" grpId="0" animBg="1"/>
      <p:bldP spid="76" grpId="1" animBg="1"/>
      <p:bldP spid="77" grpId="0" animBg="1"/>
      <p:bldP spid="77" grpId="1" animBg="1"/>
      <p:bldP spid="78" grpId="0" animBg="1"/>
      <p:bldP spid="78" grpId="1" animBg="1"/>
      <p:bldP spid="79" grpId="0" animBg="1"/>
      <p:bldP spid="79" grpId="1" animBg="1"/>
      <p:bldP spid="80" grpId="0" animBg="1"/>
      <p:bldP spid="80" grpId="1" animBg="1"/>
      <p:bldP spid="81" grpId="0" animBg="1"/>
      <p:bldP spid="81" grpId="1" animBg="1"/>
      <p:bldP spid="82" grpId="0" animBg="1"/>
      <p:bldP spid="82" grpId="1" animBg="1"/>
      <p:bldP spid="83" grpId="0" animBg="1"/>
      <p:bldP spid="83" grpId="1" animBg="1"/>
      <p:bldP spid="84" grpId="0" animBg="1"/>
      <p:bldP spid="84" grpId="1" animBg="1"/>
      <p:bldP spid="85" grpId="0" animBg="1"/>
      <p:bldP spid="85" grpId="1" animBg="1"/>
      <p:bldP spid="5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2339752" y="324000"/>
            <a:ext cx="6408712" cy="4247317"/>
          </a:xfrm>
          <a:prstGeom prst="rect">
            <a:avLst/>
          </a:prstGeom>
        </p:spPr>
        <p:txBody>
          <a:bodyPr wrap="square">
            <a:spAutoFit/>
            <a:scene3d>
              <a:camera prst="obliqueBottomLeft"/>
              <a:lightRig rig="threePt" dir="t"/>
            </a:scene3d>
            <a:sp3d extrusionH="31750">
              <a:extrusionClr>
                <a:srgbClr val="FFFF00"/>
              </a:extrusionClr>
            </a:sp3d>
          </a:bodyPr>
          <a:lstStyle/>
          <a:p>
            <a:pPr algn="ctr"/>
            <a:endParaRPr lang="es-ES" sz="1600" dirty="0">
              <a:solidFill>
                <a:srgbClr val="503500"/>
              </a:solidFill>
              <a:latin typeface="Hobo Std" pitchFamily="34" charset="0"/>
            </a:endParaRPr>
          </a:p>
          <a:p>
            <a:pPr algn="ctr"/>
            <a:r>
              <a:rPr lang="es-ES" b="1" dirty="0" smtClean="0">
                <a:solidFill>
                  <a:srgbClr val="482400"/>
                </a:solidFill>
                <a:latin typeface="Hobo Std" pitchFamily="34" charset="0"/>
              </a:rPr>
              <a:t>Calorías</a:t>
            </a:r>
            <a:r>
              <a:rPr lang="es-ES" b="1" dirty="0">
                <a:solidFill>
                  <a:srgbClr val="482400"/>
                </a:solidFill>
                <a:latin typeface="Hobo Std" pitchFamily="34" charset="0"/>
              </a:rPr>
              <a:t>: ¿las pipas de girasol engordan?</a:t>
            </a:r>
          </a:p>
          <a:p>
            <a:pPr algn="ctr"/>
            <a:endParaRPr lang="es-ES" sz="1400" dirty="0">
              <a:solidFill>
                <a:srgbClr val="482400"/>
              </a:solidFill>
              <a:latin typeface="Hobo Std" pitchFamily="34" charset="0"/>
            </a:endParaRPr>
          </a:p>
          <a:p>
            <a:pPr algn="ctr"/>
            <a:r>
              <a:rPr lang="es-ES" sz="1400" dirty="0">
                <a:solidFill>
                  <a:srgbClr val="482400"/>
                </a:solidFill>
                <a:latin typeface="Hobo Std" pitchFamily="34" charset="0"/>
              </a:rPr>
              <a:t>Las pipas de girasol contienen nutrientes que ayudan a promover y controlar la pérdida de peso, como fibra, vitamina E y ácidos grasos, entre otros.</a:t>
            </a:r>
          </a:p>
          <a:p>
            <a:pPr algn="ctr"/>
            <a:endParaRPr lang="es-ES" sz="1400" dirty="0">
              <a:solidFill>
                <a:srgbClr val="482400"/>
              </a:solidFill>
              <a:latin typeface="Hobo Std" pitchFamily="34" charset="0"/>
            </a:endParaRPr>
          </a:p>
          <a:p>
            <a:pPr algn="ctr"/>
            <a:r>
              <a:rPr lang="es-ES" sz="1400" dirty="0">
                <a:solidFill>
                  <a:srgbClr val="482400"/>
                </a:solidFill>
                <a:latin typeface="Hobo Std" pitchFamily="34" charset="0"/>
              </a:rPr>
              <a:t>Sin embargo, al compararlas con otras semillas, estas pipas no son suficientemente ricas en fibra y proteína como para anular sus calorías. De hecho, una porción de 30g puede llegar a contener más de 175 </a:t>
            </a:r>
            <a:r>
              <a:rPr lang="es-ES" sz="1400" dirty="0" smtClean="0">
                <a:solidFill>
                  <a:srgbClr val="482400"/>
                </a:solidFill>
                <a:latin typeface="Hobo Std" pitchFamily="34" charset="0"/>
              </a:rPr>
              <a:t>calorías, lo </a:t>
            </a:r>
            <a:r>
              <a:rPr lang="es-ES" sz="1400" dirty="0">
                <a:solidFill>
                  <a:srgbClr val="482400"/>
                </a:solidFill>
                <a:latin typeface="Hobo Std" pitchFamily="34" charset="0"/>
              </a:rPr>
              <a:t>cual cubre un 10% del total de calorías que deberíamos consumir en un </a:t>
            </a:r>
            <a:r>
              <a:rPr lang="es-ES" sz="1400" dirty="0" smtClean="0">
                <a:solidFill>
                  <a:srgbClr val="482400"/>
                </a:solidFill>
                <a:latin typeface="Hobo Std" pitchFamily="34" charset="0"/>
              </a:rPr>
              <a:t>día.</a:t>
            </a:r>
            <a:endParaRPr lang="es-ES" sz="1400" dirty="0">
              <a:solidFill>
                <a:srgbClr val="482400"/>
              </a:solidFill>
              <a:latin typeface="Hobo Std" pitchFamily="34" charset="0"/>
            </a:endParaRPr>
          </a:p>
          <a:p>
            <a:pPr algn="ctr"/>
            <a:endParaRPr lang="es-ES" sz="1400" dirty="0">
              <a:solidFill>
                <a:srgbClr val="482400"/>
              </a:solidFill>
              <a:latin typeface="Hobo Std" pitchFamily="34" charset="0"/>
            </a:endParaRPr>
          </a:p>
          <a:p>
            <a:pPr algn="ctr"/>
            <a:r>
              <a:rPr lang="es-ES" sz="1400" dirty="0">
                <a:solidFill>
                  <a:srgbClr val="482400"/>
                </a:solidFill>
                <a:latin typeface="Hobo Std" pitchFamily="34" charset="0"/>
              </a:rPr>
              <a:t>Aunque sean una fuente de vitaminas y minerales esenciales al bienestar del organismo y pequeñas cantidades sean lo suficiente para tener más salud, es necesario tener mucha atención a su consumo si estás intentando adelgazar. Su nivel calórico puede significar un exceso de calorías consumidas al día, si no controlas las porciones ingeridas.</a:t>
            </a:r>
          </a:p>
          <a:p>
            <a:pPr algn="ctr"/>
            <a:endParaRPr lang="es-ES" sz="1400" dirty="0">
              <a:solidFill>
                <a:srgbClr val="482400"/>
              </a:solidFill>
              <a:latin typeface="Hobo Std" pitchFamily="34" charset="0"/>
            </a:endParaRPr>
          </a:p>
          <a:p>
            <a:pPr algn="ctr"/>
            <a:r>
              <a:rPr lang="es-ES" sz="1400" dirty="0">
                <a:solidFill>
                  <a:srgbClr val="482400"/>
                </a:solidFill>
                <a:latin typeface="Hobo Std" pitchFamily="34" charset="0"/>
              </a:rPr>
              <a:t>Ten en </a:t>
            </a:r>
            <a:r>
              <a:rPr lang="es-ES" sz="1400" dirty="0" smtClean="0">
                <a:solidFill>
                  <a:srgbClr val="482400"/>
                </a:solidFill>
                <a:latin typeface="Hobo Std" pitchFamily="34" charset="0"/>
              </a:rPr>
              <a:t>consideración </a:t>
            </a:r>
            <a:r>
              <a:rPr lang="es-ES" sz="1400" dirty="0">
                <a:solidFill>
                  <a:srgbClr val="482400"/>
                </a:solidFill>
                <a:latin typeface="Hobo Std" pitchFamily="34" charset="0"/>
              </a:rPr>
              <a:t>que versiones tostadas o saladas de estas pipas contienen aún más calorías que su versión natural y cruda.</a:t>
            </a:r>
          </a:p>
        </p:txBody>
      </p:sp>
    </p:spTree>
    <p:extLst>
      <p:ext uri="{BB962C8B-B14F-4D97-AF65-F5344CB8AC3E}">
        <p14:creationId xmlns:p14="http://schemas.microsoft.com/office/powerpoint/2010/main" val="819318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7 Grupo"/>
          <p:cNvGrpSpPr/>
          <p:nvPr/>
        </p:nvGrpSpPr>
        <p:grpSpPr>
          <a:xfrm>
            <a:off x="0" y="-17707"/>
            <a:ext cx="9144000" cy="5143500"/>
            <a:chOff x="0" y="0"/>
            <a:chExt cx="9144000" cy="5143500"/>
          </a:xfrm>
        </p:grpSpPr>
        <p:sp>
          <p:nvSpPr>
            <p:cNvPr id="11" name="10 Rectángulo"/>
            <p:cNvSpPr/>
            <p:nvPr/>
          </p:nvSpPr>
          <p:spPr>
            <a:xfrm rot="10800000">
              <a:off x="0" y="0"/>
              <a:ext cx="4572000" cy="2571750"/>
            </a:xfrm>
            <a:prstGeom prst="rect">
              <a:avLst/>
            </a:prstGeom>
            <a:gradFill>
              <a:gsLst>
                <a:gs pos="60000">
                  <a:srgbClr val="1F020A"/>
                </a:gs>
                <a:gs pos="26000">
                  <a:srgbClr val="C00000">
                    <a:lumMod val="38000"/>
                  </a:srgbClr>
                </a:gs>
                <a:gs pos="100000">
                  <a:srgbClr val="C00000">
                    <a:lumMod val="4000"/>
                  </a:srgbClr>
                </a:gs>
                <a:gs pos="2000">
                  <a:srgbClr val="FFC000"/>
                </a:gs>
                <a:gs pos="2000">
                  <a:srgbClr val="66FF33"/>
                </a:gs>
                <a:gs pos="100000">
                  <a:srgbClr val="DC1C08">
                    <a:lumMod val="49000"/>
                  </a:srgbClr>
                </a:gs>
                <a:gs pos="84000">
                  <a:srgbClr val="FEA402"/>
                </a:gs>
                <a:gs pos="7000">
                  <a:srgbClr val="FBA3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572000" y="2571750"/>
              <a:ext cx="4572000" cy="2571750"/>
            </a:xfrm>
            <a:prstGeom prst="rect">
              <a:avLst/>
            </a:prstGeom>
            <a:gradFill>
              <a:gsLst>
                <a:gs pos="60000">
                  <a:srgbClr val="1F020A"/>
                </a:gs>
                <a:gs pos="26000">
                  <a:srgbClr val="C00000">
                    <a:lumMod val="38000"/>
                  </a:srgbClr>
                </a:gs>
                <a:gs pos="100000">
                  <a:srgbClr val="C00000">
                    <a:lumMod val="4000"/>
                  </a:srgbClr>
                </a:gs>
                <a:gs pos="2000">
                  <a:srgbClr val="FFC000"/>
                </a:gs>
                <a:gs pos="2000">
                  <a:srgbClr val="66FF33"/>
                </a:gs>
                <a:gs pos="100000">
                  <a:srgbClr val="DC1C08">
                    <a:lumMod val="49000"/>
                  </a:srgbClr>
                </a:gs>
                <a:gs pos="84000">
                  <a:srgbClr val="FEA402"/>
                </a:gs>
                <a:gs pos="7000">
                  <a:srgbClr val="FBA3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flipH="1">
              <a:off x="4572000" y="0"/>
              <a:ext cx="4572000" cy="2571750"/>
            </a:xfrm>
            <a:prstGeom prst="rect">
              <a:avLst/>
            </a:prstGeom>
            <a:gradFill>
              <a:gsLst>
                <a:gs pos="60000">
                  <a:srgbClr val="1F020A"/>
                </a:gs>
                <a:gs pos="26000">
                  <a:srgbClr val="C00000">
                    <a:lumMod val="38000"/>
                  </a:srgbClr>
                </a:gs>
                <a:gs pos="100000">
                  <a:srgbClr val="C00000">
                    <a:lumMod val="4000"/>
                  </a:srgbClr>
                </a:gs>
                <a:gs pos="2000">
                  <a:srgbClr val="FFC000"/>
                </a:gs>
                <a:gs pos="2000">
                  <a:srgbClr val="66FF33"/>
                </a:gs>
                <a:gs pos="100000">
                  <a:srgbClr val="DC1C08">
                    <a:lumMod val="49000"/>
                  </a:srgbClr>
                </a:gs>
                <a:gs pos="84000">
                  <a:srgbClr val="FEA402"/>
                </a:gs>
                <a:gs pos="7000">
                  <a:srgbClr val="FBA3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H="1">
              <a:off x="0" y="2571750"/>
              <a:ext cx="4572000" cy="2571750"/>
            </a:xfrm>
            <a:prstGeom prst="rect">
              <a:avLst/>
            </a:prstGeom>
            <a:gradFill>
              <a:gsLst>
                <a:gs pos="60000">
                  <a:srgbClr val="1F020A"/>
                </a:gs>
                <a:gs pos="26000">
                  <a:srgbClr val="C00000">
                    <a:lumMod val="38000"/>
                  </a:srgbClr>
                </a:gs>
                <a:gs pos="100000">
                  <a:srgbClr val="C00000">
                    <a:lumMod val="4000"/>
                  </a:srgbClr>
                </a:gs>
                <a:gs pos="2000">
                  <a:srgbClr val="FFC000"/>
                </a:gs>
                <a:gs pos="2000">
                  <a:srgbClr val="66FF33"/>
                </a:gs>
                <a:gs pos="100000">
                  <a:srgbClr val="DC1C08">
                    <a:lumMod val="49000"/>
                  </a:srgbClr>
                </a:gs>
                <a:gs pos="84000">
                  <a:srgbClr val="FEA402"/>
                </a:gs>
                <a:gs pos="7000">
                  <a:srgbClr val="FBA3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16" name="1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74"/>
            <a:ext cx="9144000" cy="5143500"/>
          </a:xfrm>
          <a:prstGeom prst="rect">
            <a:avLst/>
          </a:prstGeom>
        </p:spPr>
      </p:pic>
      <p:sp>
        <p:nvSpPr>
          <p:cNvPr id="17" name="16 Rectángulo"/>
          <p:cNvSpPr/>
          <p:nvPr/>
        </p:nvSpPr>
        <p:spPr>
          <a:xfrm>
            <a:off x="684000" y="1404000"/>
            <a:ext cx="4032448" cy="2492990"/>
          </a:xfrm>
          <a:prstGeom prst="rect">
            <a:avLst/>
          </a:prstGeom>
        </p:spPr>
        <p:txBody>
          <a:bodyPr wrap="square">
            <a:spAutoFit/>
            <a:scene3d>
              <a:camera prst="obliqueBottomLeft"/>
              <a:lightRig rig="flat" dir="t"/>
            </a:scene3d>
            <a:sp3d extrusionH="38100">
              <a:extrusionClr>
                <a:srgbClr val="FFC000"/>
              </a:extrusionClr>
            </a:sp3d>
          </a:bodyPr>
          <a:lstStyle/>
          <a:p>
            <a:pPr algn="ctr"/>
            <a:r>
              <a:rPr lang="es-ES" sz="1400" b="1" dirty="0" smtClean="0">
                <a:solidFill>
                  <a:srgbClr val="361B00"/>
                </a:solidFill>
                <a:latin typeface="Hobo Std" pitchFamily="34" charset="0"/>
              </a:rPr>
              <a:t>VALOR NUTRICIONAL</a:t>
            </a:r>
          </a:p>
          <a:p>
            <a:pPr algn="ctr"/>
            <a:r>
              <a:rPr lang="es-ES" sz="1400" b="1" dirty="0" smtClean="0">
                <a:solidFill>
                  <a:srgbClr val="361B00"/>
                </a:solidFill>
                <a:latin typeface="Hobo Std" pitchFamily="34" charset="0"/>
              </a:rPr>
              <a:t>Por </a:t>
            </a:r>
            <a:r>
              <a:rPr lang="es-ES" sz="1400" b="1" dirty="0">
                <a:solidFill>
                  <a:srgbClr val="361B00"/>
                </a:solidFill>
                <a:latin typeface="Hobo Std" pitchFamily="34" charset="0"/>
              </a:rPr>
              <a:t>cada 100 gramos de semillas de </a:t>
            </a:r>
            <a:endParaRPr lang="es-ES" sz="1400" b="1" dirty="0" smtClean="0">
              <a:solidFill>
                <a:srgbClr val="361B00"/>
              </a:solidFill>
              <a:latin typeface="Hobo Std" pitchFamily="34" charset="0"/>
            </a:endParaRPr>
          </a:p>
          <a:p>
            <a:pPr algn="ctr"/>
            <a:r>
              <a:rPr lang="es-ES" sz="1400" b="1" dirty="0" smtClean="0">
                <a:solidFill>
                  <a:srgbClr val="361B00"/>
                </a:solidFill>
                <a:latin typeface="Hobo Std" pitchFamily="34" charset="0"/>
              </a:rPr>
              <a:t>girasol </a:t>
            </a:r>
            <a:r>
              <a:rPr lang="es-ES" sz="1400" b="1" dirty="0">
                <a:solidFill>
                  <a:srgbClr val="361B00"/>
                </a:solidFill>
                <a:latin typeface="Hobo Std" pitchFamily="34" charset="0"/>
              </a:rPr>
              <a:t>obtienes:</a:t>
            </a:r>
          </a:p>
          <a:p>
            <a:pPr algn="ctr"/>
            <a:r>
              <a:rPr lang="es-ES" sz="1400" b="1" dirty="0" smtClean="0">
                <a:solidFill>
                  <a:srgbClr val="361B00"/>
                </a:solidFill>
                <a:latin typeface="Hobo Std" pitchFamily="34" charset="0"/>
              </a:rPr>
              <a:t>22 </a:t>
            </a:r>
            <a:r>
              <a:rPr lang="es-ES" sz="1400" b="1" dirty="0">
                <a:solidFill>
                  <a:srgbClr val="361B00"/>
                </a:solidFill>
                <a:latin typeface="Hobo Std" pitchFamily="34" charset="0"/>
              </a:rPr>
              <a:t>mg de vitamina E</a:t>
            </a:r>
          </a:p>
          <a:p>
            <a:pPr algn="ctr"/>
            <a:r>
              <a:rPr lang="es-ES" sz="1400" b="1" dirty="0">
                <a:solidFill>
                  <a:srgbClr val="361B00"/>
                </a:solidFill>
                <a:latin typeface="Hobo Std" pitchFamily="34" charset="0"/>
              </a:rPr>
              <a:t>    730 mg de potasio</a:t>
            </a:r>
          </a:p>
          <a:p>
            <a:pPr algn="ctr"/>
            <a:r>
              <a:rPr lang="es-ES" sz="1400" b="1" dirty="0">
                <a:solidFill>
                  <a:srgbClr val="361B00"/>
                </a:solidFill>
                <a:latin typeface="Hobo Std" pitchFamily="34" charset="0"/>
              </a:rPr>
              <a:t>    100 mg de calcio</a:t>
            </a:r>
          </a:p>
          <a:p>
            <a:pPr algn="ctr"/>
            <a:r>
              <a:rPr lang="es-ES" sz="1400" b="1" dirty="0">
                <a:solidFill>
                  <a:srgbClr val="361B00"/>
                </a:solidFill>
                <a:latin typeface="Hobo Std" pitchFamily="34" charset="0"/>
              </a:rPr>
              <a:t>    395 mg de magnesio</a:t>
            </a:r>
          </a:p>
          <a:p>
            <a:pPr algn="ctr"/>
            <a:r>
              <a:rPr lang="es-ES" sz="1400" b="1" dirty="0">
                <a:solidFill>
                  <a:srgbClr val="361B00"/>
                </a:solidFill>
                <a:latin typeface="Hobo Std" pitchFamily="34" charset="0"/>
              </a:rPr>
              <a:t>    595 mg de fósforo</a:t>
            </a:r>
          </a:p>
          <a:p>
            <a:pPr algn="ctr"/>
            <a:r>
              <a:rPr lang="es-ES" sz="1400" b="1" dirty="0">
                <a:solidFill>
                  <a:srgbClr val="361B00"/>
                </a:solidFill>
                <a:latin typeface="Hobo Std" pitchFamily="34" charset="0"/>
              </a:rPr>
              <a:t>    8,5 gramos de hidratos de carbono</a:t>
            </a:r>
          </a:p>
          <a:p>
            <a:pPr algn="ctr"/>
            <a:r>
              <a:rPr lang="es-ES" sz="1400" b="1" dirty="0">
                <a:solidFill>
                  <a:srgbClr val="361B00"/>
                </a:solidFill>
                <a:latin typeface="Hobo Std" pitchFamily="34" charset="0"/>
              </a:rPr>
              <a:t>    28 gramos de proteínas</a:t>
            </a:r>
          </a:p>
          <a:p>
            <a:pPr algn="ctr"/>
            <a:r>
              <a:rPr lang="es-ES" sz="1400" b="1" dirty="0">
                <a:solidFill>
                  <a:srgbClr val="361B00"/>
                </a:solidFill>
                <a:latin typeface="Hobo Std" pitchFamily="34" charset="0"/>
              </a:rPr>
              <a:t>    47 gramos de grasas saludables </a:t>
            </a:r>
            <a:r>
              <a:rPr lang="es-ES" sz="1600" b="1" dirty="0">
                <a:solidFill>
                  <a:srgbClr val="361B00"/>
                </a:solidFill>
                <a:latin typeface="Berlin Sans FB Demi" panose="020E0802020502020306" pitchFamily="34" charset="0"/>
              </a:rPr>
              <a:t> </a:t>
            </a:r>
            <a:endParaRPr lang="es-ES" sz="1200" dirty="0">
              <a:solidFill>
                <a:srgbClr val="361B00"/>
              </a:solidFill>
              <a:latin typeface="Berlin Sans FB Demi" panose="020E0802020502020306" pitchFamily="34" charset="0"/>
            </a:endParaRPr>
          </a:p>
        </p:txBody>
      </p:sp>
      <p:pic>
        <p:nvPicPr>
          <p:cNvPr id="19"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828600" y="1183196"/>
            <a:ext cx="4352925" cy="2693988"/>
          </a:xfrm>
          <a:prstGeom prst="rect">
            <a:avLst/>
          </a:prstGeom>
          <a:noFill/>
          <a:ln>
            <a:noFill/>
          </a:ln>
          <a:effectLst>
            <a:outerShdw blurRad="533400" dist="50800" dir="5400000" algn="ctr" rotWithShape="0">
              <a:srgbClr val="FFCC00">
                <a:alpha val="60000"/>
              </a:srgbClr>
            </a:outerShdw>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187624" y="1203598"/>
            <a:ext cx="4352925" cy="2693988"/>
          </a:xfrm>
          <a:prstGeom prst="rect">
            <a:avLst/>
          </a:prstGeom>
          <a:noFill/>
          <a:ln>
            <a:noFill/>
          </a:ln>
          <a:effectLst>
            <a:outerShdw blurRad="533400" dist="50800" dir="5400000" algn="ctr" rotWithShape="0">
              <a:srgbClr val="FFCC00">
                <a:alpha val="60000"/>
              </a:srgbClr>
            </a:outerShdw>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H="1">
            <a:off x="5508104" y="1203598"/>
            <a:ext cx="4352925" cy="2693988"/>
          </a:xfrm>
          <a:prstGeom prst="rect">
            <a:avLst/>
          </a:prstGeom>
          <a:noFill/>
          <a:ln>
            <a:noFill/>
          </a:ln>
          <a:effectLst>
            <a:outerShdw blurRad="533400" dist="50800" dir="5400000" algn="ctr" rotWithShape="0">
              <a:srgbClr val="FFCC00">
                <a:alpha val="60000"/>
              </a:srgbClr>
            </a:outerShdw>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H="1">
            <a:off x="3491880" y="1224000"/>
            <a:ext cx="4352925" cy="2693988"/>
          </a:xfrm>
          <a:prstGeom prst="rect">
            <a:avLst/>
          </a:prstGeom>
          <a:noFill/>
          <a:ln>
            <a:noFill/>
          </a:ln>
          <a:effectLst>
            <a:outerShdw blurRad="533400" dist="50800" dir="5400000" algn="ctr" rotWithShape="0">
              <a:srgbClr val="FFCC00">
                <a:alpha val="60000"/>
              </a:srgbClr>
            </a:outerShdw>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14 Rectángulo"/>
          <p:cNvSpPr/>
          <p:nvPr/>
        </p:nvSpPr>
        <p:spPr>
          <a:xfrm>
            <a:off x="-324544" y="-309392"/>
            <a:ext cx="10009112" cy="5617446"/>
          </a:xfrm>
          <a:prstGeom prst="rect">
            <a:avLst/>
          </a:prstGeom>
          <a:gradFill flip="none" rotWithShape="1">
            <a:gsLst>
              <a:gs pos="0">
                <a:schemeClr val="accent6">
                  <a:lumMod val="50000"/>
                </a:schemeClr>
              </a:gs>
              <a:gs pos="27000">
                <a:srgbClr val="FFC000"/>
              </a:gs>
              <a:gs pos="49000">
                <a:schemeClr val="accent6">
                  <a:lumMod val="50000"/>
                </a:schemeClr>
              </a:gs>
              <a:gs pos="76000">
                <a:srgbClr val="FFC000"/>
              </a:gs>
              <a:gs pos="100000">
                <a:schemeClr val="accent6">
                  <a:lumMod val="5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711099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2250" fill="hold"/>
                                        <p:tgtEl>
                                          <p:spTgt spid="20"/>
                                        </p:tgtEl>
                                        <p:attrNameLst>
                                          <p:attrName>ppt_x</p:attrName>
                                        </p:attrNameLst>
                                      </p:cBhvr>
                                      <p:tavLst>
                                        <p:tav tm="0">
                                          <p:val>
                                            <p:strVal val="1+#ppt_w/2"/>
                                          </p:val>
                                        </p:tav>
                                        <p:tav tm="100000">
                                          <p:val>
                                            <p:strVal val="#ppt_x"/>
                                          </p:val>
                                        </p:tav>
                                      </p:tavLst>
                                    </p:anim>
                                    <p:anim calcmode="lin" valueType="num">
                                      <p:cBhvr additive="base">
                                        <p:cTn id="8" dur="2250" fill="hold"/>
                                        <p:tgtEl>
                                          <p:spTgt spid="20"/>
                                        </p:tgtEl>
                                        <p:attrNameLst>
                                          <p:attrName>ppt_y</p:attrName>
                                        </p:attrNameLst>
                                      </p:cBhvr>
                                      <p:tavLst>
                                        <p:tav tm="0">
                                          <p:val>
                                            <p:strVal val="1+#ppt_h/2"/>
                                          </p:val>
                                        </p:tav>
                                        <p:tav tm="100000">
                                          <p:val>
                                            <p:strVal val="#ppt_y"/>
                                          </p:val>
                                        </p:tav>
                                      </p:tavLst>
                                    </p:anim>
                                  </p:childTnLst>
                                </p:cTn>
                              </p:par>
                              <p:par>
                                <p:cTn id="9" presetID="2" presetClass="exit" presetSubtype="2" fill="hold" nodeType="withEffect">
                                  <p:stCondLst>
                                    <p:cond delay="0"/>
                                  </p:stCondLst>
                                  <p:childTnLst>
                                    <p:anim calcmode="lin" valueType="num">
                                      <p:cBhvr additive="base">
                                        <p:cTn id="10" dur="3000"/>
                                        <p:tgtEl>
                                          <p:spTgt spid="20"/>
                                        </p:tgtEl>
                                        <p:attrNameLst>
                                          <p:attrName>ppt_x</p:attrName>
                                        </p:attrNameLst>
                                      </p:cBhvr>
                                      <p:tavLst>
                                        <p:tav tm="0">
                                          <p:val>
                                            <p:strVal val="ppt_x"/>
                                          </p:val>
                                        </p:tav>
                                        <p:tav tm="100000">
                                          <p:val>
                                            <p:strVal val="1+ppt_w/2"/>
                                          </p:val>
                                        </p:tav>
                                      </p:tavLst>
                                    </p:anim>
                                    <p:anim calcmode="lin" valueType="num">
                                      <p:cBhvr additive="base">
                                        <p:cTn id="11" dur="3000"/>
                                        <p:tgtEl>
                                          <p:spTgt spid="20"/>
                                        </p:tgtEl>
                                        <p:attrNameLst>
                                          <p:attrName>ppt_y</p:attrName>
                                        </p:attrNameLst>
                                      </p:cBhvr>
                                      <p:tavLst>
                                        <p:tav tm="0">
                                          <p:val>
                                            <p:strVal val="ppt_y"/>
                                          </p:val>
                                        </p:tav>
                                        <p:tav tm="100000">
                                          <p:val>
                                            <p:strVal val="ppt_y"/>
                                          </p:val>
                                        </p:tav>
                                      </p:tavLst>
                                    </p:anim>
                                    <p:set>
                                      <p:cBhvr>
                                        <p:cTn id="12" dur="1" fill="hold">
                                          <p:stCondLst>
                                            <p:cond delay="2999"/>
                                          </p:stCondLst>
                                        </p:cTn>
                                        <p:tgtEl>
                                          <p:spTgt spid="20"/>
                                        </p:tgtEl>
                                        <p:attrNameLst>
                                          <p:attrName>style.visibility</p:attrName>
                                        </p:attrNameLst>
                                      </p:cBhvr>
                                      <p:to>
                                        <p:strVal val="hidden"/>
                                      </p:to>
                                    </p:set>
                                  </p:childTnLst>
                                </p:cTn>
                              </p:par>
                              <p:par>
                                <p:cTn id="13" presetID="3" presetClass="exit" presetSubtype="5" fill="hold" nodeType="withEffect">
                                  <p:stCondLst>
                                    <p:cond delay="0"/>
                                  </p:stCondLst>
                                  <p:childTnLst>
                                    <p:animEffect transition="out" filter="blinds(vertical)">
                                      <p:cBhvr>
                                        <p:cTn id="14" dur="3000"/>
                                        <p:tgtEl>
                                          <p:spTgt spid="20"/>
                                        </p:tgtEl>
                                      </p:cBhvr>
                                    </p:animEffect>
                                    <p:set>
                                      <p:cBhvr>
                                        <p:cTn id="15" dur="1" fill="hold">
                                          <p:stCondLst>
                                            <p:cond delay="2999"/>
                                          </p:stCondLst>
                                        </p:cTn>
                                        <p:tgtEl>
                                          <p:spTgt spid="20"/>
                                        </p:tgtEl>
                                        <p:attrNameLst>
                                          <p:attrName>style.visibility</p:attrName>
                                        </p:attrNameLst>
                                      </p:cBhvr>
                                      <p:to>
                                        <p:strVal val="hidden"/>
                                      </p:to>
                                    </p:set>
                                  </p:childTnLst>
                                </p:cTn>
                              </p:par>
                              <p:par>
                                <p:cTn id="16" presetID="2" presetClass="entr" presetSubtype="6"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 calcmode="lin" valueType="num">
                                      <p:cBhvr additive="base">
                                        <p:cTn id="18" dur="2250" fill="hold"/>
                                        <p:tgtEl>
                                          <p:spTgt spid="19"/>
                                        </p:tgtEl>
                                        <p:attrNameLst>
                                          <p:attrName>ppt_x</p:attrName>
                                        </p:attrNameLst>
                                      </p:cBhvr>
                                      <p:tavLst>
                                        <p:tav tm="0">
                                          <p:val>
                                            <p:strVal val="1+#ppt_w/2"/>
                                          </p:val>
                                        </p:tav>
                                        <p:tav tm="100000">
                                          <p:val>
                                            <p:strVal val="#ppt_x"/>
                                          </p:val>
                                        </p:tav>
                                      </p:tavLst>
                                    </p:anim>
                                    <p:anim calcmode="lin" valueType="num">
                                      <p:cBhvr additive="base">
                                        <p:cTn id="19" dur="2250" fill="hold"/>
                                        <p:tgtEl>
                                          <p:spTgt spid="19"/>
                                        </p:tgtEl>
                                        <p:attrNameLst>
                                          <p:attrName>ppt_y</p:attrName>
                                        </p:attrNameLst>
                                      </p:cBhvr>
                                      <p:tavLst>
                                        <p:tav tm="0">
                                          <p:val>
                                            <p:strVal val="1+#ppt_h/2"/>
                                          </p:val>
                                        </p:tav>
                                        <p:tav tm="100000">
                                          <p:val>
                                            <p:strVal val="#ppt_y"/>
                                          </p:val>
                                        </p:tav>
                                      </p:tavLst>
                                    </p:anim>
                                  </p:childTnLst>
                                </p:cTn>
                              </p:par>
                              <p:par>
                                <p:cTn id="20" presetID="2" presetClass="exit" presetSubtype="2" fill="hold" nodeType="withEffect">
                                  <p:stCondLst>
                                    <p:cond delay="0"/>
                                  </p:stCondLst>
                                  <p:childTnLst>
                                    <p:anim calcmode="lin" valueType="num">
                                      <p:cBhvr additive="base">
                                        <p:cTn id="21" dur="3000"/>
                                        <p:tgtEl>
                                          <p:spTgt spid="19"/>
                                        </p:tgtEl>
                                        <p:attrNameLst>
                                          <p:attrName>ppt_x</p:attrName>
                                        </p:attrNameLst>
                                      </p:cBhvr>
                                      <p:tavLst>
                                        <p:tav tm="0">
                                          <p:val>
                                            <p:strVal val="ppt_x"/>
                                          </p:val>
                                        </p:tav>
                                        <p:tav tm="100000">
                                          <p:val>
                                            <p:strVal val="1+ppt_w/2"/>
                                          </p:val>
                                        </p:tav>
                                      </p:tavLst>
                                    </p:anim>
                                    <p:anim calcmode="lin" valueType="num">
                                      <p:cBhvr additive="base">
                                        <p:cTn id="22" dur="3000"/>
                                        <p:tgtEl>
                                          <p:spTgt spid="19"/>
                                        </p:tgtEl>
                                        <p:attrNameLst>
                                          <p:attrName>ppt_y</p:attrName>
                                        </p:attrNameLst>
                                      </p:cBhvr>
                                      <p:tavLst>
                                        <p:tav tm="0">
                                          <p:val>
                                            <p:strVal val="ppt_y"/>
                                          </p:val>
                                        </p:tav>
                                        <p:tav tm="100000">
                                          <p:val>
                                            <p:strVal val="ppt_y"/>
                                          </p:val>
                                        </p:tav>
                                      </p:tavLst>
                                    </p:anim>
                                    <p:set>
                                      <p:cBhvr>
                                        <p:cTn id="23" dur="1" fill="hold">
                                          <p:stCondLst>
                                            <p:cond delay="2999"/>
                                          </p:stCondLst>
                                        </p:cTn>
                                        <p:tgtEl>
                                          <p:spTgt spid="19"/>
                                        </p:tgtEl>
                                        <p:attrNameLst>
                                          <p:attrName>style.visibility</p:attrName>
                                        </p:attrNameLst>
                                      </p:cBhvr>
                                      <p:to>
                                        <p:strVal val="hidden"/>
                                      </p:to>
                                    </p:set>
                                  </p:childTnLst>
                                </p:cTn>
                              </p:par>
                              <p:par>
                                <p:cTn id="24" presetID="3" presetClass="exit" presetSubtype="5" fill="hold" nodeType="withEffect">
                                  <p:stCondLst>
                                    <p:cond delay="0"/>
                                  </p:stCondLst>
                                  <p:childTnLst>
                                    <p:animEffect transition="out" filter="blinds(vertical)">
                                      <p:cBhvr>
                                        <p:cTn id="25" dur="3000"/>
                                        <p:tgtEl>
                                          <p:spTgt spid="19"/>
                                        </p:tgtEl>
                                      </p:cBhvr>
                                    </p:animEffect>
                                    <p:set>
                                      <p:cBhvr>
                                        <p:cTn id="26" dur="1" fill="hold">
                                          <p:stCondLst>
                                            <p:cond delay="2999"/>
                                          </p:stCondLst>
                                        </p:cTn>
                                        <p:tgtEl>
                                          <p:spTgt spid="19"/>
                                        </p:tgtEl>
                                        <p:attrNameLst>
                                          <p:attrName>style.visibility</p:attrName>
                                        </p:attrNameLst>
                                      </p:cBhvr>
                                      <p:to>
                                        <p:strVal val="hidden"/>
                                      </p:to>
                                    </p:set>
                                  </p:childTnLst>
                                </p:cTn>
                              </p:par>
                              <p:par>
                                <p:cTn id="27" presetID="2" presetClass="entr" presetSubtype="2" fill="hold" nodeType="withEffect">
                                  <p:stCondLst>
                                    <p:cond delay="0"/>
                                  </p:stCondLst>
                                  <p:childTnLst>
                                    <p:set>
                                      <p:cBhvr>
                                        <p:cTn id="28" dur="1" fill="hold">
                                          <p:stCondLst>
                                            <p:cond delay="0"/>
                                          </p:stCondLst>
                                        </p:cTn>
                                        <p:tgtEl>
                                          <p:spTgt spid="22"/>
                                        </p:tgtEl>
                                        <p:attrNameLst>
                                          <p:attrName>style.visibility</p:attrName>
                                        </p:attrNameLst>
                                      </p:cBhvr>
                                      <p:to>
                                        <p:strVal val="visible"/>
                                      </p:to>
                                    </p:set>
                                    <p:anim calcmode="lin" valueType="num">
                                      <p:cBhvr additive="base">
                                        <p:cTn id="29" dur="2250" fill="hold"/>
                                        <p:tgtEl>
                                          <p:spTgt spid="22"/>
                                        </p:tgtEl>
                                        <p:attrNameLst>
                                          <p:attrName>ppt_x</p:attrName>
                                        </p:attrNameLst>
                                      </p:cBhvr>
                                      <p:tavLst>
                                        <p:tav tm="0">
                                          <p:val>
                                            <p:strVal val="1+#ppt_w/2"/>
                                          </p:val>
                                        </p:tav>
                                        <p:tav tm="100000">
                                          <p:val>
                                            <p:strVal val="#ppt_x"/>
                                          </p:val>
                                        </p:tav>
                                      </p:tavLst>
                                    </p:anim>
                                    <p:anim calcmode="lin" valueType="num">
                                      <p:cBhvr additive="base">
                                        <p:cTn id="30" dur="2250" fill="hold"/>
                                        <p:tgtEl>
                                          <p:spTgt spid="22"/>
                                        </p:tgtEl>
                                        <p:attrNameLst>
                                          <p:attrName>ppt_y</p:attrName>
                                        </p:attrNameLst>
                                      </p:cBhvr>
                                      <p:tavLst>
                                        <p:tav tm="0">
                                          <p:val>
                                            <p:strVal val="#ppt_y"/>
                                          </p:val>
                                        </p:tav>
                                        <p:tav tm="100000">
                                          <p:val>
                                            <p:strVal val="#ppt_y"/>
                                          </p:val>
                                        </p:tav>
                                      </p:tavLst>
                                    </p:anim>
                                  </p:childTnLst>
                                </p:cTn>
                              </p:par>
                              <p:par>
                                <p:cTn id="31" presetID="2" presetClass="exit" presetSubtype="8" fill="hold" nodeType="withEffect">
                                  <p:stCondLst>
                                    <p:cond delay="0"/>
                                  </p:stCondLst>
                                  <p:childTnLst>
                                    <p:anim calcmode="lin" valueType="num">
                                      <p:cBhvr additive="base">
                                        <p:cTn id="32" dur="3000"/>
                                        <p:tgtEl>
                                          <p:spTgt spid="22"/>
                                        </p:tgtEl>
                                        <p:attrNameLst>
                                          <p:attrName>ppt_x</p:attrName>
                                        </p:attrNameLst>
                                      </p:cBhvr>
                                      <p:tavLst>
                                        <p:tav tm="0">
                                          <p:val>
                                            <p:strVal val="ppt_x"/>
                                          </p:val>
                                        </p:tav>
                                        <p:tav tm="100000">
                                          <p:val>
                                            <p:strVal val="0-ppt_w/2"/>
                                          </p:val>
                                        </p:tav>
                                      </p:tavLst>
                                    </p:anim>
                                    <p:anim calcmode="lin" valueType="num">
                                      <p:cBhvr additive="base">
                                        <p:cTn id="33" dur="3000"/>
                                        <p:tgtEl>
                                          <p:spTgt spid="22"/>
                                        </p:tgtEl>
                                        <p:attrNameLst>
                                          <p:attrName>ppt_y</p:attrName>
                                        </p:attrNameLst>
                                      </p:cBhvr>
                                      <p:tavLst>
                                        <p:tav tm="0">
                                          <p:val>
                                            <p:strVal val="ppt_y"/>
                                          </p:val>
                                        </p:tav>
                                        <p:tav tm="100000">
                                          <p:val>
                                            <p:strVal val="ppt_y"/>
                                          </p:val>
                                        </p:tav>
                                      </p:tavLst>
                                    </p:anim>
                                    <p:set>
                                      <p:cBhvr>
                                        <p:cTn id="34" dur="1" fill="hold">
                                          <p:stCondLst>
                                            <p:cond delay="2999"/>
                                          </p:stCondLst>
                                        </p:cTn>
                                        <p:tgtEl>
                                          <p:spTgt spid="22"/>
                                        </p:tgtEl>
                                        <p:attrNameLst>
                                          <p:attrName>style.visibility</p:attrName>
                                        </p:attrNameLst>
                                      </p:cBhvr>
                                      <p:to>
                                        <p:strVal val="hidden"/>
                                      </p:to>
                                    </p:set>
                                  </p:childTnLst>
                                </p:cTn>
                              </p:par>
                              <p:par>
                                <p:cTn id="35" presetID="3" presetClass="exit" presetSubtype="5" fill="hold" nodeType="withEffect">
                                  <p:stCondLst>
                                    <p:cond delay="0"/>
                                  </p:stCondLst>
                                  <p:childTnLst>
                                    <p:animEffect transition="out" filter="blinds(vertical)">
                                      <p:cBhvr>
                                        <p:cTn id="36" dur="3000"/>
                                        <p:tgtEl>
                                          <p:spTgt spid="22"/>
                                        </p:tgtEl>
                                      </p:cBhvr>
                                    </p:animEffect>
                                    <p:set>
                                      <p:cBhvr>
                                        <p:cTn id="37" dur="1" fill="hold">
                                          <p:stCondLst>
                                            <p:cond delay="2999"/>
                                          </p:stCondLst>
                                        </p:cTn>
                                        <p:tgtEl>
                                          <p:spTgt spid="22"/>
                                        </p:tgtEl>
                                        <p:attrNameLst>
                                          <p:attrName>style.visibility</p:attrName>
                                        </p:attrNameLst>
                                      </p:cBhvr>
                                      <p:to>
                                        <p:strVal val="hidden"/>
                                      </p:to>
                                    </p:set>
                                  </p:childTnLst>
                                </p:cTn>
                              </p:par>
                              <p:par>
                                <p:cTn id="38" presetID="2" presetClass="entr" presetSubtype="2" fill="hold" nodeType="withEffect">
                                  <p:stCondLst>
                                    <p:cond delay="0"/>
                                  </p:stCondLst>
                                  <p:childTnLst>
                                    <p:set>
                                      <p:cBhvr>
                                        <p:cTn id="39" dur="1" fill="hold">
                                          <p:stCondLst>
                                            <p:cond delay="0"/>
                                          </p:stCondLst>
                                        </p:cTn>
                                        <p:tgtEl>
                                          <p:spTgt spid="21"/>
                                        </p:tgtEl>
                                        <p:attrNameLst>
                                          <p:attrName>style.visibility</p:attrName>
                                        </p:attrNameLst>
                                      </p:cBhvr>
                                      <p:to>
                                        <p:strVal val="visible"/>
                                      </p:to>
                                    </p:set>
                                    <p:anim calcmode="lin" valueType="num">
                                      <p:cBhvr additive="base">
                                        <p:cTn id="40" dur="2250" fill="hold"/>
                                        <p:tgtEl>
                                          <p:spTgt spid="21"/>
                                        </p:tgtEl>
                                        <p:attrNameLst>
                                          <p:attrName>ppt_x</p:attrName>
                                        </p:attrNameLst>
                                      </p:cBhvr>
                                      <p:tavLst>
                                        <p:tav tm="0">
                                          <p:val>
                                            <p:strVal val="1+#ppt_w/2"/>
                                          </p:val>
                                        </p:tav>
                                        <p:tav tm="100000">
                                          <p:val>
                                            <p:strVal val="#ppt_x"/>
                                          </p:val>
                                        </p:tav>
                                      </p:tavLst>
                                    </p:anim>
                                    <p:anim calcmode="lin" valueType="num">
                                      <p:cBhvr additive="base">
                                        <p:cTn id="41" dur="2250" fill="hold"/>
                                        <p:tgtEl>
                                          <p:spTgt spid="21"/>
                                        </p:tgtEl>
                                        <p:attrNameLst>
                                          <p:attrName>ppt_y</p:attrName>
                                        </p:attrNameLst>
                                      </p:cBhvr>
                                      <p:tavLst>
                                        <p:tav tm="0">
                                          <p:val>
                                            <p:strVal val="#ppt_y"/>
                                          </p:val>
                                        </p:tav>
                                        <p:tav tm="100000">
                                          <p:val>
                                            <p:strVal val="#ppt_y"/>
                                          </p:val>
                                        </p:tav>
                                      </p:tavLst>
                                    </p:anim>
                                  </p:childTnLst>
                                </p:cTn>
                              </p:par>
                              <p:par>
                                <p:cTn id="42" presetID="2" presetClass="exit" presetSubtype="8" fill="hold" nodeType="withEffect">
                                  <p:stCondLst>
                                    <p:cond delay="0"/>
                                  </p:stCondLst>
                                  <p:childTnLst>
                                    <p:anim calcmode="lin" valueType="num">
                                      <p:cBhvr additive="base">
                                        <p:cTn id="43" dur="3000"/>
                                        <p:tgtEl>
                                          <p:spTgt spid="21"/>
                                        </p:tgtEl>
                                        <p:attrNameLst>
                                          <p:attrName>ppt_x</p:attrName>
                                        </p:attrNameLst>
                                      </p:cBhvr>
                                      <p:tavLst>
                                        <p:tav tm="0">
                                          <p:val>
                                            <p:strVal val="ppt_x"/>
                                          </p:val>
                                        </p:tav>
                                        <p:tav tm="100000">
                                          <p:val>
                                            <p:strVal val="0-ppt_w/2"/>
                                          </p:val>
                                        </p:tav>
                                      </p:tavLst>
                                    </p:anim>
                                    <p:anim calcmode="lin" valueType="num">
                                      <p:cBhvr additive="base">
                                        <p:cTn id="44" dur="3000"/>
                                        <p:tgtEl>
                                          <p:spTgt spid="21"/>
                                        </p:tgtEl>
                                        <p:attrNameLst>
                                          <p:attrName>ppt_y</p:attrName>
                                        </p:attrNameLst>
                                      </p:cBhvr>
                                      <p:tavLst>
                                        <p:tav tm="0">
                                          <p:val>
                                            <p:strVal val="ppt_y"/>
                                          </p:val>
                                        </p:tav>
                                        <p:tav tm="100000">
                                          <p:val>
                                            <p:strVal val="ppt_y"/>
                                          </p:val>
                                        </p:tav>
                                      </p:tavLst>
                                    </p:anim>
                                    <p:set>
                                      <p:cBhvr>
                                        <p:cTn id="45" dur="1" fill="hold">
                                          <p:stCondLst>
                                            <p:cond delay="2999"/>
                                          </p:stCondLst>
                                        </p:cTn>
                                        <p:tgtEl>
                                          <p:spTgt spid="21"/>
                                        </p:tgtEl>
                                        <p:attrNameLst>
                                          <p:attrName>style.visibility</p:attrName>
                                        </p:attrNameLst>
                                      </p:cBhvr>
                                      <p:to>
                                        <p:strVal val="hidden"/>
                                      </p:to>
                                    </p:set>
                                  </p:childTnLst>
                                </p:cTn>
                              </p:par>
                              <p:par>
                                <p:cTn id="46" presetID="3" presetClass="exit" presetSubtype="5" fill="hold" nodeType="withEffect">
                                  <p:stCondLst>
                                    <p:cond delay="0"/>
                                  </p:stCondLst>
                                  <p:childTnLst>
                                    <p:animEffect transition="out" filter="blinds(vertical)">
                                      <p:cBhvr>
                                        <p:cTn id="47" dur="3000"/>
                                        <p:tgtEl>
                                          <p:spTgt spid="21"/>
                                        </p:tgtEl>
                                      </p:cBhvr>
                                    </p:animEffect>
                                    <p:set>
                                      <p:cBhvr>
                                        <p:cTn id="48" dur="1" fill="hold">
                                          <p:stCondLst>
                                            <p:cond delay="2999"/>
                                          </p:stCondLst>
                                        </p:cTn>
                                        <p:tgtEl>
                                          <p:spTgt spid="21"/>
                                        </p:tgtEl>
                                        <p:attrNameLst>
                                          <p:attrName>style.visibility</p:attrName>
                                        </p:attrNameLst>
                                      </p:cBhvr>
                                      <p:to>
                                        <p:strVal val="hidden"/>
                                      </p:to>
                                    </p:set>
                                  </p:childTnLst>
                                </p:cTn>
                              </p:par>
                              <p:par>
                                <p:cTn id="49" presetID="9" presetClass="emph" presetSubtype="0" grpId="0" nodeType="withEffect">
                                  <p:stCondLst>
                                    <p:cond delay="0"/>
                                  </p:stCondLst>
                                  <p:childTnLst>
                                    <p:set>
                                      <p:cBhvr rctx="PPT">
                                        <p:cTn id="50" dur="indefinite"/>
                                        <p:tgtEl>
                                          <p:spTgt spid="15"/>
                                        </p:tgtEl>
                                        <p:attrNameLst>
                                          <p:attrName>style.opacity</p:attrName>
                                        </p:attrNameLst>
                                      </p:cBhvr>
                                      <p:to>
                                        <p:strVal val="0"/>
                                      </p:to>
                                    </p:set>
                                    <p:animEffect filter="image" prLst="opacity: 0">
                                      <p:cBhvr rctx="IE">
                                        <p:cTn id="51" dur="indefinite"/>
                                        <p:tgtEl>
                                          <p:spTgt spid="15"/>
                                        </p:tgtEl>
                                      </p:cBhvr>
                                    </p:animEffect>
                                  </p:childTnLst>
                                </p:cTn>
                              </p:par>
                              <p:par>
                                <p:cTn id="52" presetID="23" presetClass="entr" presetSubtype="528" fill="hold" grpId="0" nodeType="withEffect">
                                  <p:stCondLst>
                                    <p:cond delay="250"/>
                                  </p:stCondLst>
                                  <p:childTnLst>
                                    <p:set>
                                      <p:cBhvr>
                                        <p:cTn id="53" dur="1" fill="hold">
                                          <p:stCondLst>
                                            <p:cond delay="0"/>
                                          </p:stCondLst>
                                        </p:cTn>
                                        <p:tgtEl>
                                          <p:spTgt spid="17"/>
                                        </p:tgtEl>
                                        <p:attrNameLst>
                                          <p:attrName>style.visibility</p:attrName>
                                        </p:attrNameLst>
                                      </p:cBhvr>
                                      <p:to>
                                        <p:strVal val="visible"/>
                                      </p:to>
                                    </p:set>
                                    <p:anim calcmode="lin" valueType="num">
                                      <p:cBhvr>
                                        <p:cTn id="54" dur="2250" fill="hold"/>
                                        <p:tgtEl>
                                          <p:spTgt spid="17"/>
                                        </p:tgtEl>
                                        <p:attrNameLst>
                                          <p:attrName>ppt_w</p:attrName>
                                        </p:attrNameLst>
                                      </p:cBhvr>
                                      <p:tavLst>
                                        <p:tav tm="0">
                                          <p:val>
                                            <p:fltVal val="0"/>
                                          </p:val>
                                        </p:tav>
                                        <p:tav tm="100000">
                                          <p:val>
                                            <p:strVal val="#ppt_w"/>
                                          </p:val>
                                        </p:tav>
                                      </p:tavLst>
                                    </p:anim>
                                    <p:anim calcmode="lin" valueType="num">
                                      <p:cBhvr>
                                        <p:cTn id="55" dur="2250" fill="hold"/>
                                        <p:tgtEl>
                                          <p:spTgt spid="17"/>
                                        </p:tgtEl>
                                        <p:attrNameLst>
                                          <p:attrName>ppt_h</p:attrName>
                                        </p:attrNameLst>
                                      </p:cBhvr>
                                      <p:tavLst>
                                        <p:tav tm="0">
                                          <p:val>
                                            <p:fltVal val="0"/>
                                          </p:val>
                                        </p:tav>
                                        <p:tav tm="100000">
                                          <p:val>
                                            <p:strVal val="#ppt_h"/>
                                          </p:val>
                                        </p:tav>
                                      </p:tavLst>
                                    </p:anim>
                                    <p:anim calcmode="lin" valueType="num">
                                      <p:cBhvr>
                                        <p:cTn id="56" dur="2250" fill="hold"/>
                                        <p:tgtEl>
                                          <p:spTgt spid="17"/>
                                        </p:tgtEl>
                                        <p:attrNameLst>
                                          <p:attrName>ppt_x</p:attrName>
                                        </p:attrNameLst>
                                      </p:cBhvr>
                                      <p:tavLst>
                                        <p:tav tm="0">
                                          <p:val>
                                            <p:fltVal val="0.5"/>
                                          </p:val>
                                        </p:tav>
                                        <p:tav tm="100000">
                                          <p:val>
                                            <p:strVal val="#ppt_x"/>
                                          </p:val>
                                        </p:tav>
                                      </p:tavLst>
                                    </p:anim>
                                    <p:anim calcmode="lin" valueType="num">
                                      <p:cBhvr>
                                        <p:cTn id="57" dur="2250" fill="hold"/>
                                        <p:tgtEl>
                                          <p:spTgt spid="17"/>
                                        </p:tgtEl>
                                        <p:attrNameLst>
                                          <p:attrName>ppt_y</p:attrName>
                                        </p:attrNameLst>
                                      </p:cBhvr>
                                      <p:tavLst>
                                        <p:tav tm="0">
                                          <p:val>
                                            <p:fltVal val="0.5"/>
                                          </p:val>
                                        </p:tav>
                                        <p:tav tm="100000">
                                          <p:val>
                                            <p:strVal val="#ppt_y"/>
                                          </p:val>
                                        </p:tav>
                                      </p:tavLst>
                                    </p:anim>
                                  </p:childTnLst>
                                </p:cTn>
                              </p:par>
                              <p:par>
                                <p:cTn id="58" presetID="23" presetClass="entr" presetSubtype="16" fill="hold" nodeType="withEffect">
                                  <p:stCondLst>
                                    <p:cond delay="0"/>
                                  </p:stCondLst>
                                  <p:childTnLst>
                                    <p:set>
                                      <p:cBhvr>
                                        <p:cTn id="59" dur="1" fill="hold">
                                          <p:stCondLst>
                                            <p:cond delay="0"/>
                                          </p:stCondLst>
                                        </p:cTn>
                                        <p:tgtEl>
                                          <p:spTgt spid="16"/>
                                        </p:tgtEl>
                                        <p:attrNameLst>
                                          <p:attrName>style.visibility</p:attrName>
                                        </p:attrNameLst>
                                      </p:cBhvr>
                                      <p:to>
                                        <p:strVal val="visible"/>
                                      </p:to>
                                    </p:set>
                                    <p:anim calcmode="lin" valueType="num">
                                      <p:cBhvr>
                                        <p:cTn id="60" dur="2500" fill="hold"/>
                                        <p:tgtEl>
                                          <p:spTgt spid="16"/>
                                        </p:tgtEl>
                                        <p:attrNameLst>
                                          <p:attrName>ppt_w</p:attrName>
                                        </p:attrNameLst>
                                      </p:cBhvr>
                                      <p:tavLst>
                                        <p:tav tm="0">
                                          <p:val>
                                            <p:fltVal val="0"/>
                                          </p:val>
                                        </p:tav>
                                        <p:tav tm="100000">
                                          <p:val>
                                            <p:strVal val="#ppt_w"/>
                                          </p:val>
                                        </p:tav>
                                      </p:tavLst>
                                    </p:anim>
                                    <p:anim calcmode="lin" valueType="num">
                                      <p:cBhvr>
                                        <p:cTn id="61" dur="2500" fill="hold"/>
                                        <p:tgtEl>
                                          <p:spTgt spid="16"/>
                                        </p:tgtEl>
                                        <p:attrNameLst>
                                          <p:attrName>ppt_h</p:attrName>
                                        </p:attrNameLst>
                                      </p:cBhvr>
                                      <p:tavLst>
                                        <p:tav tm="0">
                                          <p:val>
                                            <p:fltVal val="0"/>
                                          </p:val>
                                        </p:tav>
                                        <p:tav tm="100000">
                                          <p:val>
                                            <p:strVal val="#ppt_h"/>
                                          </p:val>
                                        </p:tav>
                                      </p:tavLst>
                                    </p:anim>
                                  </p:childTnLst>
                                </p:cTn>
                              </p:par>
                              <p:par>
                                <p:cTn id="62" presetID="16" presetClass="entr" presetSubtype="42" fill="hold" nodeType="withEffect">
                                  <p:stCondLst>
                                    <p:cond delay="0"/>
                                  </p:stCondLst>
                                  <p:childTnLst>
                                    <p:set>
                                      <p:cBhvr>
                                        <p:cTn id="63" dur="1" fill="hold">
                                          <p:stCondLst>
                                            <p:cond delay="0"/>
                                          </p:stCondLst>
                                        </p:cTn>
                                        <p:tgtEl>
                                          <p:spTgt spid="16"/>
                                        </p:tgtEl>
                                        <p:attrNameLst>
                                          <p:attrName>style.visibility</p:attrName>
                                        </p:attrNameLst>
                                      </p:cBhvr>
                                      <p:to>
                                        <p:strVal val="visible"/>
                                      </p:to>
                                    </p:set>
                                    <p:animEffect transition="in" filter="barn(outHorizontal)">
                                      <p:cBhvr>
                                        <p:cTn id="64" dur="2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15 Grupo"/>
          <p:cNvGrpSpPr/>
          <p:nvPr/>
        </p:nvGrpSpPr>
        <p:grpSpPr>
          <a:xfrm>
            <a:off x="-14402" y="0"/>
            <a:ext cx="9144000" cy="5143500"/>
            <a:chOff x="0" y="0"/>
            <a:chExt cx="9144000" cy="5143500"/>
          </a:xfrm>
        </p:grpSpPr>
        <p:sp>
          <p:nvSpPr>
            <p:cNvPr id="17" name="16 Rectángulo"/>
            <p:cNvSpPr/>
            <p:nvPr/>
          </p:nvSpPr>
          <p:spPr>
            <a:xfrm flipH="1">
              <a:off x="0" y="2571750"/>
              <a:ext cx="4572000" cy="2571750"/>
            </a:xfrm>
            <a:prstGeom prst="rect">
              <a:avLst/>
            </a:prstGeom>
            <a:gradFill flip="none" rotWithShape="1">
              <a:gsLst>
                <a:gs pos="60000">
                  <a:srgbClr val="1F020A"/>
                </a:gs>
                <a:gs pos="26000">
                  <a:srgbClr val="C00000">
                    <a:lumMod val="38000"/>
                  </a:srgbClr>
                </a:gs>
                <a:gs pos="100000">
                  <a:srgbClr val="C00000">
                    <a:lumMod val="4000"/>
                  </a:srgbClr>
                </a:gs>
                <a:gs pos="100000">
                  <a:srgbClr val="DC1C08">
                    <a:lumMod val="49000"/>
                  </a:srgbClr>
                </a:gs>
                <a:gs pos="84000">
                  <a:srgbClr val="FEA402"/>
                </a:gs>
                <a:gs pos="7000">
                  <a:srgbClr val="FBA305"/>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0"/>
              <a:ext cx="4572000" cy="2571750"/>
            </a:xfrm>
            <a:prstGeom prst="rect">
              <a:avLst/>
            </a:prstGeom>
            <a:gradFill flip="none" rotWithShape="1">
              <a:gsLst>
                <a:gs pos="60000">
                  <a:srgbClr val="1F020A"/>
                </a:gs>
                <a:gs pos="26000">
                  <a:srgbClr val="C00000">
                    <a:lumMod val="38000"/>
                  </a:srgbClr>
                </a:gs>
                <a:gs pos="100000">
                  <a:srgbClr val="C00000">
                    <a:lumMod val="4000"/>
                  </a:srgbClr>
                </a:gs>
                <a:gs pos="100000">
                  <a:srgbClr val="DC1C08">
                    <a:lumMod val="49000"/>
                  </a:srgbClr>
                </a:gs>
                <a:gs pos="84000">
                  <a:srgbClr val="FEA402"/>
                </a:gs>
                <a:gs pos="7000">
                  <a:srgbClr val="FBA305"/>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572000" y="2571750"/>
              <a:ext cx="4572000" cy="2571750"/>
            </a:xfrm>
            <a:prstGeom prst="rect">
              <a:avLst/>
            </a:prstGeom>
            <a:gradFill flip="none" rotWithShape="1">
              <a:gsLst>
                <a:gs pos="60000">
                  <a:srgbClr val="1F020A"/>
                </a:gs>
                <a:gs pos="26000">
                  <a:srgbClr val="C00000">
                    <a:lumMod val="38000"/>
                  </a:srgbClr>
                </a:gs>
                <a:gs pos="100000">
                  <a:srgbClr val="C00000">
                    <a:lumMod val="4000"/>
                  </a:srgbClr>
                </a:gs>
                <a:gs pos="100000">
                  <a:srgbClr val="DC1C08">
                    <a:lumMod val="49000"/>
                  </a:srgbClr>
                </a:gs>
                <a:gs pos="84000">
                  <a:srgbClr val="FEA402"/>
                </a:gs>
                <a:gs pos="7000">
                  <a:srgbClr val="FBA305"/>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flipH="1">
              <a:off x="4572000" y="0"/>
              <a:ext cx="4572000" cy="2571750"/>
            </a:xfrm>
            <a:prstGeom prst="rect">
              <a:avLst/>
            </a:prstGeom>
            <a:gradFill flip="none" rotWithShape="1">
              <a:gsLst>
                <a:gs pos="60000">
                  <a:srgbClr val="1F020A"/>
                </a:gs>
                <a:gs pos="26000">
                  <a:srgbClr val="C00000">
                    <a:lumMod val="38000"/>
                  </a:srgbClr>
                </a:gs>
                <a:gs pos="100000">
                  <a:srgbClr val="C00000">
                    <a:lumMod val="4000"/>
                  </a:srgbClr>
                </a:gs>
                <a:gs pos="100000">
                  <a:srgbClr val="DC1C08">
                    <a:lumMod val="49000"/>
                  </a:srgbClr>
                </a:gs>
                <a:gs pos="84000">
                  <a:srgbClr val="FEA402"/>
                </a:gs>
                <a:gs pos="7000">
                  <a:srgbClr val="FBA305"/>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18" name="17 Imagen" descr="Diapositiva4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grpSp>
        <p:nvGrpSpPr>
          <p:cNvPr id="4" name="3 Grupo"/>
          <p:cNvGrpSpPr/>
          <p:nvPr/>
        </p:nvGrpSpPr>
        <p:grpSpPr>
          <a:xfrm>
            <a:off x="2699792" y="699542"/>
            <a:ext cx="3744416" cy="3672408"/>
            <a:chOff x="2699792" y="699542"/>
            <a:chExt cx="3744416" cy="3672408"/>
          </a:xfrm>
          <a:effectLst/>
          <a:scene3d>
            <a:camera prst="orthographicFront"/>
            <a:lightRig rig="flat" dir="t"/>
          </a:scene3d>
        </p:grpSpPr>
        <p:sp>
          <p:nvSpPr>
            <p:cNvPr id="5" name="4 Estrella de 12 puntas"/>
            <p:cNvSpPr/>
            <p:nvPr/>
          </p:nvSpPr>
          <p:spPr>
            <a:xfrm>
              <a:off x="2699792" y="699542"/>
              <a:ext cx="3744416" cy="3672408"/>
            </a:xfrm>
            <a:prstGeom prst="star12">
              <a:avLst>
                <a:gd name="adj" fmla="val 44986"/>
              </a:avLst>
            </a:prstGeom>
            <a:noFill/>
            <a:ln w="41275" cap="rnd">
              <a:gradFill flip="none" rotWithShape="1">
                <a:gsLst>
                  <a:gs pos="83330">
                    <a:srgbClr val="FFC000"/>
                  </a:gs>
                  <a:gs pos="77914">
                    <a:srgbClr val="FF0000"/>
                  </a:gs>
                  <a:gs pos="65000">
                    <a:srgbClr val="FFC000"/>
                  </a:gs>
                  <a:gs pos="0">
                    <a:schemeClr val="tx1"/>
                  </a:gs>
                  <a:gs pos="74000">
                    <a:srgbClr val="A50021"/>
                  </a:gs>
                  <a:gs pos="100000">
                    <a:schemeClr val="accent1">
                      <a:tint val="23500"/>
                      <a:satMod val="160000"/>
                      <a:lumMod val="0"/>
                      <a:lumOff val="100000"/>
                    </a:schemeClr>
                  </a:gs>
                </a:gsLst>
                <a:path path="rect">
                  <a:fillToRect l="50000" t="50000" r="50000" b="50000"/>
                </a:path>
                <a:tileRect/>
              </a:gra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strella de 12 puntas"/>
            <p:cNvSpPr/>
            <p:nvPr/>
          </p:nvSpPr>
          <p:spPr>
            <a:xfrm>
              <a:off x="3131840" y="1131590"/>
              <a:ext cx="2880320" cy="2880320"/>
            </a:xfrm>
            <a:prstGeom prst="star12">
              <a:avLst>
                <a:gd name="adj" fmla="val 44986"/>
              </a:avLst>
            </a:prstGeom>
            <a:noFill/>
            <a:ln w="41275" cap="rnd">
              <a:gradFill flip="none" rotWithShape="1">
                <a:gsLst>
                  <a:gs pos="83330">
                    <a:srgbClr val="FFC000"/>
                  </a:gs>
                  <a:gs pos="77914">
                    <a:srgbClr val="FF0000"/>
                  </a:gs>
                  <a:gs pos="65000">
                    <a:srgbClr val="FFC000"/>
                  </a:gs>
                  <a:gs pos="0">
                    <a:schemeClr val="tx1"/>
                  </a:gs>
                  <a:gs pos="74000">
                    <a:srgbClr val="A50021"/>
                  </a:gs>
                  <a:gs pos="100000">
                    <a:schemeClr val="accent1">
                      <a:tint val="23500"/>
                      <a:satMod val="160000"/>
                      <a:lumMod val="0"/>
                      <a:lumOff val="100000"/>
                    </a:schemeClr>
                  </a:gs>
                </a:gsLst>
                <a:path path="rect">
                  <a:fillToRect l="50000" t="50000" r="50000" b="50000"/>
                </a:path>
                <a:tileRect/>
              </a:gra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strella de 12 puntas"/>
            <p:cNvSpPr/>
            <p:nvPr/>
          </p:nvSpPr>
          <p:spPr>
            <a:xfrm>
              <a:off x="3491880" y="1563638"/>
              <a:ext cx="2160240" cy="2016224"/>
            </a:xfrm>
            <a:prstGeom prst="star12">
              <a:avLst>
                <a:gd name="adj" fmla="val 44986"/>
              </a:avLst>
            </a:prstGeom>
            <a:noFill/>
            <a:ln w="41275" cap="rnd">
              <a:gradFill flip="none" rotWithShape="1">
                <a:gsLst>
                  <a:gs pos="83330">
                    <a:srgbClr val="FFC000"/>
                  </a:gs>
                  <a:gs pos="77914">
                    <a:srgbClr val="FF0000"/>
                  </a:gs>
                  <a:gs pos="65000">
                    <a:srgbClr val="FFC000"/>
                  </a:gs>
                  <a:gs pos="0">
                    <a:schemeClr val="tx1"/>
                  </a:gs>
                  <a:gs pos="74000">
                    <a:srgbClr val="A50021"/>
                  </a:gs>
                  <a:gs pos="100000">
                    <a:schemeClr val="accent1">
                      <a:tint val="23500"/>
                      <a:satMod val="160000"/>
                      <a:lumMod val="0"/>
                      <a:lumOff val="100000"/>
                    </a:schemeClr>
                  </a:gs>
                </a:gsLst>
                <a:path path="rect">
                  <a:fillToRect l="50000" t="50000" r="50000" b="50000"/>
                </a:path>
                <a:tileRect/>
              </a:gra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 name="7 Grupo"/>
          <p:cNvGrpSpPr/>
          <p:nvPr/>
        </p:nvGrpSpPr>
        <p:grpSpPr>
          <a:xfrm>
            <a:off x="2699792" y="699542"/>
            <a:ext cx="3744416" cy="3672408"/>
            <a:chOff x="2699792" y="699542"/>
            <a:chExt cx="3744416" cy="3672408"/>
          </a:xfrm>
          <a:effectLst/>
          <a:scene3d>
            <a:camera prst="orthographicFront"/>
            <a:lightRig rig="flat" dir="t"/>
          </a:scene3d>
        </p:grpSpPr>
        <p:sp>
          <p:nvSpPr>
            <p:cNvPr id="9" name="8 Estrella de 12 puntas"/>
            <p:cNvSpPr/>
            <p:nvPr/>
          </p:nvSpPr>
          <p:spPr>
            <a:xfrm>
              <a:off x="2699792" y="699542"/>
              <a:ext cx="3744416" cy="3672408"/>
            </a:xfrm>
            <a:prstGeom prst="star12">
              <a:avLst>
                <a:gd name="adj" fmla="val 44986"/>
              </a:avLst>
            </a:prstGeom>
            <a:noFill/>
            <a:ln w="41275" cap="rnd">
              <a:gradFill flip="none" rotWithShape="1">
                <a:gsLst>
                  <a:gs pos="83330">
                    <a:srgbClr val="FFC000"/>
                  </a:gs>
                  <a:gs pos="77914">
                    <a:srgbClr val="FF0000"/>
                  </a:gs>
                  <a:gs pos="65000">
                    <a:srgbClr val="FFC000"/>
                  </a:gs>
                  <a:gs pos="0">
                    <a:schemeClr val="tx1"/>
                  </a:gs>
                  <a:gs pos="74000">
                    <a:srgbClr val="A50021"/>
                  </a:gs>
                  <a:gs pos="100000">
                    <a:schemeClr val="accent1">
                      <a:tint val="23500"/>
                      <a:satMod val="160000"/>
                      <a:lumMod val="0"/>
                      <a:lumOff val="100000"/>
                    </a:schemeClr>
                  </a:gs>
                </a:gsLst>
                <a:path path="rect">
                  <a:fillToRect l="50000" t="50000" r="50000" b="50000"/>
                </a:path>
                <a:tileRect/>
              </a:gra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strella de 12 puntas"/>
            <p:cNvSpPr/>
            <p:nvPr/>
          </p:nvSpPr>
          <p:spPr>
            <a:xfrm>
              <a:off x="3131840" y="1131590"/>
              <a:ext cx="2880320" cy="2880320"/>
            </a:xfrm>
            <a:prstGeom prst="star12">
              <a:avLst>
                <a:gd name="adj" fmla="val 44986"/>
              </a:avLst>
            </a:prstGeom>
            <a:noFill/>
            <a:ln w="41275" cap="rnd">
              <a:gradFill flip="none" rotWithShape="1">
                <a:gsLst>
                  <a:gs pos="83330">
                    <a:srgbClr val="FFC000"/>
                  </a:gs>
                  <a:gs pos="77914">
                    <a:srgbClr val="FF0000"/>
                  </a:gs>
                  <a:gs pos="65000">
                    <a:srgbClr val="FFC000"/>
                  </a:gs>
                  <a:gs pos="0">
                    <a:schemeClr val="tx1"/>
                  </a:gs>
                  <a:gs pos="74000">
                    <a:srgbClr val="A50021"/>
                  </a:gs>
                  <a:gs pos="100000">
                    <a:schemeClr val="accent1">
                      <a:tint val="23500"/>
                      <a:satMod val="160000"/>
                      <a:lumMod val="0"/>
                      <a:lumOff val="100000"/>
                    </a:schemeClr>
                  </a:gs>
                </a:gsLst>
                <a:path path="rect">
                  <a:fillToRect l="50000" t="50000" r="50000" b="50000"/>
                </a:path>
                <a:tileRect/>
              </a:gra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strella de 12 puntas"/>
            <p:cNvSpPr/>
            <p:nvPr/>
          </p:nvSpPr>
          <p:spPr>
            <a:xfrm>
              <a:off x="3491880" y="1563638"/>
              <a:ext cx="2160240" cy="2016224"/>
            </a:xfrm>
            <a:prstGeom prst="star12">
              <a:avLst>
                <a:gd name="adj" fmla="val 44986"/>
              </a:avLst>
            </a:prstGeom>
            <a:noFill/>
            <a:ln w="41275" cap="rnd">
              <a:gradFill flip="none" rotWithShape="1">
                <a:gsLst>
                  <a:gs pos="83330">
                    <a:srgbClr val="FFC000"/>
                  </a:gs>
                  <a:gs pos="77914">
                    <a:srgbClr val="FF0000"/>
                  </a:gs>
                  <a:gs pos="65000">
                    <a:srgbClr val="FFC000"/>
                  </a:gs>
                  <a:gs pos="0">
                    <a:schemeClr val="tx1"/>
                  </a:gs>
                  <a:gs pos="74000">
                    <a:srgbClr val="A50021"/>
                  </a:gs>
                  <a:gs pos="100000">
                    <a:schemeClr val="accent1">
                      <a:tint val="23500"/>
                      <a:satMod val="160000"/>
                      <a:lumMod val="0"/>
                      <a:lumOff val="100000"/>
                    </a:schemeClr>
                  </a:gs>
                </a:gsLst>
                <a:path path="rect">
                  <a:fillToRect l="50000" t="50000" r="50000" b="50000"/>
                </a:path>
                <a:tileRect/>
              </a:gra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 name="11 Grupo"/>
          <p:cNvGrpSpPr/>
          <p:nvPr/>
        </p:nvGrpSpPr>
        <p:grpSpPr>
          <a:xfrm>
            <a:off x="2700000" y="720000"/>
            <a:ext cx="3744416" cy="3672408"/>
            <a:chOff x="2699792" y="699542"/>
            <a:chExt cx="3744416" cy="3672408"/>
          </a:xfrm>
          <a:effectLst/>
          <a:scene3d>
            <a:camera prst="orthographicFront"/>
            <a:lightRig rig="flat" dir="t"/>
          </a:scene3d>
        </p:grpSpPr>
        <p:sp>
          <p:nvSpPr>
            <p:cNvPr id="13" name="12 Estrella de 12 puntas"/>
            <p:cNvSpPr/>
            <p:nvPr/>
          </p:nvSpPr>
          <p:spPr>
            <a:xfrm>
              <a:off x="2699792" y="699542"/>
              <a:ext cx="3744416" cy="3672408"/>
            </a:xfrm>
            <a:prstGeom prst="star12">
              <a:avLst>
                <a:gd name="adj" fmla="val 44986"/>
              </a:avLst>
            </a:prstGeom>
            <a:noFill/>
            <a:ln w="41275" cap="rnd">
              <a:gradFill flip="none" rotWithShape="1">
                <a:gsLst>
                  <a:gs pos="83330">
                    <a:srgbClr val="FFC000"/>
                  </a:gs>
                  <a:gs pos="77914">
                    <a:srgbClr val="FF0000"/>
                  </a:gs>
                  <a:gs pos="65000">
                    <a:srgbClr val="FFC000"/>
                  </a:gs>
                  <a:gs pos="0">
                    <a:schemeClr val="tx1"/>
                  </a:gs>
                  <a:gs pos="74000">
                    <a:srgbClr val="A50021"/>
                  </a:gs>
                  <a:gs pos="100000">
                    <a:schemeClr val="accent1">
                      <a:tint val="23500"/>
                      <a:satMod val="160000"/>
                      <a:lumMod val="0"/>
                      <a:lumOff val="100000"/>
                    </a:schemeClr>
                  </a:gs>
                </a:gsLst>
                <a:path path="rect">
                  <a:fillToRect l="50000" t="50000" r="50000" b="50000"/>
                </a:path>
                <a:tileRect/>
              </a:gra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strella de 12 puntas"/>
            <p:cNvSpPr/>
            <p:nvPr/>
          </p:nvSpPr>
          <p:spPr>
            <a:xfrm>
              <a:off x="3131840" y="1131590"/>
              <a:ext cx="2880320" cy="2880320"/>
            </a:xfrm>
            <a:prstGeom prst="star12">
              <a:avLst>
                <a:gd name="adj" fmla="val 44986"/>
              </a:avLst>
            </a:prstGeom>
            <a:noFill/>
            <a:ln w="41275" cap="rnd">
              <a:gradFill flip="none" rotWithShape="1">
                <a:gsLst>
                  <a:gs pos="83330">
                    <a:srgbClr val="FFC000"/>
                  </a:gs>
                  <a:gs pos="77914">
                    <a:srgbClr val="FF0000"/>
                  </a:gs>
                  <a:gs pos="65000">
                    <a:srgbClr val="FFC000"/>
                  </a:gs>
                  <a:gs pos="0">
                    <a:schemeClr val="tx1"/>
                  </a:gs>
                  <a:gs pos="74000">
                    <a:srgbClr val="A50021"/>
                  </a:gs>
                  <a:gs pos="100000">
                    <a:schemeClr val="accent1">
                      <a:tint val="23500"/>
                      <a:satMod val="160000"/>
                      <a:lumMod val="0"/>
                      <a:lumOff val="100000"/>
                    </a:schemeClr>
                  </a:gs>
                </a:gsLst>
                <a:path path="rect">
                  <a:fillToRect l="50000" t="50000" r="50000" b="50000"/>
                </a:path>
                <a:tileRect/>
              </a:gra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strella de 12 puntas"/>
            <p:cNvSpPr/>
            <p:nvPr/>
          </p:nvSpPr>
          <p:spPr>
            <a:xfrm>
              <a:off x="3491880" y="1563638"/>
              <a:ext cx="2160240" cy="2016224"/>
            </a:xfrm>
            <a:prstGeom prst="star12">
              <a:avLst>
                <a:gd name="adj" fmla="val 44986"/>
              </a:avLst>
            </a:prstGeom>
            <a:noFill/>
            <a:ln w="41275" cap="rnd">
              <a:gradFill flip="none" rotWithShape="1">
                <a:gsLst>
                  <a:gs pos="83330">
                    <a:srgbClr val="FFC000"/>
                  </a:gs>
                  <a:gs pos="77914">
                    <a:srgbClr val="FF0000"/>
                  </a:gs>
                  <a:gs pos="65000">
                    <a:srgbClr val="FFC000"/>
                  </a:gs>
                  <a:gs pos="0">
                    <a:schemeClr val="tx1"/>
                  </a:gs>
                  <a:gs pos="74000">
                    <a:srgbClr val="A50021"/>
                  </a:gs>
                  <a:gs pos="100000">
                    <a:schemeClr val="accent1">
                      <a:tint val="23500"/>
                      <a:satMod val="160000"/>
                      <a:lumMod val="0"/>
                      <a:lumOff val="100000"/>
                    </a:schemeClr>
                  </a:gs>
                </a:gsLst>
                <a:path path="rect">
                  <a:fillToRect l="50000" t="50000" r="50000" b="50000"/>
                </a:path>
                <a:tileRect/>
              </a:gradFill>
              <a:prstDash val="sysDot"/>
            </a:ln>
            <a:sp3d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22" name="21 Rectángulo"/>
          <p:cNvSpPr/>
          <p:nvPr/>
        </p:nvSpPr>
        <p:spPr>
          <a:xfrm>
            <a:off x="-83602" y="-164554"/>
            <a:ext cx="9247620" cy="5472608"/>
          </a:xfrm>
          <a:prstGeom prst="rect">
            <a:avLst/>
          </a:prstGeom>
          <a:gradFill flip="none" rotWithShape="1">
            <a:gsLst>
              <a:gs pos="0">
                <a:schemeClr val="accent6">
                  <a:lumMod val="50000"/>
                </a:schemeClr>
              </a:gs>
              <a:gs pos="27000">
                <a:srgbClr val="FFC000"/>
              </a:gs>
              <a:gs pos="49000">
                <a:schemeClr val="accent6">
                  <a:lumMod val="50000"/>
                </a:schemeClr>
              </a:gs>
              <a:gs pos="76000">
                <a:srgbClr val="FFC000"/>
              </a:gs>
              <a:gs pos="100000">
                <a:schemeClr val="accent6">
                  <a:lumMod val="5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698869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2500" fill="hold"/>
                                        <p:tgtEl>
                                          <p:spTgt spid="12"/>
                                        </p:tgtEl>
                                        <p:attrNameLst>
                                          <p:attrName>ppt_w</p:attrName>
                                        </p:attrNameLst>
                                      </p:cBhvr>
                                      <p:tavLst>
                                        <p:tav tm="0">
                                          <p:val>
                                            <p:fltVal val="0"/>
                                          </p:val>
                                        </p:tav>
                                        <p:tav tm="100000">
                                          <p:val>
                                            <p:strVal val="#ppt_w"/>
                                          </p:val>
                                        </p:tav>
                                      </p:tavLst>
                                    </p:anim>
                                    <p:anim calcmode="lin" valueType="num">
                                      <p:cBhvr>
                                        <p:cTn id="8" dur="2500" fill="hold"/>
                                        <p:tgtEl>
                                          <p:spTgt spid="12"/>
                                        </p:tgtEl>
                                        <p:attrNameLst>
                                          <p:attrName>ppt_h</p:attrName>
                                        </p:attrNameLst>
                                      </p:cBhvr>
                                      <p:tavLst>
                                        <p:tav tm="0">
                                          <p:val>
                                            <p:fltVal val="0"/>
                                          </p:val>
                                        </p:tav>
                                        <p:tav tm="100000">
                                          <p:val>
                                            <p:strVal val="#ppt_h"/>
                                          </p:val>
                                        </p:tav>
                                      </p:tavLst>
                                    </p:anim>
                                  </p:childTnLst>
                                </p:cTn>
                              </p:par>
                              <p:par>
                                <p:cTn id="9" presetID="8" presetClass="emph" presetSubtype="0" fill="hold" nodeType="withEffect">
                                  <p:stCondLst>
                                    <p:cond delay="0"/>
                                  </p:stCondLst>
                                  <p:childTnLst>
                                    <p:animRot by="21600000">
                                      <p:cBhvr>
                                        <p:cTn id="10" dur="2500" fill="hold"/>
                                        <p:tgtEl>
                                          <p:spTgt spid="12"/>
                                        </p:tgtEl>
                                        <p:attrNameLst>
                                          <p:attrName>r</p:attrName>
                                        </p:attrNameLst>
                                      </p:cBhvr>
                                    </p:animRot>
                                  </p:childTnLst>
                                </p:cTn>
                              </p:par>
                              <p:par>
                                <p:cTn id="11" presetID="23" presetClass="entr" presetSubtype="288"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2500" fill="hold"/>
                                        <p:tgtEl>
                                          <p:spTgt spid="8"/>
                                        </p:tgtEl>
                                        <p:attrNameLst>
                                          <p:attrName>ppt_w</p:attrName>
                                        </p:attrNameLst>
                                      </p:cBhvr>
                                      <p:tavLst>
                                        <p:tav tm="0">
                                          <p:val>
                                            <p:strVal val="4/3*#ppt_w"/>
                                          </p:val>
                                        </p:tav>
                                        <p:tav tm="100000">
                                          <p:val>
                                            <p:strVal val="#ppt_w"/>
                                          </p:val>
                                        </p:tav>
                                      </p:tavLst>
                                    </p:anim>
                                    <p:anim calcmode="lin" valueType="num">
                                      <p:cBhvr>
                                        <p:cTn id="14" dur="2500" fill="hold"/>
                                        <p:tgtEl>
                                          <p:spTgt spid="8"/>
                                        </p:tgtEl>
                                        <p:attrNameLst>
                                          <p:attrName>ppt_h</p:attrName>
                                        </p:attrNameLst>
                                      </p:cBhvr>
                                      <p:tavLst>
                                        <p:tav tm="0">
                                          <p:val>
                                            <p:strVal val="4/3*#ppt_h"/>
                                          </p:val>
                                        </p:tav>
                                        <p:tav tm="100000">
                                          <p:val>
                                            <p:strVal val="#ppt_h"/>
                                          </p:val>
                                        </p:tav>
                                      </p:tavLst>
                                    </p:anim>
                                  </p:childTnLst>
                                </p:cTn>
                              </p:par>
                              <p:par>
                                <p:cTn id="15" presetID="8" presetClass="emph" presetSubtype="0" fill="hold" nodeType="withEffect">
                                  <p:stCondLst>
                                    <p:cond delay="0"/>
                                  </p:stCondLst>
                                  <p:childTnLst>
                                    <p:animRot by="21600000">
                                      <p:cBhvr>
                                        <p:cTn id="16" dur="2500" fill="hold"/>
                                        <p:tgtEl>
                                          <p:spTgt spid="8"/>
                                        </p:tgtEl>
                                        <p:attrNameLst>
                                          <p:attrName>r</p:attrName>
                                        </p:attrNameLst>
                                      </p:cBhvr>
                                    </p:animRot>
                                  </p:childTnLst>
                                </p:cTn>
                              </p:par>
                              <p:par>
                                <p:cTn id="17" presetID="23"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2500" fill="hold"/>
                                        <p:tgtEl>
                                          <p:spTgt spid="4"/>
                                        </p:tgtEl>
                                        <p:attrNameLst>
                                          <p:attrName>ppt_w</p:attrName>
                                        </p:attrNameLst>
                                      </p:cBhvr>
                                      <p:tavLst>
                                        <p:tav tm="0">
                                          <p:val>
                                            <p:strVal val="4*#ppt_w"/>
                                          </p:val>
                                        </p:tav>
                                        <p:tav tm="100000">
                                          <p:val>
                                            <p:strVal val="#ppt_w"/>
                                          </p:val>
                                        </p:tav>
                                      </p:tavLst>
                                    </p:anim>
                                    <p:anim calcmode="lin" valueType="num">
                                      <p:cBhvr>
                                        <p:cTn id="20" dur="2500" fill="hold"/>
                                        <p:tgtEl>
                                          <p:spTgt spid="4"/>
                                        </p:tgtEl>
                                        <p:attrNameLst>
                                          <p:attrName>ppt_h</p:attrName>
                                        </p:attrNameLst>
                                      </p:cBhvr>
                                      <p:tavLst>
                                        <p:tav tm="0">
                                          <p:val>
                                            <p:strVal val="4*#ppt_h"/>
                                          </p:val>
                                        </p:tav>
                                        <p:tav tm="100000">
                                          <p:val>
                                            <p:strVal val="#ppt_h"/>
                                          </p:val>
                                        </p:tav>
                                      </p:tavLst>
                                    </p:anim>
                                  </p:childTnLst>
                                </p:cTn>
                              </p:par>
                              <p:par>
                                <p:cTn id="21" presetID="8" presetClass="emph" presetSubtype="0" fill="hold" nodeType="withEffect">
                                  <p:stCondLst>
                                    <p:cond delay="0"/>
                                  </p:stCondLst>
                                  <p:childTnLst>
                                    <p:animRot by="21600000">
                                      <p:cBhvr>
                                        <p:cTn id="22" dur="2500" fill="hold"/>
                                        <p:tgtEl>
                                          <p:spTgt spid="4"/>
                                        </p:tgtEl>
                                        <p:attrNameLst>
                                          <p:attrName>r</p:attrName>
                                        </p:attrNameLst>
                                      </p:cBhvr>
                                    </p:animRot>
                                  </p:childTnLst>
                                </p:cTn>
                              </p:par>
                              <p:par>
                                <p:cTn id="23" presetID="9" presetClass="emph" presetSubtype="0" grpId="0" nodeType="withEffect">
                                  <p:stCondLst>
                                    <p:cond delay="0"/>
                                  </p:stCondLst>
                                  <p:childTnLst>
                                    <p:set>
                                      <p:cBhvr rctx="PPT">
                                        <p:cTn id="24" dur="indefinite"/>
                                        <p:tgtEl>
                                          <p:spTgt spid="22"/>
                                        </p:tgtEl>
                                        <p:attrNameLst>
                                          <p:attrName>style.opacity</p:attrName>
                                        </p:attrNameLst>
                                      </p:cBhvr>
                                      <p:to>
                                        <p:strVal val="0"/>
                                      </p:to>
                                    </p:set>
                                    <p:animEffect filter="image" prLst="opacity: 0">
                                      <p:cBhvr rctx="IE">
                                        <p:cTn id="25" dur="indefinite"/>
                                        <p:tgtEl>
                                          <p:spTgt spid="22"/>
                                        </p:tgtEl>
                                      </p:cBhvr>
                                    </p:animEffect>
                                  </p:childTnLst>
                                </p:cTn>
                              </p:par>
                            </p:childTnLst>
                          </p:cTn>
                        </p:par>
                        <p:par>
                          <p:cTn id="26" fill="hold">
                            <p:stCondLst>
                              <p:cond delay="2500"/>
                            </p:stCondLst>
                            <p:childTnLst>
                              <p:par>
                                <p:cTn id="27" presetID="23" presetClass="exit" presetSubtype="32" fill="hold" nodeType="afterEffect">
                                  <p:stCondLst>
                                    <p:cond delay="0"/>
                                  </p:stCondLst>
                                  <p:childTnLst>
                                    <p:anim calcmode="lin" valueType="num">
                                      <p:cBhvr>
                                        <p:cTn id="28" dur="3000"/>
                                        <p:tgtEl>
                                          <p:spTgt spid="12"/>
                                        </p:tgtEl>
                                        <p:attrNameLst>
                                          <p:attrName>ppt_w</p:attrName>
                                        </p:attrNameLst>
                                      </p:cBhvr>
                                      <p:tavLst>
                                        <p:tav tm="0">
                                          <p:val>
                                            <p:strVal val="ppt_w"/>
                                          </p:val>
                                        </p:tav>
                                        <p:tav tm="100000">
                                          <p:val>
                                            <p:fltVal val="0"/>
                                          </p:val>
                                        </p:tav>
                                      </p:tavLst>
                                    </p:anim>
                                    <p:anim calcmode="lin" valueType="num">
                                      <p:cBhvr>
                                        <p:cTn id="29" dur="3000"/>
                                        <p:tgtEl>
                                          <p:spTgt spid="12"/>
                                        </p:tgtEl>
                                        <p:attrNameLst>
                                          <p:attrName>ppt_h</p:attrName>
                                        </p:attrNameLst>
                                      </p:cBhvr>
                                      <p:tavLst>
                                        <p:tav tm="0">
                                          <p:val>
                                            <p:strVal val="ppt_h"/>
                                          </p:val>
                                        </p:tav>
                                        <p:tav tm="100000">
                                          <p:val>
                                            <p:fltVal val="0"/>
                                          </p:val>
                                        </p:tav>
                                      </p:tavLst>
                                    </p:anim>
                                    <p:set>
                                      <p:cBhvr>
                                        <p:cTn id="30" dur="1" fill="hold">
                                          <p:stCondLst>
                                            <p:cond delay="2999"/>
                                          </p:stCondLst>
                                        </p:cTn>
                                        <p:tgtEl>
                                          <p:spTgt spid="12"/>
                                        </p:tgtEl>
                                        <p:attrNameLst>
                                          <p:attrName>style.visibility</p:attrName>
                                        </p:attrNameLst>
                                      </p:cBhvr>
                                      <p:to>
                                        <p:strVal val="hidden"/>
                                      </p:to>
                                    </p:set>
                                  </p:childTnLst>
                                </p:cTn>
                              </p:par>
                              <p:par>
                                <p:cTn id="31" presetID="8" presetClass="emph" presetSubtype="0" fill="hold" nodeType="withEffect">
                                  <p:stCondLst>
                                    <p:cond delay="0"/>
                                  </p:stCondLst>
                                  <p:childTnLst>
                                    <p:animRot by="21600000">
                                      <p:cBhvr>
                                        <p:cTn id="32" dur="3000" fill="hold"/>
                                        <p:tgtEl>
                                          <p:spTgt spid="8"/>
                                        </p:tgtEl>
                                        <p:attrNameLst>
                                          <p:attrName>r</p:attrName>
                                        </p:attrNameLst>
                                      </p:cBhvr>
                                    </p:animRot>
                                  </p:childTnLst>
                                </p:cTn>
                              </p:par>
                              <p:par>
                                <p:cTn id="33" presetID="23" presetClass="exit" presetSubtype="272" fill="hold" nodeType="withEffect">
                                  <p:stCondLst>
                                    <p:cond delay="0"/>
                                  </p:stCondLst>
                                  <p:childTnLst>
                                    <p:anim calcmode="lin" valueType="num">
                                      <p:cBhvr>
                                        <p:cTn id="34" dur="3000"/>
                                        <p:tgtEl>
                                          <p:spTgt spid="8"/>
                                        </p:tgtEl>
                                        <p:attrNameLst>
                                          <p:attrName>ppt_w</p:attrName>
                                        </p:attrNameLst>
                                      </p:cBhvr>
                                      <p:tavLst>
                                        <p:tav tm="0">
                                          <p:val>
                                            <p:strVal val="ppt_w"/>
                                          </p:val>
                                        </p:tav>
                                        <p:tav tm="100000">
                                          <p:val>
                                            <p:strVal val="4/3*ppt_w"/>
                                          </p:val>
                                        </p:tav>
                                      </p:tavLst>
                                    </p:anim>
                                    <p:anim calcmode="lin" valueType="num">
                                      <p:cBhvr>
                                        <p:cTn id="35" dur="3000"/>
                                        <p:tgtEl>
                                          <p:spTgt spid="8"/>
                                        </p:tgtEl>
                                        <p:attrNameLst>
                                          <p:attrName>ppt_h</p:attrName>
                                        </p:attrNameLst>
                                      </p:cBhvr>
                                      <p:tavLst>
                                        <p:tav tm="0">
                                          <p:val>
                                            <p:strVal val="ppt_h"/>
                                          </p:val>
                                        </p:tav>
                                        <p:tav tm="100000">
                                          <p:val>
                                            <p:strVal val="4/3*ppt_h"/>
                                          </p:val>
                                        </p:tav>
                                      </p:tavLst>
                                    </p:anim>
                                    <p:set>
                                      <p:cBhvr>
                                        <p:cTn id="36" dur="1" fill="hold">
                                          <p:stCondLst>
                                            <p:cond delay="2999"/>
                                          </p:stCondLst>
                                        </p:cTn>
                                        <p:tgtEl>
                                          <p:spTgt spid="8"/>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3000" fill="hold"/>
                                        <p:tgtEl>
                                          <p:spTgt spid="12"/>
                                        </p:tgtEl>
                                        <p:attrNameLst>
                                          <p:attrName>r</p:attrName>
                                        </p:attrNameLst>
                                      </p:cBhvr>
                                    </p:animRot>
                                  </p:childTnLst>
                                </p:cTn>
                              </p:par>
                              <p:par>
                                <p:cTn id="39" presetID="23" presetClass="exit" presetSubtype="16" fill="hold" nodeType="withEffect">
                                  <p:stCondLst>
                                    <p:cond delay="0"/>
                                  </p:stCondLst>
                                  <p:childTnLst>
                                    <p:anim calcmode="lin" valueType="num">
                                      <p:cBhvr>
                                        <p:cTn id="40" dur="3000"/>
                                        <p:tgtEl>
                                          <p:spTgt spid="4"/>
                                        </p:tgtEl>
                                        <p:attrNameLst>
                                          <p:attrName>ppt_w</p:attrName>
                                        </p:attrNameLst>
                                      </p:cBhvr>
                                      <p:tavLst>
                                        <p:tav tm="0">
                                          <p:val>
                                            <p:strVal val="ppt_w"/>
                                          </p:val>
                                        </p:tav>
                                        <p:tav tm="100000">
                                          <p:val>
                                            <p:strVal val="4*ppt_w"/>
                                          </p:val>
                                        </p:tav>
                                      </p:tavLst>
                                    </p:anim>
                                    <p:anim calcmode="lin" valueType="num">
                                      <p:cBhvr>
                                        <p:cTn id="41" dur="3000"/>
                                        <p:tgtEl>
                                          <p:spTgt spid="4"/>
                                        </p:tgtEl>
                                        <p:attrNameLst>
                                          <p:attrName>ppt_h</p:attrName>
                                        </p:attrNameLst>
                                      </p:cBhvr>
                                      <p:tavLst>
                                        <p:tav tm="0">
                                          <p:val>
                                            <p:strVal val="ppt_h"/>
                                          </p:val>
                                        </p:tav>
                                        <p:tav tm="100000">
                                          <p:val>
                                            <p:strVal val="4*ppt_h"/>
                                          </p:val>
                                        </p:tav>
                                      </p:tavLst>
                                    </p:anim>
                                    <p:set>
                                      <p:cBhvr>
                                        <p:cTn id="42" dur="1" fill="hold">
                                          <p:stCondLst>
                                            <p:cond delay="2999"/>
                                          </p:stCondLst>
                                        </p:cTn>
                                        <p:tgtEl>
                                          <p:spTgt spid="4"/>
                                        </p:tgtEl>
                                        <p:attrNameLst>
                                          <p:attrName>style.visibility</p:attrName>
                                        </p:attrNameLst>
                                      </p:cBhvr>
                                      <p:to>
                                        <p:strVal val="hidden"/>
                                      </p:to>
                                    </p:set>
                                  </p:childTnLst>
                                </p:cTn>
                              </p:par>
                              <p:par>
                                <p:cTn id="43" presetID="8" presetClass="emph" presetSubtype="0" fill="hold" nodeType="withEffect">
                                  <p:stCondLst>
                                    <p:cond delay="0"/>
                                  </p:stCondLst>
                                  <p:childTnLst>
                                    <p:animRot by="21600000">
                                      <p:cBhvr>
                                        <p:cTn id="44" dur="3000" fill="hold"/>
                                        <p:tgtEl>
                                          <p:spTgt spid="4"/>
                                        </p:tgtEl>
                                        <p:attrNameLst>
                                          <p:attrName>r</p:attrName>
                                        </p:attrNameLst>
                                      </p:cBhvr>
                                    </p:animRot>
                                  </p:childTnLst>
                                </p:cTn>
                              </p:par>
                              <p:par>
                                <p:cTn id="45" presetID="23" presetClass="entr" presetSubtype="288" fill="hold"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p:cTn id="47" dur="3000" fill="hold"/>
                                        <p:tgtEl>
                                          <p:spTgt spid="18"/>
                                        </p:tgtEl>
                                        <p:attrNameLst>
                                          <p:attrName>ppt_w</p:attrName>
                                        </p:attrNameLst>
                                      </p:cBhvr>
                                      <p:tavLst>
                                        <p:tav tm="0">
                                          <p:val>
                                            <p:strVal val="4/3*#ppt_w"/>
                                          </p:val>
                                        </p:tav>
                                        <p:tav tm="100000">
                                          <p:val>
                                            <p:strVal val="#ppt_w"/>
                                          </p:val>
                                        </p:tav>
                                      </p:tavLst>
                                    </p:anim>
                                    <p:anim calcmode="lin" valueType="num">
                                      <p:cBhvr>
                                        <p:cTn id="48" dur="3000" fill="hold"/>
                                        <p:tgtEl>
                                          <p:spTgt spid="18"/>
                                        </p:tgtEl>
                                        <p:attrNameLst>
                                          <p:attrName>ppt_h</p:attrName>
                                        </p:attrNameLst>
                                      </p:cBhvr>
                                      <p:tavLst>
                                        <p:tav tm="0">
                                          <p:val>
                                            <p:strVal val="4/3*#ppt_h"/>
                                          </p:val>
                                        </p:tav>
                                        <p:tav tm="100000">
                                          <p:val>
                                            <p:strVal val="#ppt_h"/>
                                          </p:val>
                                        </p:tav>
                                      </p:tavLst>
                                    </p:anim>
                                  </p:childTnLst>
                                </p:cTn>
                              </p:par>
                              <p:par>
                                <p:cTn id="49" presetID="10" presetClass="entr" presetSubtype="0" fill="hold" nodeType="with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3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2592000" y="720000"/>
            <a:ext cx="5904656" cy="3816429"/>
          </a:xfrm>
          <a:prstGeom prst="rect">
            <a:avLst/>
          </a:prstGeom>
        </p:spPr>
        <p:txBody>
          <a:bodyPr wrap="square">
            <a:spAutoFit/>
            <a:scene3d>
              <a:camera prst="obliqueBottomLeft"/>
              <a:lightRig rig="threePt" dir="t"/>
            </a:scene3d>
            <a:sp3d extrusionH="31750">
              <a:extrusionClr>
                <a:srgbClr val="FFFF00"/>
              </a:extrusionClr>
            </a:sp3d>
          </a:bodyPr>
          <a:lstStyle/>
          <a:p>
            <a:pPr algn="ctr"/>
            <a:r>
              <a:rPr lang="es-ES" b="1" dirty="0" smtClean="0">
                <a:solidFill>
                  <a:srgbClr val="482400"/>
                </a:solidFill>
                <a:latin typeface="Hobo Std" pitchFamily="34" charset="0"/>
              </a:rPr>
              <a:t>¿</a:t>
            </a:r>
            <a:r>
              <a:rPr lang="es-ES" b="1" dirty="0">
                <a:solidFill>
                  <a:srgbClr val="482400"/>
                </a:solidFill>
                <a:latin typeface="Hobo Std" pitchFamily="34" charset="0"/>
              </a:rPr>
              <a:t>Cómo consumir las semillas de girasol</a:t>
            </a:r>
            <a:r>
              <a:rPr lang="es-ES" b="1" dirty="0" smtClean="0">
                <a:solidFill>
                  <a:srgbClr val="482400"/>
                </a:solidFill>
                <a:latin typeface="Hobo Std" pitchFamily="34" charset="0"/>
              </a:rPr>
              <a:t>?</a:t>
            </a:r>
          </a:p>
          <a:p>
            <a:pPr algn="ctr"/>
            <a:r>
              <a:rPr lang="es-ES" sz="1400" dirty="0" smtClean="0">
                <a:solidFill>
                  <a:srgbClr val="482400"/>
                </a:solidFill>
                <a:latin typeface="Hobo Std" pitchFamily="34" charset="0"/>
              </a:rPr>
              <a:t> </a:t>
            </a:r>
          </a:p>
          <a:p>
            <a:pPr algn="ctr"/>
            <a:r>
              <a:rPr lang="es-ES" sz="1400" dirty="0" smtClean="0">
                <a:solidFill>
                  <a:srgbClr val="482400"/>
                </a:solidFill>
                <a:latin typeface="Hobo Std" pitchFamily="34" charset="0"/>
              </a:rPr>
              <a:t>Como </a:t>
            </a:r>
            <a:r>
              <a:rPr lang="es-ES" sz="1400" dirty="0">
                <a:solidFill>
                  <a:srgbClr val="482400"/>
                </a:solidFill>
                <a:latin typeface="Hobo Std" pitchFamily="34" charset="0"/>
              </a:rPr>
              <a:t>has podido leer, las pipas de girasol tienen muchas propiedades </a:t>
            </a:r>
            <a:r>
              <a:rPr lang="es-ES" sz="1400" dirty="0" smtClean="0">
                <a:solidFill>
                  <a:srgbClr val="482400"/>
                </a:solidFill>
                <a:latin typeface="Hobo Std" pitchFamily="34" charset="0"/>
              </a:rPr>
              <a:t>y, si </a:t>
            </a:r>
            <a:r>
              <a:rPr lang="es-ES" sz="1400" dirty="0">
                <a:solidFill>
                  <a:srgbClr val="482400"/>
                </a:solidFill>
                <a:latin typeface="Hobo Std" pitchFamily="34" charset="0"/>
              </a:rPr>
              <a:t>bien están aconsejadas para todas las edades, en particular se recomiendan para las mujeres embarazadas y en etapa de lactancia y las personas de la tercera edad.</a:t>
            </a:r>
          </a:p>
          <a:p>
            <a:pPr algn="ctr"/>
            <a:endParaRPr lang="es-ES" sz="1400" dirty="0">
              <a:solidFill>
                <a:srgbClr val="482400"/>
              </a:solidFill>
              <a:latin typeface="Hobo Std" pitchFamily="34" charset="0"/>
            </a:endParaRPr>
          </a:p>
          <a:p>
            <a:pPr algn="ctr"/>
            <a:r>
              <a:rPr lang="es-ES" sz="1400" dirty="0">
                <a:solidFill>
                  <a:srgbClr val="482400"/>
                </a:solidFill>
                <a:latin typeface="Hobo Std" pitchFamily="34" charset="0"/>
              </a:rPr>
              <a:t>Pueden ser un exquisito snack para media mañana, un aperitivo o entrante para antes de la cena, o hasta un sustituto perfecto para las golosinas. Algunas personas vierten semillas de girasol a las ensaladas, sopas, cremas o tartas. Si se muelen, obtenemos una harina que sirve para postres, pastas o sopas.</a:t>
            </a:r>
          </a:p>
          <a:p>
            <a:pPr algn="ctr"/>
            <a:endParaRPr lang="es-ES" sz="1400" dirty="0">
              <a:solidFill>
                <a:srgbClr val="482400"/>
              </a:solidFill>
              <a:latin typeface="Hobo Std" pitchFamily="34" charset="0"/>
            </a:endParaRPr>
          </a:p>
          <a:p>
            <a:pPr algn="ctr"/>
            <a:r>
              <a:rPr lang="es-ES" sz="1400" dirty="0">
                <a:solidFill>
                  <a:srgbClr val="482400"/>
                </a:solidFill>
                <a:latin typeface="Hobo Std" pitchFamily="34" charset="0"/>
              </a:rPr>
              <a:t>También las pipas de girasol pueden formar parte de tu desayuno diario. ¿Cómo? Puedes hacer leche de semillas de girasol. Se trata de un excelente sustituto de la leche de vaca, siendo perfecto para los intolerantes a la lactosa o los veganos.</a:t>
            </a:r>
          </a:p>
        </p:txBody>
      </p:sp>
    </p:spTree>
    <p:extLst>
      <p:ext uri="{BB962C8B-B14F-4D97-AF65-F5344CB8AC3E}">
        <p14:creationId xmlns:p14="http://schemas.microsoft.com/office/powerpoint/2010/main" val="3678591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9" name="88 Grupo"/>
          <p:cNvGrpSpPr/>
          <p:nvPr/>
        </p:nvGrpSpPr>
        <p:grpSpPr>
          <a:xfrm flipV="1">
            <a:off x="0" y="31006"/>
            <a:ext cx="9144000" cy="5143500"/>
            <a:chOff x="0" y="0"/>
            <a:chExt cx="9144000" cy="2571750"/>
          </a:xfrm>
        </p:grpSpPr>
        <p:sp>
          <p:nvSpPr>
            <p:cNvPr id="91" name="90 Rectángulo"/>
            <p:cNvSpPr/>
            <p:nvPr/>
          </p:nvSpPr>
          <p:spPr>
            <a:xfrm rot="10800000">
              <a:off x="0" y="0"/>
              <a:ext cx="4572000" cy="2571750"/>
            </a:xfrm>
            <a:prstGeom prst="rect">
              <a:avLst/>
            </a:prstGeom>
            <a:gradFill flip="none" rotWithShape="1">
              <a:gsLst>
                <a:gs pos="60000">
                  <a:srgbClr val="1F020A"/>
                </a:gs>
                <a:gs pos="26000">
                  <a:srgbClr val="C00000">
                    <a:lumMod val="38000"/>
                  </a:srgbClr>
                </a:gs>
                <a:gs pos="100000">
                  <a:srgbClr val="C00000">
                    <a:lumMod val="4000"/>
                  </a:srgbClr>
                </a:gs>
                <a:gs pos="100000">
                  <a:srgbClr val="DC1C08">
                    <a:lumMod val="49000"/>
                  </a:srgbClr>
                </a:gs>
                <a:gs pos="83000">
                  <a:srgbClr val="FEA402"/>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Rectángulo"/>
            <p:cNvSpPr/>
            <p:nvPr/>
          </p:nvSpPr>
          <p:spPr>
            <a:xfrm rot="10800000" flipH="1">
              <a:off x="4572000" y="0"/>
              <a:ext cx="4572000" cy="2571750"/>
            </a:xfrm>
            <a:prstGeom prst="rect">
              <a:avLst/>
            </a:prstGeom>
            <a:gradFill flip="none" rotWithShape="1">
              <a:gsLst>
                <a:gs pos="60000">
                  <a:srgbClr val="1F020A"/>
                </a:gs>
                <a:gs pos="26000">
                  <a:srgbClr val="C00000">
                    <a:lumMod val="38000"/>
                  </a:srgbClr>
                </a:gs>
                <a:gs pos="100000">
                  <a:srgbClr val="C00000">
                    <a:lumMod val="4000"/>
                  </a:srgbClr>
                </a:gs>
                <a:gs pos="100000">
                  <a:srgbClr val="DC1C08">
                    <a:lumMod val="49000"/>
                  </a:srgbClr>
                </a:gs>
                <a:gs pos="84000">
                  <a:srgbClr val="FEA402"/>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88" name="87 Imagen" descr="Diapositiva41"/>
          <p:cNvPicPr>
            <a:picLocks noGrp="1" noChangeAspect="1"/>
          </p:cNvPicPr>
          <p:nvPr isPhoto="1"/>
        </p:nvPicPr>
        <p:blipFill rotWithShape="1">
          <a:blip r:embed="rId2">
            <a:lum/>
            <a:extLst>
              <a:ext uri="{28A0092B-C50C-407E-A947-70E740481C1C}">
                <a14:useLocalDpi xmlns:a14="http://schemas.microsoft.com/office/drawing/2010/main" val="0"/>
              </a:ext>
            </a:extLst>
          </a:blip>
          <a:srcRect t="-100742" b="-1"/>
          <a:stretch/>
        </p:blipFill>
        <p:spPr>
          <a:xfrm>
            <a:off x="0" y="-5310722"/>
            <a:ext cx="9144000" cy="10454222"/>
          </a:xfrm>
          <a:prstGeom prst="rect">
            <a:avLst/>
          </a:prstGeom>
          <a:noFill/>
          <a:ln>
            <a:noFill/>
          </a:ln>
        </p:spPr>
      </p:pic>
      <p:sp>
        <p:nvSpPr>
          <p:cNvPr id="24" name="23 Rombo"/>
          <p:cNvSpPr/>
          <p:nvPr/>
        </p:nvSpPr>
        <p:spPr>
          <a:xfrm>
            <a:off x="8737365" y="-1190727"/>
            <a:ext cx="1160119" cy="1196240"/>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a:off x="8377332" y="-715197"/>
            <a:ext cx="1160120" cy="1196240"/>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a:off x="7988763" y="-254620"/>
            <a:ext cx="1160120" cy="1196240"/>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a:off x="7621364" y="220907"/>
            <a:ext cx="1160120" cy="1196240"/>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7261364" y="609476"/>
            <a:ext cx="1160120" cy="1196240"/>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6901332" y="1085003"/>
            <a:ext cx="1160120" cy="1196240"/>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6512763" y="1545580"/>
            <a:ext cx="1160120" cy="1196240"/>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a:off x="6145364" y="2021107"/>
            <a:ext cx="1160120" cy="1196240"/>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5778069" y="2553692"/>
            <a:ext cx="1160120" cy="1196240"/>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5418037" y="3029219"/>
            <a:ext cx="1160120" cy="1196240"/>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5029468" y="3489796"/>
            <a:ext cx="1160120" cy="1196240"/>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4662069" y="3965324"/>
            <a:ext cx="1160118" cy="1196240"/>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ombo"/>
          <p:cNvSpPr/>
          <p:nvPr/>
        </p:nvSpPr>
        <p:spPr>
          <a:xfrm rot="10800000" flipH="1">
            <a:off x="-782012" y="-1234462"/>
            <a:ext cx="1160119" cy="1253298"/>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rot="10800000" flipH="1">
            <a:off x="-421979" y="-758932"/>
            <a:ext cx="1160120" cy="1253298"/>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ombo"/>
          <p:cNvSpPr/>
          <p:nvPr/>
        </p:nvSpPr>
        <p:spPr>
          <a:xfrm rot="10800000" flipH="1">
            <a:off x="-33410" y="-298355"/>
            <a:ext cx="1160120" cy="1253298"/>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ombo"/>
          <p:cNvSpPr/>
          <p:nvPr/>
        </p:nvSpPr>
        <p:spPr>
          <a:xfrm rot="10800000" flipH="1">
            <a:off x="333990" y="177172"/>
            <a:ext cx="1160120" cy="1253298"/>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ombo"/>
          <p:cNvSpPr/>
          <p:nvPr/>
        </p:nvSpPr>
        <p:spPr>
          <a:xfrm rot="10800000" flipH="1">
            <a:off x="693990" y="565741"/>
            <a:ext cx="1160120" cy="1253298"/>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ombo"/>
          <p:cNvSpPr/>
          <p:nvPr/>
        </p:nvSpPr>
        <p:spPr>
          <a:xfrm rot="10800000" flipH="1">
            <a:off x="1054022" y="1041269"/>
            <a:ext cx="1160120" cy="1253296"/>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ombo"/>
          <p:cNvSpPr/>
          <p:nvPr/>
        </p:nvSpPr>
        <p:spPr>
          <a:xfrm rot="10800000" flipH="1">
            <a:off x="1442591" y="1501846"/>
            <a:ext cx="1160120" cy="1253296"/>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ombo"/>
          <p:cNvSpPr/>
          <p:nvPr/>
        </p:nvSpPr>
        <p:spPr>
          <a:xfrm rot="10800000" flipH="1">
            <a:off x="1809990" y="1977373"/>
            <a:ext cx="1160120" cy="1253296"/>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ombo"/>
          <p:cNvSpPr/>
          <p:nvPr/>
        </p:nvSpPr>
        <p:spPr>
          <a:xfrm rot="10800000" flipH="1">
            <a:off x="2177285" y="2509958"/>
            <a:ext cx="1160120" cy="1253296"/>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ombo"/>
          <p:cNvSpPr/>
          <p:nvPr/>
        </p:nvSpPr>
        <p:spPr>
          <a:xfrm rot="10800000" flipH="1">
            <a:off x="2537317" y="2985485"/>
            <a:ext cx="1160120" cy="1253296"/>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ombo"/>
          <p:cNvSpPr/>
          <p:nvPr/>
        </p:nvSpPr>
        <p:spPr>
          <a:xfrm rot="10800000" flipH="1">
            <a:off x="2925886" y="3446062"/>
            <a:ext cx="1160120" cy="1253296"/>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ombo"/>
          <p:cNvSpPr/>
          <p:nvPr/>
        </p:nvSpPr>
        <p:spPr>
          <a:xfrm rot="10800000" flipH="1">
            <a:off x="3293285" y="3921589"/>
            <a:ext cx="1160120" cy="1253296"/>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ombo"/>
          <p:cNvSpPr/>
          <p:nvPr/>
        </p:nvSpPr>
        <p:spPr>
          <a:xfrm>
            <a:off x="4806087" y="-1202613"/>
            <a:ext cx="1160119" cy="1196240"/>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ombo"/>
          <p:cNvSpPr/>
          <p:nvPr/>
        </p:nvSpPr>
        <p:spPr>
          <a:xfrm>
            <a:off x="4446054" y="-727083"/>
            <a:ext cx="1160120" cy="1196240"/>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ombo"/>
          <p:cNvSpPr/>
          <p:nvPr/>
        </p:nvSpPr>
        <p:spPr>
          <a:xfrm>
            <a:off x="4057485" y="-266506"/>
            <a:ext cx="1160120" cy="1196240"/>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ombo"/>
          <p:cNvSpPr/>
          <p:nvPr/>
        </p:nvSpPr>
        <p:spPr>
          <a:xfrm>
            <a:off x="3690086" y="209021"/>
            <a:ext cx="1160120" cy="1196240"/>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ombo"/>
          <p:cNvSpPr/>
          <p:nvPr/>
        </p:nvSpPr>
        <p:spPr>
          <a:xfrm>
            <a:off x="3330086" y="597590"/>
            <a:ext cx="1160120" cy="1196240"/>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ombo"/>
          <p:cNvSpPr/>
          <p:nvPr/>
        </p:nvSpPr>
        <p:spPr>
          <a:xfrm>
            <a:off x="2970054" y="1073117"/>
            <a:ext cx="1160120" cy="1196240"/>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ombo"/>
          <p:cNvSpPr/>
          <p:nvPr/>
        </p:nvSpPr>
        <p:spPr>
          <a:xfrm>
            <a:off x="2581485" y="1533694"/>
            <a:ext cx="1160120" cy="1196240"/>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ombo"/>
          <p:cNvSpPr/>
          <p:nvPr/>
        </p:nvSpPr>
        <p:spPr>
          <a:xfrm>
            <a:off x="2214086" y="2009221"/>
            <a:ext cx="1160120" cy="1196240"/>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ombo"/>
          <p:cNvSpPr/>
          <p:nvPr/>
        </p:nvSpPr>
        <p:spPr>
          <a:xfrm>
            <a:off x="1846791" y="2541806"/>
            <a:ext cx="1160120" cy="1196240"/>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ombo"/>
          <p:cNvSpPr/>
          <p:nvPr/>
        </p:nvSpPr>
        <p:spPr>
          <a:xfrm>
            <a:off x="1486759" y="3017333"/>
            <a:ext cx="1160120" cy="1196240"/>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ombo"/>
          <p:cNvSpPr/>
          <p:nvPr/>
        </p:nvSpPr>
        <p:spPr>
          <a:xfrm>
            <a:off x="1098190" y="3477910"/>
            <a:ext cx="1160120" cy="1196240"/>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ombo"/>
          <p:cNvSpPr/>
          <p:nvPr/>
        </p:nvSpPr>
        <p:spPr>
          <a:xfrm>
            <a:off x="730791" y="3953438"/>
            <a:ext cx="1160118" cy="1196240"/>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ombo"/>
          <p:cNvSpPr/>
          <p:nvPr/>
        </p:nvSpPr>
        <p:spPr>
          <a:xfrm rot="10800000" flipH="1">
            <a:off x="-4713290" y="-1246348"/>
            <a:ext cx="1160119" cy="1253298"/>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ombo"/>
          <p:cNvSpPr/>
          <p:nvPr/>
        </p:nvSpPr>
        <p:spPr>
          <a:xfrm rot="10800000" flipH="1">
            <a:off x="-4353257" y="-770818"/>
            <a:ext cx="1160120" cy="1253298"/>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ombo"/>
          <p:cNvSpPr/>
          <p:nvPr/>
        </p:nvSpPr>
        <p:spPr>
          <a:xfrm rot="10800000" flipH="1">
            <a:off x="-3964688" y="-310241"/>
            <a:ext cx="1160120" cy="1253298"/>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ombo"/>
          <p:cNvSpPr/>
          <p:nvPr/>
        </p:nvSpPr>
        <p:spPr>
          <a:xfrm rot="10800000" flipH="1">
            <a:off x="-3597289" y="165286"/>
            <a:ext cx="1160120" cy="1253298"/>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ombo"/>
          <p:cNvSpPr/>
          <p:nvPr/>
        </p:nvSpPr>
        <p:spPr>
          <a:xfrm rot="10800000" flipH="1">
            <a:off x="-3237289" y="553855"/>
            <a:ext cx="1160120" cy="1253298"/>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ombo"/>
          <p:cNvSpPr/>
          <p:nvPr/>
        </p:nvSpPr>
        <p:spPr>
          <a:xfrm rot="10800000" flipH="1">
            <a:off x="-2877257" y="1029383"/>
            <a:ext cx="1160120" cy="1253296"/>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ombo"/>
          <p:cNvSpPr/>
          <p:nvPr/>
        </p:nvSpPr>
        <p:spPr>
          <a:xfrm rot="10800000" flipH="1">
            <a:off x="-2488688" y="1489960"/>
            <a:ext cx="1160120" cy="1253296"/>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ombo"/>
          <p:cNvSpPr/>
          <p:nvPr/>
        </p:nvSpPr>
        <p:spPr>
          <a:xfrm rot="10800000" flipH="1">
            <a:off x="-2121289" y="1965487"/>
            <a:ext cx="1160120" cy="1253296"/>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ombo"/>
          <p:cNvSpPr/>
          <p:nvPr/>
        </p:nvSpPr>
        <p:spPr>
          <a:xfrm rot="10800000" flipH="1">
            <a:off x="-1753994" y="2498072"/>
            <a:ext cx="1160120" cy="1253296"/>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ombo"/>
          <p:cNvSpPr/>
          <p:nvPr/>
        </p:nvSpPr>
        <p:spPr>
          <a:xfrm rot="10800000" flipH="1">
            <a:off x="-1393962" y="2973599"/>
            <a:ext cx="1160120" cy="1253296"/>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ombo"/>
          <p:cNvSpPr/>
          <p:nvPr/>
        </p:nvSpPr>
        <p:spPr>
          <a:xfrm rot="10800000" flipH="1">
            <a:off x="-1005393" y="3434176"/>
            <a:ext cx="1160120" cy="1253296"/>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ombo"/>
          <p:cNvSpPr/>
          <p:nvPr/>
        </p:nvSpPr>
        <p:spPr>
          <a:xfrm rot="10800000" flipH="1">
            <a:off x="-637994" y="3909703"/>
            <a:ext cx="1160120" cy="1253296"/>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ombo"/>
          <p:cNvSpPr/>
          <p:nvPr/>
        </p:nvSpPr>
        <p:spPr>
          <a:xfrm>
            <a:off x="12510943" y="-1211201"/>
            <a:ext cx="1160119" cy="1196240"/>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ombo"/>
          <p:cNvSpPr/>
          <p:nvPr/>
        </p:nvSpPr>
        <p:spPr>
          <a:xfrm>
            <a:off x="12150910" y="-735671"/>
            <a:ext cx="1160120" cy="1196240"/>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ombo"/>
          <p:cNvSpPr/>
          <p:nvPr/>
        </p:nvSpPr>
        <p:spPr>
          <a:xfrm>
            <a:off x="11762341" y="-275094"/>
            <a:ext cx="1160120" cy="1196240"/>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ombo"/>
          <p:cNvSpPr/>
          <p:nvPr/>
        </p:nvSpPr>
        <p:spPr>
          <a:xfrm>
            <a:off x="11394942" y="200433"/>
            <a:ext cx="1160120" cy="1196240"/>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ombo"/>
          <p:cNvSpPr/>
          <p:nvPr/>
        </p:nvSpPr>
        <p:spPr>
          <a:xfrm>
            <a:off x="11034942" y="589002"/>
            <a:ext cx="1160120" cy="1196240"/>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ombo"/>
          <p:cNvSpPr/>
          <p:nvPr/>
        </p:nvSpPr>
        <p:spPr>
          <a:xfrm>
            <a:off x="10674909" y="1064529"/>
            <a:ext cx="1160120" cy="1196240"/>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ombo"/>
          <p:cNvSpPr/>
          <p:nvPr/>
        </p:nvSpPr>
        <p:spPr>
          <a:xfrm>
            <a:off x="10286341" y="1525106"/>
            <a:ext cx="1160120" cy="1196240"/>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ombo"/>
          <p:cNvSpPr/>
          <p:nvPr/>
        </p:nvSpPr>
        <p:spPr>
          <a:xfrm>
            <a:off x="9918942" y="2000633"/>
            <a:ext cx="1160120" cy="1196240"/>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ombo"/>
          <p:cNvSpPr/>
          <p:nvPr/>
        </p:nvSpPr>
        <p:spPr>
          <a:xfrm>
            <a:off x="9551647" y="2533218"/>
            <a:ext cx="1160120" cy="1196240"/>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ombo"/>
          <p:cNvSpPr/>
          <p:nvPr/>
        </p:nvSpPr>
        <p:spPr>
          <a:xfrm>
            <a:off x="9191615" y="3008745"/>
            <a:ext cx="1160120" cy="1196240"/>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ombo"/>
          <p:cNvSpPr/>
          <p:nvPr/>
        </p:nvSpPr>
        <p:spPr>
          <a:xfrm>
            <a:off x="8803046" y="3469322"/>
            <a:ext cx="1160120" cy="1196240"/>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ombo"/>
          <p:cNvSpPr/>
          <p:nvPr/>
        </p:nvSpPr>
        <p:spPr>
          <a:xfrm>
            <a:off x="8435647" y="3944850"/>
            <a:ext cx="1160118" cy="1196240"/>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ombo"/>
          <p:cNvSpPr/>
          <p:nvPr/>
        </p:nvSpPr>
        <p:spPr>
          <a:xfrm rot="10800000" flipH="1">
            <a:off x="2991568" y="-1254936"/>
            <a:ext cx="1160119" cy="1253298"/>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ombo"/>
          <p:cNvSpPr/>
          <p:nvPr/>
        </p:nvSpPr>
        <p:spPr>
          <a:xfrm rot="10800000" flipH="1">
            <a:off x="3351600" y="-779406"/>
            <a:ext cx="1160120" cy="1253298"/>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ombo"/>
          <p:cNvSpPr/>
          <p:nvPr/>
        </p:nvSpPr>
        <p:spPr>
          <a:xfrm rot="10800000" flipH="1">
            <a:off x="3740169" y="-318829"/>
            <a:ext cx="1160120" cy="1253298"/>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ombo"/>
          <p:cNvSpPr/>
          <p:nvPr/>
        </p:nvSpPr>
        <p:spPr>
          <a:xfrm rot="10800000" flipH="1">
            <a:off x="4107568" y="156698"/>
            <a:ext cx="1160120" cy="1253298"/>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ombo"/>
          <p:cNvSpPr/>
          <p:nvPr/>
        </p:nvSpPr>
        <p:spPr>
          <a:xfrm rot="10800000" flipH="1">
            <a:off x="4467568" y="545267"/>
            <a:ext cx="1160120" cy="1253298"/>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ombo"/>
          <p:cNvSpPr/>
          <p:nvPr/>
        </p:nvSpPr>
        <p:spPr>
          <a:xfrm rot="10800000" flipH="1">
            <a:off x="4827600" y="1020795"/>
            <a:ext cx="1160120" cy="1253296"/>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ombo"/>
          <p:cNvSpPr/>
          <p:nvPr/>
        </p:nvSpPr>
        <p:spPr>
          <a:xfrm rot="10800000" flipH="1">
            <a:off x="5216169" y="1481372"/>
            <a:ext cx="1160120" cy="1253296"/>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ombo"/>
          <p:cNvSpPr/>
          <p:nvPr/>
        </p:nvSpPr>
        <p:spPr>
          <a:xfrm rot="10800000" flipH="1">
            <a:off x="5583568" y="1956899"/>
            <a:ext cx="1160120" cy="1253296"/>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ombo"/>
          <p:cNvSpPr/>
          <p:nvPr/>
        </p:nvSpPr>
        <p:spPr>
          <a:xfrm rot="10800000" flipH="1">
            <a:off x="5950863" y="2489484"/>
            <a:ext cx="1160120" cy="1253296"/>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Rombo"/>
          <p:cNvSpPr/>
          <p:nvPr/>
        </p:nvSpPr>
        <p:spPr>
          <a:xfrm rot="10800000" flipH="1">
            <a:off x="6310895" y="2965011"/>
            <a:ext cx="1160120" cy="1253296"/>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Rombo"/>
          <p:cNvSpPr/>
          <p:nvPr/>
        </p:nvSpPr>
        <p:spPr>
          <a:xfrm rot="10800000" flipH="1">
            <a:off x="6699464" y="3425588"/>
            <a:ext cx="1160120" cy="1253296"/>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Rombo"/>
          <p:cNvSpPr/>
          <p:nvPr/>
        </p:nvSpPr>
        <p:spPr>
          <a:xfrm rot="10800000" flipH="1">
            <a:off x="7066863" y="3901115"/>
            <a:ext cx="1160120" cy="1253296"/>
          </a:xfrm>
          <a:prstGeom prst="diamond">
            <a:avLst/>
          </a:prstGeom>
          <a:gradFill flip="none" rotWithShape="1">
            <a:gsLst>
              <a:gs pos="5000">
                <a:srgbClr val="8E0202">
                  <a:alpha val="70000"/>
                </a:srgbClr>
              </a:gs>
              <a:gs pos="17000">
                <a:srgbClr val="B8B82D">
                  <a:alpha val="0"/>
                </a:srgbClr>
              </a:gs>
              <a:gs pos="20000">
                <a:srgbClr val="92D050">
                  <a:alpha val="78000"/>
                </a:srgbClr>
              </a:gs>
              <a:gs pos="11000">
                <a:srgbClr val="FFC000">
                  <a:alpha val="84000"/>
                </a:srgbClr>
              </a:gs>
              <a:gs pos="26000">
                <a:srgbClr val="FFA800">
                  <a:lumMod val="91000"/>
                  <a:alpha val="0"/>
                </a:srgbClr>
              </a:gs>
              <a:gs pos="11000">
                <a:srgbClr val="FFC000"/>
              </a:gs>
            </a:gsLst>
            <a:path path="circle">
              <a:fillToRect l="50000" t="50000" r="50000" b="50000"/>
            </a:path>
            <a:tileRect/>
          </a:gradFill>
          <a:ln w="19050">
            <a:solidFill>
              <a:schemeClr val="accent6">
                <a:lumMod val="75000"/>
              </a:schemeClr>
            </a:solidFill>
          </a:ln>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Rectángulo"/>
          <p:cNvSpPr/>
          <p:nvPr/>
        </p:nvSpPr>
        <p:spPr>
          <a:xfrm>
            <a:off x="-5149080" y="-1316682"/>
            <a:ext cx="18938104" cy="6912768"/>
          </a:xfrm>
          <a:prstGeom prst="rect">
            <a:avLst/>
          </a:prstGeom>
          <a:gradFill flip="none" rotWithShape="1">
            <a:gsLst>
              <a:gs pos="0">
                <a:schemeClr val="accent6">
                  <a:lumMod val="50000"/>
                </a:schemeClr>
              </a:gs>
              <a:gs pos="27000">
                <a:srgbClr val="FFC000"/>
              </a:gs>
              <a:gs pos="49000">
                <a:schemeClr val="accent6">
                  <a:lumMod val="50000"/>
                </a:schemeClr>
              </a:gs>
              <a:gs pos="76000">
                <a:srgbClr val="FFC000"/>
              </a:gs>
              <a:gs pos="100000">
                <a:schemeClr val="accent6">
                  <a:lumMod val="5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720320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4500" fill="hold"/>
                                        <p:tgtEl>
                                          <p:spTgt spid="29"/>
                                        </p:tgtEl>
                                        <p:attrNameLst>
                                          <p:attrName>ppt_w</p:attrName>
                                        </p:attrNameLst>
                                      </p:cBhvr>
                                      <p:tavLst>
                                        <p:tav tm="0">
                                          <p:val>
                                            <p:strVal val="#ppt_w"/>
                                          </p:val>
                                        </p:tav>
                                        <p:tav tm="100000">
                                          <p:val>
                                            <p:strVal val="#ppt_w"/>
                                          </p:val>
                                        </p:tav>
                                      </p:tavLst>
                                    </p:anim>
                                    <p:anim calcmode="lin" valueType="num">
                                      <p:cBhvr>
                                        <p:cTn id="8" dur="4500" fill="hold"/>
                                        <p:tgtEl>
                                          <p:spTgt spid="29"/>
                                        </p:tgtEl>
                                        <p:attrNameLst>
                                          <p:attrName>ppt_h</p:attrName>
                                        </p:attrNameLst>
                                      </p:cBhvr>
                                      <p:tavLst>
                                        <p:tav tm="0" fmla="#ppt_h*sin(2.5*pi*$)">
                                          <p:val>
                                            <p:fltVal val="0"/>
                                          </p:val>
                                        </p:tav>
                                        <p:tav tm="100000">
                                          <p:val>
                                            <p:fltVal val="1"/>
                                          </p:val>
                                        </p:tav>
                                      </p:tavLst>
                                    </p:anim>
                                  </p:childTnLst>
                                </p:cTn>
                              </p:par>
                              <p:par>
                                <p:cTn id="9" presetID="8" presetClass="emph" presetSubtype="0" repeatCount="indefinite" fill="hold" grpId="1" nodeType="withEffect">
                                  <p:stCondLst>
                                    <p:cond delay="0"/>
                                  </p:stCondLst>
                                  <p:childTnLst>
                                    <p:animRot by="21600000">
                                      <p:cBhvr>
                                        <p:cTn id="10" dur="4250" fill="hold"/>
                                        <p:tgtEl>
                                          <p:spTgt spid="29"/>
                                        </p:tgtEl>
                                        <p:attrNameLst>
                                          <p:attrName>r</p:attrName>
                                        </p:attrNameLst>
                                      </p:cBhvr>
                                    </p:animRot>
                                  </p:childTnLst>
                                </p:cTn>
                              </p:par>
                              <p:par>
                                <p:cTn id="11" presetID="2" presetClass="exit" presetSubtype="6" fill="hold" grpId="2" nodeType="withEffect">
                                  <p:stCondLst>
                                    <p:cond delay="0"/>
                                  </p:stCondLst>
                                  <p:childTnLst>
                                    <p:anim calcmode="lin" valueType="num">
                                      <p:cBhvr additive="base">
                                        <p:cTn id="12" dur="5500"/>
                                        <p:tgtEl>
                                          <p:spTgt spid="29"/>
                                        </p:tgtEl>
                                        <p:attrNameLst>
                                          <p:attrName>ppt_x</p:attrName>
                                        </p:attrNameLst>
                                      </p:cBhvr>
                                      <p:tavLst>
                                        <p:tav tm="0">
                                          <p:val>
                                            <p:strVal val="ppt_x"/>
                                          </p:val>
                                        </p:tav>
                                        <p:tav tm="100000">
                                          <p:val>
                                            <p:strVal val="1+ppt_w/2"/>
                                          </p:val>
                                        </p:tav>
                                      </p:tavLst>
                                    </p:anim>
                                    <p:anim calcmode="lin" valueType="num">
                                      <p:cBhvr additive="base">
                                        <p:cTn id="13" dur="5500"/>
                                        <p:tgtEl>
                                          <p:spTgt spid="29"/>
                                        </p:tgtEl>
                                        <p:attrNameLst>
                                          <p:attrName>ppt_y</p:attrName>
                                        </p:attrNameLst>
                                      </p:cBhvr>
                                      <p:tavLst>
                                        <p:tav tm="0">
                                          <p:val>
                                            <p:strVal val="ppt_y"/>
                                          </p:val>
                                        </p:tav>
                                        <p:tav tm="100000">
                                          <p:val>
                                            <p:strVal val="1+ppt_h/2"/>
                                          </p:val>
                                        </p:tav>
                                      </p:tavLst>
                                    </p:anim>
                                    <p:set>
                                      <p:cBhvr>
                                        <p:cTn id="14" dur="1" fill="hold">
                                          <p:stCondLst>
                                            <p:cond delay="5499"/>
                                          </p:stCondLst>
                                        </p:cTn>
                                        <p:tgtEl>
                                          <p:spTgt spid="29"/>
                                        </p:tgtEl>
                                        <p:attrNameLst>
                                          <p:attrName>style.visibility</p:attrName>
                                        </p:attrNameLst>
                                      </p:cBhvr>
                                      <p:to>
                                        <p:strVal val="hidden"/>
                                      </p:to>
                                    </p:set>
                                  </p:childTnLst>
                                </p:cTn>
                              </p:par>
                              <p:par>
                                <p:cTn id="15" presetID="19" presetClass="entr" presetSubtype="5" fill="hold" grpId="0" nodeType="with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p:cTn id="17" dur="4500" fill="hold"/>
                                        <p:tgtEl>
                                          <p:spTgt spid="30"/>
                                        </p:tgtEl>
                                        <p:attrNameLst>
                                          <p:attrName>ppt_w</p:attrName>
                                        </p:attrNameLst>
                                      </p:cBhvr>
                                      <p:tavLst>
                                        <p:tav tm="0">
                                          <p:val>
                                            <p:strVal val="#ppt_w"/>
                                          </p:val>
                                        </p:tav>
                                        <p:tav tm="100000">
                                          <p:val>
                                            <p:strVal val="#ppt_w"/>
                                          </p:val>
                                        </p:tav>
                                      </p:tavLst>
                                    </p:anim>
                                    <p:anim calcmode="lin" valueType="num">
                                      <p:cBhvr>
                                        <p:cTn id="18" dur="4500" fill="hold"/>
                                        <p:tgtEl>
                                          <p:spTgt spid="30"/>
                                        </p:tgtEl>
                                        <p:attrNameLst>
                                          <p:attrName>ppt_h</p:attrName>
                                        </p:attrNameLst>
                                      </p:cBhvr>
                                      <p:tavLst>
                                        <p:tav tm="0" fmla="#ppt_h*sin(2.5*pi*$)">
                                          <p:val>
                                            <p:fltVal val="0"/>
                                          </p:val>
                                        </p:tav>
                                        <p:tav tm="100000">
                                          <p:val>
                                            <p:fltVal val="1"/>
                                          </p:val>
                                        </p:tav>
                                      </p:tavLst>
                                    </p:anim>
                                  </p:childTnLst>
                                </p:cTn>
                              </p:par>
                              <p:par>
                                <p:cTn id="19" presetID="8" presetClass="emph" presetSubtype="0" repeatCount="indefinite" fill="hold" grpId="1" nodeType="withEffect">
                                  <p:stCondLst>
                                    <p:cond delay="0"/>
                                  </p:stCondLst>
                                  <p:childTnLst>
                                    <p:animRot by="21600000">
                                      <p:cBhvr>
                                        <p:cTn id="20" dur="4250" fill="hold"/>
                                        <p:tgtEl>
                                          <p:spTgt spid="30"/>
                                        </p:tgtEl>
                                        <p:attrNameLst>
                                          <p:attrName>r</p:attrName>
                                        </p:attrNameLst>
                                      </p:cBhvr>
                                    </p:animRot>
                                  </p:childTnLst>
                                </p:cTn>
                              </p:par>
                              <p:par>
                                <p:cTn id="21" presetID="2" presetClass="exit" presetSubtype="6" fill="hold" grpId="2" nodeType="withEffect">
                                  <p:stCondLst>
                                    <p:cond delay="0"/>
                                  </p:stCondLst>
                                  <p:childTnLst>
                                    <p:anim calcmode="lin" valueType="num">
                                      <p:cBhvr additive="base">
                                        <p:cTn id="22" dur="5500"/>
                                        <p:tgtEl>
                                          <p:spTgt spid="30"/>
                                        </p:tgtEl>
                                        <p:attrNameLst>
                                          <p:attrName>ppt_x</p:attrName>
                                        </p:attrNameLst>
                                      </p:cBhvr>
                                      <p:tavLst>
                                        <p:tav tm="0">
                                          <p:val>
                                            <p:strVal val="ppt_x"/>
                                          </p:val>
                                        </p:tav>
                                        <p:tav tm="100000">
                                          <p:val>
                                            <p:strVal val="1+ppt_w/2"/>
                                          </p:val>
                                        </p:tav>
                                      </p:tavLst>
                                    </p:anim>
                                    <p:anim calcmode="lin" valueType="num">
                                      <p:cBhvr additive="base">
                                        <p:cTn id="23" dur="5500"/>
                                        <p:tgtEl>
                                          <p:spTgt spid="30"/>
                                        </p:tgtEl>
                                        <p:attrNameLst>
                                          <p:attrName>ppt_y</p:attrName>
                                        </p:attrNameLst>
                                      </p:cBhvr>
                                      <p:tavLst>
                                        <p:tav tm="0">
                                          <p:val>
                                            <p:strVal val="ppt_y"/>
                                          </p:val>
                                        </p:tav>
                                        <p:tav tm="100000">
                                          <p:val>
                                            <p:strVal val="1+ppt_h/2"/>
                                          </p:val>
                                        </p:tav>
                                      </p:tavLst>
                                    </p:anim>
                                    <p:set>
                                      <p:cBhvr>
                                        <p:cTn id="24" dur="1" fill="hold">
                                          <p:stCondLst>
                                            <p:cond delay="5499"/>
                                          </p:stCondLst>
                                        </p:cTn>
                                        <p:tgtEl>
                                          <p:spTgt spid="30"/>
                                        </p:tgtEl>
                                        <p:attrNameLst>
                                          <p:attrName>style.visibility</p:attrName>
                                        </p:attrNameLst>
                                      </p:cBhvr>
                                      <p:to>
                                        <p:strVal val="hidden"/>
                                      </p:to>
                                    </p:set>
                                  </p:childTnLst>
                                </p:cTn>
                              </p:par>
                              <p:par>
                                <p:cTn id="25" presetID="19" presetClass="entr" presetSubtype="5"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p:cTn id="27" dur="4500" fill="hold"/>
                                        <p:tgtEl>
                                          <p:spTgt spid="31"/>
                                        </p:tgtEl>
                                        <p:attrNameLst>
                                          <p:attrName>ppt_w</p:attrName>
                                        </p:attrNameLst>
                                      </p:cBhvr>
                                      <p:tavLst>
                                        <p:tav tm="0">
                                          <p:val>
                                            <p:strVal val="#ppt_w"/>
                                          </p:val>
                                        </p:tav>
                                        <p:tav tm="100000">
                                          <p:val>
                                            <p:strVal val="#ppt_w"/>
                                          </p:val>
                                        </p:tav>
                                      </p:tavLst>
                                    </p:anim>
                                    <p:anim calcmode="lin" valueType="num">
                                      <p:cBhvr>
                                        <p:cTn id="28" dur="4500" fill="hold"/>
                                        <p:tgtEl>
                                          <p:spTgt spid="31"/>
                                        </p:tgtEl>
                                        <p:attrNameLst>
                                          <p:attrName>ppt_h</p:attrName>
                                        </p:attrNameLst>
                                      </p:cBhvr>
                                      <p:tavLst>
                                        <p:tav tm="0" fmla="#ppt_h*sin(2.5*pi*$)">
                                          <p:val>
                                            <p:fltVal val="0"/>
                                          </p:val>
                                        </p:tav>
                                        <p:tav tm="100000">
                                          <p:val>
                                            <p:fltVal val="1"/>
                                          </p:val>
                                        </p:tav>
                                      </p:tavLst>
                                    </p:anim>
                                  </p:childTnLst>
                                </p:cTn>
                              </p:par>
                              <p:par>
                                <p:cTn id="29" presetID="8" presetClass="emph" presetSubtype="0" repeatCount="indefinite" fill="hold" grpId="1" nodeType="withEffect">
                                  <p:stCondLst>
                                    <p:cond delay="0"/>
                                  </p:stCondLst>
                                  <p:childTnLst>
                                    <p:animRot by="21600000">
                                      <p:cBhvr>
                                        <p:cTn id="30" dur="4250" fill="hold"/>
                                        <p:tgtEl>
                                          <p:spTgt spid="31"/>
                                        </p:tgtEl>
                                        <p:attrNameLst>
                                          <p:attrName>r</p:attrName>
                                        </p:attrNameLst>
                                      </p:cBhvr>
                                    </p:animRot>
                                  </p:childTnLst>
                                </p:cTn>
                              </p:par>
                              <p:par>
                                <p:cTn id="31" presetID="2" presetClass="exit" presetSubtype="6" fill="hold" grpId="2" nodeType="withEffect">
                                  <p:stCondLst>
                                    <p:cond delay="0"/>
                                  </p:stCondLst>
                                  <p:childTnLst>
                                    <p:anim calcmode="lin" valueType="num">
                                      <p:cBhvr additive="base">
                                        <p:cTn id="32" dur="5500"/>
                                        <p:tgtEl>
                                          <p:spTgt spid="31"/>
                                        </p:tgtEl>
                                        <p:attrNameLst>
                                          <p:attrName>ppt_x</p:attrName>
                                        </p:attrNameLst>
                                      </p:cBhvr>
                                      <p:tavLst>
                                        <p:tav tm="0">
                                          <p:val>
                                            <p:strVal val="ppt_x"/>
                                          </p:val>
                                        </p:tav>
                                        <p:tav tm="100000">
                                          <p:val>
                                            <p:strVal val="1+ppt_w/2"/>
                                          </p:val>
                                        </p:tav>
                                      </p:tavLst>
                                    </p:anim>
                                    <p:anim calcmode="lin" valueType="num">
                                      <p:cBhvr additive="base">
                                        <p:cTn id="33" dur="5500"/>
                                        <p:tgtEl>
                                          <p:spTgt spid="31"/>
                                        </p:tgtEl>
                                        <p:attrNameLst>
                                          <p:attrName>ppt_y</p:attrName>
                                        </p:attrNameLst>
                                      </p:cBhvr>
                                      <p:tavLst>
                                        <p:tav tm="0">
                                          <p:val>
                                            <p:strVal val="ppt_y"/>
                                          </p:val>
                                        </p:tav>
                                        <p:tav tm="100000">
                                          <p:val>
                                            <p:strVal val="1+ppt_h/2"/>
                                          </p:val>
                                        </p:tav>
                                      </p:tavLst>
                                    </p:anim>
                                    <p:set>
                                      <p:cBhvr>
                                        <p:cTn id="34" dur="1" fill="hold">
                                          <p:stCondLst>
                                            <p:cond delay="5499"/>
                                          </p:stCondLst>
                                        </p:cTn>
                                        <p:tgtEl>
                                          <p:spTgt spid="31"/>
                                        </p:tgtEl>
                                        <p:attrNameLst>
                                          <p:attrName>style.visibility</p:attrName>
                                        </p:attrNameLst>
                                      </p:cBhvr>
                                      <p:to>
                                        <p:strVal val="hidden"/>
                                      </p:to>
                                    </p:set>
                                  </p:childTnLst>
                                </p:cTn>
                              </p:par>
                              <p:par>
                                <p:cTn id="35" presetID="19" presetClass="entr" presetSubtype="5"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p:cTn id="37" dur="4500" fill="hold"/>
                                        <p:tgtEl>
                                          <p:spTgt spid="32"/>
                                        </p:tgtEl>
                                        <p:attrNameLst>
                                          <p:attrName>ppt_w</p:attrName>
                                        </p:attrNameLst>
                                      </p:cBhvr>
                                      <p:tavLst>
                                        <p:tav tm="0">
                                          <p:val>
                                            <p:strVal val="#ppt_w"/>
                                          </p:val>
                                        </p:tav>
                                        <p:tav tm="100000">
                                          <p:val>
                                            <p:strVal val="#ppt_w"/>
                                          </p:val>
                                        </p:tav>
                                      </p:tavLst>
                                    </p:anim>
                                    <p:anim calcmode="lin" valueType="num">
                                      <p:cBhvr>
                                        <p:cTn id="38" dur="4500" fill="hold"/>
                                        <p:tgtEl>
                                          <p:spTgt spid="32"/>
                                        </p:tgtEl>
                                        <p:attrNameLst>
                                          <p:attrName>ppt_h</p:attrName>
                                        </p:attrNameLst>
                                      </p:cBhvr>
                                      <p:tavLst>
                                        <p:tav tm="0" fmla="#ppt_h*sin(2.5*pi*$)">
                                          <p:val>
                                            <p:fltVal val="0"/>
                                          </p:val>
                                        </p:tav>
                                        <p:tav tm="100000">
                                          <p:val>
                                            <p:fltVal val="1"/>
                                          </p:val>
                                        </p:tav>
                                      </p:tavLst>
                                    </p:anim>
                                  </p:childTnLst>
                                </p:cTn>
                              </p:par>
                              <p:par>
                                <p:cTn id="39" presetID="8" presetClass="emph" presetSubtype="0" repeatCount="indefinite" fill="hold" grpId="1" nodeType="withEffect">
                                  <p:stCondLst>
                                    <p:cond delay="0"/>
                                  </p:stCondLst>
                                  <p:childTnLst>
                                    <p:animRot by="21600000">
                                      <p:cBhvr>
                                        <p:cTn id="40" dur="4250" fill="hold"/>
                                        <p:tgtEl>
                                          <p:spTgt spid="32"/>
                                        </p:tgtEl>
                                        <p:attrNameLst>
                                          <p:attrName>r</p:attrName>
                                        </p:attrNameLst>
                                      </p:cBhvr>
                                    </p:animRot>
                                  </p:childTnLst>
                                </p:cTn>
                              </p:par>
                              <p:par>
                                <p:cTn id="41" presetID="2" presetClass="exit" presetSubtype="6" fill="hold" grpId="2" nodeType="withEffect">
                                  <p:stCondLst>
                                    <p:cond delay="0"/>
                                  </p:stCondLst>
                                  <p:childTnLst>
                                    <p:anim calcmode="lin" valueType="num">
                                      <p:cBhvr additive="base">
                                        <p:cTn id="42" dur="5500"/>
                                        <p:tgtEl>
                                          <p:spTgt spid="32"/>
                                        </p:tgtEl>
                                        <p:attrNameLst>
                                          <p:attrName>ppt_x</p:attrName>
                                        </p:attrNameLst>
                                      </p:cBhvr>
                                      <p:tavLst>
                                        <p:tav tm="0">
                                          <p:val>
                                            <p:strVal val="ppt_x"/>
                                          </p:val>
                                        </p:tav>
                                        <p:tav tm="100000">
                                          <p:val>
                                            <p:strVal val="1+ppt_w/2"/>
                                          </p:val>
                                        </p:tav>
                                      </p:tavLst>
                                    </p:anim>
                                    <p:anim calcmode="lin" valueType="num">
                                      <p:cBhvr additive="base">
                                        <p:cTn id="43" dur="5500"/>
                                        <p:tgtEl>
                                          <p:spTgt spid="32"/>
                                        </p:tgtEl>
                                        <p:attrNameLst>
                                          <p:attrName>ppt_y</p:attrName>
                                        </p:attrNameLst>
                                      </p:cBhvr>
                                      <p:tavLst>
                                        <p:tav tm="0">
                                          <p:val>
                                            <p:strVal val="ppt_y"/>
                                          </p:val>
                                        </p:tav>
                                        <p:tav tm="100000">
                                          <p:val>
                                            <p:strVal val="1+ppt_h/2"/>
                                          </p:val>
                                        </p:tav>
                                      </p:tavLst>
                                    </p:anim>
                                    <p:set>
                                      <p:cBhvr>
                                        <p:cTn id="44" dur="1" fill="hold">
                                          <p:stCondLst>
                                            <p:cond delay="5499"/>
                                          </p:stCondLst>
                                        </p:cTn>
                                        <p:tgtEl>
                                          <p:spTgt spid="32"/>
                                        </p:tgtEl>
                                        <p:attrNameLst>
                                          <p:attrName>style.visibility</p:attrName>
                                        </p:attrNameLst>
                                      </p:cBhvr>
                                      <p:to>
                                        <p:strVal val="hidden"/>
                                      </p:to>
                                    </p:set>
                                  </p:childTnLst>
                                </p:cTn>
                              </p:par>
                              <p:par>
                                <p:cTn id="45" presetID="19" presetClass="entr" presetSubtype="5" fill="hold" grpId="0" nodeType="withEffect">
                                  <p:stCondLst>
                                    <p:cond delay="0"/>
                                  </p:stCondLst>
                                  <p:childTnLst>
                                    <p:set>
                                      <p:cBhvr>
                                        <p:cTn id="46" dur="1" fill="hold">
                                          <p:stCondLst>
                                            <p:cond delay="0"/>
                                          </p:stCondLst>
                                        </p:cTn>
                                        <p:tgtEl>
                                          <p:spTgt spid="33"/>
                                        </p:tgtEl>
                                        <p:attrNameLst>
                                          <p:attrName>style.visibility</p:attrName>
                                        </p:attrNameLst>
                                      </p:cBhvr>
                                      <p:to>
                                        <p:strVal val="visible"/>
                                      </p:to>
                                    </p:set>
                                    <p:anim calcmode="lin" valueType="num">
                                      <p:cBhvr>
                                        <p:cTn id="47" dur="4500" fill="hold"/>
                                        <p:tgtEl>
                                          <p:spTgt spid="33"/>
                                        </p:tgtEl>
                                        <p:attrNameLst>
                                          <p:attrName>ppt_w</p:attrName>
                                        </p:attrNameLst>
                                      </p:cBhvr>
                                      <p:tavLst>
                                        <p:tav tm="0">
                                          <p:val>
                                            <p:strVal val="#ppt_w"/>
                                          </p:val>
                                        </p:tav>
                                        <p:tav tm="100000">
                                          <p:val>
                                            <p:strVal val="#ppt_w"/>
                                          </p:val>
                                        </p:tav>
                                      </p:tavLst>
                                    </p:anim>
                                    <p:anim calcmode="lin" valueType="num">
                                      <p:cBhvr>
                                        <p:cTn id="48" dur="4500" fill="hold"/>
                                        <p:tgtEl>
                                          <p:spTgt spid="33"/>
                                        </p:tgtEl>
                                        <p:attrNameLst>
                                          <p:attrName>ppt_h</p:attrName>
                                        </p:attrNameLst>
                                      </p:cBhvr>
                                      <p:tavLst>
                                        <p:tav tm="0" fmla="#ppt_h*sin(2.5*pi*$)">
                                          <p:val>
                                            <p:fltVal val="0"/>
                                          </p:val>
                                        </p:tav>
                                        <p:tav tm="100000">
                                          <p:val>
                                            <p:fltVal val="1"/>
                                          </p:val>
                                        </p:tav>
                                      </p:tavLst>
                                    </p:anim>
                                  </p:childTnLst>
                                </p:cTn>
                              </p:par>
                              <p:par>
                                <p:cTn id="49" presetID="8" presetClass="emph" presetSubtype="0" repeatCount="indefinite" fill="hold" grpId="1" nodeType="withEffect">
                                  <p:stCondLst>
                                    <p:cond delay="0"/>
                                  </p:stCondLst>
                                  <p:childTnLst>
                                    <p:animRot by="21600000">
                                      <p:cBhvr>
                                        <p:cTn id="50" dur="4250" fill="hold"/>
                                        <p:tgtEl>
                                          <p:spTgt spid="33"/>
                                        </p:tgtEl>
                                        <p:attrNameLst>
                                          <p:attrName>r</p:attrName>
                                        </p:attrNameLst>
                                      </p:cBhvr>
                                    </p:animRot>
                                  </p:childTnLst>
                                </p:cTn>
                              </p:par>
                              <p:par>
                                <p:cTn id="51" presetID="2" presetClass="exit" presetSubtype="6" fill="hold" grpId="2" nodeType="withEffect">
                                  <p:stCondLst>
                                    <p:cond delay="0"/>
                                  </p:stCondLst>
                                  <p:childTnLst>
                                    <p:anim calcmode="lin" valueType="num">
                                      <p:cBhvr additive="base">
                                        <p:cTn id="52" dur="5500"/>
                                        <p:tgtEl>
                                          <p:spTgt spid="33"/>
                                        </p:tgtEl>
                                        <p:attrNameLst>
                                          <p:attrName>ppt_x</p:attrName>
                                        </p:attrNameLst>
                                      </p:cBhvr>
                                      <p:tavLst>
                                        <p:tav tm="0">
                                          <p:val>
                                            <p:strVal val="ppt_x"/>
                                          </p:val>
                                        </p:tav>
                                        <p:tav tm="100000">
                                          <p:val>
                                            <p:strVal val="1+ppt_w/2"/>
                                          </p:val>
                                        </p:tav>
                                      </p:tavLst>
                                    </p:anim>
                                    <p:anim calcmode="lin" valueType="num">
                                      <p:cBhvr additive="base">
                                        <p:cTn id="53" dur="5500"/>
                                        <p:tgtEl>
                                          <p:spTgt spid="33"/>
                                        </p:tgtEl>
                                        <p:attrNameLst>
                                          <p:attrName>ppt_y</p:attrName>
                                        </p:attrNameLst>
                                      </p:cBhvr>
                                      <p:tavLst>
                                        <p:tav tm="0">
                                          <p:val>
                                            <p:strVal val="ppt_y"/>
                                          </p:val>
                                        </p:tav>
                                        <p:tav tm="100000">
                                          <p:val>
                                            <p:strVal val="1+ppt_h/2"/>
                                          </p:val>
                                        </p:tav>
                                      </p:tavLst>
                                    </p:anim>
                                    <p:set>
                                      <p:cBhvr>
                                        <p:cTn id="54" dur="1" fill="hold">
                                          <p:stCondLst>
                                            <p:cond delay="5499"/>
                                          </p:stCondLst>
                                        </p:cTn>
                                        <p:tgtEl>
                                          <p:spTgt spid="33"/>
                                        </p:tgtEl>
                                        <p:attrNameLst>
                                          <p:attrName>style.visibility</p:attrName>
                                        </p:attrNameLst>
                                      </p:cBhvr>
                                      <p:to>
                                        <p:strVal val="hidden"/>
                                      </p:to>
                                    </p:set>
                                  </p:childTnLst>
                                </p:cTn>
                              </p:par>
                              <p:par>
                                <p:cTn id="55" presetID="19" presetClass="entr" presetSubtype="5" fill="hold" grpId="0" nodeType="with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p:cTn id="57" dur="4500" fill="hold"/>
                                        <p:tgtEl>
                                          <p:spTgt spid="34"/>
                                        </p:tgtEl>
                                        <p:attrNameLst>
                                          <p:attrName>ppt_w</p:attrName>
                                        </p:attrNameLst>
                                      </p:cBhvr>
                                      <p:tavLst>
                                        <p:tav tm="0">
                                          <p:val>
                                            <p:strVal val="#ppt_w"/>
                                          </p:val>
                                        </p:tav>
                                        <p:tav tm="100000">
                                          <p:val>
                                            <p:strVal val="#ppt_w"/>
                                          </p:val>
                                        </p:tav>
                                      </p:tavLst>
                                    </p:anim>
                                    <p:anim calcmode="lin" valueType="num">
                                      <p:cBhvr>
                                        <p:cTn id="58" dur="4500" fill="hold"/>
                                        <p:tgtEl>
                                          <p:spTgt spid="34"/>
                                        </p:tgtEl>
                                        <p:attrNameLst>
                                          <p:attrName>ppt_h</p:attrName>
                                        </p:attrNameLst>
                                      </p:cBhvr>
                                      <p:tavLst>
                                        <p:tav tm="0" fmla="#ppt_h*sin(2.5*pi*$)">
                                          <p:val>
                                            <p:fltVal val="0"/>
                                          </p:val>
                                        </p:tav>
                                        <p:tav tm="100000">
                                          <p:val>
                                            <p:fltVal val="1"/>
                                          </p:val>
                                        </p:tav>
                                      </p:tavLst>
                                    </p:anim>
                                  </p:childTnLst>
                                </p:cTn>
                              </p:par>
                              <p:par>
                                <p:cTn id="59" presetID="8" presetClass="emph" presetSubtype="0" repeatCount="indefinite" fill="hold" grpId="1" nodeType="withEffect">
                                  <p:stCondLst>
                                    <p:cond delay="0"/>
                                  </p:stCondLst>
                                  <p:childTnLst>
                                    <p:animRot by="21600000">
                                      <p:cBhvr>
                                        <p:cTn id="60" dur="4250" fill="hold"/>
                                        <p:tgtEl>
                                          <p:spTgt spid="34"/>
                                        </p:tgtEl>
                                        <p:attrNameLst>
                                          <p:attrName>r</p:attrName>
                                        </p:attrNameLst>
                                      </p:cBhvr>
                                    </p:animRot>
                                  </p:childTnLst>
                                </p:cTn>
                              </p:par>
                              <p:par>
                                <p:cTn id="61" presetID="2" presetClass="exit" presetSubtype="6" fill="hold" grpId="2" nodeType="withEffect">
                                  <p:stCondLst>
                                    <p:cond delay="0"/>
                                  </p:stCondLst>
                                  <p:childTnLst>
                                    <p:anim calcmode="lin" valueType="num">
                                      <p:cBhvr additive="base">
                                        <p:cTn id="62" dur="5500"/>
                                        <p:tgtEl>
                                          <p:spTgt spid="34"/>
                                        </p:tgtEl>
                                        <p:attrNameLst>
                                          <p:attrName>ppt_x</p:attrName>
                                        </p:attrNameLst>
                                      </p:cBhvr>
                                      <p:tavLst>
                                        <p:tav tm="0">
                                          <p:val>
                                            <p:strVal val="ppt_x"/>
                                          </p:val>
                                        </p:tav>
                                        <p:tav tm="100000">
                                          <p:val>
                                            <p:strVal val="1+ppt_w/2"/>
                                          </p:val>
                                        </p:tav>
                                      </p:tavLst>
                                    </p:anim>
                                    <p:anim calcmode="lin" valueType="num">
                                      <p:cBhvr additive="base">
                                        <p:cTn id="63" dur="5500"/>
                                        <p:tgtEl>
                                          <p:spTgt spid="34"/>
                                        </p:tgtEl>
                                        <p:attrNameLst>
                                          <p:attrName>ppt_y</p:attrName>
                                        </p:attrNameLst>
                                      </p:cBhvr>
                                      <p:tavLst>
                                        <p:tav tm="0">
                                          <p:val>
                                            <p:strVal val="ppt_y"/>
                                          </p:val>
                                        </p:tav>
                                        <p:tav tm="100000">
                                          <p:val>
                                            <p:strVal val="1+ppt_h/2"/>
                                          </p:val>
                                        </p:tav>
                                      </p:tavLst>
                                    </p:anim>
                                    <p:set>
                                      <p:cBhvr>
                                        <p:cTn id="64" dur="1" fill="hold">
                                          <p:stCondLst>
                                            <p:cond delay="5499"/>
                                          </p:stCondLst>
                                        </p:cTn>
                                        <p:tgtEl>
                                          <p:spTgt spid="34"/>
                                        </p:tgtEl>
                                        <p:attrNameLst>
                                          <p:attrName>style.visibility</p:attrName>
                                        </p:attrNameLst>
                                      </p:cBhvr>
                                      <p:to>
                                        <p:strVal val="hidden"/>
                                      </p:to>
                                    </p:set>
                                  </p:childTnLst>
                                </p:cTn>
                              </p:par>
                              <p:par>
                                <p:cTn id="65" presetID="19" presetClass="entr" presetSubtype="5" fill="hold" grpId="0" nodeType="withEffect">
                                  <p:stCondLst>
                                    <p:cond delay="0"/>
                                  </p:stCondLst>
                                  <p:childTnLst>
                                    <p:set>
                                      <p:cBhvr>
                                        <p:cTn id="66" dur="1" fill="hold">
                                          <p:stCondLst>
                                            <p:cond delay="0"/>
                                          </p:stCondLst>
                                        </p:cTn>
                                        <p:tgtEl>
                                          <p:spTgt spid="35"/>
                                        </p:tgtEl>
                                        <p:attrNameLst>
                                          <p:attrName>style.visibility</p:attrName>
                                        </p:attrNameLst>
                                      </p:cBhvr>
                                      <p:to>
                                        <p:strVal val="visible"/>
                                      </p:to>
                                    </p:set>
                                    <p:anim calcmode="lin" valueType="num">
                                      <p:cBhvr>
                                        <p:cTn id="67" dur="4500" fill="hold"/>
                                        <p:tgtEl>
                                          <p:spTgt spid="35"/>
                                        </p:tgtEl>
                                        <p:attrNameLst>
                                          <p:attrName>ppt_w</p:attrName>
                                        </p:attrNameLst>
                                      </p:cBhvr>
                                      <p:tavLst>
                                        <p:tav tm="0">
                                          <p:val>
                                            <p:strVal val="#ppt_w"/>
                                          </p:val>
                                        </p:tav>
                                        <p:tav tm="100000">
                                          <p:val>
                                            <p:strVal val="#ppt_w"/>
                                          </p:val>
                                        </p:tav>
                                      </p:tavLst>
                                    </p:anim>
                                    <p:anim calcmode="lin" valueType="num">
                                      <p:cBhvr>
                                        <p:cTn id="68" dur="4500" fill="hold"/>
                                        <p:tgtEl>
                                          <p:spTgt spid="35"/>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grpId="1" nodeType="withEffect">
                                  <p:stCondLst>
                                    <p:cond delay="0"/>
                                  </p:stCondLst>
                                  <p:childTnLst>
                                    <p:animRot by="21600000">
                                      <p:cBhvr>
                                        <p:cTn id="70" dur="4250" fill="hold"/>
                                        <p:tgtEl>
                                          <p:spTgt spid="35"/>
                                        </p:tgtEl>
                                        <p:attrNameLst>
                                          <p:attrName>r</p:attrName>
                                        </p:attrNameLst>
                                      </p:cBhvr>
                                    </p:animRot>
                                  </p:childTnLst>
                                </p:cTn>
                              </p:par>
                              <p:par>
                                <p:cTn id="71" presetID="2" presetClass="exit" presetSubtype="6" fill="hold" grpId="2" nodeType="withEffect">
                                  <p:stCondLst>
                                    <p:cond delay="0"/>
                                  </p:stCondLst>
                                  <p:childTnLst>
                                    <p:anim calcmode="lin" valueType="num">
                                      <p:cBhvr additive="base">
                                        <p:cTn id="72" dur="5500"/>
                                        <p:tgtEl>
                                          <p:spTgt spid="35"/>
                                        </p:tgtEl>
                                        <p:attrNameLst>
                                          <p:attrName>ppt_x</p:attrName>
                                        </p:attrNameLst>
                                      </p:cBhvr>
                                      <p:tavLst>
                                        <p:tav tm="0">
                                          <p:val>
                                            <p:strVal val="ppt_x"/>
                                          </p:val>
                                        </p:tav>
                                        <p:tav tm="100000">
                                          <p:val>
                                            <p:strVal val="1+ppt_w/2"/>
                                          </p:val>
                                        </p:tav>
                                      </p:tavLst>
                                    </p:anim>
                                    <p:anim calcmode="lin" valueType="num">
                                      <p:cBhvr additive="base">
                                        <p:cTn id="73" dur="5500"/>
                                        <p:tgtEl>
                                          <p:spTgt spid="35"/>
                                        </p:tgtEl>
                                        <p:attrNameLst>
                                          <p:attrName>ppt_y</p:attrName>
                                        </p:attrNameLst>
                                      </p:cBhvr>
                                      <p:tavLst>
                                        <p:tav tm="0">
                                          <p:val>
                                            <p:strVal val="ppt_y"/>
                                          </p:val>
                                        </p:tav>
                                        <p:tav tm="100000">
                                          <p:val>
                                            <p:strVal val="1+ppt_h/2"/>
                                          </p:val>
                                        </p:tav>
                                      </p:tavLst>
                                    </p:anim>
                                    <p:set>
                                      <p:cBhvr>
                                        <p:cTn id="74" dur="1" fill="hold">
                                          <p:stCondLst>
                                            <p:cond delay="5499"/>
                                          </p:stCondLst>
                                        </p:cTn>
                                        <p:tgtEl>
                                          <p:spTgt spid="35"/>
                                        </p:tgtEl>
                                        <p:attrNameLst>
                                          <p:attrName>style.visibility</p:attrName>
                                        </p:attrNameLst>
                                      </p:cBhvr>
                                      <p:to>
                                        <p:strVal val="hidden"/>
                                      </p:to>
                                    </p:set>
                                  </p:childTnLst>
                                </p:cTn>
                              </p:par>
                              <p:par>
                                <p:cTn id="75" presetID="19" presetClass="entr" presetSubtype="5" fill="hold" grpId="0" nodeType="withEffect">
                                  <p:stCondLst>
                                    <p:cond delay="0"/>
                                  </p:stCondLst>
                                  <p:childTnLst>
                                    <p:set>
                                      <p:cBhvr>
                                        <p:cTn id="76" dur="1" fill="hold">
                                          <p:stCondLst>
                                            <p:cond delay="0"/>
                                          </p:stCondLst>
                                        </p:cTn>
                                        <p:tgtEl>
                                          <p:spTgt spid="36"/>
                                        </p:tgtEl>
                                        <p:attrNameLst>
                                          <p:attrName>style.visibility</p:attrName>
                                        </p:attrNameLst>
                                      </p:cBhvr>
                                      <p:to>
                                        <p:strVal val="visible"/>
                                      </p:to>
                                    </p:set>
                                    <p:anim calcmode="lin" valueType="num">
                                      <p:cBhvr>
                                        <p:cTn id="77" dur="4500" fill="hold"/>
                                        <p:tgtEl>
                                          <p:spTgt spid="36"/>
                                        </p:tgtEl>
                                        <p:attrNameLst>
                                          <p:attrName>ppt_w</p:attrName>
                                        </p:attrNameLst>
                                      </p:cBhvr>
                                      <p:tavLst>
                                        <p:tav tm="0">
                                          <p:val>
                                            <p:strVal val="#ppt_w"/>
                                          </p:val>
                                        </p:tav>
                                        <p:tav tm="100000">
                                          <p:val>
                                            <p:strVal val="#ppt_w"/>
                                          </p:val>
                                        </p:tav>
                                      </p:tavLst>
                                    </p:anim>
                                    <p:anim calcmode="lin" valueType="num">
                                      <p:cBhvr>
                                        <p:cTn id="78" dur="4500" fill="hold"/>
                                        <p:tgtEl>
                                          <p:spTgt spid="36"/>
                                        </p:tgtEl>
                                        <p:attrNameLst>
                                          <p:attrName>ppt_h</p:attrName>
                                        </p:attrNameLst>
                                      </p:cBhvr>
                                      <p:tavLst>
                                        <p:tav tm="0" fmla="#ppt_h*sin(2.5*pi*$)">
                                          <p:val>
                                            <p:fltVal val="0"/>
                                          </p:val>
                                        </p:tav>
                                        <p:tav tm="100000">
                                          <p:val>
                                            <p:fltVal val="1"/>
                                          </p:val>
                                        </p:tav>
                                      </p:tavLst>
                                    </p:anim>
                                  </p:childTnLst>
                                </p:cTn>
                              </p:par>
                              <p:par>
                                <p:cTn id="79" presetID="8" presetClass="emph" presetSubtype="0" repeatCount="indefinite" fill="hold" grpId="1" nodeType="withEffect">
                                  <p:stCondLst>
                                    <p:cond delay="0"/>
                                  </p:stCondLst>
                                  <p:childTnLst>
                                    <p:animRot by="21600000">
                                      <p:cBhvr>
                                        <p:cTn id="80" dur="4250" fill="hold"/>
                                        <p:tgtEl>
                                          <p:spTgt spid="36"/>
                                        </p:tgtEl>
                                        <p:attrNameLst>
                                          <p:attrName>r</p:attrName>
                                        </p:attrNameLst>
                                      </p:cBhvr>
                                    </p:animRot>
                                  </p:childTnLst>
                                </p:cTn>
                              </p:par>
                              <p:par>
                                <p:cTn id="81" presetID="2" presetClass="exit" presetSubtype="6" fill="hold" grpId="2" nodeType="withEffect">
                                  <p:stCondLst>
                                    <p:cond delay="0"/>
                                  </p:stCondLst>
                                  <p:childTnLst>
                                    <p:anim calcmode="lin" valueType="num">
                                      <p:cBhvr additive="base">
                                        <p:cTn id="82" dur="5500"/>
                                        <p:tgtEl>
                                          <p:spTgt spid="36"/>
                                        </p:tgtEl>
                                        <p:attrNameLst>
                                          <p:attrName>ppt_x</p:attrName>
                                        </p:attrNameLst>
                                      </p:cBhvr>
                                      <p:tavLst>
                                        <p:tav tm="0">
                                          <p:val>
                                            <p:strVal val="ppt_x"/>
                                          </p:val>
                                        </p:tav>
                                        <p:tav tm="100000">
                                          <p:val>
                                            <p:strVal val="1+ppt_w/2"/>
                                          </p:val>
                                        </p:tav>
                                      </p:tavLst>
                                    </p:anim>
                                    <p:anim calcmode="lin" valueType="num">
                                      <p:cBhvr additive="base">
                                        <p:cTn id="83" dur="5500"/>
                                        <p:tgtEl>
                                          <p:spTgt spid="36"/>
                                        </p:tgtEl>
                                        <p:attrNameLst>
                                          <p:attrName>ppt_y</p:attrName>
                                        </p:attrNameLst>
                                      </p:cBhvr>
                                      <p:tavLst>
                                        <p:tav tm="0">
                                          <p:val>
                                            <p:strVal val="ppt_y"/>
                                          </p:val>
                                        </p:tav>
                                        <p:tav tm="100000">
                                          <p:val>
                                            <p:strVal val="1+ppt_h/2"/>
                                          </p:val>
                                        </p:tav>
                                      </p:tavLst>
                                    </p:anim>
                                    <p:set>
                                      <p:cBhvr>
                                        <p:cTn id="84" dur="1" fill="hold">
                                          <p:stCondLst>
                                            <p:cond delay="5499"/>
                                          </p:stCondLst>
                                        </p:cTn>
                                        <p:tgtEl>
                                          <p:spTgt spid="36"/>
                                        </p:tgtEl>
                                        <p:attrNameLst>
                                          <p:attrName>style.visibility</p:attrName>
                                        </p:attrNameLst>
                                      </p:cBhvr>
                                      <p:to>
                                        <p:strVal val="hidden"/>
                                      </p:to>
                                    </p:set>
                                  </p:childTnLst>
                                </p:cTn>
                              </p:par>
                              <p:par>
                                <p:cTn id="85" presetID="19" presetClass="entr" presetSubtype="5" fill="hold" grpId="0" nodeType="withEffect">
                                  <p:stCondLst>
                                    <p:cond delay="0"/>
                                  </p:stCondLst>
                                  <p:childTnLst>
                                    <p:set>
                                      <p:cBhvr>
                                        <p:cTn id="86" dur="1" fill="hold">
                                          <p:stCondLst>
                                            <p:cond delay="0"/>
                                          </p:stCondLst>
                                        </p:cTn>
                                        <p:tgtEl>
                                          <p:spTgt spid="37"/>
                                        </p:tgtEl>
                                        <p:attrNameLst>
                                          <p:attrName>style.visibility</p:attrName>
                                        </p:attrNameLst>
                                      </p:cBhvr>
                                      <p:to>
                                        <p:strVal val="visible"/>
                                      </p:to>
                                    </p:set>
                                    <p:anim calcmode="lin" valueType="num">
                                      <p:cBhvr>
                                        <p:cTn id="87" dur="4500" fill="hold"/>
                                        <p:tgtEl>
                                          <p:spTgt spid="37"/>
                                        </p:tgtEl>
                                        <p:attrNameLst>
                                          <p:attrName>ppt_w</p:attrName>
                                        </p:attrNameLst>
                                      </p:cBhvr>
                                      <p:tavLst>
                                        <p:tav tm="0">
                                          <p:val>
                                            <p:strVal val="#ppt_w"/>
                                          </p:val>
                                        </p:tav>
                                        <p:tav tm="100000">
                                          <p:val>
                                            <p:strVal val="#ppt_w"/>
                                          </p:val>
                                        </p:tav>
                                      </p:tavLst>
                                    </p:anim>
                                    <p:anim calcmode="lin" valueType="num">
                                      <p:cBhvr>
                                        <p:cTn id="88" dur="4500" fill="hold"/>
                                        <p:tgtEl>
                                          <p:spTgt spid="37"/>
                                        </p:tgtEl>
                                        <p:attrNameLst>
                                          <p:attrName>ppt_h</p:attrName>
                                        </p:attrNameLst>
                                      </p:cBhvr>
                                      <p:tavLst>
                                        <p:tav tm="0" fmla="#ppt_h*sin(2.5*pi*$)">
                                          <p:val>
                                            <p:fltVal val="0"/>
                                          </p:val>
                                        </p:tav>
                                        <p:tav tm="100000">
                                          <p:val>
                                            <p:fltVal val="1"/>
                                          </p:val>
                                        </p:tav>
                                      </p:tavLst>
                                    </p:anim>
                                  </p:childTnLst>
                                </p:cTn>
                              </p:par>
                              <p:par>
                                <p:cTn id="89" presetID="8" presetClass="emph" presetSubtype="0" repeatCount="indefinite" fill="hold" grpId="1" nodeType="withEffect">
                                  <p:stCondLst>
                                    <p:cond delay="0"/>
                                  </p:stCondLst>
                                  <p:childTnLst>
                                    <p:animRot by="21600000">
                                      <p:cBhvr>
                                        <p:cTn id="90" dur="4250" fill="hold"/>
                                        <p:tgtEl>
                                          <p:spTgt spid="37"/>
                                        </p:tgtEl>
                                        <p:attrNameLst>
                                          <p:attrName>r</p:attrName>
                                        </p:attrNameLst>
                                      </p:cBhvr>
                                    </p:animRot>
                                  </p:childTnLst>
                                </p:cTn>
                              </p:par>
                              <p:par>
                                <p:cTn id="91" presetID="2" presetClass="exit" presetSubtype="6" fill="hold" grpId="2" nodeType="withEffect">
                                  <p:stCondLst>
                                    <p:cond delay="0"/>
                                  </p:stCondLst>
                                  <p:childTnLst>
                                    <p:anim calcmode="lin" valueType="num">
                                      <p:cBhvr additive="base">
                                        <p:cTn id="92" dur="5500"/>
                                        <p:tgtEl>
                                          <p:spTgt spid="37"/>
                                        </p:tgtEl>
                                        <p:attrNameLst>
                                          <p:attrName>ppt_x</p:attrName>
                                        </p:attrNameLst>
                                      </p:cBhvr>
                                      <p:tavLst>
                                        <p:tav tm="0">
                                          <p:val>
                                            <p:strVal val="ppt_x"/>
                                          </p:val>
                                        </p:tav>
                                        <p:tav tm="100000">
                                          <p:val>
                                            <p:strVal val="1+ppt_w/2"/>
                                          </p:val>
                                        </p:tav>
                                      </p:tavLst>
                                    </p:anim>
                                    <p:anim calcmode="lin" valueType="num">
                                      <p:cBhvr additive="base">
                                        <p:cTn id="93" dur="5500"/>
                                        <p:tgtEl>
                                          <p:spTgt spid="37"/>
                                        </p:tgtEl>
                                        <p:attrNameLst>
                                          <p:attrName>ppt_y</p:attrName>
                                        </p:attrNameLst>
                                      </p:cBhvr>
                                      <p:tavLst>
                                        <p:tav tm="0">
                                          <p:val>
                                            <p:strVal val="ppt_y"/>
                                          </p:val>
                                        </p:tav>
                                        <p:tav tm="100000">
                                          <p:val>
                                            <p:strVal val="1+ppt_h/2"/>
                                          </p:val>
                                        </p:tav>
                                      </p:tavLst>
                                    </p:anim>
                                    <p:set>
                                      <p:cBhvr>
                                        <p:cTn id="94" dur="1" fill="hold">
                                          <p:stCondLst>
                                            <p:cond delay="5499"/>
                                          </p:stCondLst>
                                        </p:cTn>
                                        <p:tgtEl>
                                          <p:spTgt spid="37"/>
                                        </p:tgtEl>
                                        <p:attrNameLst>
                                          <p:attrName>style.visibility</p:attrName>
                                        </p:attrNameLst>
                                      </p:cBhvr>
                                      <p:to>
                                        <p:strVal val="hidden"/>
                                      </p:to>
                                    </p:set>
                                  </p:childTnLst>
                                </p:cTn>
                              </p:par>
                              <p:par>
                                <p:cTn id="95" presetID="19" presetClass="entr" presetSubtype="5" fill="hold" grpId="0" nodeType="withEffect">
                                  <p:stCondLst>
                                    <p:cond delay="0"/>
                                  </p:stCondLst>
                                  <p:childTnLst>
                                    <p:set>
                                      <p:cBhvr>
                                        <p:cTn id="96" dur="1" fill="hold">
                                          <p:stCondLst>
                                            <p:cond delay="0"/>
                                          </p:stCondLst>
                                        </p:cTn>
                                        <p:tgtEl>
                                          <p:spTgt spid="38"/>
                                        </p:tgtEl>
                                        <p:attrNameLst>
                                          <p:attrName>style.visibility</p:attrName>
                                        </p:attrNameLst>
                                      </p:cBhvr>
                                      <p:to>
                                        <p:strVal val="visible"/>
                                      </p:to>
                                    </p:set>
                                    <p:anim calcmode="lin" valueType="num">
                                      <p:cBhvr>
                                        <p:cTn id="97" dur="4500" fill="hold"/>
                                        <p:tgtEl>
                                          <p:spTgt spid="38"/>
                                        </p:tgtEl>
                                        <p:attrNameLst>
                                          <p:attrName>ppt_w</p:attrName>
                                        </p:attrNameLst>
                                      </p:cBhvr>
                                      <p:tavLst>
                                        <p:tav tm="0">
                                          <p:val>
                                            <p:strVal val="#ppt_w"/>
                                          </p:val>
                                        </p:tav>
                                        <p:tav tm="100000">
                                          <p:val>
                                            <p:strVal val="#ppt_w"/>
                                          </p:val>
                                        </p:tav>
                                      </p:tavLst>
                                    </p:anim>
                                    <p:anim calcmode="lin" valueType="num">
                                      <p:cBhvr>
                                        <p:cTn id="98" dur="4500" fill="hold"/>
                                        <p:tgtEl>
                                          <p:spTgt spid="38"/>
                                        </p:tgtEl>
                                        <p:attrNameLst>
                                          <p:attrName>ppt_h</p:attrName>
                                        </p:attrNameLst>
                                      </p:cBhvr>
                                      <p:tavLst>
                                        <p:tav tm="0" fmla="#ppt_h*sin(2.5*pi*$)">
                                          <p:val>
                                            <p:fltVal val="0"/>
                                          </p:val>
                                        </p:tav>
                                        <p:tav tm="100000">
                                          <p:val>
                                            <p:fltVal val="1"/>
                                          </p:val>
                                        </p:tav>
                                      </p:tavLst>
                                    </p:anim>
                                  </p:childTnLst>
                                </p:cTn>
                              </p:par>
                              <p:par>
                                <p:cTn id="99" presetID="8" presetClass="emph" presetSubtype="0" repeatCount="indefinite" fill="hold" grpId="1" nodeType="withEffect">
                                  <p:stCondLst>
                                    <p:cond delay="0"/>
                                  </p:stCondLst>
                                  <p:childTnLst>
                                    <p:animRot by="21600000">
                                      <p:cBhvr>
                                        <p:cTn id="100" dur="4250" fill="hold"/>
                                        <p:tgtEl>
                                          <p:spTgt spid="38"/>
                                        </p:tgtEl>
                                        <p:attrNameLst>
                                          <p:attrName>r</p:attrName>
                                        </p:attrNameLst>
                                      </p:cBhvr>
                                    </p:animRot>
                                  </p:childTnLst>
                                </p:cTn>
                              </p:par>
                              <p:par>
                                <p:cTn id="101" presetID="2" presetClass="exit" presetSubtype="6" fill="hold" grpId="2" nodeType="withEffect">
                                  <p:stCondLst>
                                    <p:cond delay="0"/>
                                  </p:stCondLst>
                                  <p:childTnLst>
                                    <p:anim calcmode="lin" valueType="num">
                                      <p:cBhvr additive="base">
                                        <p:cTn id="102" dur="5500"/>
                                        <p:tgtEl>
                                          <p:spTgt spid="38"/>
                                        </p:tgtEl>
                                        <p:attrNameLst>
                                          <p:attrName>ppt_x</p:attrName>
                                        </p:attrNameLst>
                                      </p:cBhvr>
                                      <p:tavLst>
                                        <p:tav tm="0">
                                          <p:val>
                                            <p:strVal val="ppt_x"/>
                                          </p:val>
                                        </p:tav>
                                        <p:tav tm="100000">
                                          <p:val>
                                            <p:strVal val="1+ppt_w/2"/>
                                          </p:val>
                                        </p:tav>
                                      </p:tavLst>
                                    </p:anim>
                                    <p:anim calcmode="lin" valueType="num">
                                      <p:cBhvr additive="base">
                                        <p:cTn id="103" dur="5500"/>
                                        <p:tgtEl>
                                          <p:spTgt spid="38"/>
                                        </p:tgtEl>
                                        <p:attrNameLst>
                                          <p:attrName>ppt_y</p:attrName>
                                        </p:attrNameLst>
                                      </p:cBhvr>
                                      <p:tavLst>
                                        <p:tav tm="0">
                                          <p:val>
                                            <p:strVal val="ppt_y"/>
                                          </p:val>
                                        </p:tav>
                                        <p:tav tm="100000">
                                          <p:val>
                                            <p:strVal val="1+ppt_h/2"/>
                                          </p:val>
                                        </p:tav>
                                      </p:tavLst>
                                    </p:anim>
                                    <p:set>
                                      <p:cBhvr>
                                        <p:cTn id="104" dur="1" fill="hold">
                                          <p:stCondLst>
                                            <p:cond delay="5499"/>
                                          </p:stCondLst>
                                        </p:cTn>
                                        <p:tgtEl>
                                          <p:spTgt spid="38"/>
                                        </p:tgtEl>
                                        <p:attrNameLst>
                                          <p:attrName>style.visibility</p:attrName>
                                        </p:attrNameLst>
                                      </p:cBhvr>
                                      <p:to>
                                        <p:strVal val="hidden"/>
                                      </p:to>
                                    </p:set>
                                  </p:childTnLst>
                                </p:cTn>
                              </p:par>
                              <p:par>
                                <p:cTn id="105" presetID="19" presetClass="entr" presetSubtype="5" fill="hold" grpId="0" nodeType="withEffect">
                                  <p:stCondLst>
                                    <p:cond delay="0"/>
                                  </p:stCondLst>
                                  <p:childTnLst>
                                    <p:set>
                                      <p:cBhvr>
                                        <p:cTn id="106" dur="1" fill="hold">
                                          <p:stCondLst>
                                            <p:cond delay="0"/>
                                          </p:stCondLst>
                                        </p:cTn>
                                        <p:tgtEl>
                                          <p:spTgt spid="39"/>
                                        </p:tgtEl>
                                        <p:attrNameLst>
                                          <p:attrName>style.visibility</p:attrName>
                                        </p:attrNameLst>
                                      </p:cBhvr>
                                      <p:to>
                                        <p:strVal val="visible"/>
                                      </p:to>
                                    </p:set>
                                    <p:anim calcmode="lin" valueType="num">
                                      <p:cBhvr>
                                        <p:cTn id="107" dur="4500" fill="hold"/>
                                        <p:tgtEl>
                                          <p:spTgt spid="39"/>
                                        </p:tgtEl>
                                        <p:attrNameLst>
                                          <p:attrName>ppt_w</p:attrName>
                                        </p:attrNameLst>
                                      </p:cBhvr>
                                      <p:tavLst>
                                        <p:tav tm="0">
                                          <p:val>
                                            <p:strVal val="#ppt_w"/>
                                          </p:val>
                                        </p:tav>
                                        <p:tav tm="100000">
                                          <p:val>
                                            <p:strVal val="#ppt_w"/>
                                          </p:val>
                                        </p:tav>
                                      </p:tavLst>
                                    </p:anim>
                                    <p:anim calcmode="lin" valueType="num">
                                      <p:cBhvr>
                                        <p:cTn id="108" dur="4500" fill="hold"/>
                                        <p:tgtEl>
                                          <p:spTgt spid="39"/>
                                        </p:tgtEl>
                                        <p:attrNameLst>
                                          <p:attrName>ppt_h</p:attrName>
                                        </p:attrNameLst>
                                      </p:cBhvr>
                                      <p:tavLst>
                                        <p:tav tm="0" fmla="#ppt_h*sin(2.5*pi*$)">
                                          <p:val>
                                            <p:fltVal val="0"/>
                                          </p:val>
                                        </p:tav>
                                        <p:tav tm="100000">
                                          <p:val>
                                            <p:fltVal val="1"/>
                                          </p:val>
                                        </p:tav>
                                      </p:tavLst>
                                    </p:anim>
                                  </p:childTnLst>
                                </p:cTn>
                              </p:par>
                              <p:par>
                                <p:cTn id="109" presetID="8" presetClass="emph" presetSubtype="0" repeatCount="indefinite" fill="hold" grpId="1" nodeType="withEffect">
                                  <p:stCondLst>
                                    <p:cond delay="0"/>
                                  </p:stCondLst>
                                  <p:childTnLst>
                                    <p:animRot by="21600000">
                                      <p:cBhvr>
                                        <p:cTn id="110" dur="4250" fill="hold"/>
                                        <p:tgtEl>
                                          <p:spTgt spid="39"/>
                                        </p:tgtEl>
                                        <p:attrNameLst>
                                          <p:attrName>r</p:attrName>
                                        </p:attrNameLst>
                                      </p:cBhvr>
                                    </p:animRot>
                                  </p:childTnLst>
                                </p:cTn>
                              </p:par>
                              <p:par>
                                <p:cTn id="111" presetID="2" presetClass="exit" presetSubtype="6" fill="hold" grpId="2" nodeType="withEffect">
                                  <p:stCondLst>
                                    <p:cond delay="0"/>
                                  </p:stCondLst>
                                  <p:childTnLst>
                                    <p:anim calcmode="lin" valueType="num">
                                      <p:cBhvr additive="base">
                                        <p:cTn id="112" dur="5500"/>
                                        <p:tgtEl>
                                          <p:spTgt spid="39"/>
                                        </p:tgtEl>
                                        <p:attrNameLst>
                                          <p:attrName>ppt_x</p:attrName>
                                        </p:attrNameLst>
                                      </p:cBhvr>
                                      <p:tavLst>
                                        <p:tav tm="0">
                                          <p:val>
                                            <p:strVal val="ppt_x"/>
                                          </p:val>
                                        </p:tav>
                                        <p:tav tm="100000">
                                          <p:val>
                                            <p:strVal val="1+ppt_w/2"/>
                                          </p:val>
                                        </p:tav>
                                      </p:tavLst>
                                    </p:anim>
                                    <p:anim calcmode="lin" valueType="num">
                                      <p:cBhvr additive="base">
                                        <p:cTn id="113" dur="5500"/>
                                        <p:tgtEl>
                                          <p:spTgt spid="39"/>
                                        </p:tgtEl>
                                        <p:attrNameLst>
                                          <p:attrName>ppt_y</p:attrName>
                                        </p:attrNameLst>
                                      </p:cBhvr>
                                      <p:tavLst>
                                        <p:tav tm="0">
                                          <p:val>
                                            <p:strVal val="ppt_y"/>
                                          </p:val>
                                        </p:tav>
                                        <p:tav tm="100000">
                                          <p:val>
                                            <p:strVal val="1+ppt_h/2"/>
                                          </p:val>
                                        </p:tav>
                                      </p:tavLst>
                                    </p:anim>
                                    <p:set>
                                      <p:cBhvr>
                                        <p:cTn id="114" dur="1" fill="hold">
                                          <p:stCondLst>
                                            <p:cond delay="5499"/>
                                          </p:stCondLst>
                                        </p:cTn>
                                        <p:tgtEl>
                                          <p:spTgt spid="39"/>
                                        </p:tgtEl>
                                        <p:attrNameLst>
                                          <p:attrName>style.visibility</p:attrName>
                                        </p:attrNameLst>
                                      </p:cBhvr>
                                      <p:to>
                                        <p:strVal val="hidden"/>
                                      </p:to>
                                    </p:set>
                                  </p:childTnLst>
                                </p:cTn>
                              </p:par>
                              <p:par>
                                <p:cTn id="115" presetID="19" presetClass="entr" presetSubtype="5" fill="hold" grpId="0" nodeType="withEffect">
                                  <p:stCondLst>
                                    <p:cond delay="0"/>
                                  </p:stCondLst>
                                  <p:childTnLst>
                                    <p:set>
                                      <p:cBhvr>
                                        <p:cTn id="116" dur="1" fill="hold">
                                          <p:stCondLst>
                                            <p:cond delay="0"/>
                                          </p:stCondLst>
                                        </p:cTn>
                                        <p:tgtEl>
                                          <p:spTgt spid="40"/>
                                        </p:tgtEl>
                                        <p:attrNameLst>
                                          <p:attrName>style.visibility</p:attrName>
                                        </p:attrNameLst>
                                      </p:cBhvr>
                                      <p:to>
                                        <p:strVal val="visible"/>
                                      </p:to>
                                    </p:set>
                                    <p:anim calcmode="lin" valueType="num">
                                      <p:cBhvr>
                                        <p:cTn id="117" dur="4500" fill="hold"/>
                                        <p:tgtEl>
                                          <p:spTgt spid="40"/>
                                        </p:tgtEl>
                                        <p:attrNameLst>
                                          <p:attrName>ppt_w</p:attrName>
                                        </p:attrNameLst>
                                      </p:cBhvr>
                                      <p:tavLst>
                                        <p:tav tm="0">
                                          <p:val>
                                            <p:strVal val="#ppt_w"/>
                                          </p:val>
                                        </p:tav>
                                        <p:tav tm="100000">
                                          <p:val>
                                            <p:strVal val="#ppt_w"/>
                                          </p:val>
                                        </p:tav>
                                      </p:tavLst>
                                    </p:anim>
                                    <p:anim calcmode="lin" valueType="num">
                                      <p:cBhvr>
                                        <p:cTn id="118" dur="4500" fill="hold"/>
                                        <p:tgtEl>
                                          <p:spTgt spid="40"/>
                                        </p:tgtEl>
                                        <p:attrNameLst>
                                          <p:attrName>ppt_h</p:attrName>
                                        </p:attrNameLst>
                                      </p:cBhvr>
                                      <p:tavLst>
                                        <p:tav tm="0" fmla="#ppt_h*sin(2.5*pi*$)">
                                          <p:val>
                                            <p:fltVal val="0"/>
                                          </p:val>
                                        </p:tav>
                                        <p:tav tm="100000">
                                          <p:val>
                                            <p:fltVal val="1"/>
                                          </p:val>
                                        </p:tav>
                                      </p:tavLst>
                                    </p:anim>
                                  </p:childTnLst>
                                </p:cTn>
                              </p:par>
                              <p:par>
                                <p:cTn id="119" presetID="8" presetClass="emph" presetSubtype="0" repeatCount="indefinite" fill="hold" grpId="1" nodeType="withEffect">
                                  <p:stCondLst>
                                    <p:cond delay="0"/>
                                  </p:stCondLst>
                                  <p:childTnLst>
                                    <p:animRot by="21600000">
                                      <p:cBhvr>
                                        <p:cTn id="120" dur="4250" fill="hold"/>
                                        <p:tgtEl>
                                          <p:spTgt spid="40"/>
                                        </p:tgtEl>
                                        <p:attrNameLst>
                                          <p:attrName>r</p:attrName>
                                        </p:attrNameLst>
                                      </p:cBhvr>
                                    </p:animRot>
                                  </p:childTnLst>
                                </p:cTn>
                              </p:par>
                              <p:par>
                                <p:cTn id="121" presetID="2" presetClass="exit" presetSubtype="6" fill="hold" grpId="2" nodeType="withEffect">
                                  <p:stCondLst>
                                    <p:cond delay="0"/>
                                  </p:stCondLst>
                                  <p:childTnLst>
                                    <p:anim calcmode="lin" valueType="num">
                                      <p:cBhvr additive="base">
                                        <p:cTn id="122" dur="5500"/>
                                        <p:tgtEl>
                                          <p:spTgt spid="40"/>
                                        </p:tgtEl>
                                        <p:attrNameLst>
                                          <p:attrName>ppt_x</p:attrName>
                                        </p:attrNameLst>
                                      </p:cBhvr>
                                      <p:tavLst>
                                        <p:tav tm="0">
                                          <p:val>
                                            <p:strVal val="ppt_x"/>
                                          </p:val>
                                        </p:tav>
                                        <p:tav tm="100000">
                                          <p:val>
                                            <p:strVal val="1+ppt_w/2"/>
                                          </p:val>
                                        </p:tav>
                                      </p:tavLst>
                                    </p:anim>
                                    <p:anim calcmode="lin" valueType="num">
                                      <p:cBhvr additive="base">
                                        <p:cTn id="123" dur="5500"/>
                                        <p:tgtEl>
                                          <p:spTgt spid="40"/>
                                        </p:tgtEl>
                                        <p:attrNameLst>
                                          <p:attrName>ppt_y</p:attrName>
                                        </p:attrNameLst>
                                      </p:cBhvr>
                                      <p:tavLst>
                                        <p:tav tm="0">
                                          <p:val>
                                            <p:strVal val="ppt_y"/>
                                          </p:val>
                                        </p:tav>
                                        <p:tav tm="100000">
                                          <p:val>
                                            <p:strVal val="1+ppt_h/2"/>
                                          </p:val>
                                        </p:tav>
                                      </p:tavLst>
                                    </p:anim>
                                    <p:set>
                                      <p:cBhvr>
                                        <p:cTn id="124" dur="1" fill="hold">
                                          <p:stCondLst>
                                            <p:cond delay="5499"/>
                                          </p:stCondLst>
                                        </p:cTn>
                                        <p:tgtEl>
                                          <p:spTgt spid="40"/>
                                        </p:tgtEl>
                                        <p:attrNameLst>
                                          <p:attrName>style.visibility</p:attrName>
                                        </p:attrNameLst>
                                      </p:cBhvr>
                                      <p:to>
                                        <p:strVal val="hidden"/>
                                      </p:to>
                                    </p:set>
                                  </p:childTnLst>
                                </p:cTn>
                              </p:par>
                              <p:par>
                                <p:cTn id="125" presetID="19" presetClass="entr" presetSubtype="5" fill="hold" grpId="0" nodeType="withEffect">
                                  <p:stCondLst>
                                    <p:cond delay="0"/>
                                  </p:stCondLst>
                                  <p:childTnLst>
                                    <p:set>
                                      <p:cBhvr>
                                        <p:cTn id="126" dur="1" fill="hold">
                                          <p:stCondLst>
                                            <p:cond delay="0"/>
                                          </p:stCondLst>
                                        </p:cTn>
                                        <p:tgtEl>
                                          <p:spTgt spid="24"/>
                                        </p:tgtEl>
                                        <p:attrNameLst>
                                          <p:attrName>style.visibility</p:attrName>
                                        </p:attrNameLst>
                                      </p:cBhvr>
                                      <p:to>
                                        <p:strVal val="visible"/>
                                      </p:to>
                                    </p:set>
                                    <p:anim calcmode="lin" valueType="num">
                                      <p:cBhvr>
                                        <p:cTn id="127" dur="4500" fill="hold"/>
                                        <p:tgtEl>
                                          <p:spTgt spid="24"/>
                                        </p:tgtEl>
                                        <p:attrNameLst>
                                          <p:attrName>ppt_w</p:attrName>
                                        </p:attrNameLst>
                                      </p:cBhvr>
                                      <p:tavLst>
                                        <p:tav tm="0">
                                          <p:val>
                                            <p:strVal val="#ppt_w"/>
                                          </p:val>
                                        </p:tav>
                                        <p:tav tm="100000">
                                          <p:val>
                                            <p:strVal val="#ppt_w"/>
                                          </p:val>
                                        </p:tav>
                                      </p:tavLst>
                                    </p:anim>
                                    <p:anim calcmode="lin" valueType="num">
                                      <p:cBhvr>
                                        <p:cTn id="128" dur="4500" fill="hold"/>
                                        <p:tgtEl>
                                          <p:spTgt spid="24"/>
                                        </p:tgtEl>
                                        <p:attrNameLst>
                                          <p:attrName>ppt_h</p:attrName>
                                        </p:attrNameLst>
                                      </p:cBhvr>
                                      <p:tavLst>
                                        <p:tav tm="0" fmla="#ppt_h*sin(2.5*pi*$)">
                                          <p:val>
                                            <p:fltVal val="0"/>
                                          </p:val>
                                        </p:tav>
                                        <p:tav tm="100000">
                                          <p:val>
                                            <p:fltVal val="1"/>
                                          </p:val>
                                        </p:tav>
                                      </p:tavLst>
                                    </p:anim>
                                  </p:childTnLst>
                                </p:cTn>
                              </p:par>
                              <p:par>
                                <p:cTn id="129" presetID="8" presetClass="emph" presetSubtype="0" repeatCount="indefinite" fill="hold" grpId="1" nodeType="withEffect">
                                  <p:stCondLst>
                                    <p:cond delay="0"/>
                                  </p:stCondLst>
                                  <p:childTnLst>
                                    <p:animRot by="-21600000">
                                      <p:cBhvr>
                                        <p:cTn id="130" dur="4250" fill="hold"/>
                                        <p:tgtEl>
                                          <p:spTgt spid="24"/>
                                        </p:tgtEl>
                                        <p:attrNameLst>
                                          <p:attrName>r</p:attrName>
                                        </p:attrNameLst>
                                      </p:cBhvr>
                                    </p:animRot>
                                  </p:childTnLst>
                                </p:cTn>
                              </p:par>
                              <p:par>
                                <p:cTn id="131" presetID="2" presetClass="exit" presetSubtype="12" fill="hold" grpId="2" nodeType="withEffect">
                                  <p:stCondLst>
                                    <p:cond delay="0"/>
                                  </p:stCondLst>
                                  <p:childTnLst>
                                    <p:anim calcmode="lin" valueType="num">
                                      <p:cBhvr additive="base">
                                        <p:cTn id="132" dur="5500"/>
                                        <p:tgtEl>
                                          <p:spTgt spid="24"/>
                                        </p:tgtEl>
                                        <p:attrNameLst>
                                          <p:attrName>ppt_x</p:attrName>
                                        </p:attrNameLst>
                                      </p:cBhvr>
                                      <p:tavLst>
                                        <p:tav tm="0">
                                          <p:val>
                                            <p:strVal val="ppt_x"/>
                                          </p:val>
                                        </p:tav>
                                        <p:tav tm="100000">
                                          <p:val>
                                            <p:strVal val="0-ppt_w/2"/>
                                          </p:val>
                                        </p:tav>
                                      </p:tavLst>
                                    </p:anim>
                                    <p:anim calcmode="lin" valueType="num">
                                      <p:cBhvr additive="base">
                                        <p:cTn id="133" dur="5500"/>
                                        <p:tgtEl>
                                          <p:spTgt spid="24"/>
                                        </p:tgtEl>
                                        <p:attrNameLst>
                                          <p:attrName>ppt_y</p:attrName>
                                        </p:attrNameLst>
                                      </p:cBhvr>
                                      <p:tavLst>
                                        <p:tav tm="0">
                                          <p:val>
                                            <p:strVal val="ppt_y"/>
                                          </p:val>
                                        </p:tav>
                                        <p:tav tm="100000">
                                          <p:val>
                                            <p:strVal val="1+ppt_h/2"/>
                                          </p:val>
                                        </p:tav>
                                      </p:tavLst>
                                    </p:anim>
                                    <p:set>
                                      <p:cBhvr>
                                        <p:cTn id="134" dur="1" fill="hold">
                                          <p:stCondLst>
                                            <p:cond delay="5499"/>
                                          </p:stCondLst>
                                        </p:cTn>
                                        <p:tgtEl>
                                          <p:spTgt spid="24"/>
                                        </p:tgtEl>
                                        <p:attrNameLst>
                                          <p:attrName>style.visibility</p:attrName>
                                        </p:attrNameLst>
                                      </p:cBhvr>
                                      <p:to>
                                        <p:strVal val="hidden"/>
                                      </p:to>
                                    </p:set>
                                  </p:childTnLst>
                                </p:cTn>
                              </p:par>
                              <p:par>
                                <p:cTn id="135" presetID="19" presetClass="entr" presetSubtype="5" fill="hold" grpId="0" nodeType="withEffect">
                                  <p:stCondLst>
                                    <p:cond delay="0"/>
                                  </p:stCondLst>
                                  <p:childTnLst>
                                    <p:set>
                                      <p:cBhvr>
                                        <p:cTn id="136" dur="1" fill="hold">
                                          <p:stCondLst>
                                            <p:cond delay="0"/>
                                          </p:stCondLst>
                                        </p:cTn>
                                        <p:tgtEl>
                                          <p:spTgt spid="25"/>
                                        </p:tgtEl>
                                        <p:attrNameLst>
                                          <p:attrName>style.visibility</p:attrName>
                                        </p:attrNameLst>
                                      </p:cBhvr>
                                      <p:to>
                                        <p:strVal val="visible"/>
                                      </p:to>
                                    </p:set>
                                    <p:anim calcmode="lin" valueType="num">
                                      <p:cBhvr>
                                        <p:cTn id="137" dur="4500" fill="hold"/>
                                        <p:tgtEl>
                                          <p:spTgt spid="25"/>
                                        </p:tgtEl>
                                        <p:attrNameLst>
                                          <p:attrName>ppt_w</p:attrName>
                                        </p:attrNameLst>
                                      </p:cBhvr>
                                      <p:tavLst>
                                        <p:tav tm="0">
                                          <p:val>
                                            <p:strVal val="#ppt_w"/>
                                          </p:val>
                                        </p:tav>
                                        <p:tav tm="100000">
                                          <p:val>
                                            <p:strVal val="#ppt_w"/>
                                          </p:val>
                                        </p:tav>
                                      </p:tavLst>
                                    </p:anim>
                                    <p:anim calcmode="lin" valueType="num">
                                      <p:cBhvr>
                                        <p:cTn id="138" dur="4500" fill="hold"/>
                                        <p:tgtEl>
                                          <p:spTgt spid="25"/>
                                        </p:tgtEl>
                                        <p:attrNameLst>
                                          <p:attrName>ppt_h</p:attrName>
                                        </p:attrNameLst>
                                      </p:cBhvr>
                                      <p:tavLst>
                                        <p:tav tm="0" fmla="#ppt_h*sin(2.5*pi*$)">
                                          <p:val>
                                            <p:fltVal val="0"/>
                                          </p:val>
                                        </p:tav>
                                        <p:tav tm="100000">
                                          <p:val>
                                            <p:fltVal val="1"/>
                                          </p:val>
                                        </p:tav>
                                      </p:tavLst>
                                    </p:anim>
                                  </p:childTnLst>
                                </p:cTn>
                              </p:par>
                              <p:par>
                                <p:cTn id="139" presetID="8" presetClass="emph" presetSubtype="0" repeatCount="indefinite" fill="hold" grpId="1" nodeType="withEffect">
                                  <p:stCondLst>
                                    <p:cond delay="0"/>
                                  </p:stCondLst>
                                  <p:childTnLst>
                                    <p:animRot by="-21600000">
                                      <p:cBhvr>
                                        <p:cTn id="140" dur="4250" fill="hold"/>
                                        <p:tgtEl>
                                          <p:spTgt spid="25"/>
                                        </p:tgtEl>
                                        <p:attrNameLst>
                                          <p:attrName>r</p:attrName>
                                        </p:attrNameLst>
                                      </p:cBhvr>
                                    </p:animRot>
                                  </p:childTnLst>
                                </p:cTn>
                              </p:par>
                              <p:par>
                                <p:cTn id="141" presetID="2" presetClass="exit" presetSubtype="12" fill="hold" grpId="2" nodeType="withEffect">
                                  <p:stCondLst>
                                    <p:cond delay="0"/>
                                  </p:stCondLst>
                                  <p:childTnLst>
                                    <p:anim calcmode="lin" valueType="num">
                                      <p:cBhvr additive="base">
                                        <p:cTn id="142" dur="5500"/>
                                        <p:tgtEl>
                                          <p:spTgt spid="25"/>
                                        </p:tgtEl>
                                        <p:attrNameLst>
                                          <p:attrName>ppt_x</p:attrName>
                                        </p:attrNameLst>
                                      </p:cBhvr>
                                      <p:tavLst>
                                        <p:tav tm="0">
                                          <p:val>
                                            <p:strVal val="ppt_x"/>
                                          </p:val>
                                        </p:tav>
                                        <p:tav tm="100000">
                                          <p:val>
                                            <p:strVal val="0-ppt_w/2"/>
                                          </p:val>
                                        </p:tav>
                                      </p:tavLst>
                                    </p:anim>
                                    <p:anim calcmode="lin" valueType="num">
                                      <p:cBhvr additive="base">
                                        <p:cTn id="143" dur="5500"/>
                                        <p:tgtEl>
                                          <p:spTgt spid="25"/>
                                        </p:tgtEl>
                                        <p:attrNameLst>
                                          <p:attrName>ppt_y</p:attrName>
                                        </p:attrNameLst>
                                      </p:cBhvr>
                                      <p:tavLst>
                                        <p:tav tm="0">
                                          <p:val>
                                            <p:strVal val="ppt_y"/>
                                          </p:val>
                                        </p:tav>
                                        <p:tav tm="100000">
                                          <p:val>
                                            <p:strVal val="1+ppt_h/2"/>
                                          </p:val>
                                        </p:tav>
                                      </p:tavLst>
                                    </p:anim>
                                    <p:set>
                                      <p:cBhvr>
                                        <p:cTn id="144" dur="1" fill="hold">
                                          <p:stCondLst>
                                            <p:cond delay="5499"/>
                                          </p:stCondLst>
                                        </p:cTn>
                                        <p:tgtEl>
                                          <p:spTgt spid="25"/>
                                        </p:tgtEl>
                                        <p:attrNameLst>
                                          <p:attrName>style.visibility</p:attrName>
                                        </p:attrNameLst>
                                      </p:cBhvr>
                                      <p:to>
                                        <p:strVal val="hidden"/>
                                      </p:to>
                                    </p:set>
                                  </p:childTnLst>
                                </p:cTn>
                              </p:par>
                              <p:par>
                                <p:cTn id="145" presetID="19" presetClass="entr" presetSubtype="5" fill="hold" grpId="0" nodeType="withEffect">
                                  <p:stCondLst>
                                    <p:cond delay="0"/>
                                  </p:stCondLst>
                                  <p:childTnLst>
                                    <p:set>
                                      <p:cBhvr>
                                        <p:cTn id="146" dur="1" fill="hold">
                                          <p:stCondLst>
                                            <p:cond delay="0"/>
                                          </p:stCondLst>
                                        </p:cTn>
                                        <p:tgtEl>
                                          <p:spTgt spid="26"/>
                                        </p:tgtEl>
                                        <p:attrNameLst>
                                          <p:attrName>style.visibility</p:attrName>
                                        </p:attrNameLst>
                                      </p:cBhvr>
                                      <p:to>
                                        <p:strVal val="visible"/>
                                      </p:to>
                                    </p:set>
                                    <p:anim calcmode="lin" valueType="num">
                                      <p:cBhvr>
                                        <p:cTn id="147" dur="4500" fill="hold"/>
                                        <p:tgtEl>
                                          <p:spTgt spid="26"/>
                                        </p:tgtEl>
                                        <p:attrNameLst>
                                          <p:attrName>ppt_w</p:attrName>
                                        </p:attrNameLst>
                                      </p:cBhvr>
                                      <p:tavLst>
                                        <p:tav tm="0">
                                          <p:val>
                                            <p:strVal val="#ppt_w"/>
                                          </p:val>
                                        </p:tav>
                                        <p:tav tm="100000">
                                          <p:val>
                                            <p:strVal val="#ppt_w"/>
                                          </p:val>
                                        </p:tav>
                                      </p:tavLst>
                                    </p:anim>
                                    <p:anim calcmode="lin" valueType="num">
                                      <p:cBhvr>
                                        <p:cTn id="148" dur="4500" fill="hold"/>
                                        <p:tgtEl>
                                          <p:spTgt spid="26"/>
                                        </p:tgtEl>
                                        <p:attrNameLst>
                                          <p:attrName>ppt_h</p:attrName>
                                        </p:attrNameLst>
                                      </p:cBhvr>
                                      <p:tavLst>
                                        <p:tav tm="0" fmla="#ppt_h*sin(2.5*pi*$)">
                                          <p:val>
                                            <p:fltVal val="0"/>
                                          </p:val>
                                        </p:tav>
                                        <p:tav tm="100000">
                                          <p:val>
                                            <p:fltVal val="1"/>
                                          </p:val>
                                        </p:tav>
                                      </p:tavLst>
                                    </p:anim>
                                  </p:childTnLst>
                                </p:cTn>
                              </p:par>
                              <p:par>
                                <p:cTn id="149" presetID="8" presetClass="emph" presetSubtype="0" repeatCount="indefinite" fill="hold" grpId="1" nodeType="withEffect">
                                  <p:stCondLst>
                                    <p:cond delay="0"/>
                                  </p:stCondLst>
                                  <p:childTnLst>
                                    <p:animRot by="-21600000">
                                      <p:cBhvr>
                                        <p:cTn id="150" dur="4250" fill="hold"/>
                                        <p:tgtEl>
                                          <p:spTgt spid="26"/>
                                        </p:tgtEl>
                                        <p:attrNameLst>
                                          <p:attrName>r</p:attrName>
                                        </p:attrNameLst>
                                      </p:cBhvr>
                                    </p:animRot>
                                  </p:childTnLst>
                                </p:cTn>
                              </p:par>
                              <p:par>
                                <p:cTn id="151" presetID="2" presetClass="exit" presetSubtype="12" fill="hold" grpId="2" nodeType="withEffect">
                                  <p:stCondLst>
                                    <p:cond delay="0"/>
                                  </p:stCondLst>
                                  <p:childTnLst>
                                    <p:anim calcmode="lin" valueType="num">
                                      <p:cBhvr additive="base">
                                        <p:cTn id="152" dur="5500"/>
                                        <p:tgtEl>
                                          <p:spTgt spid="26"/>
                                        </p:tgtEl>
                                        <p:attrNameLst>
                                          <p:attrName>ppt_x</p:attrName>
                                        </p:attrNameLst>
                                      </p:cBhvr>
                                      <p:tavLst>
                                        <p:tav tm="0">
                                          <p:val>
                                            <p:strVal val="ppt_x"/>
                                          </p:val>
                                        </p:tav>
                                        <p:tav tm="100000">
                                          <p:val>
                                            <p:strVal val="0-ppt_w/2"/>
                                          </p:val>
                                        </p:tav>
                                      </p:tavLst>
                                    </p:anim>
                                    <p:anim calcmode="lin" valueType="num">
                                      <p:cBhvr additive="base">
                                        <p:cTn id="153" dur="5500"/>
                                        <p:tgtEl>
                                          <p:spTgt spid="26"/>
                                        </p:tgtEl>
                                        <p:attrNameLst>
                                          <p:attrName>ppt_y</p:attrName>
                                        </p:attrNameLst>
                                      </p:cBhvr>
                                      <p:tavLst>
                                        <p:tav tm="0">
                                          <p:val>
                                            <p:strVal val="ppt_y"/>
                                          </p:val>
                                        </p:tav>
                                        <p:tav tm="100000">
                                          <p:val>
                                            <p:strVal val="1+ppt_h/2"/>
                                          </p:val>
                                        </p:tav>
                                      </p:tavLst>
                                    </p:anim>
                                    <p:set>
                                      <p:cBhvr>
                                        <p:cTn id="154" dur="1" fill="hold">
                                          <p:stCondLst>
                                            <p:cond delay="5499"/>
                                          </p:stCondLst>
                                        </p:cTn>
                                        <p:tgtEl>
                                          <p:spTgt spid="26"/>
                                        </p:tgtEl>
                                        <p:attrNameLst>
                                          <p:attrName>style.visibility</p:attrName>
                                        </p:attrNameLst>
                                      </p:cBhvr>
                                      <p:to>
                                        <p:strVal val="hidden"/>
                                      </p:to>
                                    </p:set>
                                  </p:childTnLst>
                                </p:cTn>
                              </p:par>
                              <p:par>
                                <p:cTn id="155" presetID="19" presetClass="entr" presetSubtype="5" fill="hold" grpId="0" nodeType="withEffect">
                                  <p:stCondLst>
                                    <p:cond delay="0"/>
                                  </p:stCondLst>
                                  <p:childTnLst>
                                    <p:set>
                                      <p:cBhvr>
                                        <p:cTn id="156" dur="1" fill="hold">
                                          <p:stCondLst>
                                            <p:cond delay="0"/>
                                          </p:stCondLst>
                                        </p:cTn>
                                        <p:tgtEl>
                                          <p:spTgt spid="27"/>
                                        </p:tgtEl>
                                        <p:attrNameLst>
                                          <p:attrName>style.visibility</p:attrName>
                                        </p:attrNameLst>
                                      </p:cBhvr>
                                      <p:to>
                                        <p:strVal val="visible"/>
                                      </p:to>
                                    </p:set>
                                    <p:anim calcmode="lin" valueType="num">
                                      <p:cBhvr>
                                        <p:cTn id="157" dur="4500" fill="hold"/>
                                        <p:tgtEl>
                                          <p:spTgt spid="27"/>
                                        </p:tgtEl>
                                        <p:attrNameLst>
                                          <p:attrName>ppt_w</p:attrName>
                                        </p:attrNameLst>
                                      </p:cBhvr>
                                      <p:tavLst>
                                        <p:tav tm="0">
                                          <p:val>
                                            <p:strVal val="#ppt_w"/>
                                          </p:val>
                                        </p:tav>
                                        <p:tav tm="100000">
                                          <p:val>
                                            <p:strVal val="#ppt_w"/>
                                          </p:val>
                                        </p:tav>
                                      </p:tavLst>
                                    </p:anim>
                                    <p:anim calcmode="lin" valueType="num">
                                      <p:cBhvr>
                                        <p:cTn id="158" dur="4500" fill="hold"/>
                                        <p:tgtEl>
                                          <p:spTgt spid="27"/>
                                        </p:tgtEl>
                                        <p:attrNameLst>
                                          <p:attrName>ppt_h</p:attrName>
                                        </p:attrNameLst>
                                      </p:cBhvr>
                                      <p:tavLst>
                                        <p:tav tm="0" fmla="#ppt_h*sin(2.5*pi*$)">
                                          <p:val>
                                            <p:fltVal val="0"/>
                                          </p:val>
                                        </p:tav>
                                        <p:tav tm="100000">
                                          <p:val>
                                            <p:fltVal val="1"/>
                                          </p:val>
                                        </p:tav>
                                      </p:tavLst>
                                    </p:anim>
                                  </p:childTnLst>
                                </p:cTn>
                              </p:par>
                              <p:par>
                                <p:cTn id="159" presetID="8" presetClass="emph" presetSubtype="0" repeatCount="indefinite" fill="hold" grpId="1" nodeType="withEffect">
                                  <p:stCondLst>
                                    <p:cond delay="0"/>
                                  </p:stCondLst>
                                  <p:childTnLst>
                                    <p:animRot by="-21600000">
                                      <p:cBhvr>
                                        <p:cTn id="160" dur="4250" fill="hold"/>
                                        <p:tgtEl>
                                          <p:spTgt spid="27"/>
                                        </p:tgtEl>
                                        <p:attrNameLst>
                                          <p:attrName>r</p:attrName>
                                        </p:attrNameLst>
                                      </p:cBhvr>
                                    </p:animRot>
                                  </p:childTnLst>
                                </p:cTn>
                              </p:par>
                              <p:par>
                                <p:cTn id="161" presetID="2" presetClass="exit" presetSubtype="12" fill="hold" grpId="2" nodeType="withEffect">
                                  <p:stCondLst>
                                    <p:cond delay="0"/>
                                  </p:stCondLst>
                                  <p:childTnLst>
                                    <p:anim calcmode="lin" valueType="num">
                                      <p:cBhvr additive="base">
                                        <p:cTn id="162" dur="5500"/>
                                        <p:tgtEl>
                                          <p:spTgt spid="27"/>
                                        </p:tgtEl>
                                        <p:attrNameLst>
                                          <p:attrName>ppt_x</p:attrName>
                                        </p:attrNameLst>
                                      </p:cBhvr>
                                      <p:tavLst>
                                        <p:tav tm="0">
                                          <p:val>
                                            <p:strVal val="ppt_x"/>
                                          </p:val>
                                        </p:tav>
                                        <p:tav tm="100000">
                                          <p:val>
                                            <p:strVal val="0-ppt_w/2"/>
                                          </p:val>
                                        </p:tav>
                                      </p:tavLst>
                                    </p:anim>
                                    <p:anim calcmode="lin" valueType="num">
                                      <p:cBhvr additive="base">
                                        <p:cTn id="163" dur="5500"/>
                                        <p:tgtEl>
                                          <p:spTgt spid="27"/>
                                        </p:tgtEl>
                                        <p:attrNameLst>
                                          <p:attrName>ppt_y</p:attrName>
                                        </p:attrNameLst>
                                      </p:cBhvr>
                                      <p:tavLst>
                                        <p:tav tm="0">
                                          <p:val>
                                            <p:strVal val="ppt_y"/>
                                          </p:val>
                                        </p:tav>
                                        <p:tav tm="100000">
                                          <p:val>
                                            <p:strVal val="1+ppt_h/2"/>
                                          </p:val>
                                        </p:tav>
                                      </p:tavLst>
                                    </p:anim>
                                    <p:set>
                                      <p:cBhvr>
                                        <p:cTn id="164" dur="1" fill="hold">
                                          <p:stCondLst>
                                            <p:cond delay="5499"/>
                                          </p:stCondLst>
                                        </p:cTn>
                                        <p:tgtEl>
                                          <p:spTgt spid="27"/>
                                        </p:tgtEl>
                                        <p:attrNameLst>
                                          <p:attrName>style.visibility</p:attrName>
                                        </p:attrNameLst>
                                      </p:cBhvr>
                                      <p:to>
                                        <p:strVal val="hidden"/>
                                      </p:to>
                                    </p:set>
                                  </p:childTnLst>
                                </p:cTn>
                              </p:par>
                              <p:par>
                                <p:cTn id="165" presetID="19" presetClass="entr" presetSubtype="5" fill="hold" grpId="0" nodeType="withEffect">
                                  <p:stCondLst>
                                    <p:cond delay="0"/>
                                  </p:stCondLst>
                                  <p:childTnLst>
                                    <p:set>
                                      <p:cBhvr>
                                        <p:cTn id="166" dur="1" fill="hold">
                                          <p:stCondLst>
                                            <p:cond delay="0"/>
                                          </p:stCondLst>
                                        </p:cTn>
                                        <p:tgtEl>
                                          <p:spTgt spid="19"/>
                                        </p:tgtEl>
                                        <p:attrNameLst>
                                          <p:attrName>style.visibility</p:attrName>
                                        </p:attrNameLst>
                                      </p:cBhvr>
                                      <p:to>
                                        <p:strVal val="visible"/>
                                      </p:to>
                                    </p:set>
                                    <p:anim calcmode="lin" valueType="num">
                                      <p:cBhvr>
                                        <p:cTn id="167" dur="4500" fill="hold"/>
                                        <p:tgtEl>
                                          <p:spTgt spid="19"/>
                                        </p:tgtEl>
                                        <p:attrNameLst>
                                          <p:attrName>ppt_w</p:attrName>
                                        </p:attrNameLst>
                                      </p:cBhvr>
                                      <p:tavLst>
                                        <p:tav tm="0">
                                          <p:val>
                                            <p:strVal val="#ppt_w"/>
                                          </p:val>
                                        </p:tav>
                                        <p:tav tm="100000">
                                          <p:val>
                                            <p:strVal val="#ppt_w"/>
                                          </p:val>
                                        </p:tav>
                                      </p:tavLst>
                                    </p:anim>
                                    <p:anim calcmode="lin" valueType="num">
                                      <p:cBhvr>
                                        <p:cTn id="168" dur="4500" fill="hold"/>
                                        <p:tgtEl>
                                          <p:spTgt spid="19"/>
                                        </p:tgtEl>
                                        <p:attrNameLst>
                                          <p:attrName>ppt_h</p:attrName>
                                        </p:attrNameLst>
                                      </p:cBhvr>
                                      <p:tavLst>
                                        <p:tav tm="0" fmla="#ppt_h*sin(2.5*pi*$)">
                                          <p:val>
                                            <p:fltVal val="0"/>
                                          </p:val>
                                        </p:tav>
                                        <p:tav tm="100000">
                                          <p:val>
                                            <p:fltVal val="1"/>
                                          </p:val>
                                        </p:tav>
                                      </p:tavLst>
                                    </p:anim>
                                  </p:childTnLst>
                                </p:cTn>
                              </p:par>
                              <p:par>
                                <p:cTn id="169" presetID="8" presetClass="emph" presetSubtype="0" repeatCount="indefinite" fill="hold" grpId="1" nodeType="withEffect">
                                  <p:stCondLst>
                                    <p:cond delay="0"/>
                                  </p:stCondLst>
                                  <p:childTnLst>
                                    <p:animRot by="-21600000">
                                      <p:cBhvr>
                                        <p:cTn id="170" dur="4250" fill="hold"/>
                                        <p:tgtEl>
                                          <p:spTgt spid="19"/>
                                        </p:tgtEl>
                                        <p:attrNameLst>
                                          <p:attrName>r</p:attrName>
                                        </p:attrNameLst>
                                      </p:cBhvr>
                                    </p:animRot>
                                  </p:childTnLst>
                                </p:cTn>
                              </p:par>
                              <p:par>
                                <p:cTn id="171" presetID="2" presetClass="exit" presetSubtype="12" fill="hold" grpId="2" nodeType="withEffect">
                                  <p:stCondLst>
                                    <p:cond delay="0"/>
                                  </p:stCondLst>
                                  <p:childTnLst>
                                    <p:anim calcmode="lin" valueType="num">
                                      <p:cBhvr additive="base">
                                        <p:cTn id="172" dur="5500"/>
                                        <p:tgtEl>
                                          <p:spTgt spid="19"/>
                                        </p:tgtEl>
                                        <p:attrNameLst>
                                          <p:attrName>ppt_x</p:attrName>
                                        </p:attrNameLst>
                                      </p:cBhvr>
                                      <p:tavLst>
                                        <p:tav tm="0">
                                          <p:val>
                                            <p:strVal val="ppt_x"/>
                                          </p:val>
                                        </p:tav>
                                        <p:tav tm="100000">
                                          <p:val>
                                            <p:strVal val="0-ppt_w/2"/>
                                          </p:val>
                                        </p:tav>
                                      </p:tavLst>
                                    </p:anim>
                                    <p:anim calcmode="lin" valueType="num">
                                      <p:cBhvr additive="base">
                                        <p:cTn id="173" dur="5500"/>
                                        <p:tgtEl>
                                          <p:spTgt spid="19"/>
                                        </p:tgtEl>
                                        <p:attrNameLst>
                                          <p:attrName>ppt_y</p:attrName>
                                        </p:attrNameLst>
                                      </p:cBhvr>
                                      <p:tavLst>
                                        <p:tav tm="0">
                                          <p:val>
                                            <p:strVal val="ppt_y"/>
                                          </p:val>
                                        </p:tav>
                                        <p:tav tm="100000">
                                          <p:val>
                                            <p:strVal val="1+ppt_h/2"/>
                                          </p:val>
                                        </p:tav>
                                      </p:tavLst>
                                    </p:anim>
                                    <p:set>
                                      <p:cBhvr>
                                        <p:cTn id="174" dur="1" fill="hold">
                                          <p:stCondLst>
                                            <p:cond delay="5499"/>
                                          </p:stCondLst>
                                        </p:cTn>
                                        <p:tgtEl>
                                          <p:spTgt spid="19"/>
                                        </p:tgtEl>
                                        <p:attrNameLst>
                                          <p:attrName>style.visibility</p:attrName>
                                        </p:attrNameLst>
                                      </p:cBhvr>
                                      <p:to>
                                        <p:strVal val="hidden"/>
                                      </p:to>
                                    </p:set>
                                  </p:childTnLst>
                                </p:cTn>
                              </p:par>
                              <p:par>
                                <p:cTn id="175" presetID="19" presetClass="entr" presetSubtype="5" fill="hold" grpId="0" nodeType="withEffect">
                                  <p:stCondLst>
                                    <p:cond delay="0"/>
                                  </p:stCondLst>
                                  <p:childTnLst>
                                    <p:set>
                                      <p:cBhvr>
                                        <p:cTn id="176" dur="1" fill="hold">
                                          <p:stCondLst>
                                            <p:cond delay="0"/>
                                          </p:stCondLst>
                                        </p:cTn>
                                        <p:tgtEl>
                                          <p:spTgt spid="20"/>
                                        </p:tgtEl>
                                        <p:attrNameLst>
                                          <p:attrName>style.visibility</p:attrName>
                                        </p:attrNameLst>
                                      </p:cBhvr>
                                      <p:to>
                                        <p:strVal val="visible"/>
                                      </p:to>
                                    </p:set>
                                    <p:anim calcmode="lin" valueType="num">
                                      <p:cBhvr>
                                        <p:cTn id="177" dur="4500" fill="hold"/>
                                        <p:tgtEl>
                                          <p:spTgt spid="20"/>
                                        </p:tgtEl>
                                        <p:attrNameLst>
                                          <p:attrName>ppt_w</p:attrName>
                                        </p:attrNameLst>
                                      </p:cBhvr>
                                      <p:tavLst>
                                        <p:tav tm="0">
                                          <p:val>
                                            <p:strVal val="#ppt_w"/>
                                          </p:val>
                                        </p:tav>
                                        <p:tav tm="100000">
                                          <p:val>
                                            <p:strVal val="#ppt_w"/>
                                          </p:val>
                                        </p:tav>
                                      </p:tavLst>
                                    </p:anim>
                                    <p:anim calcmode="lin" valueType="num">
                                      <p:cBhvr>
                                        <p:cTn id="178" dur="4500" fill="hold"/>
                                        <p:tgtEl>
                                          <p:spTgt spid="20"/>
                                        </p:tgtEl>
                                        <p:attrNameLst>
                                          <p:attrName>ppt_h</p:attrName>
                                        </p:attrNameLst>
                                      </p:cBhvr>
                                      <p:tavLst>
                                        <p:tav tm="0" fmla="#ppt_h*sin(2.5*pi*$)">
                                          <p:val>
                                            <p:fltVal val="0"/>
                                          </p:val>
                                        </p:tav>
                                        <p:tav tm="100000">
                                          <p:val>
                                            <p:fltVal val="1"/>
                                          </p:val>
                                        </p:tav>
                                      </p:tavLst>
                                    </p:anim>
                                  </p:childTnLst>
                                </p:cTn>
                              </p:par>
                              <p:par>
                                <p:cTn id="179" presetID="8" presetClass="emph" presetSubtype="0" repeatCount="indefinite" fill="hold" grpId="1" nodeType="withEffect">
                                  <p:stCondLst>
                                    <p:cond delay="0"/>
                                  </p:stCondLst>
                                  <p:childTnLst>
                                    <p:animRot by="-21600000">
                                      <p:cBhvr>
                                        <p:cTn id="180" dur="4250" fill="hold"/>
                                        <p:tgtEl>
                                          <p:spTgt spid="20"/>
                                        </p:tgtEl>
                                        <p:attrNameLst>
                                          <p:attrName>r</p:attrName>
                                        </p:attrNameLst>
                                      </p:cBhvr>
                                    </p:animRot>
                                  </p:childTnLst>
                                </p:cTn>
                              </p:par>
                              <p:par>
                                <p:cTn id="181" presetID="2" presetClass="exit" presetSubtype="12" fill="hold" grpId="2" nodeType="withEffect">
                                  <p:stCondLst>
                                    <p:cond delay="0"/>
                                  </p:stCondLst>
                                  <p:childTnLst>
                                    <p:anim calcmode="lin" valueType="num">
                                      <p:cBhvr additive="base">
                                        <p:cTn id="182" dur="5500"/>
                                        <p:tgtEl>
                                          <p:spTgt spid="20"/>
                                        </p:tgtEl>
                                        <p:attrNameLst>
                                          <p:attrName>ppt_x</p:attrName>
                                        </p:attrNameLst>
                                      </p:cBhvr>
                                      <p:tavLst>
                                        <p:tav tm="0">
                                          <p:val>
                                            <p:strVal val="ppt_x"/>
                                          </p:val>
                                        </p:tav>
                                        <p:tav tm="100000">
                                          <p:val>
                                            <p:strVal val="0-ppt_w/2"/>
                                          </p:val>
                                        </p:tav>
                                      </p:tavLst>
                                    </p:anim>
                                    <p:anim calcmode="lin" valueType="num">
                                      <p:cBhvr additive="base">
                                        <p:cTn id="183" dur="5500"/>
                                        <p:tgtEl>
                                          <p:spTgt spid="20"/>
                                        </p:tgtEl>
                                        <p:attrNameLst>
                                          <p:attrName>ppt_y</p:attrName>
                                        </p:attrNameLst>
                                      </p:cBhvr>
                                      <p:tavLst>
                                        <p:tav tm="0">
                                          <p:val>
                                            <p:strVal val="ppt_y"/>
                                          </p:val>
                                        </p:tav>
                                        <p:tav tm="100000">
                                          <p:val>
                                            <p:strVal val="1+ppt_h/2"/>
                                          </p:val>
                                        </p:tav>
                                      </p:tavLst>
                                    </p:anim>
                                    <p:set>
                                      <p:cBhvr>
                                        <p:cTn id="184" dur="1" fill="hold">
                                          <p:stCondLst>
                                            <p:cond delay="5499"/>
                                          </p:stCondLst>
                                        </p:cTn>
                                        <p:tgtEl>
                                          <p:spTgt spid="20"/>
                                        </p:tgtEl>
                                        <p:attrNameLst>
                                          <p:attrName>style.visibility</p:attrName>
                                        </p:attrNameLst>
                                      </p:cBhvr>
                                      <p:to>
                                        <p:strVal val="hidden"/>
                                      </p:to>
                                    </p:set>
                                  </p:childTnLst>
                                </p:cTn>
                              </p:par>
                              <p:par>
                                <p:cTn id="185" presetID="19" presetClass="entr" presetSubtype="5" fill="hold" grpId="0" nodeType="withEffect">
                                  <p:stCondLst>
                                    <p:cond delay="0"/>
                                  </p:stCondLst>
                                  <p:childTnLst>
                                    <p:set>
                                      <p:cBhvr>
                                        <p:cTn id="186" dur="1" fill="hold">
                                          <p:stCondLst>
                                            <p:cond delay="0"/>
                                          </p:stCondLst>
                                        </p:cTn>
                                        <p:tgtEl>
                                          <p:spTgt spid="21"/>
                                        </p:tgtEl>
                                        <p:attrNameLst>
                                          <p:attrName>style.visibility</p:attrName>
                                        </p:attrNameLst>
                                      </p:cBhvr>
                                      <p:to>
                                        <p:strVal val="visible"/>
                                      </p:to>
                                    </p:set>
                                    <p:anim calcmode="lin" valueType="num">
                                      <p:cBhvr>
                                        <p:cTn id="187" dur="4500" fill="hold"/>
                                        <p:tgtEl>
                                          <p:spTgt spid="21"/>
                                        </p:tgtEl>
                                        <p:attrNameLst>
                                          <p:attrName>ppt_w</p:attrName>
                                        </p:attrNameLst>
                                      </p:cBhvr>
                                      <p:tavLst>
                                        <p:tav tm="0">
                                          <p:val>
                                            <p:strVal val="#ppt_w"/>
                                          </p:val>
                                        </p:tav>
                                        <p:tav tm="100000">
                                          <p:val>
                                            <p:strVal val="#ppt_w"/>
                                          </p:val>
                                        </p:tav>
                                      </p:tavLst>
                                    </p:anim>
                                    <p:anim calcmode="lin" valueType="num">
                                      <p:cBhvr>
                                        <p:cTn id="188" dur="4500" fill="hold"/>
                                        <p:tgtEl>
                                          <p:spTgt spid="21"/>
                                        </p:tgtEl>
                                        <p:attrNameLst>
                                          <p:attrName>ppt_h</p:attrName>
                                        </p:attrNameLst>
                                      </p:cBhvr>
                                      <p:tavLst>
                                        <p:tav tm="0" fmla="#ppt_h*sin(2.5*pi*$)">
                                          <p:val>
                                            <p:fltVal val="0"/>
                                          </p:val>
                                        </p:tav>
                                        <p:tav tm="100000">
                                          <p:val>
                                            <p:fltVal val="1"/>
                                          </p:val>
                                        </p:tav>
                                      </p:tavLst>
                                    </p:anim>
                                  </p:childTnLst>
                                </p:cTn>
                              </p:par>
                              <p:par>
                                <p:cTn id="189" presetID="8" presetClass="emph" presetSubtype="0" repeatCount="indefinite" fill="hold" grpId="1" nodeType="withEffect">
                                  <p:stCondLst>
                                    <p:cond delay="0"/>
                                  </p:stCondLst>
                                  <p:childTnLst>
                                    <p:animRot by="-21600000">
                                      <p:cBhvr>
                                        <p:cTn id="190" dur="4250" fill="hold"/>
                                        <p:tgtEl>
                                          <p:spTgt spid="21"/>
                                        </p:tgtEl>
                                        <p:attrNameLst>
                                          <p:attrName>r</p:attrName>
                                        </p:attrNameLst>
                                      </p:cBhvr>
                                    </p:animRot>
                                  </p:childTnLst>
                                </p:cTn>
                              </p:par>
                              <p:par>
                                <p:cTn id="191" presetID="2" presetClass="exit" presetSubtype="12" fill="hold" grpId="2" nodeType="withEffect">
                                  <p:stCondLst>
                                    <p:cond delay="0"/>
                                  </p:stCondLst>
                                  <p:childTnLst>
                                    <p:anim calcmode="lin" valueType="num">
                                      <p:cBhvr additive="base">
                                        <p:cTn id="192" dur="5500"/>
                                        <p:tgtEl>
                                          <p:spTgt spid="21"/>
                                        </p:tgtEl>
                                        <p:attrNameLst>
                                          <p:attrName>ppt_x</p:attrName>
                                        </p:attrNameLst>
                                      </p:cBhvr>
                                      <p:tavLst>
                                        <p:tav tm="0">
                                          <p:val>
                                            <p:strVal val="ppt_x"/>
                                          </p:val>
                                        </p:tav>
                                        <p:tav tm="100000">
                                          <p:val>
                                            <p:strVal val="0-ppt_w/2"/>
                                          </p:val>
                                        </p:tav>
                                      </p:tavLst>
                                    </p:anim>
                                    <p:anim calcmode="lin" valueType="num">
                                      <p:cBhvr additive="base">
                                        <p:cTn id="193" dur="5500"/>
                                        <p:tgtEl>
                                          <p:spTgt spid="21"/>
                                        </p:tgtEl>
                                        <p:attrNameLst>
                                          <p:attrName>ppt_y</p:attrName>
                                        </p:attrNameLst>
                                      </p:cBhvr>
                                      <p:tavLst>
                                        <p:tav tm="0">
                                          <p:val>
                                            <p:strVal val="ppt_y"/>
                                          </p:val>
                                        </p:tav>
                                        <p:tav tm="100000">
                                          <p:val>
                                            <p:strVal val="1+ppt_h/2"/>
                                          </p:val>
                                        </p:tav>
                                      </p:tavLst>
                                    </p:anim>
                                    <p:set>
                                      <p:cBhvr>
                                        <p:cTn id="194" dur="1" fill="hold">
                                          <p:stCondLst>
                                            <p:cond delay="5499"/>
                                          </p:stCondLst>
                                        </p:cTn>
                                        <p:tgtEl>
                                          <p:spTgt spid="21"/>
                                        </p:tgtEl>
                                        <p:attrNameLst>
                                          <p:attrName>style.visibility</p:attrName>
                                        </p:attrNameLst>
                                      </p:cBhvr>
                                      <p:to>
                                        <p:strVal val="hidden"/>
                                      </p:to>
                                    </p:set>
                                  </p:childTnLst>
                                </p:cTn>
                              </p:par>
                              <p:par>
                                <p:cTn id="195" presetID="19" presetClass="entr" presetSubtype="5" fill="hold" grpId="0" nodeType="withEffect">
                                  <p:stCondLst>
                                    <p:cond delay="0"/>
                                  </p:stCondLst>
                                  <p:childTnLst>
                                    <p:set>
                                      <p:cBhvr>
                                        <p:cTn id="196" dur="1" fill="hold">
                                          <p:stCondLst>
                                            <p:cond delay="0"/>
                                          </p:stCondLst>
                                        </p:cTn>
                                        <p:tgtEl>
                                          <p:spTgt spid="22"/>
                                        </p:tgtEl>
                                        <p:attrNameLst>
                                          <p:attrName>style.visibility</p:attrName>
                                        </p:attrNameLst>
                                      </p:cBhvr>
                                      <p:to>
                                        <p:strVal val="visible"/>
                                      </p:to>
                                    </p:set>
                                    <p:anim calcmode="lin" valueType="num">
                                      <p:cBhvr>
                                        <p:cTn id="197" dur="4500" fill="hold"/>
                                        <p:tgtEl>
                                          <p:spTgt spid="22"/>
                                        </p:tgtEl>
                                        <p:attrNameLst>
                                          <p:attrName>ppt_w</p:attrName>
                                        </p:attrNameLst>
                                      </p:cBhvr>
                                      <p:tavLst>
                                        <p:tav tm="0">
                                          <p:val>
                                            <p:strVal val="#ppt_w"/>
                                          </p:val>
                                        </p:tav>
                                        <p:tav tm="100000">
                                          <p:val>
                                            <p:strVal val="#ppt_w"/>
                                          </p:val>
                                        </p:tav>
                                      </p:tavLst>
                                    </p:anim>
                                    <p:anim calcmode="lin" valueType="num">
                                      <p:cBhvr>
                                        <p:cTn id="198" dur="4500" fill="hold"/>
                                        <p:tgtEl>
                                          <p:spTgt spid="22"/>
                                        </p:tgtEl>
                                        <p:attrNameLst>
                                          <p:attrName>ppt_h</p:attrName>
                                        </p:attrNameLst>
                                      </p:cBhvr>
                                      <p:tavLst>
                                        <p:tav tm="0" fmla="#ppt_h*sin(2.5*pi*$)">
                                          <p:val>
                                            <p:fltVal val="0"/>
                                          </p:val>
                                        </p:tav>
                                        <p:tav tm="100000">
                                          <p:val>
                                            <p:fltVal val="1"/>
                                          </p:val>
                                        </p:tav>
                                      </p:tavLst>
                                    </p:anim>
                                  </p:childTnLst>
                                </p:cTn>
                              </p:par>
                              <p:par>
                                <p:cTn id="199" presetID="8" presetClass="emph" presetSubtype="0" repeatCount="indefinite" fill="hold" grpId="1" nodeType="withEffect">
                                  <p:stCondLst>
                                    <p:cond delay="0"/>
                                  </p:stCondLst>
                                  <p:childTnLst>
                                    <p:animRot by="-21600000">
                                      <p:cBhvr>
                                        <p:cTn id="200" dur="4250" fill="hold"/>
                                        <p:tgtEl>
                                          <p:spTgt spid="22"/>
                                        </p:tgtEl>
                                        <p:attrNameLst>
                                          <p:attrName>r</p:attrName>
                                        </p:attrNameLst>
                                      </p:cBhvr>
                                    </p:animRot>
                                  </p:childTnLst>
                                </p:cTn>
                              </p:par>
                              <p:par>
                                <p:cTn id="201" presetID="2" presetClass="exit" presetSubtype="12" fill="hold" grpId="2" nodeType="withEffect">
                                  <p:stCondLst>
                                    <p:cond delay="0"/>
                                  </p:stCondLst>
                                  <p:childTnLst>
                                    <p:anim calcmode="lin" valueType="num">
                                      <p:cBhvr additive="base">
                                        <p:cTn id="202" dur="5500"/>
                                        <p:tgtEl>
                                          <p:spTgt spid="22"/>
                                        </p:tgtEl>
                                        <p:attrNameLst>
                                          <p:attrName>ppt_x</p:attrName>
                                        </p:attrNameLst>
                                      </p:cBhvr>
                                      <p:tavLst>
                                        <p:tav tm="0">
                                          <p:val>
                                            <p:strVal val="ppt_x"/>
                                          </p:val>
                                        </p:tav>
                                        <p:tav tm="100000">
                                          <p:val>
                                            <p:strVal val="0-ppt_w/2"/>
                                          </p:val>
                                        </p:tav>
                                      </p:tavLst>
                                    </p:anim>
                                    <p:anim calcmode="lin" valueType="num">
                                      <p:cBhvr additive="base">
                                        <p:cTn id="203" dur="5500"/>
                                        <p:tgtEl>
                                          <p:spTgt spid="22"/>
                                        </p:tgtEl>
                                        <p:attrNameLst>
                                          <p:attrName>ppt_y</p:attrName>
                                        </p:attrNameLst>
                                      </p:cBhvr>
                                      <p:tavLst>
                                        <p:tav tm="0">
                                          <p:val>
                                            <p:strVal val="ppt_y"/>
                                          </p:val>
                                        </p:tav>
                                        <p:tav tm="100000">
                                          <p:val>
                                            <p:strVal val="1+ppt_h/2"/>
                                          </p:val>
                                        </p:tav>
                                      </p:tavLst>
                                    </p:anim>
                                    <p:set>
                                      <p:cBhvr>
                                        <p:cTn id="204" dur="1" fill="hold">
                                          <p:stCondLst>
                                            <p:cond delay="5499"/>
                                          </p:stCondLst>
                                        </p:cTn>
                                        <p:tgtEl>
                                          <p:spTgt spid="22"/>
                                        </p:tgtEl>
                                        <p:attrNameLst>
                                          <p:attrName>style.visibility</p:attrName>
                                        </p:attrNameLst>
                                      </p:cBhvr>
                                      <p:to>
                                        <p:strVal val="hidden"/>
                                      </p:to>
                                    </p:set>
                                  </p:childTnLst>
                                </p:cTn>
                              </p:par>
                              <p:par>
                                <p:cTn id="205" presetID="19" presetClass="entr" presetSubtype="5" fill="hold" grpId="0" nodeType="withEffect">
                                  <p:stCondLst>
                                    <p:cond delay="0"/>
                                  </p:stCondLst>
                                  <p:childTnLst>
                                    <p:set>
                                      <p:cBhvr>
                                        <p:cTn id="206" dur="1" fill="hold">
                                          <p:stCondLst>
                                            <p:cond delay="0"/>
                                          </p:stCondLst>
                                        </p:cTn>
                                        <p:tgtEl>
                                          <p:spTgt spid="15"/>
                                        </p:tgtEl>
                                        <p:attrNameLst>
                                          <p:attrName>style.visibility</p:attrName>
                                        </p:attrNameLst>
                                      </p:cBhvr>
                                      <p:to>
                                        <p:strVal val="visible"/>
                                      </p:to>
                                    </p:set>
                                    <p:anim calcmode="lin" valueType="num">
                                      <p:cBhvr>
                                        <p:cTn id="207" dur="4500" fill="hold"/>
                                        <p:tgtEl>
                                          <p:spTgt spid="15"/>
                                        </p:tgtEl>
                                        <p:attrNameLst>
                                          <p:attrName>ppt_w</p:attrName>
                                        </p:attrNameLst>
                                      </p:cBhvr>
                                      <p:tavLst>
                                        <p:tav tm="0">
                                          <p:val>
                                            <p:strVal val="#ppt_w"/>
                                          </p:val>
                                        </p:tav>
                                        <p:tav tm="100000">
                                          <p:val>
                                            <p:strVal val="#ppt_w"/>
                                          </p:val>
                                        </p:tav>
                                      </p:tavLst>
                                    </p:anim>
                                    <p:anim calcmode="lin" valueType="num">
                                      <p:cBhvr>
                                        <p:cTn id="208" dur="4500" fill="hold"/>
                                        <p:tgtEl>
                                          <p:spTgt spid="15"/>
                                        </p:tgtEl>
                                        <p:attrNameLst>
                                          <p:attrName>ppt_h</p:attrName>
                                        </p:attrNameLst>
                                      </p:cBhvr>
                                      <p:tavLst>
                                        <p:tav tm="0" fmla="#ppt_h*sin(2.5*pi*$)">
                                          <p:val>
                                            <p:fltVal val="0"/>
                                          </p:val>
                                        </p:tav>
                                        <p:tav tm="100000">
                                          <p:val>
                                            <p:fltVal val="1"/>
                                          </p:val>
                                        </p:tav>
                                      </p:tavLst>
                                    </p:anim>
                                  </p:childTnLst>
                                </p:cTn>
                              </p:par>
                              <p:par>
                                <p:cTn id="209" presetID="8" presetClass="emph" presetSubtype="0" repeatCount="indefinite" fill="hold" grpId="1" nodeType="withEffect">
                                  <p:stCondLst>
                                    <p:cond delay="0"/>
                                  </p:stCondLst>
                                  <p:childTnLst>
                                    <p:animRot by="-21600000">
                                      <p:cBhvr>
                                        <p:cTn id="210" dur="4250" fill="hold"/>
                                        <p:tgtEl>
                                          <p:spTgt spid="15"/>
                                        </p:tgtEl>
                                        <p:attrNameLst>
                                          <p:attrName>r</p:attrName>
                                        </p:attrNameLst>
                                      </p:cBhvr>
                                    </p:animRot>
                                  </p:childTnLst>
                                </p:cTn>
                              </p:par>
                              <p:par>
                                <p:cTn id="211" presetID="2" presetClass="exit" presetSubtype="12" fill="hold" grpId="2" nodeType="withEffect">
                                  <p:stCondLst>
                                    <p:cond delay="0"/>
                                  </p:stCondLst>
                                  <p:childTnLst>
                                    <p:anim calcmode="lin" valueType="num">
                                      <p:cBhvr additive="base">
                                        <p:cTn id="212" dur="5500"/>
                                        <p:tgtEl>
                                          <p:spTgt spid="15"/>
                                        </p:tgtEl>
                                        <p:attrNameLst>
                                          <p:attrName>ppt_x</p:attrName>
                                        </p:attrNameLst>
                                      </p:cBhvr>
                                      <p:tavLst>
                                        <p:tav tm="0">
                                          <p:val>
                                            <p:strVal val="ppt_x"/>
                                          </p:val>
                                        </p:tav>
                                        <p:tav tm="100000">
                                          <p:val>
                                            <p:strVal val="0-ppt_w/2"/>
                                          </p:val>
                                        </p:tav>
                                      </p:tavLst>
                                    </p:anim>
                                    <p:anim calcmode="lin" valueType="num">
                                      <p:cBhvr additive="base">
                                        <p:cTn id="213" dur="5500"/>
                                        <p:tgtEl>
                                          <p:spTgt spid="15"/>
                                        </p:tgtEl>
                                        <p:attrNameLst>
                                          <p:attrName>ppt_y</p:attrName>
                                        </p:attrNameLst>
                                      </p:cBhvr>
                                      <p:tavLst>
                                        <p:tav tm="0">
                                          <p:val>
                                            <p:strVal val="ppt_y"/>
                                          </p:val>
                                        </p:tav>
                                        <p:tav tm="100000">
                                          <p:val>
                                            <p:strVal val="1+ppt_h/2"/>
                                          </p:val>
                                        </p:tav>
                                      </p:tavLst>
                                    </p:anim>
                                    <p:set>
                                      <p:cBhvr>
                                        <p:cTn id="214" dur="1" fill="hold">
                                          <p:stCondLst>
                                            <p:cond delay="5499"/>
                                          </p:stCondLst>
                                        </p:cTn>
                                        <p:tgtEl>
                                          <p:spTgt spid="15"/>
                                        </p:tgtEl>
                                        <p:attrNameLst>
                                          <p:attrName>style.visibility</p:attrName>
                                        </p:attrNameLst>
                                      </p:cBhvr>
                                      <p:to>
                                        <p:strVal val="hidden"/>
                                      </p:to>
                                    </p:set>
                                  </p:childTnLst>
                                </p:cTn>
                              </p:par>
                              <p:par>
                                <p:cTn id="215" presetID="19" presetClass="entr" presetSubtype="5" fill="hold" grpId="0" nodeType="withEffect">
                                  <p:stCondLst>
                                    <p:cond delay="0"/>
                                  </p:stCondLst>
                                  <p:childTnLst>
                                    <p:set>
                                      <p:cBhvr>
                                        <p:cTn id="216" dur="1" fill="hold">
                                          <p:stCondLst>
                                            <p:cond delay="0"/>
                                          </p:stCondLst>
                                        </p:cTn>
                                        <p:tgtEl>
                                          <p:spTgt spid="16"/>
                                        </p:tgtEl>
                                        <p:attrNameLst>
                                          <p:attrName>style.visibility</p:attrName>
                                        </p:attrNameLst>
                                      </p:cBhvr>
                                      <p:to>
                                        <p:strVal val="visible"/>
                                      </p:to>
                                    </p:set>
                                    <p:anim calcmode="lin" valueType="num">
                                      <p:cBhvr>
                                        <p:cTn id="217" dur="4500" fill="hold"/>
                                        <p:tgtEl>
                                          <p:spTgt spid="16"/>
                                        </p:tgtEl>
                                        <p:attrNameLst>
                                          <p:attrName>ppt_w</p:attrName>
                                        </p:attrNameLst>
                                      </p:cBhvr>
                                      <p:tavLst>
                                        <p:tav tm="0">
                                          <p:val>
                                            <p:strVal val="#ppt_w"/>
                                          </p:val>
                                        </p:tav>
                                        <p:tav tm="100000">
                                          <p:val>
                                            <p:strVal val="#ppt_w"/>
                                          </p:val>
                                        </p:tav>
                                      </p:tavLst>
                                    </p:anim>
                                    <p:anim calcmode="lin" valueType="num">
                                      <p:cBhvr>
                                        <p:cTn id="218" dur="4500" fill="hold"/>
                                        <p:tgtEl>
                                          <p:spTgt spid="16"/>
                                        </p:tgtEl>
                                        <p:attrNameLst>
                                          <p:attrName>ppt_h</p:attrName>
                                        </p:attrNameLst>
                                      </p:cBhvr>
                                      <p:tavLst>
                                        <p:tav tm="0" fmla="#ppt_h*sin(2.5*pi*$)">
                                          <p:val>
                                            <p:fltVal val="0"/>
                                          </p:val>
                                        </p:tav>
                                        <p:tav tm="100000">
                                          <p:val>
                                            <p:fltVal val="1"/>
                                          </p:val>
                                        </p:tav>
                                      </p:tavLst>
                                    </p:anim>
                                  </p:childTnLst>
                                </p:cTn>
                              </p:par>
                              <p:par>
                                <p:cTn id="219" presetID="8" presetClass="emph" presetSubtype="0" repeatCount="indefinite" fill="hold" grpId="1" nodeType="withEffect">
                                  <p:stCondLst>
                                    <p:cond delay="0"/>
                                  </p:stCondLst>
                                  <p:childTnLst>
                                    <p:animRot by="-21600000">
                                      <p:cBhvr>
                                        <p:cTn id="220" dur="4250" fill="hold"/>
                                        <p:tgtEl>
                                          <p:spTgt spid="16"/>
                                        </p:tgtEl>
                                        <p:attrNameLst>
                                          <p:attrName>r</p:attrName>
                                        </p:attrNameLst>
                                      </p:cBhvr>
                                    </p:animRot>
                                  </p:childTnLst>
                                </p:cTn>
                              </p:par>
                              <p:par>
                                <p:cTn id="221" presetID="2" presetClass="exit" presetSubtype="12" fill="hold" grpId="2" nodeType="withEffect">
                                  <p:stCondLst>
                                    <p:cond delay="0"/>
                                  </p:stCondLst>
                                  <p:childTnLst>
                                    <p:anim calcmode="lin" valueType="num">
                                      <p:cBhvr additive="base">
                                        <p:cTn id="222" dur="5500"/>
                                        <p:tgtEl>
                                          <p:spTgt spid="16"/>
                                        </p:tgtEl>
                                        <p:attrNameLst>
                                          <p:attrName>ppt_x</p:attrName>
                                        </p:attrNameLst>
                                      </p:cBhvr>
                                      <p:tavLst>
                                        <p:tav tm="0">
                                          <p:val>
                                            <p:strVal val="ppt_x"/>
                                          </p:val>
                                        </p:tav>
                                        <p:tav tm="100000">
                                          <p:val>
                                            <p:strVal val="0-ppt_w/2"/>
                                          </p:val>
                                        </p:tav>
                                      </p:tavLst>
                                    </p:anim>
                                    <p:anim calcmode="lin" valueType="num">
                                      <p:cBhvr additive="base">
                                        <p:cTn id="223" dur="5500"/>
                                        <p:tgtEl>
                                          <p:spTgt spid="16"/>
                                        </p:tgtEl>
                                        <p:attrNameLst>
                                          <p:attrName>ppt_y</p:attrName>
                                        </p:attrNameLst>
                                      </p:cBhvr>
                                      <p:tavLst>
                                        <p:tav tm="0">
                                          <p:val>
                                            <p:strVal val="ppt_y"/>
                                          </p:val>
                                        </p:tav>
                                        <p:tav tm="100000">
                                          <p:val>
                                            <p:strVal val="1+ppt_h/2"/>
                                          </p:val>
                                        </p:tav>
                                      </p:tavLst>
                                    </p:anim>
                                    <p:set>
                                      <p:cBhvr>
                                        <p:cTn id="224" dur="1" fill="hold">
                                          <p:stCondLst>
                                            <p:cond delay="5499"/>
                                          </p:stCondLst>
                                        </p:cTn>
                                        <p:tgtEl>
                                          <p:spTgt spid="16"/>
                                        </p:tgtEl>
                                        <p:attrNameLst>
                                          <p:attrName>style.visibility</p:attrName>
                                        </p:attrNameLst>
                                      </p:cBhvr>
                                      <p:to>
                                        <p:strVal val="hidden"/>
                                      </p:to>
                                    </p:set>
                                  </p:childTnLst>
                                </p:cTn>
                              </p:par>
                              <p:par>
                                <p:cTn id="225" presetID="19" presetClass="entr" presetSubtype="5" fill="hold" grpId="0" nodeType="withEffect">
                                  <p:stCondLst>
                                    <p:cond delay="0"/>
                                  </p:stCondLst>
                                  <p:childTnLst>
                                    <p:set>
                                      <p:cBhvr>
                                        <p:cTn id="226" dur="1" fill="hold">
                                          <p:stCondLst>
                                            <p:cond delay="0"/>
                                          </p:stCondLst>
                                        </p:cTn>
                                        <p:tgtEl>
                                          <p:spTgt spid="12"/>
                                        </p:tgtEl>
                                        <p:attrNameLst>
                                          <p:attrName>style.visibility</p:attrName>
                                        </p:attrNameLst>
                                      </p:cBhvr>
                                      <p:to>
                                        <p:strVal val="visible"/>
                                      </p:to>
                                    </p:set>
                                    <p:anim calcmode="lin" valueType="num">
                                      <p:cBhvr>
                                        <p:cTn id="227" dur="4500" fill="hold"/>
                                        <p:tgtEl>
                                          <p:spTgt spid="12"/>
                                        </p:tgtEl>
                                        <p:attrNameLst>
                                          <p:attrName>ppt_w</p:attrName>
                                        </p:attrNameLst>
                                      </p:cBhvr>
                                      <p:tavLst>
                                        <p:tav tm="0">
                                          <p:val>
                                            <p:strVal val="#ppt_w"/>
                                          </p:val>
                                        </p:tav>
                                        <p:tav tm="100000">
                                          <p:val>
                                            <p:strVal val="#ppt_w"/>
                                          </p:val>
                                        </p:tav>
                                      </p:tavLst>
                                    </p:anim>
                                    <p:anim calcmode="lin" valueType="num">
                                      <p:cBhvr>
                                        <p:cTn id="228" dur="4500" fill="hold"/>
                                        <p:tgtEl>
                                          <p:spTgt spid="12"/>
                                        </p:tgtEl>
                                        <p:attrNameLst>
                                          <p:attrName>ppt_h</p:attrName>
                                        </p:attrNameLst>
                                      </p:cBhvr>
                                      <p:tavLst>
                                        <p:tav tm="0" fmla="#ppt_h*sin(2.5*pi*$)">
                                          <p:val>
                                            <p:fltVal val="0"/>
                                          </p:val>
                                        </p:tav>
                                        <p:tav tm="100000">
                                          <p:val>
                                            <p:fltVal val="1"/>
                                          </p:val>
                                        </p:tav>
                                      </p:tavLst>
                                    </p:anim>
                                  </p:childTnLst>
                                </p:cTn>
                              </p:par>
                              <p:par>
                                <p:cTn id="229" presetID="8" presetClass="emph" presetSubtype="0" repeatCount="indefinite" fill="hold" grpId="1" nodeType="withEffect">
                                  <p:stCondLst>
                                    <p:cond delay="0"/>
                                  </p:stCondLst>
                                  <p:childTnLst>
                                    <p:animRot by="-21600000">
                                      <p:cBhvr>
                                        <p:cTn id="230" dur="4250" fill="hold"/>
                                        <p:tgtEl>
                                          <p:spTgt spid="12"/>
                                        </p:tgtEl>
                                        <p:attrNameLst>
                                          <p:attrName>r</p:attrName>
                                        </p:attrNameLst>
                                      </p:cBhvr>
                                    </p:animRot>
                                  </p:childTnLst>
                                </p:cTn>
                              </p:par>
                              <p:par>
                                <p:cTn id="231" presetID="2" presetClass="exit" presetSubtype="12" fill="hold" grpId="2" nodeType="withEffect">
                                  <p:stCondLst>
                                    <p:cond delay="0"/>
                                  </p:stCondLst>
                                  <p:childTnLst>
                                    <p:anim calcmode="lin" valueType="num">
                                      <p:cBhvr additive="base">
                                        <p:cTn id="232" dur="5500"/>
                                        <p:tgtEl>
                                          <p:spTgt spid="12"/>
                                        </p:tgtEl>
                                        <p:attrNameLst>
                                          <p:attrName>ppt_x</p:attrName>
                                        </p:attrNameLst>
                                      </p:cBhvr>
                                      <p:tavLst>
                                        <p:tav tm="0">
                                          <p:val>
                                            <p:strVal val="ppt_x"/>
                                          </p:val>
                                        </p:tav>
                                        <p:tav tm="100000">
                                          <p:val>
                                            <p:strVal val="0-ppt_w/2"/>
                                          </p:val>
                                        </p:tav>
                                      </p:tavLst>
                                    </p:anim>
                                    <p:anim calcmode="lin" valueType="num">
                                      <p:cBhvr additive="base">
                                        <p:cTn id="233" dur="5500"/>
                                        <p:tgtEl>
                                          <p:spTgt spid="12"/>
                                        </p:tgtEl>
                                        <p:attrNameLst>
                                          <p:attrName>ppt_y</p:attrName>
                                        </p:attrNameLst>
                                      </p:cBhvr>
                                      <p:tavLst>
                                        <p:tav tm="0">
                                          <p:val>
                                            <p:strVal val="ppt_y"/>
                                          </p:val>
                                        </p:tav>
                                        <p:tav tm="100000">
                                          <p:val>
                                            <p:strVal val="1+ppt_h/2"/>
                                          </p:val>
                                        </p:tav>
                                      </p:tavLst>
                                    </p:anim>
                                    <p:set>
                                      <p:cBhvr>
                                        <p:cTn id="234" dur="1" fill="hold">
                                          <p:stCondLst>
                                            <p:cond delay="5499"/>
                                          </p:stCondLst>
                                        </p:cTn>
                                        <p:tgtEl>
                                          <p:spTgt spid="12"/>
                                        </p:tgtEl>
                                        <p:attrNameLst>
                                          <p:attrName>style.visibility</p:attrName>
                                        </p:attrNameLst>
                                      </p:cBhvr>
                                      <p:to>
                                        <p:strVal val="hidden"/>
                                      </p:to>
                                    </p:set>
                                  </p:childTnLst>
                                </p:cTn>
                              </p:par>
                              <p:par>
                                <p:cTn id="235" presetID="19" presetClass="entr" presetSubtype="5" fill="hold" grpId="0" nodeType="withEffect">
                                  <p:stCondLst>
                                    <p:cond delay="0"/>
                                  </p:stCondLst>
                                  <p:childTnLst>
                                    <p:set>
                                      <p:cBhvr>
                                        <p:cTn id="236" dur="1" fill="hold">
                                          <p:stCondLst>
                                            <p:cond delay="0"/>
                                          </p:stCondLst>
                                        </p:cTn>
                                        <p:tgtEl>
                                          <p:spTgt spid="13"/>
                                        </p:tgtEl>
                                        <p:attrNameLst>
                                          <p:attrName>style.visibility</p:attrName>
                                        </p:attrNameLst>
                                      </p:cBhvr>
                                      <p:to>
                                        <p:strVal val="visible"/>
                                      </p:to>
                                    </p:set>
                                    <p:anim calcmode="lin" valueType="num">
                                      <p:cBhvr>
                                        <p:cTn id="237" dur="4500" fill="hold"/>
                                        <p:tgtEl>
                                          <p:spTgt spid="13"/>
                                        </p:tgtEl>
                                        <p:attrNameLst>
                                          <p:attrName>ppt_w</p:attrName>
                                        </p:attrNameLst>
                                      </p:cBhvr>
                                      <p:tavLst>
                                        <p:tav tm="0">
                                          <p:val>
                                            <p:strVal val="#ppt_w"/>
                                          </p:val>
                                        </p:tav>
                                        <p:tav tm="100000">
                                          <p:val>
                                            <p:strVal val="#ppt_w"/>
                                          </p:val>
                                        </p:tav>
                                      </p:tavLst>
                                    </p:anim>
                                    <p:anim calcmode="lin" valueType="num">
                                      <p:cBhvr>
                                        <p:cTn id="238" dur="4500" fill="hold"/>
                                        <p:tgtEl>
                                          <p:spTgt spid="13"/>
                                        </p:tgtEl>
                                        <p:attrNameLst>
                                          <p:attrName>ppt_h</p:attrName>
                                        </p:attrNameLst>
                                      </p:cBhvr>
                                      <p:tavLst>
                                        <p:tav tm="0" fmla="#ppt_h*sin(2.5*pi*$)">
                                          <p:val>
                                            <p:fltVal val="0"/>
                                          </p:val>
                                        </p:tav>
                                        <p:tav tm="100000">
                                          <p:val>
                                            <p:fltVal val="1"/>
                                          </p:val>
                                        </p:tav>
                                      </p:tavLst>
                                    </p:anim>
                                  </p:childTnLst>
                                </p:cTn>
                              </p:par>
                              <p:par>
                                <p:cTn id="239" presetID="8" presetClass="emph" presetSubtype="0" repeatCount="indefinite" fill="hold" grpId="1" nodeType="withEffect">
                                  <p:stCondLst>
                                    <p:cond delay="0"/>
                                  </p:stCondLst>
                                  <p:childTnLst>
                                    <p:animRot by="-21600000">
                                      <p:cBhvr>
                                        <p:cTn id="240" dur="4250" fill="hold"/>
                                        <p:tgtEl>
                                          <p:spTgt spid="13"/>
                                        </p:tgtEl>
                                        <p:attrNameLst>
                                          <p:attrName>r</p:attrName>
                                        </p:attrNameLst>
                                      </p:cBhvr>
                                    </p:animRot>
                                  </p:childTnLst>
                                </p:cTn>
                              </p:par>
                              <p:par>
                                <p:cTn id="241" presetID="2" presetClass="exit" presetSubtype="12" fill="hold" grpId="2" nodeType="withEffect">
                                  <p:stCondLst>
                                    <p:cond delay="0"/>
                                  </p:stCondLst>
                                  <p:childTnLst>
                                    <p:anim calcmode="lin" valueType="num">
                                      <p:cBhvr additive="base">
                                        <p:cTn id="242" dur="5500"/>
                                        <p:tgtEl>
                                          <p:spTgt spid="13"/>
                                        </p:tgtEl>
                                        <p:attrNameLst>
                                          <p:attrName>ppt_x</p:attrName>
                                        </p:attrNameLst>
                                      </p:cBhvr>
                                      <p:tavLst>
                                        <p:tav tm="0">
                                          <p:val>
                                            <p:strVal val="ppt_x"/>
                                          </p:val>
                                        </p:tav>
                                        <p:tav tm="100000">
                                          <p:val>
                                            <p:strVal val="0-ppt_w/2"/>
                                          </p:val>
                                        </p:tav>
                                      </p:tavLst>
                                    </p:anim>
                                    <p:anim calcmode="lin" valueType="num">
                                      <p:cBhvr additive="base">
                                        <p:cTn id="243" dur="5500"/>
                                        <p:tgtEl>
                                          <p:spTgt spid="13"/>
                                        </p:tgtEl>
                                        <p:attrNameLst>
                                          <p:attrName>ppt_y</p:attrName>
                                        </p:attrNameLst>
                                      </p:cBhvr>
                                      <p:tavLst>
                                        <p:tav tm="0">
                                          <p:val>
                                            <p:strVal val="ppt_y"/>
                                          </p:val>
                                        </p:tav>
                                        <p:tav tm="100000">
                                          <p:val>
                                            <p:strVal val="1+ppt_h/2"/>
                                          </p:val>
                                        </p:tav>
                                      </p:tavLst>
                                    </p:anim>
                                    <p:set>
                                      <p:cBhvr>
                                        <p:cTn id="244" dur="1" fill="hold">
                                          <p:stCondLst>
                                            <p:cond delay="5499"/>
                                          </p:stCondLst>
                                        </p:cTn>
                                        <p:tgtEl>
                                          <p:spTgt spid="13"/>
                                        </p:tgtEl>
                                        <p:attrNameLst>
                                          <p:attrName>style.visibility</p:attrName>
                                        </p:attrNameLst>
                                      </p:cBhvr>
                                      <p:to>
                                        <p:strVal val="hidden"/>
                                      </p:to>
                                    </p:set>
                                  </p:childTnLst>
                                </p:cTn>
                              </p:par>
                              <p:par>
                                <p:cTn id="245" presetID="19" presetClass="entr" presetSubtype="5" fill="hold" grpId="0" nodeType="withEffect">
                                  <p:stCondLst>
                                    <p:cond delay="0"/>
                                  </p:stCondLst>
                                  <p:childTnLst>
                                    <p:set>
                                      <p:cBhvr>
                                        <p:cTn id="246" dur="1" fill="hold">
                                          <p:stCondLst>
                                            <p:cond delay="0"/>
                                          </p:stCondLst>
                                        </p:cTn>
                                        <p:tgtEl>
                                          <p:spTgt spid="52"/>
                                        </p:tgtEl>
                                        <p:attrNameLst>
                                          <p:attrName>style.visibility</p:attrName>
                                        </p:attrNameLst>
                                      </p:cBhvr>
                                      <p:to>
                                        <p:strVal val="visible"/>
                                      </p:to>
                                    </p:set>
                                    <p:anim calcmode="lin" valueType="num">
                                      <p:cBhvr>
                                        <p:cTn id="247" dur="4500" fill="hold"/>
                                        <p:tgtEl>
                                          <p:spTgt spid="52"/>
                                        </p:tgtEl>
                                        <p:attrNameLst>
                                          <p:attrName>ppt_w</p:attrName>
                                        </p:attrNameLst>
                                      </p:cBhvr>
                                      <p:tavLst>
                                        <p:tav tm="0">
                                          <p:val>
                                            <p:strVal val="#ppt_w"/>
                                          </p:val>
                                        </p:tav>
                                        <p:tav tm="100000">
                                          <p:val>
                                            <p:strVal val="#ppt_w"/>
                                          </p:val>
                                        </p:tav>
                                      </p:tavLst>
                                    </p:anim>
                                    <p:anim calcmode="lin" valueType="num">
                                      <p:cBhvr>
                                        <p:cTn id="248" dur="4500" fill="hold"/>
                                        <p:tgtEl>
                                          <p:spTgt spid="52"/>
                                        </p:tgtEl>
                                        <p:attrNameLst>
                                          <p:attrName>ppt_h</p:attrName>
                                        </p:attrNameLst>
                                      </p:cBhvr>
                                      <p:tavLst>
                                        <p:tav tm="0" fmla="#ppt_h*sin(2.5*pi*$)">
                                          <p:val>
                                            <p:fltVal val="0"/>
                                          </p:val>
                                        </p:tav>
                                        <p:tav tm="100000">
                                          <p:val>
                                            <p:fltVal val="1"/>
                                          </p:val>
                                        </p:tav>
                                      </p:tavLst>
                                    </p:anim>
                                  </p:childTnLst>
                                </p:cTn>
                              </p:par>
                              <p:par>
                                <p:cTn id="249" presetID="8" presetClass="emph" presetSubtype="0" repeatCount="indefinite" fill="hold" grpId="1" nodeType="withEffect">
                                  <p:stCondLst>
                                    <p:cond delay="0"/>
                                  </p:stCondLst>
                                  <p:childTnLst>
                                    <p:animRot by="21600000">
                                      <p:cBhvr>
                                        <p:cTn id="250" dur="4250" fill="hold"/>
                                        <p:tgtEl>
                                          <p:spTgt spid="52"/>
                                        </p:tgtEl>
                                        <p:attrNameLst>
                                          <p:attrName>r</p:attrName>
                                        </p:attrNameLst>
                                      </p:cBhvr>
                                    </p:animRot>
                                  </p:childTnLst>
                                </p:cTn>
                              </p:par>
                              <p:par>
                                <p:cTn id="251" presetID="2" presetClass="exit" presetSubtype="6" fill="hold" grpId="2" nodeType="withEffect">
                                  <p:stCondLst>
                                    <p:cond delay="0"/>
                                  </p:stCondLst>
                                  <p:childTnLst>
                                    <p:anim calcmode="lin" valueType="num">
                                      <p:cBhvr additive="base">
                                        <p:cTn id="252" dur="5500"/>
                                        <p:tgtEl>
                                          <p:spTgt spid="52"/>
                                        </p:tgtEl>
                                        <p:attrNameLst>
                                          <p:attrName>ppt_x</p:attrName>
                                        </p:attrNameLst>
                                      </p:cBhvr>
                                      <p:tavLst>
                                        <p:tav tm="0">
                                          <p:val>
                                            <p:strVal val="ppt_x"/>
                                          </p:val>
                                        </p:tav>
                                        <p:tav tm="100000">
                                          <p:val>
                                            <p:strVal val="1+ppt_w/2"/>
                                          </p:val>
                                        </p:tav>
                                      </p:tavLst>
                                    </p:anim>
                                    <p:anim calcmode="lin" valueType="num">
                                      <p:cBhvr additive="base">
                                        <p:cTn id="253" dur="5500"/>
                                        <p:tgtEl>
                                          <p:spTgt spid="52"/>
                                        </p:tgtEl>
                                        <p:attrNameLst>
                                          <p:attrName>ppt_y</p:attrName>
                                        </p:attrNameLst>
                                      </p:cBhvr>
                                      <p:tavLst>
                                        <p:tav tm="0">
                                          <p:val>
                                            <p:strVal val="ppt_y"/>
                                          </p:val>
                                        </p:tav>
                                        <p:tav tm="100000">
                                          <p:val>
                                            <p:strVal val="1+ppt_h/2"/>
                                          </p:val>
                                        </p:tav>
                                      </p:tavLst>
                                    </p:anim>
                                    <p:set>
                                      <p:cBhvr>
                                        <p:cTn id="254" dur="1" fill="hold">
                                          <p:stCondLst>
                                            <p:cond delay="5499"/>
                                          </p:stCondLst>
                                        </p:cTn>
                                        <p:tgtEl>
                                          <p:spTgt spid="52"/>
                                        </p:tgtEl>
                                        <p:attrNameLst>
                                          <p:attrName>style.visibility</p:attrName>
                                        </p:attrNameLst>
                                      </p:cBhvr>
                                      <p:to>
                                        <p:strVal val="hidden"/>
                                      </p:to>
                                    </p:set>
                                  </p:childTnLst>
                                </p:cTn>
                              </p:par>
                              <p:par>
                                <p:cTn id="255" presetID="19" presetClass="entr" presetSubtype="5" fill="hold" grpId="0" nodeType="withEffect">
                                  <p:stCondLst>
                                    <p:cond delay="0"/>
                                  </p:stCondLst>
                                  <p:childTnLst>
                                    <p:set>
                                      <p:cBhvr>
                                        <p:cTn id="256" dur="1" fill="hold">
                                          <p:stCondLst>
                                            <p:cond delay="0"/>
                                          </p:stCondLst>
                                        </p:cTn>
                                        <p:tgtEl>
                                          <p:spTgt spid="53"/>
                                        </p:tgtEl>
                                        <p:attrNameLst>
                                          <p:attrName>style.visibility</p:attrName>
                                        </p:attrNameLst>
                                      </p:cBhvr>
                                      <p:to>
                                        <p:strVal val="visible"/>
                                      </p:to>
                                    </p:set>
                                    <p:anim calcmode="lin" valueType="num">
                                      <p:cBhvr>
                                        <p:cTn id="257" dur="4500" fill="hold"/>
                                        <p:tgtEl>
                                          <p:spTgt spid="53"/>
                                        </p:tgtEl>
                                        <p:attrNameLst>
                                          <p:attrName>ppt_w</p:attrName>
                                        </p:attrNameLst>
                                      </p:cBhvr>
                                      <p:tavLst>
                                        <p:tav tm="0">
                                          <p:val>
                                            <p:strVal val="#ppt_w"/>
                                          </p:val>
                                        </p:tav>
                                        <p:tav tm="100000">
                                          <p:val>
                                            <p:strVal val="#ppt_w"/>
                                          </p:val>
                                        </p:tav>
                                      </p:tavLst>
                                    </p:anim>
                                    <p:anim calcmode="lin" valueType="num">
                                      <p:cBhvr>
                                        <p:cTn id="258" dur="4500" fill="hold"/>
                                        <p:tgtEl>
                                          <p:spTgt spid="53"/>
                                        </p:tgtEl>
                                        <p:attrNameLst>
                                          <p:attrName>ppt_h</p:attrName>
                                        </p:attrNameLst>
                                      </p:cBhvr>
                                      <p:tavLst>
                                        <p:tav tm="0" fmla="#ppt_h*sin(2.5*pi*$)">
                                          <p:val>
                                            <p:fltVal val="0"/>
                                          </p:val>
                                        </p:tav>
                                        <p:tav tm="100000">
                                          <p:val>
                                            <p:fltVal val="1"/>
                                          </p:val>
                                        </p:tav>
                                      </p:tavLst>
                                    </p:anim>
                                  </p:childTnLst>
                                </p:cTn>
                              </p:par>
                              <p:par>
                                <p:cTn id="259" presetID="8" presetClass="emph" presetSubtype="0" repeatCount="indefinite" fill="hold" grpId="1" nodeType="withEffect">
                                  <p:stCondLst>
                                    <p:cond delay="0"/>
                                  </p:stCondLst>
                                  <p:childTnLst>
                                    <p:animRot by="21600000">
                                      <p:cBhvr>
                                        <p:cTn id="260" dur="4250" fill="hold"/>
                                        <p:tgtEl>
                                          <p:spTgt spid="53"/>
                                        </p:tgtEl>
                                        <p:attrNameLst>
                                          <p:attrName>r</p:attrName>
                                        </p:attrNameLst>
                                      </p:cBhvr>
                                    </p:animRot>
                                  </p:childTnLst>
                                </p:cTn>
                              </p:par>
                              <p:par>
                                <p:cTn id="261" presetID="2" presetClass="exit" presetSubtype="6" fill="hold" grpId="2" nodeType="withEffect">
                                  <p:stCondLst>
                                    <p:cond delay="0"/>
                                  </p:stCondLst>
                                  <p:childTnLst>
                                    <p:anim calcmode="lin" valueType="num">
                                      <p:cBhvr additive="base">
                                        <p:cTn id="262" dur="5500"/>
                                        <p:tgtEl>
                                          <p:spTgt spid="53"/>
                                        </p:tgtEl>
                                        <p:attrNameLst>
                                          <p:attrName>ppt_x</p:attrName>
                                        </p:attrNameLst>
                                      </p:cBhvr>
                                      <p:tavLst>
                                        <p:tav tm="0">
                                          <p:val>
                                            <p:strVal val="ppt_x"/>
                                          </p:val>
                                        </p:tav>
                                        <p:tav tm="100000">
                                          <p:val>
                                            <p:strVal val="1+ppt_w/2"/>
                                          </p:val>
                                        </p:tav>
                                      </p:tavLst>
                                    </p:anim>
                                    <p:anim calcmode="lin" valueType="num">
                                      <p:cBhvr additive="base">
                                        <p:cTn id="263" dur="5500"/>
                                        <p:tgtEl>
                                          <p:spTgt spid="53"/>
                                        </p:tgtEl>
                                        <p:attrNameLst>
                                          <p:attrName>ppt_y</p:attrName>
                                        </p:attrNameLst>
                                      </p:cBhvr>
                                      <p:tavLst>
                                        <p:tav tm="0">
                                          <p:val>
                                            <p:strVal val="ppt_y"/>
                                          </p:val>
                                        </p:tav>
                                        <p:tav tm="100000">
                                          <p:val>
                                            <p:strVal val="1+ppt_h/2"/>
                                          </p:val>
                                        </p:tav>
                                      </p:tavLst>
                                    </p:anim>
                                    <p:set>
                                      <p:cBhvr>
                                        <p:cTn id="264" dur="1" fill="hold">
                                          <p:stCondLst>
                                            <p:cond delay="5499"/>
                                          </p:stCondLst>
                                        </p:cTn>
                                        <p:tgtEl>
                                          <p:spTgt spid="53"/>
                                        </p:tgtEl>
                                        <p:attrNameLst>
                                          <p:attrName>style.visibility</p:attrName>
                                        </p:attrNameLst>
                                      </p:cBhvr>
                                      <p:to>
                                        <p:strVal val="hidden"/>
                                      </p:to>
                                    </p:set>
                                  </p:childTnLst>
                                </p:cTn>
                              </p:par>
                              <p:par>
                                <p:cTn id="265" presetID="19" presetClass="entr" presetSubtype="5" fill="hold" grpId="0" nodeType="withEffect">
                                  <p:stCondLst>
                                    <p:cond delay="0"/>
                                  </p:stCondLst>
                                  <p:childTnLst>
                                    <p:set>
                                      <p:cBhvr>
                                        <p:cTn id="266" dur="1" fill="hold">
                                          <p:stCondLst>
                                            <p:cond delay="0"/>
                                          </p:stCondLst>
                                        </p:cTn>
                                        <p:tgtEl>
                                          <p:spTgt spid="54"/>
                                        </p:tgtEl>
                                        <p:attrNameLst>
                                          <p:attrName>style.visibility</p:attrName>
                                        </p:attrNameLst>
                                      </p:cBhvr>
                                      <p:to>
                                        <p:strVal val="visible"/>
                                      </p:to>
                                    </p:set>
                                    <p:anim calcmode="lin" valueType="num">
                                      <p:cBhvr>
                                        <p:cTn id="267" dur="4500" fill="hold"/>
                                        <p:tgtEl>
                                          <p:spTgt spid="54"/>
                                        </p:tgtEl>
                                        <p:attrNameLst>
                                          <p:attrName>ppt_w</p:attrName>
                                        </p:attrNameLst>
                                      </p:cBhvr>
                                      <p:tavLst>
                                        <p:tav tm="0">
                                          <p:val>
                                            <p:strVal val="#ppt_w"/>
                                          </p:val>
                                        </p:tav>
                                        <p:tav tm="100000">
                                          <p:val>
                                            <p:strVal val="#ppt_w"/>
                                          </p:val>
                                        </p:tav>
                                      </p:tavLst>
                                    </p:anim>
                                    <p:anim calcmode="lin" valueType="num">
                                      <p:cBhvr>
                                        <p:cTn id="268" dur="4500" fill="hold"/>
                                        <p:tgtEl>
                                          <p:spTgt spid="54"/>
                                        </p:tgtEl>
                                        <p:attrNameLst>
                                          <p:attrName>ppt_h</p:attrName>
                                        </p:attrNameLst>
                                      </p:cBhvr>
                                      <p:tavLst>
                                        <p:tav tm="0" fmla="#ppt_h*sin(2.5*pi*$)">
                                          <p:val>
                                            <p:fltVal val="0"/>
                                          </p:val>
                                        </p:tav>
                                        <p:tav tm="100000">
                                          <p:val>
                                            <p:fltVal val="1"/>
                                          </p:val>
                                        </p:tav>
                                      </p:tavLst>
                                    </p:anim>
                                  </p:childTnLst>
                                </p:cTn>
                              </p:par>
                              <p:par>
                                <p:cTn id="269" presetID="8" presetClass="emph" presetSubtype="0" repeatCount="indefinite" fill="hold" grpId="1" nodeType="withEffect">
                                  <p:stCondLst>
                                    <p:cond delay="0"/>
                                  </p:stCondLst>
                                  <p:childTnLst>
                                    <p:animRot by="21600000">
                                      <p:cBhvr>
                                        <p:cTn id="270" dur="4250" fill="hold"/>
                                        <p:tgtEl>
                                          <p:spTgt spid="54"/>
                                        </p:tgtEl>
                                        <p:attrNameLst>
                                          <p:attrName>r</p:attrName>
                                        </p:attrNameLst>
                                      </p:cBhvr>
                                    </p:animRot>
                                  </p:childTnLst>
                                </p:cTn>
                              </p:par>
                              <p:par>
                                <p:cTn id="271" presetID="2" presetClass="exit" presetSubtype="6" fill="hold" grpId="2" nodeType="withEffect">
                                  <p:stCondLst>
                                    <p:cond delay="0"/>
                                  </p:stCondLst>
                                  <p:childTnLst>
                                    <p:anim calcmode="lin" valueType="num">
                                      <p:cBhvr additive="base">
                                        <p:cTn id="272" dur="5500"/>
                                        <p:tgtEl>
                                          <p:spTgt spid="54"/>
                                        </p:tgtEl>
                                        <p:attrNameLst>
                                          <p:attrName>ppt_x</p:attrName>
                                        </p:attrNameLst>
                                      </p:cBhvr>
                                      <p:tavLst>
                                        <p:tav tm="0">
                                          <p:val>
                                            <p:strVal val="ppt_x"/>
                                          </p:val>
                                        </p:tav>
                                        <p:tav tm="100000">
                                          <p:val>
                                            <p:strVal val="1+ppt_w/2"/>
                                          </p:val>
                                        </p:tav>
                                      </p:tavLst>
                                    </p:anim>
                                    <p:anim calcmode="lin" valueType="num">
                                      <p:cBhvr additive="base">
                                        <p:cTn id="273" dur="5500"/>
                                        <p:tgtEl>
                                          <p:spTgt spid="54"/>
                                        </p:tgtEl>
                                        <p:attrNameLst>
                                          <p:attrName>ppt_y</p:attrName>
                                        </p:attrNameLst>
                                      </p:cBhvr>
                                      <p:tavLst>
                                        <p:tav tm="0">
                                          <p:val>
                                            <p:strVal val="ppt_y"/>
                                          </p:val>
                                        </p:tav>
                                        <p:tav tm="100000">
                                          <p:val>
                                            <p:strVal val="1+ppt_h/2"/>
                                          </p:val>
                                        </p:tav>
                                      </p:tavLst>
                                    </p:anim>
                                    <p:set>
                                      <p:cBhvr>
                                        <p:cTn id="274" dur="1" fill="hold">
                                          <p:stCondLst>
                                            <p:cond delay="5499"/>
                                          </p:stCondLst>
                                        </p:cTn>
                                        <p:tgtEl>
                                          <p:spTgt spid="54"/>
                                        </p:tgtEl>
                                        <p:attrNameLst>
                                          <p:attrName>style.visibility</p:attrName>
                                        </p:attrNameLst>
                                      </p:cBhvr>
                                      <p:to>
                                        <p:strVal val="hidden"/>
                                      </p:to>
                                    </p:set>
                                  </p:childTnLst>
                                </p:cTn>
                              </p:par>
                              <p:par>
                                <p:cTn id="275" presetID="19" presetClass="entr" presetSubtype="5" fill="hold" grpId="0" nodeType="withEffect">
                                  <p:stCondLst>
                                    <p:cond delay="0"/>
                                  </p:stCondLst>
                                  <p:childTnLst>
                                    <p:set>
                                      <p:cBhvr>
                                        <p:cTn id="276" dur="1" fill="hold">
                                          <p:stCondLst>
                                            <p:cond delay="0"/>
                                          </p:stCondLst>
                                        </p:cTn>
                                        <p:tgtEl>
                                          <p:spTgt spid="55"/>
                                        </p:tgtEl>
                                        <p:attrNameLst>
                                          <p:attrName>style.visibility</p:attrName>
                                        </p:attrNameLst>
                                      </p:cBhvr>
                                      <p:to>
                                        <p:strVal val="visible"/>
                                      </p:to>
                                    </p:set>
                                    <p:anim calcmode="lin" valueType="num">
                                      <p:cBhvr>
                                        <p:cTn id="277" dur="4500" fill="hold"/>
                                        <p:tgtEl>
                                          <p:spTgt spid="55"/>
                                        </p:tgtEl>
                                        <p:attrNameLst>
                                          <p:attrName>ppt_w</p:attrName>
                                        </p:attrNameLst>
                                      </p:cBhvr>
                                      <p:tavLst>
                                        <p:tav tm="0">
                                          <p:val>
                                            <p:strVal val="#ppt_w"/>
                                          </p:val>
                                        </p:tav>
                                        <p:tav tm="100000">
                                          <p:val>
                                            <p:strVal val="#ppt_w"/>
                                          </p:val>
                                        </p:tav>
                                      </p:tavLst>
                                    </p:anim>
                                    <p:anim calcmode="lin" valueType="num">
                                      <p:cBhvr>
                                        <p:cTn id="278" dur="4500" fill="hold"/>
                                        <p:tgtEl>
                                          <p:spTgt spid="55"/>
                                        </p:tgtEl>
                                        <p:attrNameLst>
                                          <p:attrName>ppt_h</p:attrName>
                                        </p:attrNameLst>
                                      </p:cBhvr>
                                      <p:tavLst>
                                        <p:tav tm="0" fmla="#ppt_h*sin(2.5*pi*$)">
                                          <p:val>
                                            <p:fltVal val="0"/>
                                          </p:val>
                                        </p:tav>
                                        <p:tav tm="100000">
                                          <p:val>
                                            <p:fltVal val="1"/>
                                          </p:val>
                                        </p:tav>
                                      </p:tavLst>
                                    </p:anim>
                                  </p:childTnLst>
                                </p:cTn>
                              </p:par>
                              <p:par>
                                <p:cTn id="279" presetID="8" presetClass="emph" presetSubtype="0" repeatCount="indefinite" fill="hold" grpId="1" nodeType="withEffect">
                                  <p:stCondLst>
                                    <p:cond delay="0"/>
                                  </p:stCondLst>
                                  <p:childTnLst>
                                    <p:animRot by="21600000">
                                      <p:cBhvr>
                                        <p:cTn id="280" dur="4250" fill="hold"/>
                                        <p:tgtEl>
                                          <p:spTgt spid="55"/>
                                        </p:tgtEl>
                                        <p:attrNameLst>
                                          <p:attrName>r</p:attrName>
                                        </p:attrNameLst>
                                      </p:cBhvr>
                                    </p:animRot>
                                  </p:childTnLst>
                                </p:cTn>
                              </p:par>
                              <p:par>
                                <p:cTn id="281" presetID="2" presetClass="exit" presetSubtype="6" fill="hold" grpId="2" nodeType="withEffect">
                                  <p:stCondLst>
                                    <p:cond delay="0"/>
                                  </p:stCondLst>
                                  <p:childTnLst>
                                    <p:anim calcmode="lin" valueType="num">
                                      <p:cBhvr additive="base">
                                        <p:cTn id="282" dur="5500"/>
                                        <p:tgtEl>
                                          <p:spTgt spid="55"/>
                                        </p:tgtEl>
                                        <p:attrNameLst>
                                          <p:attrName>ppt_x</p:attrName>
                                        </p:attrNameLst>
                                      </p:cBhvr>
                                      <p:tavLst>
                                        <p:tav tm="0">
                                          <p:val>
                                            <p:strVal val="ppt_x"/>
                                          </p:val>
                                        </p:tav>
                                        <p:tav tm="100000">
                                          <p:val>
                                            <p:strVal val="1+ppt_w/2"/>
                                          </p:val>
                                        </p:tav>
                                      </p:tavLst>
                                    </p:anim>
                                    <p:anim calcmode="lin" valueType="num">
                                      <p:cBhvr additive="base">
                                        <p:cTn id="283" dur="5500"/>
                                        <p:tgtEl>
                                          <p:spTgt spid="55"/>
                                        </p:tgtEl>
                                        <p:attrNameLst>
                                          <p:attrName>ppt_y</p:attrName>
                                        </p:attrNameLst>
                                      </p:cBhvr>
                                      <p:tavLst>
                                        <p:tav tm="0">
                                          <p:val>
                                            <p:strVal val="ppt_y"/>
                                          </p:val>
                                        </p:tav>
                                        <p:tav tm="100000">
                                          <p:val>
                                            <p:strVal val="1+ppt_h/2"/>
                                          </p:val>
                                        </p:tav>
                                      </p:tavLst>
                                    </p:anim>
                                    <p:set>
                                      <p:cBhvr>
                                        <p:cTn id="284" dur="1" fill="hold">
                                          <p:stCondLst>
                                            <p:cond delay="5499"/>
                                          </p:stCondLst>
                                        </p:cTn>
                                        <p:tgtEl>
                                          <p:spTgt spid="55"/>
                                        </p:tgtEl>
                                        <p:attrNameLst>
                                          <p:attrName>style.visibility</p:attrName>
                                        </p:attrNameLst>
                                      </p:cBhvr>
                                      <p:to>
                                        <p:strVal val="hidden"/>
                                      </p:to>
                                    </p:set>
                                  </p:childTnLst>
                                </p:cTn>
                              </p:par>
                              <p:par>
                                <p:cTn id="285" presetID="19" presetClass="entr" presetSubtype="5" fill="hold" grpId="0" nodeType="withEffect">
                                  <p:stCondLst>
                                    <p:cond delay="0"/>
                                  </p:stCondLst>
                                  <p:childTnLst>
                                    <p:set>
                                      <p:cBhvr>
                                        <p:cTn id="286" dur="1" fill="hold">
                                          <p:stCondLst>
                                            <p:cond delay="0"/>
                                          </p:stCondLst>
                                        </p:cTn>
                                        <p:tgtEl>
                                          <p:spTgt spid="56"/>
                                        </p:tgtEl>
                                        <p:attrNameLst>
                                          <p:attrName>style.visibility</p:attrName>
                                        </p:attrNameLst>
                                      </p:cBhvr>
                                      <p:to>
                                        <p:strVal val="visible"/>
                                      </p:to>
                                    </p:set>
                                    <p:anim calcmode="lin" valueType="num">
                                      <p:cBhvr>
                                        <p:cTn id="287" dur="4500" fill="hold"/>
                                        <p:tgtEl>
                                          <p:spTgt spid="56"/>
                                        </p:tgtEl>
                                        <p:attrNameLst>
                                          <p:attrName>ppt_w</p:attrName>
                                        </p:attrNameLst>
                                      </p:cBhvr>
                                      <p:tavLst>
                                        <p:tav tm="0">
                                          <p:val>
                                            <p:strVal val="#ppt_w"/>
                                          </p:val>
                                        </p:tav>
                                        <p:tav tm="100000">
                                          <p:val>
                                            <p:strVal val="#ppt_w"/>
                                          </p:val>
                                        </p:tav>
                                      </p:tavLst>
                                    </p:anim>
                                    <p:anim calcmode="lin" valueType="num">
                                      <p:cBhvr>
                                        <p:cTn id="288" dur="4500" fill="hold"/>
                                        <p:tgtEl>
                                          <p:spTgt spid="56"/>
                                        </p:tgtEl>
                                        <p:attrNameLst>
                                          <p:attrName>ppt_h</p:attrName>
                                        </p:attrNameLst>
                                      </p:cBhvr>
                                      <p:tavLst>
                                        <p:tav tm="0" fmla="#ppt_h*sin(2.5*pi*$)">
                                          <p:val>
                                            <p:fltVal val="0"/>
                                          </p:val>
                                        </p:tav>
                                        <p:tav tm="100000">
                                          <p:val>
                                            <p:fltVal val="1"/>
                                          </p:val>
                                        </p:tav>
                                      </p:tavLst>
                                    </p:anim>
                                  </p:childTnLst>
                                </p:cTn>
                              </p:par>
                              <p:par>
                                <p:cTn id="289" presetID="8" presetClass="emph" presetSubtype="0" repeatCount="indefinite" fill="hold" grpId="1" nodeType="withEffect">
                                  <p:stCondLst>
                                    <p:cond delay="0"/>
                                  </p:stCondLst>
                                  <p:childTnLst>
                                    <p:animRot by="21600000">
                                      <p:cBhvr>
                                        <p:cTn id="290" dur="4250" fill="hold"/>
                                        <p:tgtEl>
                                          <p:spTgt spid="56"/>
                                        </p:tgtEl>
                                        <p:attrNameLst>
                                          <p:attrName>r</p:attrName>
                                        </p:attrNameLst>
                                      </p:cBhvr>
                                    </p:animRot>
                                  </p:childTnLst>
                                </p:cTn>
                              </p:par>
                              <p:par>
                                <p:cTn id="291" presetID="2" presetClass="exit" presetSubtype="6" fill="hold" grpId="2" nodeType="withEffect">
                                  <p:stCondLst>
                                    <p:cond delay="0"/>
                                  </p:stCondLst>
                                  <p:childTnLst>
                                    <p:anim calcmode="lin" valueType="num">
                                      <p:cBhvr additive="base">
                                        <p:cTn id="292" dur="5500"/>
                                        <p:tgtEl>
                                          <p:spTgt spid="56"/>
                                        </p:tgtEl>
                                        <p:attrNameLst>
                                          <p:attrName>ppt_x</p:attrName>
                                        </p:attrNameLst>
                                      </p:cBhvr>
                                      <p:tavLst>
                                        <p:tav tm="0">
                                          <p:val>
                                            <p:strVal val="ppt_x"/>
                                          </p:val>
                                        </p:tav>
                                        <p:tav tm="100000">
                                          <p:val>
                                            <p:strVal val="1+ppt_w/2"/>
                                          </p:val>
                                        </p:tav>
                                      </p:tavLst>
                                    </p:anim>
                                    <p:anim calcmode="lin" valueType="num">
                                      <p:cBhvr additive="base">
                                        <p:cTn id="293" dur="5500"/>
                                        <p:tgtEl>
                                          <p:spTgt spid="56"/>
                                        </p:tgtEl>
                                        <p:attrNameLst>
                                          <p:attrName>ppt_y</p:attrName>
                                        </p:attrNameLst>
                                      </p:cBhvr>
                                      <p:tavLst>
                                        <p:tav tm="0">
                                          <p:val>
                                            <p:strVal val="ppt_y"/>
                                          </p:val>
                                        </p:tav>
                                        <p:tav tm="100000">
                                          <p:val>
                                            <p:strVal val="1+ppt_h/2"/>
                                          </p:val>
                                        </p:tav>
                                      </p:tavLst>
                                    </p:anim>
                                    <p:set>
                                      <p:cBhvr>
                                        <p:cTn id="294" dur="1" fill="hold">
                                          <p:stCondLst>
                                            <p:cond delay="5499"/>
                                          </p:stCondLst>
                                        </p:cTn>
                                        <p:tgtEl>
                                          <p:spTgt spid="56"/>
                                        </p:tgtEl>
                                        <p:attrNameLst>
                                          <p:attrName>style.visibility</p:attrName>
                                        </p:attrNameLst>
                                      </p:cBhvr>
                                      <p:to>
                                        <p:strVal val="hidden"/>
                                      </p:to>
                                    </p:set>
                                  </p:childTnLst>
                                </p:cTn>
                              </p:par>
                              <p:par>
                                <p:cTn id="295" presetID="19" presetClass="entr" presetSubtype="5" fill="hold" grpId="0" nodeType="withEffect">
                                  <p:stCondLst>
                                    <p:cond delay="0"/>
                                  </p:stCondLst>
                                  <p:childTnLst>
                                    <p:set>
                                      <p:cBhvr>
                                        <p:cTn id="296" dur="1" fill="hold">
                                          <p:stCondLst>
                                            <p:cond delay="0"/>
                                          </p:stCondLst>
                                        </p:cTn>
                                        <p:tgtEl>
                                          <p:spTgt spid="57"/>
                                        </p:tgtEl>
                                        <p:attrNameLst>
                                          <p:attrName>style.visibility</p:attrName>
                                        </p:attrNameLst>
                                      </p:cBhvr>
                                      <p:to>
                                        <p:strVal val="visible"/>
                                      </p:to>
                                    </p:set>
                                    <p:anim calcmode="lin" valueType="num">
                                      <p:cBhvr>
                                        <p:cTn id="297" dur="4500" fill="hold"/>
                                        <p:tgtEl>
                                          <p:spTgt spid="57"/>
                                        </p:tgtEl>
                                        <p:attrNameLst>
                                          <p:attrName>ppt_w</p:attrName>
                                        </p:attrNameLst>
                                      </p:cBhvr>
                                      <p:tavLst>
                                        <p:tav tm="0">
                                          <p:val>
                                            <p:strVal val="#ppt_w"/>
                                          </p:val>
                                        </p:tav>
                                        <p:tav tm="100000">
                                          <p:val>
                                            <p:strVal val="#ppt_w"/>
                                          </p:val>
                                        </p:tav>
                                      </p:tavLst>
                                    </p:anim>
                                    <p:anim calcmode="lin" valueType="num">
                                      <p:cBhvr>
                                        <p:cTn id="298" dur="4500" fill="hold"/>
                                        <p:tgtEl>
                                          <p:spTgt spid="57"/>
                                        </p:tgtEl>
                                        <p:attrNameLst>
                                          <p:attrName>ppt_h</p:attrName>
                                        </p:attrNameLst>
                                      </p:cBhvr>
                                      <p:tavLst>
                                        <p:tav tm="0" fmla="#ppt_h*sin(2.5*pi*$)">
                                          <p:val>
                                            <p:fltVal val="0"/>
                                          </p:val>
                                        </p:tav>
                                        <p:tav tm="100000">
                                          <p:val>
                                            <p:fltVal val="1"/>
                                          </p:val>
                                        </p:tav>
                                      </p:tavLst>
                                    </p:anim>
                                  </p:childTnLst>
                                </p:cTn>
                              </p:par>
                              <p:par>
                                <p:cTn id="299" presetID="8" presetClass="emph" presetSubtype="0" repeatCount="indefinite" fill="hold" grpId="1" nodeType="withEffect">
                                  <p:stCondLst>
                                    <p:cond delay="0"/>
                                  </p:stCondLst>
                                  <p:childTnLst>
                                    <p:animRot by="21600000">
                                      <p:cBhvr>
                                        <p:cTn id="300" dur="4250" fill="hold"/>
                                        <p:tgtEl>
                                          <p:spTgt spid="57"/>
                                        </p:tgtEl>
                                        <p:attrNameLst>
                                          <p:attrName>r</p:attrName>
                                        </p:attrNameLst>
                                      </p:cBhvr>
                                    </p:animRot>
                                  </p:childTnLst>
                                </p:cTn>
                              </p:par>
                              <p:par>
                                <p:cTn id="301" presetID="2" presetClass="exit" presetSubtype="6" fill="hold" grpId="2" nodeType="withEffect">
                                  <p:stCondLst>
                                    <p:cond delay="0"/>
                                  </p:stCondLst>
                                  <p:childTnLst>
                                    <p:anim calcmode="lin" valueType="num">
                                      <p:cBhvr additive="base">
                                        <p:cTn id="302" dur="5500"/>
                                        <p:tgtEl>
                                          <p:spTgt spid="57"/>
                                        </p:tgtEl>
                                        <p:attrNameLst>
                                          <p:attrName>ppt_x</p:attrName>
                                        </p:attrNameLst>
                                      </p:cBhvr>
                                      <p:tavLst>
                                        <p:tav tm="0">
                                          <p:val>
                                            <p:strVal val="ppt_x"/>
                                          </p:val>
                                        </p:tav>
                                        <p:tav tm="100000">
                                          <p:val>
                                            <p:strVal val="1+ppt_w/2"/>
                                          </p:val>
                                        </p:tav>
                                      </p:tavLst>
                                    </p:anim>
                                    <p:anim calcmode="lin" valueType="num">
                                      <p:cBhvr additive="base">
                                        <p:cTn id="303" dur="5500"/>
                                        <p:tgtEl>
                                          <p:spTgt spid="57"/>
                                        </p:tgtEl>
                                        <p:attrNameLst>
                                          <p:attrName>ppt_y</p:attrName>
                                        </p:attrNameLst>
                                      </p:cBhvr>
                                      <p:tavLst>
                                        <p:tav tm="0">
                                          <p:val>
                                            <p:strVal val="ppt_y"/>
                                          </p:val>
                                        </p:tav>
                                        <p:tav tm="100000">
                                          <p:val>
                                            <p:strVal val="1+ppt_h/2"/>
                                          </p:val>
                                        </p:tav>
                                      </p:tavLst>
                                    </p:anim>
                                    <p:set>
                                      <p:cBhvr>
                                        <p:cTn id="304" dur="1" fill="hold">
                                          <p:stCondLst>
                                            <p:cond delay="5499"/>
                                          </p:stCondLst>
                                        </p:cTn>
                                        <p:tgtEl>
                                          <p:spTgt spid="57"/>
                                        </p:tgtEl>
                                        <p:attrNameLst>
                                          <p:attrName>style.visibility</p:attrName>
                                        </p:attrNameLst>
                                      </p:cBhvr>
                                      <p:to>
                                        <p:strVal val="hidden"/>
                                      </p:to>
                                    </p:set>
                                  </p:childTnLst>
                                </p:cTn>
                              </p:par>
                              <p:par>
                                <p:cTn id="305" presetID="19" presetClass="entr" presetSubtype="5" fill="hold" grpId="0" nodeType="withEffect">
                                  <p:stCondLst>
                                    <p:cond delay="0"/>
                                  </p:stCondLst>
                                  <p:childTnLst>
                                    <p:set>
                                      <p:cBhvr>
                                        <p:cTn id="306" dur="1" fill="hold">
                                          <p:stCondLst>
                                            <p:cond delay="0"/>
                                          </p:stCondLst>
                                        </p:cTn>
                                        <p:tgtEl>
                                          <p:spTgt spid="58"/>
                                        </p:tgtEl>
                                        <p:attrNameLst>
                                          <p:attrName>style.visibility</p:attrName>
                                        </p:attrNameLst>
                                      </p:cBhvr>
                                      <p:to>
                                        <p:strVal val="visible"/>
                                      </p:to>
                                    </p:set>
                                    <p:anim calcmode="lin" valueType="num">
                                      <p:cBhvr>
                                        <p:cTn id="307" dur="4500" fill="hold"/>
                                        <p:tgtEl>
                                          <p:spTgt spid="58"/>
                                        </p:tgtEl>
                                        <p:attrNameLst>
                                          <p:attrName>ppt_w</p:attrName>
                                        </p:attrNameLst>
                                      </p:cBhvr>
                                      <p:tavLst>
                                        <p:tav tm="0">
                                          <p:val>
                                            <p:strVal val="#ppt_w"/>
                                          </p:val>
                                        </p:tav>
                                        <p:tav tm="100000">
                                          <p:val>
                                            <p:strVal val="#ppt_w"/>
                                          </p:val>
                                        </p:tav>
                                      </p:tavLst>
                                    </p:anim>
                                    <p:anim calcmode="lin" valueType="num">
                                      <p:cBhvr>
                                        <p:cTn id="308" dur="4500" fill="hold"/>
                                        <p:tgtEl>
                                          <p:spTgt spid="58"/>
                                        </p:tgtEl>
                                        <p:attrNameLst>
                                          <p:attrName>ppt_h</p:attrName>
                                        </p:attrNameLst>
                                      </p:cBhvr>
                                      <p:tavLst>
                                        <p:tav tm="0" fmla="#ppt_h*sin(2.5*pi*$)">
                                          <p:val>
                                            <p:fltVal val="0"/>
                                          </p:val>
                                        </p:tav>
                                        <p:tav tm="100000">
                                          <p:val>
                                            <p:fltVal val="1"/>
                                          </p:val>
                                        </p:tav>
                                      </p:tavLst>
                                    </p:anim>
                                  </p:childTnLst>
                                </p:cTn>
                              </p:par>
                              <p:par>
                                <p:cTn id="309" presetID="8" presetClass="emph" presetSubtype="0" repeatCount="indefinite" fill="hold" grpId="1" nodeType="withEffect">
                                  <p:stCondLst>
                                    <p:cond delay="0"/>
                                  </p:stCondLst>
                                  <p:childTnLst>
                                    <p:animRot by="21600000">
                                      <p:cBhvr>
                                        <p:cTn id="310" dur="4250" fill="hold"/>
                                        <p:tgtEl>
                                          <p:spTgt spid="58"/>
                                        </p:tgtEl>
                                        <p:attrNameLst>
                                          <p:attrName>r</p:attrName>
                                        </p:attrNameLst>
                                      </p:cBhvr>
                                    </p:animRot>
                                  </p:childTnLst>
                                </p:cTn>
                              </p:par>
                              <p:par>
                                <p:cTn id="311" presetID="2" presetClass="exit" presetSubtype="6" fill="hold" grpId="2" nodeType="withEffect">
                                  <p:stCondLst>
                                    <p:cond delay="0"/>
                                  </p:stCondLst>
                                  <p:childTnLst>
                                    <p:anim calcmode="lin" valueType="num">
                                      <p:cBhvr additive="base">
                                        <p:cTn id="312" dur="5500"/>
                                        <p:tgtEl>
                                          <p:spTgt spid="58"/>
                                        </p:tgtEl>
                                        <p:attrNameLst>
                                          <p:attrName>ppt_x</p:attrName>
                                        </p:attrNameLst>
                                      </p:cBhvr>
                                      <p:tavLst>
                                        <p:tav tm="0">
                                          <p:val>
                                            <p:strVal val="ppt_x"/>
                                          </p:val>
                                        </p:tav>
                                        <p:tav tm="100000">
                                          <p:val>
                                            <p:strVal val="1+ppt_w/2"/>
                                          </p:val>
                                        </p:tav>
                                      </p:tavLst>
                                    </p:anim>
                                    <p:anim calcmode="lin" valueType="num">
                                      <p:cBhvr additive="base">
                                        <p:cTn id="313" dur="5500"/>
                                        <p:tgtEl>
                                          <p:spTgt spid="58"/>
                                        </p:tgtEl>
                                        <p:attrNameLst>
                                          <p:attrName>ppt_y</p:attrName>
                                        </p:attrNameLst>
                                      </p:cBhvr>
                                      <p:tavLst>
                                        <p:tav tm="0">
                                          <p:val>
                                            <p:strVal val="ppt_y"/>
                                          </p:val>
                                        </p:tav>
                                        <p:tav tm="100000">
                                          <p:val>
                                            <p:strVal val="1+ppt_h/2"/>
                                          </p:val>
                                        </p:tav>
                                      </p:tavLst>
                                    </p:anim>
                                    <p:set>
                                      <p:cBhvr>
                                        <p:cTn id="314" dur="1" fill="hold">
                                          <p:stCondLst>
                                            <p:cond delay="5499"/>
                                          </p:stCondLst>
                                        </p:cTn>
                                        <p:tgtEl>
                                          <p:spTgt spid="58"/>
                                        </p:tgtEl>
                                        <p:attrNameLst>
                                          <p:attrName>style.visibility</p:attrName>
                                        </p:attrNameLst>
                                      </p:cBhvr>
                                      <p:to>
                                        <p:strVal val="hidden"/>
                                      </p:to>
                                    </p:set>
                                  </p:childTnLst>
                                </p:cTn>
                              </p:par>
                              <p:par>
                                <p:cTn id="315" presetID="19" presetClass="entr" presetSubtype="5" fill="hold" grpId="0" nodeType="withEffect">
                                  <p:stCondLst>
                                    <p:cond delay="0"/>
                                  </p:stCondLst>
                                  <p:childTnLst>
                                    <p:set>
                                      <p:cBhvr>
                                        <p:cTn id="316" dur="1" fill="hold">
                                          <p:stCondLst>
                                            <p:cond delay="0"/>
                                          </p:stCondLst>
                                        </p:cTn>
                                        <p:tgtEl>
                                          <p:spTgt spid="59"/>
                                        </p:tgtEl>
                                        <p:attrNameLst>
                                          <p:attrName>style.visibility</p:attrName>
                                        </p:attrNameLst>
                                      </p:cBhvr>
                                      <p:to>
                                        <p:strVal val="visible"/>
                                      </p:to>
                                    </p:set>
                                    <p:anim calcmode="lin" valueType="num">
                                      <p:cBhvr>
                                        <p:cTn id="317" dur="4500" fill="hold"/>
                                        <p:tgtEl>
                                          <p:spTgt spid="59"/>
                                        </p:tgtEl>
                                        <p:attrNameLst>
                                          <p:attrName>ppt_w</p:attrName>
                                        </p:attrNameLst>
                                      </p:cBhvr>
                                      <p:tavLst>
                                        <p:tav tm="0">
                                          <p:val>
                                            <p:strVal val="#ppt_w"/>
                                          </p:val>
                                        </p:tav>
                                        <p:tav tm="100000">
                                          <p:val>
                                            <p:strVal val="#ppt_w"/>
                                          </p:val>
                                        </p:tav>
                                      </p:tavLst>
                                    </p:anim>
                                    <p:anim calcmode="lin" valueType="num">
                                      <p:cBhvr>
                                        <p:cTn id="318" dur="4500" fill="hold"/>
                                        <p:tgtEl>
                                          <p:spTgt spid="59"/>
                                        </p:tgtEl>
                                        <p:attrNameLst>
                                          <p:attrName>ppt_h</p:attrName>
                                        </p:attrNameLst>
                                      </p:cBhvr>
                                      <p:tavLst>
                                        <p:tav tm="0" fmla="#ppt_h*sin(2.5*pi*$)">
                                          <p:val>
                                            <p:fltVal val="0"/>
                                          </p:val>
                                        </p:tav>
                                        <p:tav tm="100000">
                                          <p:val>
                                            <p:fltVal val="1"/>
                                          </p:val>
                                        </p:tav>
                                      </p:tavLst>
                                    </p:anim>
                                  </p:childTnLst>
                                </p:cTn>
                              </p:par>
                              <p:par>
                                <p:cTn id="319" presetID="8" presetClass="emph" presetSubtype="0" repeatCount="indefinite" fill="hold" grpId="1" nodeType="withEffect">
                                  <p:stCondLst>
                                    <p:cond delay="0"/>
                                  </p:stCondLst>
                                  <p:childTnLst>
                                    <p:animRot by="21600000">
                                      <p:cBhvr>
                                        <p:cTn id="320" dur="4250" fill="hold"/>
                                        <p:tgtEl>
                                          <p:spTgt spid="59"/>
                                        </p:tgtEl>
                                        <p:attrNameLst>
                                          <p:attrName>r</p:attrName>
                                        </p:attrNameLst>
                                      </p:cBhvr>
                                    </p:animRot>
                                  </p:childTnLst>
                                </p:cTn>
                              </p:par>
                              <p:par>
                                <p:cTn id="321" presetID="2" presetClass="exit" presetSubtype="6" fill="hold" grpId="2" nodeType="withEffect">
                                  <p:stCondLst>
                                    <p:cond delay="0"/>
                                  </p:stCondLst>
                                  <p:childTnLst>
                                    <p:anim calcmode="lin" valueType="num">
                                      <p:cBhvr additive="base">
                                        <p:cTn id="322" dur="5500"/>
                                        <p:tgtEl>
                                          <p:spTgt spid="59"/>
                                        </p:tgtEl>
                                        <p:attrNameLst>
                                          <p:attrName>ppt_x</p:attrName>
                                        </p:attrNameLst>
                                      </p:cBhvr>
                                      <p:tavLst>
                                        <p:tav tm="0">
                                          <p:val>
                                            <p:strVal val="ppt_x"/>
                                          </p:val>
                                        </p:tav>
                                        <p:tav tm="100000">
                                          <p:val>
                                            <p:strVal val="1+ppt_w/2"/>
                                          </p:val>
                                        </p:tav>
                                      </p:tavLst>
                                    </p:anim>
                                    <p:anim calcmode="lin" valueType="num">
                                      <p:cBhvr additive="base">
                                        <p:cTn id="323" dur="5500"/>
                                        <p:tgtEl>
                                          <p:spTgt spid="59"/>
                                        </p:tgtEl>
                                        <p:attrNameLst>
                                          <p:attrName>ppt_y</p:attrName>
                                        </p:attrNameLst>
                                      </p:cBhvr>
                                      <p:tavLst>
                                        <p:tav tm="0">
                                          <p:val>
                                            <p:strVal val="ppt_y"/>
                                          </p:val>
                                        </p:tav>
                                        <p:tav tm="100000">
                                          <p:val>
                                            <p:strVal val="1+ppt_h/2"/>
                                          </p:val>
                                        </p:tav>
                                      </p:tavLst>
                                    </p:anim>
                                    <p:set>
                                      <p:cBhvr>
                                        <p:cTn id="324" dur="1" fill="hold">
                                          <p:stCondLst>
                                            <p:cond delay="5499"/>
                                          </p:stCondLst>
                                        </p:cTn>
                                        <p:tgtEl>
                                          <p:spTgt spid="59"/>
                                        </p:tgtEl>
                                        <p:attrNameLst>
                                          <p:attrName>style.visibility</p:attrName>
                                        </p:attrNameLst>
                                      </p:cBhvr>
                                      <p:to>
                                        <p:strVal val="hidden"/>
                                      </p:to>
                                    </p:set>
                                  </p:childTnLst>
                                </p:cTn>
                              </p:par>
                              <p:par>
                                <p:cTn id="325" presetID="19" presetClass="entr" presetSubtype="5" fill="hold" grpId="0" nodeType="withEffect">
                                  <p:stCondLst>
                                    <p:cond delay="0"/>
                                  </p:stCondLst>
                                  <p:childTnLst>
                                    <p:set>
                                      <p:cBhvr>
                                        <p:cTn id="326" dur="1" fill="hold">
                                          <p:stCondLst>
                                            <p:cond delay="0"/>
                                          </p:stCondLst>
                                        </p:cTn>
                                        <p:tgtEl>
                                          <p:spTgt spid="60"/>
                                        </p:tgtEl>
                                        <p:attrNameLst>
                                          <p:attrName>style.visibility</p:attrName>
                                        </p:attrNameLst>
                                      </p:cBhvr>
                                      <p:to>
                                        <p:strVal val="visible"/>
                                      </p:to>
                                    </p:set>
                                    <p:anim calcmode="lin" valueType="num">
                                      <p:cBhvr>
                                        <p:cTn id="327" dur="4500" fill="hold"/>
                                        <p:tgtEl>
                                          <p:spTgt spid="60"/>
                                        </p:tgtEl>
                                        <p:attrNameLst>
                                          <p:attrName>ppt_w</p:attrName>
                                        </p:attrNameLst>
                                      </p:cBhvr>
                                      <p:tavLst>
                                        <p:tav tm="0">
                                          <p:val>
                                            <p:strVal val="#ppt_w"/>
                                          </p:val>
                                        </p:tav>
                                        <p:tav tm="100000">
                                          <p:val>
                                            <p:strVal val="#ppt_w"/>
                                          </p:val>
                                        </p:tav>
                                      </p:tavLst>
                                    </p:anim>
                                    <p:anim calcmode="lin" valueType="num">
                                      <p:cBhvr>
                                        <p:cTn id="328" dur="4500" fill="hold"/>
                                        <p:tgtEl>
                                          <p:spTgt spid="60"/>
                                        </p:tgtEl>
                                        <p:attrNameLst>
                                          <p:attrName>ppt_h</p:attrName>
                                        </p:attrNameLst>
                                      </p:cBhvr>
                                      <p:tavLst>
                                        <p:tav tm="0" fmla="#ppt_h*sin(2.5*pi*$)">
                                          <p:val>
                                            <p:fltVal val="0"/>
                                          </p:val>
                                        </p:tav>
                                        <p:tav tm="100000">
                                          <p:val>
                                            <p:fltVal val="1"/>
                                          </p:val>
                                        </p:tav>
                                      </p:tavLst>
                                    </p:anim>
                                  </p:childTnLst>
                                </p:cTn>
                              </p:par>
                              <p:par>
                                <p:cTn id="329" presetID="8" presetClass="emph" presetSubtype="0" repeatCount="indefinite" fill="hold" grpId="1" nodeType="withEffect">
                                  <p:stCondLst>
                                    <p:cond delay="0"/>
                                  </p:stCondLst>
                                  <p:childTnLst>
                                    <p:animRot by="21600000">
                                      <p:cBhvr>
                                        <p:cTn id="330" dur="4250" fill="hold"/>
                                        <p:tgtEl>
                                          <p:spTgt spid="60"/>
                                        </p:tgtEl>
                                        <p:attrNameLst>
                                          <p:attrName>r</p:attrName>
                                        </p:attrNameLst>
                                      </p:cBhvr>
                                    </p:animRot>
                                  </p:childTnLst>
                                </p:cTn>
                              </p:par>
                              <p:par>
                                <p:cTn id="331" presetID="2" presetClass="exit" presetSubtype="6" fill="hold" grpId="2" nodeType="withEffect">
                                  <p:stCondLst>
                                    <p:cond delay="0"/>
                                  </p:stCondLst>
                                  <p:childTnLst>
                                    <p:anim calcmode="lin" valueType="num">
                                      <p:cBhvr additive="base">
                                        <p:cTn id="332" dur="5500"/>
                                        <p:tgtEl>
                                          <p:spTgt spid="60"/>
                                        </p:tgtEl>
                                        <p:attrNameLst>
                                          <p:attrName>ppt_x</p:attrName>
                                        </p:attrNameLst>
                                      </p:cBhvr>
                                      <p:tavLst>
                                        <p:tav tm="0">
                                          <p:val>
                                            <p:strVal val="ppt_x"/>
                                          </p:val>
                                        </p:tav>
                                        <p:tav tm="100000">
                                          <p:val>
                                            <p:strVal val="1+ppt_w/2"/>
                                          </p:val>
                                        </p:tav>
                                      </p:tavLst>
                                    </p:anim>
                                    <p:anim calcmode="lin" valueType="num">
                                      <p:cBhvr additive="base">
                                        <p:cTn id="333" dur="5500"/>
                                        <p:tgtEl>
                                          <p:spTgt spid="60"/>
                                        </p:tgtEl>
                                        <p:attrNameLst>
                                          <p:attrName>ppt_y</p:attrName>
                                        </p:attrNameLst>
                                      </p:cBhvr>
                                      <p:tavLst>
                                        <p:tav tm="0">
                                          <p:val>
                                            <p:strVal val="ppt_y"/>
                                          </p:val>
                                        </p:tav>
                                        <p:tav tm="100000">
                                          <p:val>
                                            <p:strVal val="1+ppt_h/2"/>
                                          </p:val>
                                        </p:tav>
                                      </p:tavLst>
                                    </p:anim>
                                    <p:set>
                                      <p:cBhvr>
                                        <p:cTn id="334" dur="1" fill="hold">
                                          <p:stCondLst>
                                            <p:cond delay="5499"/>
                                          </p:stCondLst>
                                        </p:cTn>
                                        <p:tgtEl>
                                          <p:spTgt spid="60"/>
                                        </p:tgtEl>
                                        <p:attrNameLst>
                                          <p:attrName>style.visibility</p:attrName>
                                        </p:attrNameLst>
                                      </p:cBhvr>
                                      <p:to>
                                        <p:strVal val="hidden"/>
                                      </p:to>
                                    </p:set>
                                  </p:childTnLst>
                                </p:cTn>
                              </p:par>
                              <p:par>
                                <p:cTn id="335" presetID="19" presetClass="entr" presetSubtype="5" fill="hold" grpId="0" nodeType="withEffect">
                                  <p:stCondLst>
                                    <p:cond delay="0"/>
                                  </p:stCondLst>
                                  <p:childTnLst>
                                    <p:set>
                                      <p:cBhvr>
                                        <p:cTn id="336" dur="1" fill="hold">
                                          <p:stCondLst>
                                            <p:cond delay="0"/>
                                          </p:stCondLst>
                                        </p:cTn>
                                        <p:tgtEl>
                                          <p:spTgt spid="61"/>
                                        </p:tgtEl>
                                        <p:attrNameLst>
                                          <p:attrName>style.visibility</p:attrName>
                                        </p:attrNameLst>
                                      </p:cBhvr>
                                      <p:to>
                                        <p:strVal val="visible"/>
                                      </p:to>
                                    </p:set>
                                    <p:anim calcmode="lin" valueType="num">
                                      <p:cBhvr>
                                        <p:cTn id="337" dur="4500" fill="hold"/>
                                        <p:tgtEl>
                                          <p:spTgt spid="61"/>
                                        </p:tgtEl>
                                        <p:attrNameLst>
                                          <p:attrName>ppt_w</p:attrName>
                                        </p:attrNameLst>
                                      </p:cBhvr>
                                      <p:tavLst>
                                        <p:tav tm="0">
                                          <p:val>
                                            <p:strVal val="#ppt_w"/>
                                          </p:val>
                                        </p:tav>
                                        <p:tav tm="100000">
                                          <p:val>
                                            <p:strVal val="#ppt_w"/>
                                          </p:val>
                                        </p:tav>
                                      </p:tavLst>
                                    </p:anim>
                                    <p:anim calcmode="lin" valueType="num">
                                      <p:cBhvr>
                                        <p:cTn id="338" dur="4500" fill="hold"/>
                                        <p:tgtEl>
                                          <p:spTgt spid="61"/>
                                        </p:tgtEl>
                                        <p:attrNameLst>
                                          <p:attrName>ppt_h</p:attrName>
                                        </p:attrNameLst>
                                      </p:cBhvr>
                                      <p:tavLst>
                                        <p:tav tm="0" fmla="#ppt_h*sin(2.5*pi*$)">
                                          <p:val>
                                            <p:fltVal val="0"/>
                                          </p:val>
                                        </p:tav>
                                        <p:tav tm="100000">
                                          <p:val>
                                            <p:fltVal val="1"/>
                                          </p:val>
                                        </p:tav>
                                      </p:tavLst>
                                    </p:anim>
                                  </p:childTnLst>
                                </p:cTn>
                              </p:par>
                              <p:par>
                                <p:cTn id="339" presetID="8" presetClass="emph" presetSubtype="0" repeatCount="indefinite" fill="hold" grpId="1" nodeType="withEffect">
                                  <p:stCondLst>
                                    <p:cond delay="0"/>
                                  </p:stCondLst>
                                  <p:childTnLst>
                                    <p:animRot by="21600000">
                                      <p:cBhvr>
                                        <p:cTn id="340" dur="4250" fill="hold"/>
                                        <p:tgtEl>
                                          <p:spTgt spid="61"/>
                                        </p:tgtEl>
                                        <p:attrNameLst>
                                          <p:attrName>r</p:attrName>
                                        </p:attrNameLst>
                                      </p:cBhvr>
                                    </p:animRot>
                                  </p:childTnLst>
                                </p:cTn>
                              </p:par>
                              <p:par>
                                <p:cTn id="341" presetID="2" presetClass="exit" presetSubtype="6" fill="hold" grpId="2" nodeType="withEffect">
                                  <p:stCondLst>
                                    <p:cond delay="0"/>
                                  </p:stCondLst>
                                  <p:childTnLst>
                                    <p:anim calcmode="lin" valueType="num">
                                      <p:cBhvr additive="base">
                                        <p:cTn id="342" dur="5500"/>
                                        <p:tgtEl>
                                          <p:spTgt spid="61"/>
                                        </p:tgtEl>
                                        <p:attrNameLst>
                                          <p:attrName>ppt_x</p:attrName>
                                        </p:attrNameLst>
                                      </p:cBhvr>
                                      <p:tavLst>
                                        <p:tav tm="0">
                                          <p:val>
                                            <p:strVal val="ppt_x"/>
                                          </p:val>
                                        </p:tav>
                                        <p:tav tm="100000">
                                          <p:val>
                                            <p:strVal val="1+ppt_w/2"/>
                                          </p:val>
                                        </p:tav>
                                      </p:tavLst>
                                    </p:anim>
                                    <p:anim calcmode="lin" valueType="num">
                                      <p:cBhvr additive="base">
                                        <p:cTn id="343" dur="5500"/>
                                        <p:tgtEl>
                                          <p:spTgt spid="61"/>
                                        </p:tgtEl>
                                        <p:attrNameLst>
                                          <p:attrName>ppt_y</p:attrName>
                                        </p:attrNameLst>
                                      </p:cBhvr>
                                      <p:tavLst>
                                        <p:tav tm="0">
                                          <p:val>
                                            <p:strVal val="ppt_y"/>
                                          </p:val>
                                        </p:tav>
                                        <p:tav tm="100000">
                                          <p:val>
                                            <p:strVal val="1+ppt_h/2"/>
                                          </p:val>
                                        </p:tav>
                                      </p:tavLst>
                                    </p:anim>
                                    <p:set>
                                      <p:cBhvr>
                                        <p:cTn id="344" dur="1" fill="hold">
                                          <p:stCondLst>
                                            <p:cond delay="5499"/>
                                          </p:stCondLst>
                                        </p:cTn>
                                        <p:tgtEl>
                                          <p:spTgt spid="61"/>
                                        </p:tgtEl>
                                        <p:attrNameLst>
                                          <p:attrName>style.visibility</p:attrName>
                                        </p:attrNameLst>
                                      </p:cBhvr>
                                      <p:to>
                                        <p:strVal val="hidden"/>
                                      </p:to>
                                    </p:set>
                                  </p:childTnLst>
                                </p:cTn>
                              </p:par>
                              <p:par>
                                <p:cTn id="345" presetID="19" presetClass="entr" presetSubtype="5" fill="hold" grpId="0" nodeType="withEffect">
                                  <p:stCondLst>
                                    <p:cond delay="0"/>
                                  </p:stCondLst>
                                  <p:childTnLst>
                                    <p:set>
                                      <p:cBhvr>
                                        <p:cTn id="346" dur="1" fill="hold">
                                          <p:stCondLst>
                                            <p:cond delay="0"/>
                                          </p:stCondLst>
                                        </p:cTn>
                                        <p:tgtEl>
                                          <p:spTgt spid="62"/>
                                        </p:tgtEl>
                                        <p:attrNameLst>
                                          <p:attrName>style.visibility</p:attrName>
                                        </p:attrNameLst>
                                      </p:cBhvr>
                                      <p:to>
                                        <p:strVal val="visible"/>
                                      </p:to>
                                    </p:set>
                                    <p:anim calcmode="lin" valueType="num">
                                      <p:cBhvr>
                                        <p:cTn id="347" dur="4500" fill="hold"/>
                                        <p:tgtEl>
                                          <p:spTgt spid="62"/>
                                        </p:tgtEl>
                                        <p:attrNameLst>
                                          <p:attrName>ppt_w</p:attrName>
                                        </p:attrNameLst>
                                      </p:cBhvr>
                                      <p:tavLst>
                                        <p:tav tm="0">
                                          <p:val>
                                            <p:strVal val="#ppt_w"/>
                                          </p:val>
                                        </p:tav>
                                        <p:tav tm="100000">
                                          <p:val>
                                            <p:strVal val="#ppt_w"/>
                                          </p:val>
                                        </p:tav>
                                      </p:tavLst>
                                    </p:anim>
                                    <p:anim calcmode="lin" valueType="num">
                                      <p:cBhvr>
                                        <p:cTn id="348" dur="4500" fill="hold"/>
                                        <p:tgtEl>
                                          <p:spTgt spid="62"/>
                                        </p:tgtEl>
                                        <p:attrNameLst>
                                          <p:attrName>ppt_h</p:attrName>
                                        </p:attrNameLst>
                                      </p:cBhvr>
                                      <p:tavLst>
                                        <p:tav tm="0" fmla="#ppt_h*sin(2.5*pi*$)">
                                          <p:val>
                                            <p:fltVal val="0"/>
                                          </p:val>
                                        </p:tav>
                                        <p:tav tm="100000">
                                          <p:val>
                                            <p:fltVal val="1"/>
                                          </p:val>
                                        </p:tav>
                                      </p:tavLst>
                                    </p:anim>
                                  </p:childTnLst>
                                </p:cTn>
                              </p:par>
                              <p:par>
                                <p:cTn id="349" presetID="8" presetClass="emph" presetSubtype="0" repeatCount="indefinite" fill="hold" grpId="1" nodeType="withEffect">
                                  <p:stCondLst>
                                    <p:cond delay="0"/>
                                  </p:stCondLst>
                                  <p:childTnLst>
                                    <p:animRot by="21600000">
                                      <p:cBhvr>
                                        <p:cTn id="350" dur="4250" fill="hold"/>
                                        <p:tgtEl>
                                          <p:spTgt spid="62"/>
                                        </p:tgtEl>
                                        <p:attrNameLst>
                                          <p:attrName>r</p:attrName>
                                        </p:attrNameLst>
                                      </p:cBhvr>
                                    </p:animRot>
                                  </p:childTnLst>
                                </p:cTn>
                              </p:par>
                              <p:par>
                                <p:cTn id="351" presetID="2" presetClass="exit" presetSubtype="6" fill="hold" grpId="2" nodeType="withEffect">
                                  <p:stCondLst>
                                    <p:cond delay="0"/>
                                  </p:stCondLst>
                                  <p:childTnLst>
                                    <p:anim calcmode="lin" valueType="num">
                                      <p:cBhvr additive="base">
                                        <p:cTn id="352" dur="5500"/>
                                        <p:tgtEl>
                                          <p:spTgt spid="62"/>
                                        </p:tgtEl>
                                        <p:attrNameLst>
                                          <p:attrName>ppt_x</p:attrName>
                                        </p:attrNameLst>
                                      </p:cBhvr>
                                      <p:tavLst>
                                        <p:tav tm="0">
                                          <p:val>
                                            <p:strVal val="ppt_x"/>
                                          </p:val>
                                        </p:tav>
                                        <p:tav tm="100000">
                                          <p:val>
                                            <p:strVal val="1+ppt_w/2"/>
                                          </p:val>
                                        </p:tav>
                                      </p:tavLst>
                                    </p:anim>
                                    <p:anim calcmode="lin" valueType="num">
                                      <p:cBhvr additive="base">
                                        <p:cTn id="353" dur="5500"/>
                                        <p:tgtEl>
                                          <p:spTgt spid="62"/>
                                        </p:tgtEl>
                                        <p:attrNameLst>
                                          <p:attrName>ppt_y</p:attrName>
                                        </p:attrNameLst>
                                      </p:cBhvr>
                                      <p:tavLst>
                                        <p:tav tm="0">
                                          <p:val>
                                            <p:strVal val="ppt_y"/>
                                          </p:val>
                                        </p:tav>
                                        <p:tav tm="100000">
                                          <p:val>
                                            <p:strVal val="1+ppt_h/2"/>
                                          </p:val>
                                        </p:tav>
                                      </p:tavLst>
                                    </p:anim>
                                    <p:set>
                                      <p:cBhvr>
                                        <p:cTn id="354" dur="1" fill="hold">
                                          <p:stCondLst>
                                            <p:cond delay="5499"/>
                                          </p:stCondLst>
                                        </p:cTn>
                                        <p:tgtEl>
                                          <p:spTgt spid="62"/>
                                        </p:tgtEl>
                                        <p:attrNameLst>
                                          <p:attrName>style.visibility</p:attrName>
                                        </p:attrNameLst>
                                      </p:cBhvr>
                                      <p:to>
                                        <p:strVal val="hidden"/>
                                      </p:to>
                                    </p:set>
                                  </p:childTnLst>
                                </p:cTn>
                              </p:par>
                              <p:par>
                                <p:cTn id="355" presetID="19" presetClass="entr" presetSubtype="5" fill="hold" grpId="0" nodeType="withEffect">
                                  <p:stCondLst>
                                    <p:cond delay="0"/>
                                  </p:stCondLst>
                                  <p:childTnLst>
                                    <p:set>
                                      <p:cBhvr>
                                        <p:cTn id="356" dur="1" fill="hold">
                                          <p:stCondLst>
                                            <p:cond delay="0"/>
                                          </p:stCondLst>
                                        </p:cTn>
                                        <p:tgtEl>
                                          <p:spTgt spid="63"/>
                                        </p:tgtEl>
                                        <p:attrNameLst>
                                          <p:attrName>style.visibility</p:attrName>
                                        </p:attrNameLst>
                                      </p:cBhvr>
                                      <p:to>
                                        <p:strVal val="visible"/>
                                      </p:to>
                                    </p:set>
                                    <p:anim calcmode="lin" valueType="num">
                                      <p:cBhvr>
                                        <p:cTn id="357" dur="4500" fill="hold"/>
                                        <p:tgtEl>
                                          <p:spTgt spid="63"/>
                                        </p:tgtEl>
                                        <p:attrNameLst>
                                          <p:attrName>ppt_w</p:attrName>
                                        </p:attrNameLst>
                                      </p:cBhvr>
                                      <p:tavLst>
                                        <p:tav tm="0">
                                          <p:val>
                                            <p:strVal val="#ppt_w"/>
                                          </p:val>
                                        </p:tav>
                                        <p:tav tm="100000">
                                          <p:val>
                                            <p:strVal val="#ppt_w"/>
                                          </p:val>
                                        </p:tav>
                                      </p:tavLst>
                                    </p:anim>
                                    <p:anim calcmode="lin" valueType="num">
                                      <p:cBhvr>
                                        <p:cTn id="358" dur="4500" fill="hold"/>
                                        <p:tgtEl>
                                          <p:spTgt spid="63"/>
                                        </p:tgtEl>
                                        <p:attrNameLst>
                                          <p:attrName>ppt_h</p:attrName>
                                        </p:attrNameLst>
                                      </p:cBhvr>
                                      <p:tavLst>
                                        <p:tav tm="0" fmla="#ppt_h*sin(2.5*pi*$)">
                                          <p:val>
                                            <p:fltVal val="0"/>
                                          </p:val>
                                        </p:tav>
                                        <p:tav tm="100000">
                                          <p:val>
                                            <p:fltVal val="1"/>
                                          </p:val>
                                        </p:tav>
                                      </p:tavLst>
                                    </p:anim>
                                  </p:childTnLst>
                                </p:cTn>
                              </p:par>
                              <p:par>
                                <p:cTn id="359" presetID="8" presetClass="emph" presetSubtype="0" repeatCount="indefinite" fill="hold" grpId="1" nodeType="withEffect">
                                  <p:stCondLst>
                                    <p:cond delay="0"/>
                                  </p:stCondLst>
                                  <p:childTnLst>
                                    <p:animRot by="21600000">
                                      <p:cBhvr>
                                        <p:cTn id="360" dur="4250" fill="hold"/>
                                        <p:tgtEl>
                                          <p:spTgt spid="63"/>
                                        </p:tgtEl>
                                        <p:attrNameLst>
                                          <p:attrName>r</p:attrName>
                                        </p:attrNameLst>
                                      </p:cBhvr>
                                    </p:animRot>
                                  </p:childTnLst>
                                </p:cTn>
                              </p:par>
                              <p:par>
                                <p:cTn id="361" presetID="2" presetClass="exit" presetSubtype="6" fill="hold" grpId="2" nodeType="withEffect">
                                  <p:stCondLst>
                                    <p:cond delay="0"/>
                                  </p:stCondLst>
                                  <p:childTnLst>
                                    <p:anim calcmode="lin" valueType="num">
                                      <p:cBhvr additive="base">
                                        <p:cTn id="362" dur="5500"/>
                                        <p:tgtEl>
                                          <p:spTgt spid="63"/>
                                        </p:tgtEl>
                                        <p:attrNameLst>
                                          <p:attrName>ppt_x</p:attrName>
                                        </p:attrNameLst>
                                      </p:cBhvr>
                                      <p:tavLst>
                                        <p:tav tm="0">
                                          <p:val>
                                            <p:strVal val="ppt_x"/>
                                          </p:val>
                                        </p:tav>
                                        <p:tav tm="100000">
                                          <p:val>
                                            <p:strVal val="1+ppt_w/2"/>
                                          </p:val>
                                        </p:tav>
                                      </p:tavLst>
                                    </p:anim>
                                    <p:anim calcmode="lin" valueType="num">
                                      <p:cBhvr additive="base">
                                        <p:cTn id="363" dur="5500"/>
                                        <p:tgtEl>
                                          <p:spTgt spid="63"/>
                                        </p:tgtEl>
                                        <p:attrNameLst>
                                          <p:attrName>ppt_y</p:attrName>
                                        </p:attrNameLst>
                                      </p:cBhvr>
                                      <p:tavLst>
                                        <p:tav tm="0">
                                          <p:val>
                                            <p:strVal val="ppt_y"/>
                                          </p:val>
                                        </p:tav>
                                        <p:tav tm="100000">
                                          <p:val>
                                            <p:strVal val="1+ppt_h/2"/>
                                          </p:val>
                                        </p:tav>
                                      </p:tavLst>
                                    </p:anim>
                                    <p:set>
                                      <p:cBhvr>
                                        <p:cTn id="364" dur="1" fill="hold">
                                          <p:stCondLst>
                                            <p:cond delay="5499"/>
                                          </p:stCondLst>
                                        </p:cTn>
                                        <p:tgtEl>
                                          <p:spTgt spid="63"/>
                                        </p:tgtEl>
                                        <p:attrNameLst>
                                          <p:attrName>style.visibility</p:attrName>
                                        </p:attrNameLst>
                                      </p:cBhvr>
                                      <p:to>
                                        <p:strVal val="hidden"/>
                                      </p:to>
                                    </p:set>
                                  </p:childTnLst>
                                </p:cTn>
                              </p:par>
                              <p:par>
                                <p:cTn id="365" presetID="19" presetClass="entr" presetSubtype="5" fill="hold" grpId="0" nodeType="withEffect">
                                  <p:stCondLst>
                                    <p:cond delay="0"/>
                                  </p:stCondLst>
                                  <p:childTnLst>
                                    <p:set>
                                      <p:cBhvr>
                                        <p:cTn id="366" dur="1" fill="hold">
                                          <p:stCondLst>
                                            <p:cond delay="0"/>
                                          </p:stCondLst>
                                        </p:cTn>
                                        <p:tgtEl>
                                          <p:spTgt spid="28"/>
                                        </p:tgtEl>
                                        <p:attrNameLst>
                                          <p:attrName>style.visibility</p:attrName>
                                        </p:attrNameLst>
                                      </p:cBhvr>
                                      <p:to>
                                        <p:strVal val="visible"/>
                                      </p:to>
                                    </p:set>
                                    <p:anim calcmode="lin" valueType="num">
                                      <p:cBhvr>
                                        <p:cTn id="367" dur="4500" fill="hold"/>
                                        <p:tgtEl>
                                          <p:spTgt spid="28"/>
                                        </p:tgtEl>
                                        <p:attrNameLst>
                                          <p:attrName>ppt_w</p:attrName>
                                        </p:attrNameLst>
                                      </p:cBhvr>
                                      <p:tavLst>
                                        <p:tav tm="0">
                                          <p:val>
                                            <p:strVal val="#ppt_w"/>
                                          </p:val>
                                        </p:tav>
                                        <p:tav tm="100000">
                                          <p:val>
                                            <p:strVal val="#ppt_w"/>
                                          </p:val>
                                        </p:tav>
                                      </p:tavLst>
                                    </p:anim>
                                    <p:anim calcmode="lin" valueType="num">
                                      <p:cBhvr>
                                        <p:cTn id="368" dur="4500" fill="hold"/>
                                        <p:tgtEl>
                                          <p:spTgt spid="28"/>
                                        </p:tgtEl>
                                        <p:attrNameLst>
                                          <p:attrName>ppt_h</p:attrName>
                                        </p:attrNameLst>
                                      </p:cBhvr>
                                      <p:tavLst>
                                        <p:tav tm="0" fmla="#ppt_h*sin(2.5*pi*$)">
                                          <p:val>
                                            <p:fltVal val="0"/>
                                          </p:val>
                                        </p:tav>
                                        <p:tav tm="100000">
                                          <p:val>
                                            <p:fltVal val="1"/>
                                          </p:val>
                                        </p:tav>
                                      </p:tavLst>
                                    </p:anim>
                                  </p:childTnLst>
                                </p:cTn>
                              </p:par>
                              <p:par>
                                <p:cTn id="369" presetID="8" presetClass="emph" presetSubtype="0" repeatCount="indefinite" fill="hold" grpId="1" nodeType="withEffect">
                                  <p:stCondLst>
                                    <p:cond delay="0"/>
                                  </p:stCondLst>
                                  <p:childTnLst>
                                    <p:animRot by="-21600000">
                                      <p:cBhvr>
                                        <p:cTn id="370" dur="4250" fill="hold"/>
                                        <p:tgtEl>
                                          <p:spTgt spid="28"/>
                                        </p:tgtEl>
                                        <p:attrNameLst>
                                          <p:attrName>r</p:attrName>
                                        </p:attrNameLst>
                                      </p:cBhvr>
                                    </p:animRot>
                                  </p:childTnLst>
                                </p:cTn>
                              </p:par>
                              <p:par>
                                <p:cTn id="371" presetID="2" presetClass="exit" presetSubtype="12" fill="hold" grpId="2" nodeType="withEffect">
                                  <p:stCondLst>
                                    <p:cond delay="0"/>
                                  </p:stCondLst>
                                  <p:childTnLst>
                                    <p:anim calcmode="lin" valueType="num">
                                      <p:cBhvr additive="base">
                                        <p:cTn id="372" dur="5500"/>
                                        <p:tgtEl>
                                          <p:spTgt spid="28"/>
                                        </p:tgtEl>
                                        <p:attrNameLst>
                                          <p:attrName>ppt_x</p:attrName>
                                        </p:attrNameLst>
                                      </p:cBhvr>
                                      <p:tavLst>
                                        <p:tav tm="0">
                                          <p:val>
                                            <p:strVal val="ppt_x"/>
                                          </p:val>
                                        </p:tav>
                                        <p:tav tm="100000">
                                          <p:val>
                                            <p:strVal val="0-ppt_w/2"/>
                                          </p:val>
                                        </p:tav>
                                      </p:tavLst>
                                    </p:anim>
                                    <p:anim calcmode="lin" valueType="num">
                                      <p:cBhvr additive="base">
                                        <p:cTn id="373" dur="5500"/>
                                        <p:tgtEl>
                                          <p:spTgt spid="28"/>
                                        </p:tgtEl>
                                        <p:attrNameLst>
                                          <p:attrName>ppt_y</p:attrName>
                                        </p:attrNameLst>
                                      </p:cBhvr>
                                      <p:tavLst>
                                        <p:tav tm="0">
                                          <p:val>
                                            <p:strVal val="ppt_y"/>
                                          </p:val>
                                        </p:tav>
                                        <p:tav tm="100000">
                                          <p:val>
                                            <p:strVal val="1+ppt_h/2"/>
                                          </p:val>
                                        </p:tav>
                                      </p:tavLst>
                                    </p:anim>
                                    <p:set>
                                      <p:cBhvr>
                                        <p:cTn id="374" dur="1" fill="hold">
                                          <p:stCondLst>
                                            <p:cond delay="5499"/>
                                          </p:stCondLst>
                                        </p:cTn>
                                        <p:tgtEl>
                                          <p:spTgt spid="28"/>
                                        </p:tgtEl>
                                        <p:attrNameLst>
                                          <p:attrName>style.visibility</p:attrName>
                                        </p:attrNameLst>
                                      </p:cBhvr>
                                      <p:to>
                                        <p:strVal val="hidden"/>
                                      </p:to>
                                    </p:set>
                                  </p:childTnLst>
                                </p:cTn>
                              </p:par>
                              <p:par>
                                <p:cTn id="375" presetID="19" presetClass="entr" presetSubtype="5" fill="hold" grpId="0" nodeType="withEffect">
                                  <p:stCondLst>
                                    <p:cond delay="0"/>
                                  </p:stCondLst>
                                  <p:childTnLst>
                                    <p:set>
                                      <p:cBhvr>
                                        <p:cTn id="376" dur="1" fill="hold">
                                          <p:stCondLst>
                                            <p:cond delay="0"/>
                                          </p:stCondLst>
                                        </p:cTn>
                                        <p:tgtEl>
                                          <p:spTgt spid="41"/>
                                        </p:tgtEl>
                                        <p:attrNameLst>
                                          <p:attrName>style.visibility</p:attrName>
                                        </p:attrNameLst>
                                      </p:cBhvr>
                                      <p:to>
                                        <p:strVal val="visible"/>
                                      </p:to>
                                    </p:set>
                                    <p:anim calcmode="lin" valueType="num">
                                      <p:cBhvr>
                                        <p:cTn id="377" dur="4500" fill="hold"/>
                                        <p:tgtEl>
                                          <p:spTgt spid="41"/>
                                        </p:tgtEl>
                                        <p:attrNameLst>
                                          <p:attrName>ppt_w</p:attrName>
                                        </p:attrNameLst>
                                      </p:cBhvr>
                                      <p:tavLst>
                                        <p:tav tm="0">
                                          <p:val>
                                            <p:strVal val="#ppt_w"/>
                                          </p:val>
                                        </p:tav>
                                        <p:tav tm="100000">
                                          <p:val>
                                            <p:strVal val="#ppt_w"/>
                                          </p:val>
                                        </p:tav>
                                      </p:tavLst>
                                    </p:anim>
                                    <p:anim calcmode="lin" valueType="num">
                                      <p:cBhvr>
                                        <p:cTn id="378" dur="4500" fill="hold"/>
                                        <p:tgtEl>
                                          <p:spTgt spid="41"/>
                                        </p:tgtEl>
                                        <p:attrNameLst>
                                          <p:attrName>ppt_h</p:attrName>
                                        </p:attrNameLst>
                                      </p:cBhvr>
                                      <p:tavLst>
                                        <p:tav tm="0" fmla="#ppt_h*sin(2.5*pi*$)">
                                          <p:val>
                                            <p:fltVal val="0"/>
                                          </p:val>
                                        </p:tav>
                                        <p:tav tm="100000">
                                          <p:val>
                                            <p:fltVal val="1"/>
                                          </p:val>
                                        </p:tav>
                                      </p:tavLst>
                                    </p:anim>
                                  </p:childTnLst>
                                </p:cTn>
                              </p:par>
                              <p:par>
                                <p:cTn id="379" presetID="8" presetClass="emph" presetSubtype="0" repeatCount="indefinite" fill="hold" grpId="1" nodeType="withEffect">
                                  <p:stCondLst>
                                    <p:cond delay="0"/>
                                  </p:stCondLst>
                                  <p:childTnLst>
                                    <p:animRot by="-21600000">
                                      <p:cBhvr>
                                        <p:cTn id="380" dur="4250" fill="hold"/>
                                        <p:tgtEl>
                                          <p:spTgt spid="41"/>
                                        </p:tgtEl>
                                        <p:attrNameLst>
                                          <p:attrName>r</p:attrName>
                                        </p:attrNameLst>
                                      </p:cBhvr>
                                    </p:animRot>
                                  </p:childTnLst>
                                </p:cTn>
                              </p:par>
                              <p:par>
                                <p:cTn id="381" presetID="2" presetClass="exit" presetSubtype="12" fill="hold" grpId="2" nodeType="withEffect">
                                  <p:stCondLst>
                                    <p:cond delay="0"/>
                                  </p:stCondLst>
                                  <p:childTnLst>
                                    <p:anim calcmode="lin" valueType="num">
                                      <p:cBhvr additive="base">
                                        <p:cTn id="382" dur="5500"/>
                                        <p:tgtEl>
                                          <p:spTgt spid="41"/>
                                        </p:tgtEl>
                                        <p:attrNameLst>
                                          <p:attrName>ppt_x</p:attrName>
                                        </p:attrNameLst>
                                      </p:cBhvr>
                                      <p:tavLst>
                                        <p:tav tm="0">
                                          <p:val>
                                            <p:strVal val="ppt_x"/>
                                          </p:val>
                                        </p:tav>
                                        <p:tav tm="100000">
                                          <p:val>
                                            <p:strVal val="0-ppt_w/2"/>
                                          </p:val>
                                        </p:tav>
                                      </p:tavLst>
                                    </p:anim>
                                    <p:anim calcmode="lin" valueType="num">
                                      <p:cBhvr additive="base">
                                        <p:cTn id="383" dur="5500"/>
                                        <p:tgtEl>
                                          <p:spTgt spid="41"/>
                                        </p:tgtEl>
                                        <p:attrNameLst>
                                          <p:attrName>ppt_y</p:attrName>
                                        </p:attrNameLst>
                                      </p:cBhvr>
                                      <p:tavLst>
                                        <p:tav tm="0">
                                          <p:val>
                                            <p:strVal val="ppt_y"/>
                                          </p:val>
                                        </p:tav>
                                        <p:tav tm="100000">
                                          <p:val>
                                            <p:strVal val="1+ppt_h/2"/>
                                          </p:val>
                                        </p:tav>
                                      </p:tavLst>
                                    </p:anim>
                                    <p:set>
                                      <p:cBhvr>
                                        <p:cTn id="384" dur="1" fill="hold">
                                          <p:stCondLst>
                                            <p:cond delay="5499"/>
                                          </p:stCondLst>
                                        </p:cTn>
                                        <p:tgtEl>
                                          <p:spTgt spid="41"/>
                                        </p:tgtEl>
                                        <p:attrNameLst>
                                          <p:attrName>style.visibility</p:attrName>
                                        </p:attrNameLst>
                                      </p:cBhvr>
                                      <p:to>
                                        <p:strVal val="hidden"/>
                                      </p:to>
                                    </p:set>
                                  </p:childTnLst>
                                </p:cTn>
                              </p:par>
                              <p:par>
                                <p:cTn id="385" presetID="19" presetClass="entr" presetSubtype="5" fill="hold" grpId="0" nodeType="withEffect">
                                  <p:stCondLst>
                                    <p:cond delay="0"/>
                                  </p:stCondLst>
                                  <p:childTnLst>
                                    <p:set>
                                      <p:cBhvr>
                                        <p:cTn id="386" dur="1" fill="hold">
                                          <p:stCondLst>
                                            <p:cond delay="0"/>
                                          </p:stCondLst>
                                        </p:cTn>
                                        <p:tgtEl>
                                          <p:spTgt spid="42"/>
                                        </p:tgtEl>
                                        <p:attrNameLst>
                                          <p:attrName>style.visibility</p:attrName>
                                        </p:attrNameLst>
                                      </p:cBhvr>
                                      <p:to>
                                        <p:strVal val="visible"/>
                                      </p:to>
                                    </p:set>
                                    <p:anim calcmode="lin" valueType="num">
                                      <p:cBhvr>
                                        <p:cTn id="387" dur="4500" fill="hold"/>
                                        <p:tgtEl>
                                          <p:spTgt spid="42"/>
                                        </p:tgtEl>
                                        <p:attrNameLst>
                                          <p:attrName>ppt_w</p:attrName>
                                        </p:attrNameLst>
                                      </p:cBhvr>
                                      <p:tavLst>
                                        <p:tav tm="0">
                                          <p:val>
                                            <p:strVal val="#ppt_w"/>
                                          </p:val>
                                        </p:tav>
                                        <p:tav tm="100000">
                                          <p:val>
                                            <p:strVal val="#ppt_w"/>
                                          </p:val>
                                        </p:tav>
                                      </p:tavLst>
                                    </p:anim>
                                    <p:anim calcmode="lin" valueType="num">
                                      <p:cBhvr>
                                        <p:cTn id="388" dur="4500" fill="hold"/>
                                        <p:tgtEl>
                                          <p:spTgt spid="42"/>
                                        </p:tgtEl>
                                        <p:attrNameLst>
                                          <p:attrName>ppt_h</p:attrName>
                                        </p:attrNameLst>
                                      </p:cBhvr>
                                      <p:tavLst>
                                        <p:tav tm="0" fmla="#ppt_h*sin(2.5*pi*$)">
                                          <p:val>
                                            <p:fltVal val="0"/>
                                          </p:val>
                                        </p:tav>
                                        <p:tav tm="100000">
                                          <p:val>
                                            <p:fltVal val="1"/>
                                          </p:val>
                                        </p:tav>
                                      </p:tavLst>
                                    </p:anim>
                                  </p:childTnLst>
                                </p:cTn>
                              </p:par>
                              <p:par>
                                <p:cTn id="389" presetID="8" presetClass="emph" presetSubtype="0" repeatCount="indefinite" fill="hold" grpId="1" nodeType="withEffect">
                                  <p:stCondLst>
                                    <p:cond delay="0"/>
                                  </p:stCondLst>
                                  <p:childTnLst>
                                    <p:animRot by="-21600000">
                                      <p:cBhvr>
                                        <p:cTn id="390" dur="4250" fill="hold"/>
                                        <p:tgtEl>
                                          <p:spTgt spid="42"/>
                                        </p:tgtEl>
                                        <p:attrNameLst>
                                          <p:attrName>r</p:attrName>
                                        </p:attrNameLst>
                                      </p:cBhvr>
                                    </p:animRot>
                                  </p:childTnLst>
                                </p:cTn>
                              </p:par>
                              <p:par>
                                <p:cTn id="391" presetID="2" presetClass="exit" presetSubtype="12" fill="hold" grpId="2" nodeType="withEffect">
                                  <p:stCondLst>
                                    <p:cond delay="0"/>
                                  </p:stCondLst>
                                  <p:childTnLst>
                                    <p:anim calcmode="lin" valueType="num">
                                      <p:cBhvr additive="base">
                                        <p:cTn id="392" dur="5500"/>
                                        <p:tgtEl>
                                          <p:spTgt spid="42"/>
                                        </p:tgtEl>
                                        <p:attrNameLst>
                                          <p:attrName>ppt_x</p:attrName>
                                        </p:attrNameLst>
                                      </p:cBhvr>
                                      <p:tavLst>
                                        <p:tav tm="0">
                                          <p:val>
                                            <p:strVal val="ppt_x"/>
                                          </p:val>
                                        </p:tav>
                                        <p:tav tm="100000">
                                          <p:val>
                                            <p:strVal val="0-ppt_w/2"/>
                                          </p:val>
                                        </p:tav>
                                      </p:tavLst>
                                    </p:anim>
                                    <p:anim calcmode="lin" valueType="num">
                                      <p:cBhvr additive="base">
                                        <p:cTn id="393" dur="5500"/>
                                        <p:tgtEl>
                                          <p:spTgt spid="42"/>
                                        </p:tgtEl>
                                        <p:attrNameLst>
                                          <p:attrName>ppt_y</p:attrName>
                                        </p:attrNameLst>
                                      </p:cBhvr>
                                      <p:tavLst>
                                        <p:tav tm="0">
                                          <p:val>
                                            <p:strVal val="ppt_y"/>
                                          </p:val>
                                        </p:tav>
                                        <p:tav tm="100000">
                                          <p:val>
                                            <p:strVal val="1+ppt_h/2"/>
                                          </p:val>
                                        </p:tav>
                                      </p:tavLst>
                                    </p:anim>
                                    <p:set>
                                      <p:cBhvr>
                                        <p:cTn id="394" dur="1" fill="hold">
                                          <p:stCondLst>
                                            <p:cond delay="5499"/>
                                          </p:stCondLst>
                                        </p:cTn>
                                        <p:tgtEl>
                                          <p:spTgt spid="42"/>
                                        </p:tgtEl>
                                        <p:attrNameLst>
                                          <p:attrName>style.visibility</p:attrName>
                                        </p:attrNameLst>
                                      </p:cBhvr>
                                      <p:to>
                                        <p:strVal val="hidden"/>
                                      </p:to>
                                    </p:set>
                                  </p:childTnLst>
                                </p:cTn>
                              </p:par>
                              <p:par>
                                <p:cTn id="395" presetID="19" presetClass="entr" presetSubtype="5" fill="hold" grpId="0" nodeType="withEffect">
                                  <p:stCondLst>
                                    <p:cond delay="0"/>
                                  </p:stCondLst>
                                  <p:childTnLst>
                                    <p:set>
                                      <p:cBhvr>
                                        <p:cTn id="396" dur="1" fill="hold">
                                          <p:stCondLst>
                                            <p:cond delay="0"/>
                                          </p:stCondLst>
                                        </p:cTn>
                                        <p:tgtEl>
                                          <p:spTgt spid="43"/>
                                        </p:tgtEl>
                                        <p:attrNameLst>
                                          <p:attrName>style.visibility</p:attrName>
                                        </p:attrNameLst>
                                      </p:cBhvr>
                                      <p:to>
                                        <p:strVal val="visible"/>
                                      </p:to>
                                    </p:set>
                                    <p:anim calcmode="lin" valueType="num">
                                      <p:cBhvr>
                                        <p:cTn id="397" dur="4500" fill="hold"/>
                                        <p:tgtEl>
                                          <p:spTgt spid="43"/>
                                        </p:tgtEl>
                                        <p:attrNameLst>
                                          <p:attrName>ppt_w</p:attrName>
                                        </p:attrNameLst>
                                      </p:cBhvr>
                                      <p:tavLst>
                                        <p:tav tm="0">
                                          <p:val>
                                            <p:strVal val="#ppt_w"/>
                                          </p:val>
                                        </p:tav>
                                        <p:tav tm="100000">
                                          <p:val>
                                            <p:strVal val="#ppt_w"/>
                                          </p:val>
                                        </p:tav>
                                      </p:tavLst>
                                    </p:anim>
                                    <p:anim calcmode="lin" valueType="num">
                                      <p:cBhvr>
                                        <p:cTn id="398" dur="4500" fill="hold"/>
                                        <p:tgtEl>
                                          <p:spTgt spid="43"/>
                                        </p:tgtEl>
                                        <p:attrNameLst>
                                          <p:attrName>ppt_h</p:attrName>
                                        </p:attrNameLst>
                                      </p:cBhvr>
                                      <p:tavLst>
                                        <p:tav tm="0" fmla="#ppt_h*sin(2.5*pi*$)">
                                          <p:val>
                                            <p:fltVal val="0"/>
                                          </p:val>
                                        </p:tav>
                                        <p:tav tm="100000">
                                          <p:val>
                                            <p:fltVal val="1"/>
                                          </p:val>
                                        </p:tav>
                                      </p:tavLst>
                                    </p:anim>
                                  </p:childTnLst>
                                </p:cTn>
                              </p:par>
                              <p:par>
                                <p:cTn id="399" presetID="8" presetClass="emph" presetSubtype="0" repeatCount="indefinite" fill="hold" grpId="1" nodeType="withEffect">
                                  <p:stCondLst>
                                    <p:cond delay="0"/>
                                  </p:stCondLst>
                                  <p:childTnLst>
                                    <p:animRot by="-21600000">
                                      <p:cBhvr>
                                        <p:cTn id="400" dur="4250" fill="hold"/>
                                        <p:tgtEl>
                                          <p:spTgt spid="43"/>
                                        </p:tgtEl>
                                        <p:attrNameLst>
                                          <p:attrName>r</p:attrName>
                                        </p:attrNameLst>
                                      </p:cBhvr>
                                    </p:animRot>
                                  </p:childTnLst>
                                </p:cTn>
                              </p:par>
                              <p:par>
                                <p:cTn id="401" presetID="2" presetClass="exit" presetSubtype="12" fill="hold" grpId="2" nodeType="withEffect">
                                  <p:stCondLst>
                                    <p:cond delay="0"/>
                                  </p:stCondLst>
                                  <p:childTnLst>
                                    <p:anim calcmode="lin" valueType="num">
                                      <p:cBhvr additive="base">
                                        <p:cTn id="402" dur="5500"/>
                                        <p:tgtEl>
                                          <p:spTgt spid="43"/>
                                        </p:tgtEl>
                                        <p:attrNameLst>
                                          <p:attrName>ppt_x</p:attrName>
                                        </p:attrNameLst>
                                      </p:cBhvr>
                                      <p:tavLst>
                                        <p:tav tm="0">
                                          <p:val>
                                            <p:strVal val="ppt_x"/>
                                          </p:val>
                                        </p:tav>
                                        <p:tav tm="100000">
                                          <p:val>
                                            <p:strVal val="0-ppt_w/2"/>
                                          </p:val>
                                        </p:tav>
                                      </p:tavLst>
                                    </p:anim>
                                    <p:anim calcmode="lin" valueType="num">
                                      <p:cBhvr additive="base">
                                        <p:cTn id="403" dur="5500"/>
                                        <p:tgtEl>
                                          <p:spTgt spid="43"/>
                                        </p:tgtEl>
                                        <p:attrNameLst>
                                          <p:attrName>ppt_y</p:attrName>
                                        </p:attrNameLst>
                                      </p:cBhvr>
                                      <p:tavLst>
                                        <p:tav tm="0">
                                          <p:val>
                                            <p:strVal val="ppt_y"/>
                                          </p:val>
                                        </p:tav>
                                        <p:tav tm="100000">
                                          <p:val>
                                            <p:strVal val="1+ppt_h/2"/>
                                          </p:val>
                                        </p:tav>
                                      </p:tavLst>
                                    </p:anim>
                                    <p:set>
                                      <p:cBhvr>
                                        <p:cTn id="404" dur="1" fill="hold">
                                          <p:stCondLst>
                                            <p:cond delay="5499"/>
                                          </p:stCondLst>
                                        </p:cTn>
                                        <p:tgtEl>
                                          <p:spTgt spid="43"/>
                                        </p:tgtEl>
                                        <p:attrNameLst>
                                          <p:attrName>style.visibility</p:attrName>
                                        </p:attrNameLst>
                                      </p:cBhvr>
                                      <p:to>
                                        <p:strVal val="hidden"/>
                                      </p:to>
                                    </p:set>
                                  </p:childTnLst>
                                </p:cTn>
                              </p:par>
                              <p:par>
                                <p:cTn id="405" presetID="19" presetClass="entr" presetSubtype="5" fill="hold" grpId="0" nodeType="withEffect">
                                  <p:stCondLst>
                                    <p:cond delay="0"/>
                                  </p:stCondLst>
                                  <p:childTnLst>
                                    <p:set>
                                      <p:cBhvr>
                                        <p:cTn id="406" dur="1" fill="hold">
                                          <p:stCondLst>
                                            <p:cond delay="0"/>
                                          </p:stCondLst>
                                        </p:cTn>
                                        <p:tgtEl>
                                          <p:spTgt spid="44"/>
                                        </p:tgtEl>
                                        <p:attrNameLst>
                                          <p:attrName>style.visibility</p:attrName>
                                        </p:attrNameLst>
                                      </p:cBhvr>
                                      <p:to>
                                        <p:strVal val="visible"/>
                                      </p:to>
                                    </p:set>
                                    <p:anim calcmode="lin" valueType="num">
                                      <p:cBhvr>
                                        <p:cTn id="407" dur="4500" fill="hold"/>
                                        <p:tgtEl>
                                          <p:spTgt spid="44"/>
                                        </p:tgtEl>
                                        <p:attrNameLst>
                                          <p:attrName>ppt_w</p:attrName>
                                        </p:attrNameLst>
                                      </p:cBhvr>
                                      <p:tavLst>
                                        <p:tav tm="0">
                                          <p:val>
                                            <p:strVal val="#ppt_w"/>
                                          </p:val>
                                        </p:tav>
                                        <p:tav tm="100000">
                                          <p:val>
                                            <p:strVal val="#ppt_w"/>
                                          </p:val>
                                        </p:tav>
                                      </p:tavLst>
                                    </p:anim>
                                    <p:anim calcmode="lin" valueType="num">
                                      <p:cBhvr>
                                        <p:cTn id="408" dur="4500" fill="hold"/>
                                        <p:tgtEl>
                                          <p:spTgt spid="44"/>
                                        </p:tgtEl>
                                        <p:attrNameLst>
                                          <p:attrName>ppt_h</p:attrName>
                                        </p:attrNameLst>
                                      </p:cBhvr>
                                      <p:tavLst>
                                        <p:tav tm="0" fmla="#ppt_h*sin(2.5*pi*$)">
                                          <p:val>
                                            <p:fltVal val="0"/>
                                          </p:val>
                                        </p:tav>
                                        <p:tav tm="100000">
                                          <p:val>
                                            <p:fltVal val="1"/>
                                          </p:val>
                                        </p:tav>
                                      </p:tavLst>
                                    </p:anim>
                                  </p:childTnLst>
                                </p:cTn>
                              </p:par>
                              <p:par>
                                <p:cTn id="409" presetID="8" presetClass="emph" presetSubtype="0" repeatCount="indefinite" fill="hold" grpId="1" nodeType="withEffect">
                                  <p:stCondLst>
                                    <p:cond delay="0"/>
                                  </p:stCondLst>
                                  <p:childTnLst>
                                    <p:animRot by="-21600000">
                                      <p:cBhvr>
                                        <p:cTn id="410" dur="4250" fill="hold"/>
                                        <p:tgtEl>
                                          <p:spTgt spid="44"/>
                                        </p:tgtEl>
                                        <p:attrNameLst>
                                          <p:attrName>r</p:attrName>
                                        </p:attrNameLst>
                                      </p:cBhvr>
                                    </p:animRot>
                                  </p:childTnLst>
                                </p:cTn>
                              </p:par>
                              <p:par>
                                <p:cTn id="411" presetID="2" presetClass="exit" presetSubtype="12" fill="hold" grpId="2" nodeType="withEffect">
                                  <p:stCondLst>
                                    <p:cond delay="0"/>
                                  </p:stCondLst>
                                  <p:childTnLst>
                                    <p:anim calcmode="lin" valueType="num">
                                      <p:cBhvr additive="base">
                                        <p:cTn id="412" dur="5500"/>
                                        <p:tgtEl>
                                          <p:spTgt spid="44"/>
                                        </p:tgtEl>
                                        <p:attrNameLst>
                                          <p:attrName>ppt_x</p:attrName>
                                        </p:attrNameLst>
                                      </p:cBhvr>
                                      <p:tavLst>
                                        <p:tav tm="0">
                                          <p:val>
                                            <p:strVal val="ppt_x"/>
                                          </p:val>
                                        </p:tav>
                                        <p:tav tm="100000">
                                          <p:val>
                                            <p:strVal val="0-ppt_w/2"/>
                                          </p:val>
                                        </p:tav>
                                      </p:tavLst>
                                    </p:anim>
                                    <p:anim calcmode="lin" valueType="num">
                                      <p:cBhvr additive="base">
                                        <p:cTn id="413" dur="5500"/>
                                        <p:tgtEl>
                                          <p:spTgt spid="44"/>
                                        </p:tgtEl>
                                        <p:attrNameLst>
                                          <p:attrName>ppt_y</p:attrName>
                                        </p:attrNameLst>
                                      </p:cBhvr>
                                      <p:tavLst>
                                        <p:tav tm="0">
                                          <p:val>
                                            <p:strVal val="ppt_y"/>
                                          </p:val>
                                        </p:tav>
                                        <p:tav tm="100000">
                                          <p:val>
                                            <p:strVal val="1+ppt_h/2"/>
                                          </p:val>
                                        </p:tav>
                                      </p:tavLst>
                                    </p:anim>
                                    <p:set>
                                      <p:cBhvr>
                                        <p:cTn id="414" dur="1" fill="hold">
                                          <p:stCondLst>
                                            <p:cond delay="5499"/>
                                          </p:stCondLst>
                                        </p:cTn>
                                        <p:tgtEl>
                                          <p:spTgt spid="44"/>
                                        </p:tgtEl>
                                        <p:attrNameLst>
                                          <p:attrName>style.visibility</p:attrName>
                                        </p:attrNameLst>
                                      </p:cBhvr>
                                      <p:to>
                                        <p:strVal val="hidden"/>
                                      </p:to>
                                    </p:set>
                                  </p:childTnLst>
                                </p:cTn>
                              </p:par>
                              <p:par>
                                <p:cTn id="415" presetID="19" presetClass="entr" presetSubtype="5" fill="hold" grpId="0" nodeType="withEffect">
                                  <p:stCondLst>
                                    <p:cond delay="0"/>
                                  </p:stCondLst>
                                  <p:childTnLst>
                                    <p:set>
                                      <p:cBhvr>
                                        <p:cTn id="416" dur="1" fill="hold">
                                          <p:stCondLst>
                                            <p:cond delay="0"/>
                                          </p:stCondLst>
                                        </p:cTn>
                                        <p:tgtEl>
                                          <p:spTgt spid="45"/>
                                        </p:tgtEl>
                                        <p:attrNameLst>
                                          <p:attrName>style.visibility</p:attrName>
                                        </p:attrNameLst>
                                      </p:cBhvr>
                                      <p:to>
                                        <p:strVal val="visible"/>
                                      </p:to>
                                    </p:set>
                                    <p:anim calcmode="lin" valueType="num">
                                      <p:cBhvr>
                                        <p:cTn id="417" dur="4500" fill="hold"/>
                                        <p:tgtEl>
                                          <p:spTgt spid="45"/>
                                        </p:tgtEl>
                                        <p:attrNameLst>
                                          <p:attrName>ppt_w</p:attrName>
                                        </p:attrNameLst>
                                      </p:cBhvr>
                                      <p:tavLst>
                                        <p:tav tm="0">
                                          <p:val>
                                            <p:strVal val="#ppt_w"/>
                                          </p:val>
                                        </p:tav>
                                        <p:tav tm="100000">
                                          <p:val>
                                            <p:strVal val="#ppt_w"/>
                                          </p:val>
                                        </p:tav>
                                      </p:tavLst>
                                    </p:anim>
                                    <p:anim calcmode="lin" valueType="num">
                                      <p:cBhvr>
                                        <p:cTn id="418" dur="4500" fill="hold"/>
                                        <p:tgtEl>
                                          <p:spTgt spid="45"/>
                                        </p:tgtEl>
                                        <p:attrNameLst>
                                          <p:attrName>ppt_h</p:attrName>
                                        </p:attrNameLst>
                                      </p:cBhvr>
                                      <p:tavLst>
                                        <p:tav tm="0" fmla="#ppt_h*sin(2.5*pi*$)">
                                          <p:val>
                                            <p:fltVal val="0"/>
                                          </p:val>
                                        </p:tav>
                                        <p:tav tm="100000">
                                          <p:val>
                                            <p:fltVal val="1"/>
                                          </p:val>
                                        </p:tav>
                                      </p:tavLst>
                                    </p:anim>
                                  </p:childTnLst>
                                </p:cTn>
                              </p:par>
                              <p:par>
                                <p:cTn id="419" presetID="8" presetClass="emph" presetSubtype="0" repeatCount="indefinite" fill="hold" grpId="1" nodeType="withEffect">
                                  <p:stCondLst>
                                    <p:cond delay="0"/>
                                  </p:stCondLst>
                                  <p:childTnLst>
                                    <p:animRot by="-21600000">
                                      <p:cBhvr>
                                        <p:cTn id="420" dur="4250" fill="hold"/>
                                        <p:tgtEl>
                                          <p:spTgt spid="45"/>
                                        </p:tgtEl>
                                        <p:attrNameLst>
                                          <p:attrName>r</p:attrName>
                                        </p:attrNameLst>
                                      </p:cBhvr>
                                    </p:animRot>
                                  </p:childTnLst>
                                </p:cTn>
                              </p:par>
                              <p:par>
                                <p:cTn id="421" presetID="2" presetClass="exit" presetSubtype="12" fill="hold" grpId="2" nodeType="withEffect">
                                  <p:stCondLst>
                                    <p:cond delay="0"/>
                                  </p:stCondLst>
                                  <p:childTnLst>
                                    <p:anim calcmode="lin" valueType="num">
                                      <p:cBhvr additive="base">
                                        <p:cTn id="422" dur="5500"/>
                                        <p:tgtEl>
                                          <p:spTgt spid="45"/>
                                        </p:tgtEl>
                                        <p:attrNameLst>
                                          <p:attrName>ppt_x</p:attrName>
                                        </p:attrNameLst>
                                      </p:cBhvr>
                                      <p:tavLst>
                                        <p:tav tm="0">
                                          <p:val>
                                            <p:strVal val="ppt_x"/>
                                          </p:val>
                                        </p:tav>
                                        <p:tav tm="100000">
                                          <p:val>
                                            <p:strVal val="0-ppt_w/2"/>
                                          </p:val>
                                        </p:tav>
                                      </p:tavLst>
                                    </p:anim>
                                    <p:anim calcmode="lin" valueType="num">
                                      <p:cBhvr additive="base">
                                        <p:cTn id="423" dur="5500"/>
                                        <p:tgtEl>
                                          <p:spTgt spid="45"/>
                                        </p:tgtEl>
                                        <p:attrNameLst>
                                          <p:attrName>ppt_y</p:attrName>
                                        </p:attrNameLst>
                                      </p:cBhvr>
                                      <p:tavLst>
                                        <p:tav tm="0">
                                          <p:val>
                                            <p:strVal val="ppt_y"/>
                                          </p:val>
                                        </p:tav>
                                        <p:tav tm="100000">
                                          <p:val>
                                            <p:strVal val="1+ppt_h/2"/>
                                          </p:val>
                                        </p:tav>
                                      </p:tavLst>
                                    </p:anim>
                                    <p:set>
                                      <p:cBhvr>
                                        <p:cTn id="424" dur="1" fill="hold">
                                          <p:stCondLst>
                                            <p:cond delay="5499"/>
                                          </p:stCondLst>
                                        </p:cTn>
                                        <p:tgtEl>
                                          <p:spTgt spid="45"/>
                                        </p:tgtEl>
                                        <p:attrNameLst>
                                          <p:attrName>style.visibility</p:attrName>
                                        </p:attrNameLst>
                                      </p:cBhvr>
                                      <p:to>
                                        <p:strVal val="hidden"/>
                                      </p:to>
                                    </p:set>
                                  </p:childTnLst>
                                </p:cTn>
                              </p:par>
                              <p:par>
                                <p:cTn id="425" presetID="19" presetClass="entr" presetSubtype="5" fill="hold" grpId="0" nodeType="withEffect">
                                  <p:stCondLst>
                                    <p:cond delay="0"/>
                                  </p:stCondLst>
                                  <p:childTnLst>
                                    <p:set>
                                      <p:cBhvr>
                                        <p:cTn id="426" dur="1" fill="hold">
                                          <p:stCondLst>
                                            <p:cond delay="0"/>
                                          </p:stCondLst>
                                        </p:cTn>
                                        <p:tgtEl>
                                          <p:spTgt spid="46"/>
                                        </p:tgtEl>
                                        <p:attrNameLst>
                                          <p:attrName>style.visibility</p:attrName>
                                        </p:attrNameLst>
                                      </p:cBhvr>
                                      <p:to>
                                        <p:strVal val="visible"/>
                                      </p:to>
                                    </p:set>
                                    <p:anim calcmode="lin" valueType="num">
                                      <p:cBhvr>
                                        <p:cTn id="427" dur="4500" fill="hold"/>
                                        <p:tgtEl>
                                          <p:spTgt spid="46"/>
                                        </p:tgtEl>
                                        <p:attrNameLst>
                                          <p:attrName>ppt_w</p:attrName>
                                        </p:attrNameLst>
                                      </p:cBhvr>
                                      <p:tavLst>
                                        <p:tav tm="0">
                                          <p:val>
                                            <p:strVal val="#ppt_w"/>
                                          </p:val>
                                        </p:tav>
                                        <p:tav tm="100000">
                                          <p:val>
                                            <p:strVal val="#ppt_w"/>
                                          </p:val>
                                        </p:tav>
                                      </p:tavLst>
                                    </p:anim>
                                    <p:anim calcmode="lin" valueType="num">
                                      <p:cBhvr>
                                        <p:cTn id="428" dur="4500" fill="hold"/>
                                        <p:tgtEl>
                                          <p:spTgt spid="46"/>
                                        </p:tgtEl>
                                        <p:attrNameLst>
                                          <p:attrName>ppt_h</p:attrName>
                                        </p:attrNameLst>
                                      </p:cBhvr>
                                      <p:tavLst>
                                        <p:tav tm="0" fmla="#ppt_h*sin(2.5*pi*$)">
                                          <p:val>
                                            <p:fltVal val="0"/>
                                          </p:val>
                                        </p:tav>
                                        <p:tav tm="100000">
                                          <p:val>
                                            <p:fltVal val="1"/>
                                          </p:val>
                                        </p:tav>
                                      </p:tavLst>
                                    </p:anim>
                                  </p:childTnLst>
                                </p:cTn>
                              </p:par>
                              <p:par>
                                <p:cTn id="429" presetID="8" presetClass="emph" presetSubtype="0" repeatCount="indefinite" fill="hold" grpId="1" nodeType="withEffect">
                                  <p:stCondLst>
                                    <p:cond delay="0"/>
                                  </p:stCondLst>
                                  <p:childTnLst>
                                    <p:animRot by="-21600000">
                                      <p:cBhvr>
                                        <p:cTn id="430" dur="4250" fill="hold"/>
                                        <p:tgtEl>
                                          <p:spTgt spid="46"/>
                                        </p:tgtEl>
                                        <p:attrNameLst>
                                          <p:attrName>r</p:attrName>
                                        </p:attrNameLst>
                                      </p:cBhvr>
                                    </p:animRot>
                                  </p:childTnLst>
                                </p:cTn>
                              </p:par>
                              <p:par>
                                <p:cTn id="431" presetID="2" presetClass="exit" presetSubtype="12" fill="hold" grpId="2" nodeType="withEffect">
                                  <p:stCondLst>
                                    <p:cond delay="0"/>
                                  </p:stCondLst>
                                  <p:childTnLst>
                                    <p:anim calcmode="lin" valueType="num">
                                      <p:cBhvr additive="base">
                                        <p:cTn id="432" dur="5500"/>
                                        <p:tgtEl>
                                          <p:spTgt spid="46"/>
                                        </p:tgtEl>
                                        <p:attrNameLst>
                                          <p:attrName>ppt_x</p:attrName>
                                        </p:attrNameLst>
                                      </p:cBhvr>
                                      <p:tavLst>
                                        <p:tav tm="0">
                                          <p:val>
                                            <p:strVal val="ppt_x"/>
                                          </p:val>
                                        </p:tav>
                                        <p:tav tm="100000">
                                          <p:val>
                                            <p:strVal val="0-ppt_w/2"/>
                                          </p:val>
                                        </p:tav>
                                      </p:tavLst>
                                    </p:anim>
                                    <p:anim calcmode="lin" valueType="num">
                                      <p:cBhvr additive="base">
                                        <p:cTn id="433" dur="5500"/>
                                        <p:tgtEl>
                                          <p:spTgt spid="46"/>
                                        </p:tgtEl>
                                        <p:attrNameLst>
                                          <p:attrName>ppt_y</p:attrName>
                                        </p:attrNameLst>
                                      </p:cBhvr>
                                      <p:tavLst>
                                        <p:tav tm="0">
                                          <p:val>
                                            <p:strVal val="ppt_y"/>
                                          </p:val>
                                        </p:tav>
                                        <p:tav tm="100000">
                                          <p:val>
                                            <p:strVal val="1+ppt_h/2"/>
                                          </p:val>
                                        </p:tav>
                                      </p:tavLst>
                                    </p:anim>
                                    <p:set>
                                      <p:cBhvr>
                                        <p:cTn id="434" dur="1" fill="hold">
                                          <p:stCondLst>
                                            <p:cond delay="5499"/>
                                          </p:stCondLst>
                                        </p:cTn>
                                        <p:tgtEl>
                                          <p:spTgt spid="46"/>
                                        </p:tgtEl>
                                        <p:attrNameLst>
                                          <p:attrName>style.visibility</p:attrName>
                                        </p:attrNameLst>
                                      </p:cBhvr>
                                      <p:to>
                                        <p:strVal val="hidden"/>
                                      </p:to>
                                    </p:set>
                                  </p:childTnLst>
                                </p:cTn>
                              </p:par>
                              <p:par>
                                <p:cTn id="435" presetID="19" presetClass="entr" presetSubtype="5" fill="hold" grpId="0" nodeType="withEffect">
                                  <p:stCondLst>
                                    <p:cond delay="0"/>
                                  </p:stCondLst>
                                  <p:childTnLst>
                                    <p:set>
                                      <p:cBhvr>
                                        <p:cTn id="436" dur="1" fill="hold">
                                          <p:stCondLst>
                                            <p:cond delay="0"/>
                                          </p:stCondLst>
                                        </p:cTn>
                                        <p:tgtEl>
                                          <p:spTgt spid="47"/>
                                        </p:tgtEl>
                                        <p:attrNameLst>
                                          <p:attrName>style.visibility</p:attrName>
                                        </p:attrNameLst>
                                      </p:cBhvr>
                                      <p:to>
                                        <p:strVal val="visible"/>
                                      </p:to>
                                    </p:set>
                                    <p:anim calcmode="lin" valueType="num">
                                      <p:cBhvr>
                                        <p:cTn id="437" dur="4500" fill="hold"/>
                                        <p:tgtEl>
                                          <p:spTgt spid="47"/>
                                        </p:tgtEl>
                                        <p:attrNameLst>
                                          <p:attrName>ppt_w</p:attrName>
                                        </p:attrNameLst>
                                      </p:cBhvr>
                                      <p:tavLst>
                                        <p:tav tm="0">
                                          <p:val>
                                            <p:strVal val="#ppt_w"/>
                                          </p:val>
                                        </p:tav>
                                        <p:tav tm="100000">
                                          <p:val>
                                            <p:strVal val="#ppt_w"/>
                                          </p:val>
                                        </p:tav>
                                      </p:tavLst>
                                    </p:anim>
                                    <p:anim calcmode="lin" valueType="num">
                                      <p:cBhvr>
                                        <p:cTn id="438" dur="4500" fill="hold"/>
                                        <p:tgtEl>
                                          <p:spTgt spid="47"/>
                                        </p:tgtEl>
                                        <p:attrNameLst>
                                          <p:attrName>ppt_h</p:attrName>
                                        </p:attrNameLst>
                                      </p:cBhvr>
                                      <p:tavLst>
                                        <p:tav tm="0" fmla="#ppt_h*sin(2.5*pi*$)">
                                          <p:val>
                                            <p:fltVal val="0"/>
                                          </p:val>
                                        </p:tav>
                                        <p:tav tm="100000">
                                          <p:val>
                                            <p:fltVal val="1"/>
                                          </p:val>
                                        </p:tav>
                                      </p:tavLst>
                                    </p:anim>
                                  </p:childTnLst>
                                </p:cTn>
                              </p:par>
                              <p:par>
                                <p:cTn id="439" presetID="8" presetClass="emph" presetSubtype="0" repeatCount="indefinite" fill="hold" grpId="1" nodeType="withEffect">
                                  <p:stCondLst>
                                    <p:cond delay="0"/>
                                  </p:stCondLst>
                                  <p:childTnLst>
                                    <p:animRot by="-21600000">
                                      <p:cBhvr>
                                        <p:cTn id="440" dur="4250" fill="hold"/>
                                        <p:tgtEl>
                                          <p:spTgt spid="47"/>
                                        </p:tgtEl>
                                        <p:attrNameLst>
                                          <p:attrName>r</p:attrName>
                                        </p:attrNameLst>
                                      </p:cBhvr>
                                    </p:animRot>
                                  </p:childTnLst>
                                </p:cTn>
                              </p:par>
                              <p:par>
                                <p:cTn id="441" presetID="2" presetClass="exit" presetSubtype="12" fill="hold" grpId="2" nodeType="withEffect">
                                  <p:stCondLst>
                                    <p:cond delay="0"/>
                                  </p:stCondLst>
                                  <p:childTnLst>
                                    <p:anim calcmode="lin" valueType="num">
                                      <p:cBhvr additive="base">
                                        <p:cTn id="442" dur="5500"/>
                                        <p:tgtEl>
                                          <p:spTgt spid="47"/>
                                        </p:tgtEl>
                                        <p:attrNameLst>
                                          <p:attrName>ppt_x</p:attrName>
                                        </p:attrNameLst>
                                      </p:cBhvr>
                                      <p:tavLst>
                                        <p:tav tm="0">
                                          <p:val>
                                            <p:strVal val="ppt_x"/>
                                          </p:val>
                                        </p:tav>
                                        <p:tav tm="100000">
                                          <p:val>
                                            <p:strVal val="0-ppt_w/2"/>
                                          </p:val>
                                        </p:tav>
                                      </p:tavLst>
                                    </p:anim>
                                    <p:anim calcmode="lin" valueType="num">
                                      <p:cBhvr additive="base">
                                        <p:cTn id="443" dur="5500"/>
                                        <p:tgtEl>
                                          <p:spTgt spid="47"/>
                                        </p:tgtEl>
                                        <p:attrNameLst>
                                          <p:attrName>ppt_y</p:attrName>
                                        </p:attrNameLst>
                                      </p:cBhvr>
                                      <p:tavLst>
                                        <p:tav tm="0">
                                          <p:val>
                                            <p:strVal val="ppt_y"/>
                                          </p:val>
                                        </p:tav>
                                        <p:tav tm="100000">
                                          <p:val>
                                            <p:strVal val="1+ppt_h/2"/>
                                          </p:val>
                                        </p:tav>
                                      </p:tavLst>
                                    </p:anim>
                                    <p:set>
                                      <p:cBhvr>
                                        <p:cTn id="444" dur="1" fill="hold">
                                          <p:stCondLst>
                                            <p:cond delay="5499"/>
                                          </p:stCondLst>
                                        </p:cTn>
                                        <p:tgtEl>
                                          <p:spTgt spid="47"/>
                                        </p:tgtEl>
                                        <p:attrNameLst>
                                          <p:attrName>style.visibility</p:attrName>
                                        </p:attrNameLst>
                                      </p:cBhvr>
                                      <p:to>
                                        <p:strVal val="hidden"/>
                                      </p:to>
                                    </p:set>
                                  </p:childTnLst>
                                </p:cTn>
                              </p:par>
                              <p:par>
                                <p:cTn id="445" presetID="19" presetClass="entr" presetSubtype="5" fill="hold" grpId="0" nodeType="withEffect">
                                  <p:stCondLst>
                                    <p:cond delay="0"/>
                                  </p:stCondLst>
                                  <p:childTnLst>
                                    <p:set>
                                      <p:cBhvr>
                                        <p:cTn id="446" dur="1" fill="hold">
                                          <p:stCondLst>
                                            <p:cond delay="0"/>
                                          </p:stCondLst>
                                        </p:cTn>
                                        <p:tgtEl>
                                          <p:spTgt spid="48"/>
                                        </p:tgtEl>
                                        <p:attrNameLst>
                                          <p:attrName>style.visibility</p:attrName>
                                        </p:attrNameLst>
                                      </p:cBhvr>
                                      <p:to>
                                        <p:strVal val="visible"/>
                                      </p:to>
                                    </p:set>
                                    <p:anim calcmode="lin" valueType="num">
                                      <p:cBhvr>
                                        <p:cTn id="447" dur="4500" fill="hold"/>
                                        <p:tgtEl>
                                          <p:spTgt spid="48"/>
                                        </p:tgtEl>
                                        <p:attrNameLst>
                                          <p:attrName>ppt_w</p:attrName>
                                        </p:attrNameLst>
                                      </p:cBhvr>
                                      <p:tavLst>
                                        <p:tav tm="0">
                                          <p:val>
                                            <p:strVal val="#ppt_w"/>
                                          </p:val>
                                        </p:tav>
                                        <p:tav tm="100000">
                                          <p:val>
                                            <p:strVal val="#ppt_w"/>
                                          </p:val>
                                        </p:tav>
                                      </p:tavLst>
                                    </p:anim>
                                    <p:anim calcmode="lin" valueType="num">
                                      <p:cBhvr>
                                        <p:cTn id="448" dur="4500" fill="hold"/>
                                        <p:tgtEl>
                                          <p:spTgt spid="48"/>
                                        </p:tgtEl>
                                        <p:attrNameLst>
                                          <p:attrName>ppt_h</p:attrName>
                                        </p:attrNameLst>
                                      </p:cBhvr>
                                      <p:tavLst>
                                        <p:tav tm="0" fmla="#ppt_h*sin(2.5*pi*$)">
                                          <p:val>
                                            <p:fltVal val="0"/>
                                          </p:val>
                                        </p:tav>
                                        <p:tav tm="100000">
                                          <p:val>
                                            <p:fltVal val="1"/>
                                          </p:val>
                                        </p:tav>
                                      </p:tavLst>
                                    </p:anim>
                                  </p:childTnLst>
                                </p:cTn>
                              </p:par>
                              <p:par>
                                <p:cTn id="449" presetID="8" presetClass="emph" presetSubtype="0" repeatCount="indefinite" fill="hold" grpId="1" nodeType="withEffect">
                                  <p:stCondLst>
                                    <p:cond delay="0"/>
                                  </p:stCondLst>
                                  <p:childTnLst>
                                    <p:animRot by="-21600000">
                                      <p:cBhvr>
                                        <p:cTn id="450" dur="4250" fill="hold"/>
                                        <p:tgtEl>
                                          <p:spTgt spid="48"/>
                                        </p:tgtEl>
                                        <p:attrNameLst>
                                          <p:attrName>r</p:attrName>
                                        </p:attrNameLst>
                                      </p:cBhvr>
                                    </p:animRot>
                                  </p:childTnLst>
                                </p:cTn>
                              </p:par>
                              <p:par>
                                <p:cTn id="451" presetID="2" presetClass="exit" presetSubtype="12" fill="hold" grpId="2" nodeType="withEffect">
                                  <p:stCondLst>
                                    <p:cond delay="0"/>
                                  </p:stCondLst>
                                  <p:childTnLst>
                                    <p:anim calcmode="lin" valueType="num">
                                      <p:cBhvr additive="base">
                                        <p:cTn id="452" dur="5500"/>
                                        <p:tgtEl>
                                          <p:spTgt spid="48"/>
                                        </p:tgtEl>
                                        <p:attrNameLst>
                                          <p:attrName>ppt_x</p:attrName>
                                        </p:attrNameLst>
                                      </p:cBhvr>
                                      <p:tavLst>
                                        <p:tav tm="0">
                                          <p:val>
                                            <p:strVal val="ppt_x"/>
                                          </p:val>
                                        </p:tav>
                                        <p:tav tm="100000">
                                          <p:val>
                                            <p:strVal val="0-ppt_w/2"/>
                                          </p:val>
                                        </p:tav>
                                      </p:tavLst>
                                    </p:anim>
                                    <p:anim calcmode="lin" valueType="num">
                                      <p:cBhvr additive="base">
                                        <p:cTn id="453" dur="5500"/>
                                        <p:tgtEl>
                                          <p:spTgt spid="48"/>
                                        </p:tgtEl>
                                        <p:attrNameLst>
                                          <p:attrName>ppt_y</p:attrName>
                                        </p:attrNameLst>
                                      </p:cBhvr>
                                      <p:tavLst>
                                        <p:tav tm="0">
                                          <p:val>
                                            <p:strVal val="ppt_y"/>
                                          </p:val>
                                        </p:tav>
                                        <p:tav tm="100000">
                                          <p:val>
                                            <p:strVal val="1+ppt_h/2"/>
                                          </p:val>
                                        </p:tav>
                                      </p:tavLst>
                                    </p:anim>
                                    <p:set>
                                      <p:cBhvr>
                                        <p:cTn id="454" dur="1" fill="hold">
                                          <p:stCondLst>
                                            <p:cond delay="5499"/>
                                          </p:stCondLst>
                                        </p:cTn>
                                        <p:tgtEl>
                                          <p:spTgt spid="48"/>
                                        </p:tgtEl>
                                        <p:attrNameLst>
                                          <p:attrName>style.visibility</p:attrName>
                                        </p:attrNameLst>
                                      </p:cBhvr>
                                      <p:to>
                                        <p:strVal val="hidden"/>
                                      </p:to>
                                    </p:set>
                                  </p:childTnLst>
                                </p:cTn>
                              </p:par>
                              <p:par>
                                <p:cTn id="455" presetID="19" presetClass="entr" presetSubtype="5" fill="hold" grpId="0" nodeType="withEffect">
                                  <p:stCondLst>
                                    <p:cond delay="0"/>
                                  </p:stCondLst>
                                  <p:childTnLst>
                                    <p:set>
                                      <p:cBhvr>
                                        <p:cTn id="456" dur="1" fill="hold">
                                          <p:stCondLst>
                                            <p:cond delay="0"/>
                                          </p:stCondLst>
                                        </p:cTn>
                                        <p:tgtEl>
                                          <p:spTgt spid="49"/>
                                        </p:tgtEl>
                                        <p:attrNameLst>
                                          <p:attrName>style.visibility</p:attrName>
                                        </p:attrNameLst>
                                      </p:cBhvr>
                                      <p:to>
                                        <p:strVal val="visible"/>
                                      </p:to>
                                    </p:set>
                                    <p:anim calcmode="lin" valueType="num">
                                      <p:cBhvr>
                                        <p:cTn id="457" dur="4500" fill="hold"/>
                                        <p:tgtEl>
                                          <p:spTgt spid="49"/>
                                        </p:tgtEl>
                                        <p:attrNameLst>
                                          <p:attrName>ppt_w</p:attrName>
                                        </p:attrNameLst>
                                      </p:cBhvr>
                                      <p:tavLst>
                                        <p:tav tm="0">
                                          <p:val>
                                            <p:strVal val="#ppt_w"/>
                                          </p:val>
                                        </p:tav>
                                        <p:tav tm="100000">
                                          <p:val>
                                            <p:strVal val="#ppt_w"/>
                                          </p:val>
                                        </p:tav>
                                      </p:tavLst>
                                    </p:anim>
                                    <p:anim calcmode="lin" valueType="num">
                                      <p:cBhvr>
                                        <p:cTn id="458" dur="4500" fill="hold"/>
                                        <p:tgtEl>
                                          <p:spTgt spid="49"/>
                                        </p:tgtEl>
                                        <p:attrNameLst>
                                          <p:attrName>ppt_h</p:attrName>
                                        </p:attrNameLst>
                                      </p:cBhvr>
                                      <p:tavLst>
                                        <p:tav tm="0" fmla="#ppt_h*sin(2.5*pi*$)">
                                          <p:val>
                                            <p:fltVal val="0"/>
                                          </p:val>
                                        </p:tav>
                                        <p:tav tm="100000">
                                          <p:val>
                                            <p:fltVal val="1"/>
                                          </p:val>
                                        </p:tav>
                                      </p:tavLst>
                                    </p:anim>
                                  </p:childTnLst>
                                </p:cTn>
                              </p:par>
                              <p:par>
                                <p:cTn id="459" presetID="8" presetClass="emph" presetSubtype="0" repeatCount="indefinite" fill="hold" grpId="1" nodeType="withEffect">
                                  <p:stCondLst>
                                    <p:cond delay="0"/>
                                  </p:stCondLst>
                                  <p:childTnLst>
                                    <p:animRot by="-21600000">
                                      <p:cBhvr>
                                        <p:cTn id="460" dur="4250" fill="hold"/>
                                        <p:tgtEl>
                                          <p:spTgt spid="49"/>
                                        </p:tgtEl>
                                        <p:attrNameLst>
                                          <p:attrName>r</p:attrName>
                                        </p:attrNameLst>
                                      </p:cBhvr>
                                    </p:animRot>
                                  </p:childTnLst>
                                </p:cTn>
                              </p:par>
                              <p:par>
                                <p:cTn id="461" presetID="2" presetClass="exit" presetSubtype="12" fill="hold" grpId="2" nodeType="withEffect">
                                  <p:stCondLst>
                                    <p:cond delay="0"/>
                                  </p:stCondLst>
                                  <p:childTnLst>
                                    <p:anim calcmode="lin" valueType="num">
                                      <p:cBhvr additive="base">
                                        <p:cTn id="462" dur="5500"/>
                                        <p:tgtEl>
                                          <p:spTgt spid="49"/>
                                        </p:tgtEl>
                                        <p:attrNameLst>
                                          <p:attrName>ppt_x</p:attrName>
                                        </p:attrNameLst>
                                      </p:cBhvr>
                                      <p:tavLst>
                                        <p:tav tm="0">
                                          <p:val>
                                            <p:strVal val="ppt_x"/>
                                          </p:val>
                                        </p:tav>
                                        <p:tav tm="100000">
                                          <p:val>
                                            <p:strVal val="0-ppt_w/2"/>
                                          </p:val>
                                        </p:tav>
                                      </p:tavLst>
                                    </p:anim>
                                    <p:anim calcmode="lin" valueType="num">
                                      <p:cBhvr additive="base">
                                        <p:cTn id="463" dur="5500"/>
                                        <p:tgtEl>
                                          <p:spTgt spid="49"/>
                                        </p:tgtEl>
                                        <p:attrNameLst>
                                          <p:attrName>ppt_y</p:attrName>
                                        </p:attrNameLst>
                                      </p:cBhvr>
                                      <p:tavLst>
                                        <p:tav tm="0">
                                          <p:val>
                                            <p:strVal val="ppt_y"/>
                                          </p:val>
                                        </p:tav>
                                        <p:tav tm="100000">
                                          <p:val>
                                            <p:strVal val="1+ppt_h/2"/>
                                          </p:val>
                                        </p:tav>
                                      </p:tavLst>
                                    </p:anim>
                                    <p:set>
                                      <p:cBhvr>
                                        <p:cTn id="464" dur="1" fill="hold">
                                          <p:stCondLst>
                                            <p:cond delay="5499"/>
                                          </p:stCondLst>
                                        </p:cTn>
                                        <p:tgtEl>
                                          <p:spTgt spid="49"/>
                                        </p:tgtEl>
                                        <p:attrNameLst>
                                          <p:attrName>style.visibility</p:attrName>
                                        </p:attrNameLst>
                                      </p:cBhvr>
                                      <p:to>
                                        <p:strVal val="hidden"/>
                                      </p:to>
                                    </p:set>
                                  </p:childTnLst>
                                </p:cTn>
                              </p:par>
                              <p:par>
                                <p:cTn id="465" presetID="19" presetClass="entr" presetSubtype="5" fill="hold" grpId="0" nodeType="withEffect">
                                  <p:stCondLst>
                                    <p:cond delay="0"/>
                                  </p:stCondLst>
                                  <p:childTnLst>
                                    <p:set>
                                      <p:cBhvr>
                                        <p:cTn id="466" dur="1" fill="hold">
                                          <p:stCondLst>
                                            <p:cond delay="0"/>
                                          </p:stCondLst>
                                        </p:cTn>
                                        <p:tgtEl>
                                          <p:spTgt spid="50"/>
                                        </p:tgtEl>
                                        <p:attrNameLst>
                                          <p:attrName>style.visibility</p:attrName>
                                        </p:attrNameLst>
                                      </p:cBhvr>
                                      <p:to>
                                        <p:strVal val="visible"/>
                                      </p:to>
                                    </p:set>
                                    <p:anim calcmode="lin" valueType="num">
                                      <p:cBhvr>
                                        <p:cTn id="467" dur="4500" fill="hold"/>
                                        <p:tgtEl>
                                          <p:spTgt spid="50"/>
                                        </p:tgtEl>
                                        <p:attrNameLst>
                                          <p:attrName>ppt_w</p:attrName>
                                        </p:attrNameLst>
                                      </p:cBhvr>
                                      <p:tavLst>
                                        <p:tav tm="0">
                                          <p:val>
                                            <p:strVal val="#ppt_w"/>
                                          </p:val>
                                        </p:tav>
                                        <p:tav tm="100000">
                                          <p:val>
                                            <p:strVal val="#ppt_w"/>
                                          </p:val>
                                        </p:tav>
                                      </p:tavLst>
                                    </p:anim>
                                    <p:anim calcmode="lin" valueType="num">
                                      <p:cBhvr>
                                        <p:cTn id="468" dur="4500" fill="hold"/>
                                        <p:tgtEl>
                                          <p:spTgt spid="50"/>
                                        </p:tgtEl>
                                        <p:attrNameLst>
                                          <p:attrName>ppt_h</p:attrName>
                                        </p:attrNameLst>
                                      </p:cBhvr>
                                      <p:tavLst>
                                        <p:tav tm="0" fmla="#ppt_h*sin(2.5*pi*$)">
                                          <p:val>
                                            <p:fltVal val="0"/>
                                          </p:val>
                                        </p:tav>
                                        <p:tav tm="100000">
                                          <p:val>
                                            <p:fltVal val="1"/>
                                          </p:val>
                                        </p:tav>
                                      </p:tavLst>
                                    </p:anim>
                                  </p:childTnLst>
                                </p:cTn>
                              </p:par>
                              <p:par>
                                <p:cTn id="469" presetID="8" presetClass="emph" presetSubtype="0" repeatCount="indefinite" fill="hold" grpId="1" nodeType="withEffect">
                                  <p:stCondLst>
                                    <p:cond delay="0"/>
                                  </p:stCondLst>
                                  <p:childTnLst>
                                    <p:animRot by="-21600000">
                                      <p:cBhvr>
                                        <p:cTn id="470" dur="4250" fill="hold"/>
                                        <p:tgtEl>
                                          <p:spTgt spid="50"/>
                                        </p:tgtEl>
                                        <p:attrNameLst>
                                          <p:attrName>r</p:attrName>
                                        </p:attrNameLst>
                                      </p:cBhvr>
                                    </p:animRot>
                                  </p:childTnLst>
                                </p:cTn>
                              </p:par>
                              <p:par>
                                <p:cTn id="471" presetID="2" presetClass="exit" presetSubtype="12" fill="hold" grpId="2" nodeType="withEffect">
                                  <p:stCondLst>
                                    <p:cond delay="0"/>
                                  </p:stCondLst>
                                  <p:childTnLst>
                                    <p:anim calcmode="lin" valueType="num">
                                      <p:cBhvr additive="base">
                                        <p:cTn id="472" dur="5500"/>
                                        <p:tgtEl>
                                          <p:spTgt spid="50"/>
                                        </p:tgtEl>
                                        <p:attrNameLst>
                                          <p:attrName>ppt_x</p:attrName>
                                        </p:attrNameLst>
                                      </p:cBhvr>
                                      <p:tavLst>
                                        <p:tav tm="0">
                                          <p:val>
                                            <p:strVal val="ppt_x"/>
                                          </p:val>
                                        </p:tav>
                                        <p:tav tm="100000">
                                          <p:val>
                                            <p:strVal val="0-ppt_w/2"/>
                                          </p:val>
                                        </p:tav>
                                      </p:tavLst>
                                    </p:anim>
                                    <p:anim calcmode="lin" valueType="num">
                                      <p:cBhvr additive="base">
                                        <p:cTn id="473" dur="5500"/>
                                        <p:tgtEl>
                                          <p:spTgt spid="50"/>
                                        </p:tgtEl>
                                        <p:attrNameLst>
                                          <p:attrName>ppt_y</p:attrName>
                                        </p:attrNameLst>
                                      </p:cBhvr>
                                      <p:tavLst>
                                        <p:tav tm="0">
                                          <p:val>
                                            <p:strVal val="ppt_y"/>
                                          </p:val>
                                        </p:tav>
                                        <p:tav tm="100000">
                                          <p:val>
                                            <p:strVal val="1+ppt_h/2"/>
                                          </p:val>
                                        </p:tav>
                                      </p:tavLst>
                                    </p:anim>
                                    <p:set>
                                      <p:cBhvr>
                                        <p:cTn id="474" dur="1" fill="hold">
                                          <p:stCondLst>
                                            <p:cond delay="5499"/>
                                          </p:stCondLst>
                                        </p:cTn>
                                        <p:tgtEl>
                                          <p:spTgt spid="50"/>
                                        </p:tgtEl>
                                        <p:attrNameLst>
                                          <p:attrName>style.visibility</p:attrName>
                                        </p:attrNameLst>
                                      </p:cBhvr>
                                      <p:to>
                                        <p:strVal val="hidden"/>
                                      </p:to>
                                    </p:set>
                                  </p:childTnLst>
                                </p:cTn>
                              </p:par>
                              <p:par>
                                <p:cTn id="475" presetID="19" presetClass="entr" presetSubtype="5" fill="hold" grpId="0" nodeType="withEffect">
                                  <p:stCondLst>
                                    <p:cond delay="0"/>
                                  </p:stCondLst>
                                  <p:childTnLst>
                                    <p:set>
                                      <p:cBhvr>
                                        <p:cTn id="476" dur="1" fill="hold">
                                          <p:stCondLst>
                                            <p:cond delay="0"/>
                                          </p:stCondLst>
                                        </p:cTn>
                                        <p:tgtEl>
                                          <p:spTgt spid="51"/>
                                        </p:tgtEl>
                                        <p:attrNameLst>
                                          <p:attrName>style.visibility</p:attrName>
                                        </p:attrNameLst>
                                      </p:cBhvr>
                                      <p:to>
                                        <p:strVal val="visible"/>
                                      </p:to>
                                    </p:set>
                                    <p:anim calcmode="lin" valueType="num">
                                      <p:cBhvr>
                                        <p:cTn id="477" dur="4500" fill="hold"/>
                                        <p:tgtEl>
                                          <p:spTgt spid="51"/>
                                        </p:tgtEl>
                                        <p:attrNameLst>
                                          <p:attrName>ppt_w</p:attrName>
                                        </p:attrNameLst>
                                      </p:cBhvr>
                                      <p:tavLst>
                                        <p:tav tm="0">
                                          <p:val>
                                            <p:strVal val="#ppt_w"/>
                                          </p:val>
                                        </p:tav>
                                        <p:tav tm="100000">
                                          <p:val>
                                            <p:strVal val="#ppt_w"/>
                                          </p:val>
                                        </p:tav>
                                      </p:tavLst>
                                    </p:anim>
                                    <p:anim calcmode="lin" valueType="num">
                                      <p:cBhvr>
                                        <p:cTn id="478" dur="4500" fill="hold"/>
                                        <p:tgtEl>
                                          <p:spTgt spid="51"/>
                                        </p:tgtEl>
                                        <p:attrNameLst>
                                          <p:attrName>ppt_h</p:attrName>
                                        </p:attrNameLst>
                                      </p:cBhvr>
                                      <p:tavLst>
                                        <p:tav tm="0" fmla="#ppt_h*sin(2.5*pi*$)">
                                          <p:val>
                                            <p:fltVal val="0"/>
                                          </p:val>
                                        </p:tav>
                                        <p:tav tm="100000">
                                          <p:val>
                                            <p:fltVal val="1"/>
                                          </p:val>
                                        </p:tav>
                                      </p:tavLst>
                                    </p:anim>
                                  </p:childTnLst>
                                </p:cTn>
                              </p:par>
                              <p:par>
                                <p:cTn id="479" presetID="8" presetClass="emph" presetSubtype="0" repeatCount="indefinite" fill="hold" grpId="1" nodeType="withEffect">
                                  <p:stCondLst>
                                    <p:cond delay="0"/>
                                  </p:stCondLst>
                                  <p:childTnLst>
                                    <p:animRot by="-21600000">
                                      <p:cBhvr>
                                        <p:cTn id="480" dur="4250" fill="hold"/>
                                        <p:tgtEl>
                                          <p:spTgt spid="51"/>
                                        </p:tgtEl>
                                        <p:attrNameLst>
                                          <p:attrName>r</p:attrName>
                                        </p:attrNameLst>
                                      </p:cBhvr>
                                    </p:animRot>
                                  </p:childTnLst>
                                </p:cTn>
                              </p:par>
                              <p:par>
                                <p:cTn id="481" presetID="2" presetClass="exit" presetSubtype="12" fill="hold" grpId="2" nodeType="withEffect">
                                  <p:stCondLst>
                                    <p:cond delay="0"/>
                                  </p:stCondLst>
                                  <p:childTnLst>
                                    <p:anim calcmode="lin" valueType="num">
                                      <p:cBhvr additive="base">
                                        <p:cTn id="482" dur="5500"/>
                                        <p:tgtEl>
                                          <p:spTgt spid="51"/>
                                        </p:tgtEl>
                                        <p:attrNameLst>
                                          <p:attrName>ppt_x</p:attrName>
                                        </p:attrNameLst>
                                      </p:cBhvr>
                                      <p:tavLst>
                                        <p:tav tm="0">
                                          <p:val>
                                            <p:strVal val="ppt_x"/>
                                          </p:val>
                                        </p:tav>
                                        <p:tav tm="100000">
                                          <p:val>
                                            <p:strVal val="0-ppt_w/2"/>
                                          </p:val>
                                        </p:tav>
                                      </p:tavLst>
                                    </p:anim>
                                    <p:anim calcmode="lin" valueType="num">
                                      <p:cBhvr additive="base">
                                        <p:cTn id="483" dur="5500"/>
                                        <p:tgtEl>
                                          <p:spTgt spid="51"/>
                                        </p:tgtEl>
                                        <p:attrNameLst>
                                          <p:attrName>ppt_y</p:attrName>
                                        </p:attrNameLst>
                                      </p:cBhvr>
                                      <p:tavLst>
                                        <p:tav tm="0">
                                          <p:val>
                                            <p:strVal val="ppt_y"/>
                                          </p:val>
                                        </p:tav>
                                        <p:tav tm="100000">
                                          <p:val>
                                            <p:strVal val="1+ppt_h/2"/>
                                          </p:val>
                                        </p:tav>
                                      </p:tavLst>
                                    </p:anim>
                                    <p:set>
                                      <p:cBhvr>
                                        <p:cTn id="484" dur="1" fill="hold">
                                          <p:stCondLst>
                                            <p:cond delay="5499"/>
                                          </p:stCondLst>
                                        </p:cTn>
                                        <p:tgtEl>
                                          <p:spTgt spid="51"/>
                                        </p:tgtEl>
                                        <p:attrNameLst>
                                          <p:attrName>style.visibility</p:attrName>
                                        </p:attrNameLst>
                                      </p:cBhvr>
                                      <p:to>
                                        <p:strVal val="hidden"/>
                                      </p:to>
                                    </p:set>
                                  </p:childTnLst>
                                </p:cTn>
                              </p:par>
                              <p:par>
                                <p:cTn id="485" presetID="19" presetClass="entr" presetSubtype="5" fill="hold" grpId="0" nodeType="withEffect">
                                  <p:stCondLst>
                                    <p:cond delay="0"/>
                                  </p:stCondLst>
                                  <p:childTnLst>
                                    <p:set>
                                      <p:cBhvr>
                                        <p:cTn id="486" dur="1" fill="hold">
                                          <p:stCondLst>
                                            <p:cond delay="0"/>
                                          </p:stCondLst>
                                        </p:cTn>
                                        <p:tgtEl>
                                          <p:spTgt spid="76"/>
                                        </p:tgtEl>
                                        <p:attrNameLst>
                                          <p:attrName>style.visibility</p:attrName>
                                        </p:attrNameLst>
                                      </p:cBhvr>
                                      <p:to>
                                        <p:strVal val="visible"/>
                                      </p:to>
                                    </p:set>
                                    <p:anim calcmode="lin" valueType="num">
                                      <p:cBhvr>
                                        <p:cTn id="487" dur="4500" fill="hold"/>
                                        <p:tgtEl>
                                          <p:spTgt spid="76"/>
                                        </p:tgtEl>
                                        <p:attrNameLst>
                                          <p:attrName>ppt_w</p:attrName>
                                        </p:attrNameLst>
                                      </p:cBhvr>
                                      <p:tavLst>
                                        <p:tav tm="0">
                                          <p:val>
                                            <p:strVal val="#ppt_w"/>
                                          </p:val>
                                        </p:tav>
                                        <p:tav tm="100000">
                                          <p:val>
                                            <p:strVal val="#ppt_w"/>
                                          </p:val>
                                        </p:tav>
                                      </p:tavLst>
                                    </p:anim>
                                    <p:anim calcmode="lin" valueType="num">
                                      <p:cBhvr>
                                        <p:cTn id="488" dur="4500" fill="hold"/>
                                        <p:tgtEl>
                                          <p:spTgt spid="76"/>
                                        </p:tgtEl>
                                        <p:attrNameLst>
                                          <p:attrName>ppt_h</p:attrName>
                                        </p:attrNameLst>
                                      </p:cBhvr>
                                      <p:tavLst>
                                        <p:tav tm="0" fmla="#ppt_h*sin(2.5*pi*$)">
                                          <p:val>
                                            <p:fltVal val="0"/>
                                          </p:val>
                                        </p:tav>
                                        <p:tav tm="100000">
                                          <p:val>
                                            <p:fltVal val="1"/>
                                          </p:val>
                                        </p:tav>
                                      </p:tavLst>
                                    </p:anim>
                                  </p:childTnLst>
                                </p:cTn>
                              </p:par>
                              <p:par>
                                <p:cTn id="489" presetID="8" presetClass="emph" presetSubtype="0" repeatCount="indefinite" fill="hold" grpId="1" nodeType="withEffect">
                                  <p:stCondLst>
                                    <p:cond delay="0"/>
                                  </p:stCondLst>
                                  <p:childTnLst>
                                    <p:animRot by="21600000">
                                      <p:cBhvr>
                                        <p:cTn id="490" dur="4250" fill="hold"/>
                                        <p:tgtEl>
                                          <p:spTgt spid="76"/>
                                        </p:tgtEl>
                                        <p:attrNameLst>
                                          <p:attrName>r</p:attrName>
                                        </p:attrNameLst>
                                      </p:cBhvr>
                                    </p:animRot>
                                  </p:childTnLst>
                                </p:cTn>
                              </p:par>
                              <p:par>
                                <p:cTn id="491" presetID="2" presetClass="exit" presetSubtype="6" fill="hold" grpId="2" nodeType="withEffect">
                                  <p:stCondLst>
                                    <p:cond delay="0"/>
                                  </p:stCondLst>
                                  <p:childTnLst>
                                    <p:anim calcmode="lin" valueType="num">
                                      <p:cBhvr additive="base">
                                        <p:cTn id="492" dur="5500"/>
                                        <p:tgtEl>
                                          <p:spTgt spid="76"/>
                                        </p:tgtEl>
                                        <p:attrNameLst>
                                          <p:attrName>ppt_x</p:attrName>
                                        </p:attrNameLst>
                                      </p:cBhvr>
                                      <p:tavLst>
                                        <p:tav tm="0">
                                          <p:val>
                                            <p:strVal val="ppt_x"/>
                                          </p:val>
                                        </p:tav>
                                        <p:tav tm="100000">
                                          <p:val>
                                            <p:strVal val="1+ppt_w/2"/>
                                          </p:val>
                                        </p:tav>
                                      </p:tavLst>
                                    </p:anim>
                                    <p:anim calcmode="lin" valueType="num">
                                      <p:cBhvr additive="base">
                                        <p:cTn id="493" dur="5500"/>
                                        <p:tgtEl>
                                          <p:spTgt spid="76"/>
                                        </p:tgtEl>
                                        <p:attrNameLst>
                                          <p:attrName>ppt_y</p:attrName>
                                        </p:attrNameLst>
                                      </p:cBhvr>
                                      <p:tavLst>
                                        <p:tav tm="0">
                                          <p:val>
                                            <p:strVal val="ppt_y"/>
                                          </p:val>
                                        </p:tav>
                                        <p:tav tm="100000">
                                          <p:val>
                                            <p:strVal val="1+ppt_h/2"/>
                                          </p:val>
                                        </p:tav>
                                      </p:tavLst>
                                    </p:anim>
                                    <p:set>
                                      <p:cBhvr>
                                        <p:cTn id="494" dur="1" fill="hold">
                                          <p:stCondLst>
                                            <p:cond delay="5499"/>
                                          </p:stCondLst>
                                        </p:cTn>
                                        <p:tgtEl>
                                          <p:spTgt spid="76"/>
                                        </p:tgtEl>
                                        <p:attrNameLst>
                                          <p:attrName>style.visibility</p:attrName>
                                        </p:attrNameLst>
                                      </p:cBhvr>
                                      <p:to>
                                        <p:strVal val="hidden"/>
                                      </p:to>
                                    </p:set>
                                  </p:childTnLst>
                                </p:cTn>
                              </p:par>
                              <p:par>
                                <p:cTn id="495" presetID="19" presetClass="entr" presetSubtype="5" fill="hold" grpId="0" nodeType="withEffect">
                                  <p:stCondLst>
                                    <p:cond delay="0"/>
                                  </p:stCondLst>
                                  <p:childTnLst>
                                    <p:set>
                                      <p:cBhvr>
                                        <p:cTn id="496" dur="1" fill="hold">
                                          <p:stCondLst>
                                            <p:cond delay="0"/>
                                          </p:stCondLst>
                                        </p:cTn>
                                        <p:tgtEl>
                                          <p:spTgt spid="77"/>
                                        </p:tgtEl>
                                        <p:attrNameLst>
                                          <p:attrName>style.visibility</p:attrName>
                                        </p:attrNameLst>
                                      </p:cBhvr>
                                      <p:to>
                                        <p:strVal val="visible"/>
                                      </p:to>
                                    </p:set>
                                    <p:anim calcmode="lin" valueType="num">
                                      <p:cBhvr>
                                        <p:cTn id="497" dur="4500" fill="hold"/>
                                        <p:tgtEl>
                                          <p:spTgt spid="77"/>
                                        </p:tgtEl>
                                        <p:attrNameLst>
                                          <p:attrName>ppt_w</p:attrName>
                                        </p:attrNameLst>
                                      </p:cBhvr>
                                      <p:tavLst>
                                        <p:tav tm="0">
                                          <p:val>
                                            <p:strVal val="#ppt_w"/>
                                          </p:val>
                                        </p:tav>
                                        <p:tav tm="100000">
                                          <p:val>
                                            <p:strVal val="#ppt_w"/>
                                          </p:val>
                                        </p:tav>
                                      </p:tavLst>
                                    </p:anim>
                                    <p:anim calcmode="lin" valueType="num">
                                      <p:cBhvr>
                                        <p:cTn id="498" dur="4500" fill="hold"/>
                                        <p:tgtEl>
                                          <p:spTgt spid="77"/>
                                        </p:tgtEl>
                                        <p:attrNameLst>
                                          <p:attrName>ppt_h</p:attrName>
                                        </p:attrNameLst>
                                      </p:cBhvr>
                                      <p:tavLst>
                                        <p:tav tm="0" fmla="#ppt_h*sin(2.5*pi*$)">
                                          <p:val>
                                            <p:fltVal val="0"/>
                                          </p:val>
                                        </p:tav>
                                        <p:tav tm="100000">
                                          <p:val>
                                            <p:fltVal val="1"/>
                                          </p:val>
                                        </p:tav>
                                      </p:tavLst>
                                    </p:anim>
                                  </p:childTnLst>
                                </p:cTn>
                              </p:par>
                              <p:par>
                                <p:cTn id="499" presetID="8" presetClass="emph" presetSubtype="0" repeatCount="indefinite" fill="hold" grpId="1" nodeType="withEffect">
                                  <p:stCondLst>
                                    <p:cond delay="0"/>
                                  </p:stCondLst>
                                  <p:childTnLst>
                                    <p:animRot by="21600000">
                                      <p:cBhvr>
                                        <p:cTn id="500" dur="4250" fill="hold"/>
                                        <p:tgtEl>
                                          <p:spTgt spid="77"/>
                                        </p:tgtEl>
                                        <p:attrNameLst>
                                          <p:attrName>r</p:attrName>
                                        </p:attrNameLst>
                                      </p:cBhvr>
                                    </p:animRot>
                                  </p:childTnLst>
                                </p:cTn>
                              </p:par>
                              <p:par>
                                <p:cTn id="501" presetID="2" presetClass="exit" presetSubtype="6" fill="hold" grpId="2" nodeType="withEffect">
                                  <p:stCondLst>
                                    <p:cond delay="0"/>
                                  </p:stCondLst>
                                  <p:childTnLst>
                                    <p:anim calcmode="lin" valueType="num">
                                      <p:cBhvr additive="base">
                                        <p:cTn id="502" dur="5500"/>
                                        <p:tgtEl>
                                          <p:spTgt spid="77"/>
                                        </p:tgtEl>
                                        <p:attrNameLst>
                                          <p:attrName>ppt_x</p:attrName>
                                        </p:attrNameLst>
                                      </p:cBhvr>
                                      <p:tavLst>
                                        <p:tav tm="0">
                                          <p:val>
                                            <p:strVal val="ppt_x"/>
                                          </p:val>
                                        </p:tav>
                                        <p:tav tm="100000">
                                          <p:val>
                                            <p:strVal val="1+ppt_w/2"/>
                                          </p:val>
                                        </p:tav>
                                      </p:tavLst>
                                    </p:anim>
                                    <p:anim calcmode="lin" valueType="num">
                                      <p:cBhvr additive="base">
                                        <p:cTn id="503" dur="5500"/>
                                        <p:tgtEl>
                                          <p:spTgt spid="77"/>
                                        </p:tgtEl>
                                        <p:attrNameLst>
                                          <p:attrName>ppt_y</p:attrName>
                                        </p:attrNameLst>
                                      </p:cBhvr>
                                      <p:tavLst>
                                        <p:tav tm="0">
                                          <p:val>
                                            <p:strVal val="ppt_y"/>
                                          </p:val>
                                        </p:tav>
                                        <p:tav tm="100000">
                                          <p:val>
                                            <p:strVal val="1+ppt_h/2"/>
                                          </p:val>
                                        </p:tav>
                                      </p:tavLst>
                                    </p:anim>
                                    <p:set>
                                      <p:cBhvr>
                                        <p:cTn id="504" dur="1" fill="hold">
                                          <p:stCondLst>
                                            <p:cond delay="5499"/>
                                          </p:stCondLst>
                                        </p:cTn>
                                        <p:tgtEl>
                                          <p:spTgt spid="77"/>
                                        </p:tgtEl>
                                        <p:attrNameLst>
                                          <p:attrName>style.visibility</p:attrName>
                                        </p:attrNameLst>
                                      </p:cBhvr>
                                      <p:to>
                                        <p:strVal val="hidden"/>
                                      </p:to>
                                    </p:set>
                                  </p:childTnLst>
                                </p:cTn>
                              </p:par>
                              <p:par>
                                <p:cTn id="505" presetID="19" presetClass="entr" presetSubtype="5" fill="hold" grpId="0" nodeType="withEffect">
                                  <p:stCondLst>
                                    <p:cond delay="0"/>
                                  </p:stCondLst>
                                  <p:childTnLst>
                                    <p:set>
                                      <p:cBhvr>
                                        <p:cTn id="506" dur="1" fill="hold">
                                          <p:stCondLst>
                                            <p:cond delay="0"/>
                                          </p:stCondLst>
                                        </p:cTn>
                                        <p:tgtEl>
                                          <p:spTgt spid="78"/>
                                        </p:tgtEl>
                                        <p:attrNameLst>
                                          <p:attrName>style.visibility</p:attrName>
                                        </p:attrNameLst>
                                      </p:cBhvr>
                                      <p:to>
                                        <p:strVal val="visible"/>
                                      </p:to>
                                    </p:set>
                                    <p:anim calcmode="lin" valueType="num">
                                      <p:cBhvr>
                                        <p:cTn id="507" dur="4500" fill="hold"/>
                                        <p:tgtEl>
                                          <p:spTgt spid="78"/>
                                        </p:tgtEl>
                                        <p:attrNameLst>
                                          <p:attrName>ppt_w</p:attrName>
                                        </p:attrNameLst>
                                      </p:cBhvr>
                                      <p:tavLst>
                                        <p:tav tm="0">
                                          <p:val>
                                            <p:strVal val="#ppt_w"/>
                                          </p:val>
                                        </p:tav>
                                        <p:tav tm="100000">
                                          <p:val>
                                            <p:strVal val="#ppt_w"/>
                                          </p:val>
                                        </p:tav>
                                      </p:tavLst>
                                    </p:anim>
                                    <p:anim calcmode="lin" valueType="num">
                                      <p:cBhvr>
                                        <p:cTn id="508" dur="4500" fill="hold"/>
                                        <p:tgtEl>
                                          <p:spTgt spid="78"/>
                                        </p:tgtEl>
                                        <p:attrNameLst>
                                          <p:attrName>ppt_h</p:attrName>
                                        </p:attrNameLst>
                                      </p:cBhvr>
                                      <p:tavLst>
                                        <p:tav tm="0" fmla="#ppt_h*sin(2.5*pi*$)">
                                          <p:val>
                                            <p:fltVal val="0"/>
                                          </p:val>
                                        </p:tav>
                                        <p:tav tm="100000">
                                          <p:val>
                                            <p:fltVal val="1"/>
                                          </p:val>
                                        </p:tav>
                                      </p:tavLst>
                                    </p:anim>
                                  </p:childTnLst>
                                </p:cTn>
                              </p:par>
                              <p:par>
                                <p:cTn id="509" presetID="8" presetClass="emph" presetSubtype="0" repeatCount="indefinite" fill="hold" grpId="1" nodeType="withEffect">
                                  <p:stCondLst>
                                    <p:cond delay="0"/>
                                  </p:stCondLst>
                                  <p:childTnLst>
                                    <p:animRot by="21600000">
                                      <p:cBhvr>
                                        <p:cTn id="510" dur="4250" fill="hold"/>
                                        <p:tgtEl>
                                          <p:spTgt spid="78"/>
                                        </p:tgtEl>
                                        <p:attrNameLst>
                                          <p:attrName>r</p:attrName>
                                        </p:attrNameLst>
                                      </p:cBhvr>
                                    </p:animRot>
                                  </p:childTnLst>
                                </p:cTn>
                              </p:par>
                              <p:par>
                                <p:cTn id="511" presetID="2" presetClass="exit" presetSubtype="6" fill="hold" grpId="2" nodeType="withEffect">
                                  <p:stCondLst>
                                    <p:cond delay="0"/>
                                  </p:stCondLst>
                                  <p:childTnLst>
                                    <p:anim calcmode="lin" valueType="num">
                                      <p:cBhvr additive="base">
                                        <p:cTn id="512" dur="5500"/>
                                        <p:tgtEl>
                                          <p:spTgt spid="78"/>
                                        </p:tgtEl>
                                        <p:attrNameLst>
                                          <p:attrName>ppt_x</p:attrName>
                                        </p:attrNameLst>
                                      </p:cBhvr>
                                      <p:tavLst>
                                        <p:tav tm="0">
                                          <p:val>
                                            <p:strVal val="ppt_x"/>
                                          </p:val>
                                        </p:tav>
                                        <p:tav tm="100000">
                                          <p:val>
                                            <p:strVal val="1+ppt_w/2"/>
                                          </p:val>
                                        </p:tav>
                                      </p:tavLst>
                                    </p:anim>
                                    <p:anim calcmode="lin" valueType="num">
                                      <p:cBhvr additive="base">
                                        <p:cTn id="513" dur="5500"/>
                                        <p:tgtEl>
                                          <p:spTgt spid="78"/>
                                        </p:tgtEl>
                                        <p:attrNameLst>
                                          <p:attrName>ppt_y</p:attrName>
                                        </p:attrNameLst>
                                      </p:cBhvr>
                                      <p:tavLst>
                                        <p:tav tm="0">
                                          <p:val>
                                            <p:strVal val="ppt_y"/>
                                          </p:val>
                                        </p:tav>
                                        <p:tav tm="100000">
                                          <p:val>
                                            <p:strVal val="1+ppt_h/2"/>
                                          </p:val>
                                        </p:tav>
                                      </p:tavLst>
                                    </p:anim>
                                    <p:set>
                                      <p:cBhvr>
                                        <p:cTn id="514" dur="1" fill="hold">
                                          <p:stCondLst>
                                            <p:cond delay="5499"/>
                                          </p:stCondLst>
                                        </p:cTn>
                                        <p:tgtEl>
                                          <p:spTgt spid="78"/>
                                        </p:tgtEl>
                                        <p:attrNameLst>
                                          <p:attrName>style.visibility</p:attrName>
                                        </p:attrNameLst>
                                      </p:cBhvr>
                                      <p:to>
                                        <p:strVal val="hidden"/>
                                      </p:to>
                                    </p:set>
                                  </p:childTnLst>
                                </p:cTn>
                              </p:par>
                              <p:par>
                                <p:cTn id="515" presetID="19" presetClass="entr" presetSubtype="5" fill="hold" grpId="0" nodeType="withEffect">
                                  <p:stCondLst>
                                    <p:cond delay="0"/>
                                  </p:stCondLst>
                                  <p:childTnLst>
                                    <p:set>
                                      <p:cBhvr>
                                        <p:cTn id="516" dur="1" fill="hold">
                                          <p:stCondLst>
                                            <p:cond delay="0"/>
                                          </p:stCondLst>
                                        </p:cTn>
                                        <p:tgtEl>
                                          <p:spTgt spid="79"/>
                                        </p:tgtEl>
                                        <p:attrNameLst>
                                          <p:attrName>style.visibility</p:attrName>
                                        </p:attrNameLst>
                                      </p:cBhvr>
                                      <p:to>
                                        <p:strVal val="visible"/>
                                      </p:to>
                                    </p:set>
                                    <p:anim calcmode="lin" valueType="num">
                                      <p:cBhvr>
                                        <p:cTn id="517" dur="4500" fill="hold"/>
                                        <p:tgtEl>
                                          <p:spTgt spid="79"/>
                                        </p:tgtEl>
                                        <p:attrNameLst>
                                          <p:attrName>ppt_w</p:attrName>
                                        </p:attrNameLst>
                                      </p:cBhvr>
                                      <p:tavLst>
                                        <p:tav tm="0">
                                          <p:val>
                                            <p:strVal val="#ppt_w"/>
                                          </p:val>
                                        </p:tav>
                                        <p:tav tm="100000">
                                          <p:val>
                                            <p:strVal val="#ppt_w"/>
                                          </p:val>
                                        </p:tav>
                                      </p:tavLst>
                                    </p:anim>
                                    <p:anim calcmode="lin" valueType="num">
                                      <p:cBhvr>
                                        <p:cTn id="518" dur="4500" fill="hold"/>
                                        <p:tgtEl>
                                          <p:spTgt spid="79"/>
                                        </p:tgtEl>
                                        <p:attrNameLst>
                                          <p:attrName>ppt_h</p:attrName>
                                        </p:attrNameLst>
                                      </p:cBhvr>
                                      <p:tavLst>
                                        <p:tav tm="0" fmla="#ppt_h*sin(2.5*pi*$)">
                                          <p:val>
                                            <p:fltVal val="0"/>
                                          </p:val>
                                        </p:tav>
                                        <p:tav tm="100000">
                                          <p:val>
                                            <p:fltVal val="1"/>
                                          </p:val>
                                        </p:tav>
                                      </p:tavLst>
                                    </p:anim>
                                  </p:childTnLst>
                                </p:cTn>
                              </p:par>
                              <p:par>
                                <p:cTn id="519" presetID="8" presetClass="emph" presetSubtype="0" repeatCount="indefinite" fill="hold" grpId="1" nodeType="withEffect">
                                  <p:stCondLst>
                                    <p:cond delay="0"/>
                                  </p:stCondLst>
                                  <p:childTnLst>
                                    <p:animRot by="21600000">
                                      <p:cBhvr>
                                        <p:cTn id="520" dur="4250" fill="hold"/>
                                        <p:tgtEl>
                                          <p:spTgt spid="79"/>
                                        </p:tgtEl>
                                        <p:attrNameLst>
                                          <p:attrName>r</p:attrName>
                                        </p:attrNameLst>
                                      </p:cBhvr>
                                    </p:animRot>
                                  </p:childTnLst>
                                </p:cTn>
                              </p:par>
                              <p:par>
                                <p:cTn id="521" presetID="2" presetClass="exit" presetSubtype="6" fill="hold" grpId="2" nodeType="withEffect">
                                  <p:stCondLst>
                                    <p:cond delay="0"/>
                                  </p:stCondLst>
                                  <p:childTnLst>
                                    <p:anim calcmode="lin" valueType="num">
                                      <p:cBhvr additive="base">
                                        <p:cTn id="522" dur="5500"/>
                                        <p:tgtEl>
                                          <p:spTgt spid="79"/>
                                        </p:tgtEl>
                                        <p:attrNameLst>
                                          <p:attrName>ppt_x</p:attrName>
                                        </p:attrNameLst>
                                      </p:cBhvr>
                                      <p:tavLst>
                                        <p:tav tm="0">
                                          <p:val>
                                            <p:strVal val="ppt_x"/>
                                          </p:val>
                                        </p:tav>
                                        <p:tav tm="100000">
                                          <p:val>
                                            <p:strVal val="1+ppt_w/2"/>
                                          </p:val>
                                        </p:tav>
                                      </p:tavLst>
                                    </p:anim>
                                    <p:anim calcmode="lin" valueType="num">
                                      <p:cBhvr additive="base">
                                        <p:cTn id="523" dur="5500"/>
                                        <p:tgtEl>
                                          <p:spTgt spid="79"/>
                                        </p:tgtEl>
                                        <p:attrNameLst>
                                          <p:attrName>ppt_y</p:attrName>
                                        </p:attrNameLst>
                                      </p:cBhvr>
                                      <p:tavLst>
                                        <p:tav tm="0">
                                          <p:val>
                                            <p:strVal val="ppt_y"/>
                                          </p:val>
                                        </p:tav>
                                        <p:tav tm="100000">
                                          <p:val>
                                            <p:strVal val="1+ppt_h/2"/>
                                          </p:val>
                                        </p:tav>
                                      </p:tavLst>
                                    </p:anim>
                                    <p:set>
                                      <p:cBhvr>
                                        <p:cTn id="524" dur="1" fill="hold">
                                          <p:stCondLst>
                                            <p:cond delay="5499"/>
                                          </p:stCondLst>
                                        </p:cTn>
                                        <p:tgtEl>
                                          <p:spTgt spid="79"/>
                                        </p:tgtEl>
                                        <p:attrNameLst>
                                          <p:attrName>style.visibility</p:attrName>
                                        </p:attrNameLst>
                                      </p:cBhvr>
                                      <p:to>
                                        <p:strVal val="hidden"/>
                                      </p:to>
                                    </p:set>
                                  </p:childTnLst>
                                </p:cTn>
                              </p:par>
                              <p:par>
                                <p:cTn id="525" presetID="19" presetClass="entr" presetSubtype="5" fill="hold" grpId="0" nodeType="withEffect">
                                  <p:stCondLst>
                                    <p:cond delay="0"/>
                                  </p:stCondLst>
                                  <p:childTnLst>
                                    <p:set>
                                      <p:cBhvr>
                                        <p:cTn id="526" dur="1" fill="hold">
                                          <p:stCondLst>
                                            <p:cond delay="0"/>
                                          </p:stCondLst>
                                        </p:cTn>
                                        <p:tgtEl>
                                          <p:spTgt spid="80"/>
                                        </p:tgtEl>
                                        <p:attrNameLst>
                                          <p:attrName>style.visibility</p:attrName>
                                        </p:attrNameLst>
                                      </p:cBhvr>
                                      <p:to>
                                        <p:strVal val="visible"/>
                                      </p:to>
                                    </p:set>
                                    <p:anim calcmode="lin" valueType="num">
                                      <p:cBhvr>
                                        <p:cTn id="527" dur="4500" fill="hold"/>
                                        <p:tgtEl>
                                          <p:spTgt spid="80"/>
                                        </p:tgtEl>
                                        <p:attrNameLst>
                                          <p:attrName>ppt_w</p:attrName>
                                        </p:attrNameLst>
                                      </p:cBhvr>
                                      <p:tavLst>
                                        <p:tav tm="0">
                                          <p:val>
                                            <p:strVal val="#ppt_w"/>
                                          </p:val>
                                        </p:tav>
                                        <p:tav tm="100000">
                                          <p:val>
                                            <p:strVal val="#ppt_w"/>
                                          </p:val>
                                        </p:tav>
                                      </p:tavLst>
                                    </p:anim>
                                    <p:anim calcmode="lin" valueType="num">
                                      <p:cBhvr>
                                        <p:cTn id="528" dur="4500" fill="hold"/>
                                        <p:tgtEl>
                                          <p:spTgt spid="80"/>
                                        </p:tgtEl>
                                        <p:attrNameLst>
                                          <p:attrName>ppt_h</p:attrName>
                                        </p:attrNameLst>
                                      </p:cBhvr>
                                      <p:tavLst>
                                        <p:tav tm="0" fmla="#ppt_h*sin(2.5*pi*$)">
                                          <p:val>
                                            <p:fltVal val="0"/>
                                          </p:val>
                                        </p:tav>
                                        <p:tav tm="100000">
                                          <p:val>
                                            <p:fltVal val="1"/>
                                          </p:val>
                                        </p:tav>
                                      </p:tavLst>
                                    </p:anim>
                                  </p:childTnLst>
                                </p:cTn>
                              </p:par>
                              <p:par>
                                <p:cTn id="529" presetID="8" presetClass="emph" presetSubtype="0" repeatCount="indefinite" fill="hold" grpId="1" nodeType="withEffect">
                                  <p:stCondLst>
                                    <p:cond delay="0"/>
                                  </p:stCondLst>
                                  <p:childTnLst>
                                    <p:animRot by="21600000">
                                      <p:cBhvr>
                                        <p:cTn id="530" dur="4250" fill="hold"/>
                                        <p:tgtEl>
                                          <p:spTgt spid="80"/>
                                        </p:tgtEl>
                                        <p:attrNameLst>
                                          <p:attrName>r</p:attrName>
                                        </p:attrNameLst>
                                      </p:cBhvr>
                                    </p:animRot>
                                  </p:childTnLst>
                                </p:cTn>
                              </p:par>
                              <p:par>
                                <p:cTn id="531" presetID="2" presetClass="exit" presetSubtype="6" fill="hold" grpId="2" nodeType="withEffect">
                                  <p:stCondLst>
                                    <p:cond delay="0"/>
                                  </p:stCondLst>
                                  <p:childTnLst>
                                    <p:anim calcmode="lin" valueType="num">
                                      <p:cBhvr additive="base">
                                        <p:cTn id="532" dur="5500"/>
                                        <p:tgtEl>
                                          <p:spTgt spid="80"/>
                                        </p:tgtEl>
                                        <p:attrNameLst>
                                          <p:attrName>ppt_x</p:attrName>
                                        </p:attrNameLst>
                                      </p:cBhvr>
                                      <p:tavLst>
                                        <p:tav tm="0">
                                          <p:val>
                                            <p:strVal val="ppt_x"/>
                                          </p:val>
                                        </p:tav>
                                        <p:tav tm="100000">
                                          <p:val>
                                            <p:strVal val="1+ppt_w/2"/>
                                          </p:val>
                                        </p:tav>
                                      </p:tavLst>
                                    </p:anim>
                                    <p:anim calcmode="lin" valueType="num">
                                      <p:cBhvr additive="base">
                                        <p:cTn id="533" dur="5500"/>
                                        <p:tgtEl>
                                          <p:spTgt spid="80"/>
                                        </p:tgtEl>
                                        <p:attrNameLst>
                                          <p:attrName>ppt_y</p:attrName>
                                        </p:attrNameLst>
                                      </p:cBhvr>
                                      <p:tavLst>
                                        <p:tav tm="0">
                                          <p:val>
                                            <p:strVal val="ppt_y"/>
                                          </p:val>
                                        </p:tav>
                                        <p:tav tm="100000">
                                          <p:val>
                                            <p:strVal val="1+ppt_h/2"/>
                                          </p:val>
                                        </p:tav>
                                      </p:tavLst>
                                    </p:anim>
                                    <p:set>
                                      <p:cBhvr>
                                        <p:cTn id="534" dur="1" fill="hold">
                                          <p:stCondLst>
                                            <p:cond delay="5499"/>
                                          </p:stCondLst>
                                        </p:cTn>
                                        <p:tgtEl>
                                          <p:spTgt spid="80"/>
                                        </p:tgtEl>
                                        <p:attrNameLst>
                                          <p:attrName>style.visibility</p:attrName>
                                        </p:attrNameLst>
                                      </p:cBhvr>
                                      <p:to>
                                        <p:strVal val="hidden"/>
                                      </p:to>
                                    </p:set>
                                  </p:childTnLst>
                                </p:cTn>
                              </p:par>
                              <p:par>
                                <p:cTn id="535" presetID="19" presetClass="entr" presetSubtype="5" fill="hold" grpId="0" nodeType="withEffect">
                                  <p:stCondLst>
                                    <p:cond delay="0"/>
                                  </p:stCondLst>
                                  <p:childTnLst>
                                    <p:set>
                                      <p:cBhvr>
                                        <p:cTn id="536" dur="1" fill="hold">
                                          <p:stCondLst>
                                            <p:cond delay="0"/>
                                          </p:stCondLst>
                                        </p:cTn>
                                        <p:tgtEl>
                                          <p:spTgt spid="81"/>
                                        </p:tgtEl>
                                        <p:attrNameLst>
                                          <p:attrName>style.visibility</p:attrName>
                                        </p:attrNameLst>
                                      </p:cBhvr>
                                      <p:to>
                                        <p:strVal val="visible"/>
                                      </p:to>
                                    </p:set>
                                    <p:anim calcmode="lin" valueType="num">
                                      <p:cBhvr>
                                        <p:cTn id="537" dur="4500" fill="hold"/>
                                        <p:tgtEl>
                                          <p:spTgt spid="81"/>
                                        </p:tgtEl>
                                        <p:attrNameLst>
                                          <p:attrName>ppt_w</p:attrName>
                                        </p:attrNameLst>
                                      </p:cBhvr>
                                      <p:tavLst>
                                        <p:tav tm="0">
                                          <p:val>
                                            <p:strVal val="#ppt_w"/>
                                          </p:val>
                                        </p:tav>
                                        <p:tav tm="100000">
                                          <p:val>
                                            <p:strVal val="#ppt_w"/>
                                          </p:val>
                                        </p:tav>
                                      </p:tavLst>
                                    </p:anim>
                                    <p:anim calcmode="lin" valueType="num">
                                      <p:cBhvr>
                                        <p:cTn id="538" dur="4500" fill="hold"/>
                                        <p:tgtEl>
                                          <p:spTgt spid="81"/>
                                        </p:tgtEl>
                                        <p:attrNameLst>
                                          <p:attrName>ppt_h</p:attrName>
                                        </p:attrNameLst>
                                      </p:cBhvr>
                                      <p:tavLst>
                                        <p:tav tm="0" fmla="#ppt_h*sin(2.5*pi*$)">
                                          <p:val>
                                            <p:fltVal val="0"/>
                                          </p:val>
                                        </p:tav>
                                        <p:tav tm="100000">
                                          <p:val>
                                            <p:fltVal val="1"/>
                                          </p:val>
                                        </p:tav>
                                      </p:tavLst>
                                    </p:anim>
                                  </p:childTnLst>
                                </p:cTn>
                              </p:par>
                              <p:par>
                                <p:cTn id="539" presetID="8" presetClass="emph" presetSubtype="0" repeatCount="indefinite" fill="hold" grpId="1" nodeType="withEffect">
                                  <p:stCondLst>
                                    <p:cond delay="0"/>
                                  </p:stCondLst>
                                  <p:childTnLst>
                                    <p:animRot by="21600000">
                                      <p:cBhvr>
                                        <p:cTn id="540" dur="4250" fill="hold"/>
                                        <p:tgtEl>
                                          <p:spTgt spid="81"/>
                                        </p:tgtEl>
                                        <p:attrNameLst>
                                          <p:attrName>r</p:attrName>
                                        </p:attrNameLst>
                                      </p:cBhvr>
                                    </p:animRot>
                                  </p:childTnLst>
                                </p:cTn>
                              </p:par>
                              <p:par>
                                <p:cTn id="541" presetID="2" presetClass="exit" presetSubtype="6" fill="hold" grpId="2" nodeType="withEffect">
                                  <p:stCondLst>
                                    <p:cond delay="0"/>
                                  </p:stCondLst>
                                  <p:childTnLst>
                                    <p:anim calcmode="lin" valueType="num">
                                      <p:cBhvr additive="base">
                                        <p:cTn id="542" dur="5500"/>
                                        <p:tgtEl>
                                          <p:spTgt spid="81"/>
                                        </p:tgtEl>
                                        <p:attrNameLst>
                                          <p:attrName>ppt_x</p:attrName>
                                        </p:attrNameLst>
                                      </p:cBhvr>
                                      <p:tavLst>
                                        <p:tav tm="0">
                                          <p:val>
                                            <p:strVal val="ppt_x"/>
                                          </p:val>
                                        </p:tav>
                                        <p:tav tm="100000">
                                          <p:val>
                                            <p:strVal val="1+ppt_w/2"/>
                                          </p:val>
                                        </p:tav>
                                      </p:tavLst>
                                    </p:anim>
                                    <p:anim calcmode="lin" valueType="num">
                                      <p:cBhvr additive="base">
                                        <p:cTn id="543" dur="5500"/>
                                        <p:tgtEl>
                                          <p:spTgt spid="81"/>
                                        </p:tgtEl>
                                        <p:attrNameLst>
                                          <p:attrName>ppt_y</p:attrName>
                                        </p:attrNameLst>
                                      </p:cBhvr>
                                      <p:tavLst>
                                        <p:tav tm="0">
                                          <p:val>
                                            <p:strVal val="ppt_y"/>
                                          </p:val>
                                        </p:tav>
                                        <p:tav tm="100000">
                                          <p:val>
                                            <p:strVal val="1+ppt_h/2"/>
                                          </p:val>
                                        </p:tav>
                                      </p:tavLst>
                                    </p:anim>
                                    <p:set>
                                      <p:cBhvr>
                                        <p:cTn id="544" dur="1" fill="hold">
                                          <p:stCondLst>
                                            <p:cond delay="5499"/>
                                          </p:stCondLst>
                                        </p:cTn>
                                        <p:tgtEl>
                                          <p:spTgt spid="81"/>
                                        </p:tgtEl>
                                        <p:attrNameLst>
                                          <p:attrName>style.visibility</p:attrName>
                                        </p:attrNameLst>
                                      </p:cBhvr>
                                      <p:to>
                                        <p:strVal val="hidden"/>
                                      </p:to>
                                    </p:set>
                                  </p:childTnLst>
                                </p:cTn>
                              </p:par>
                              <p:par>
                                <p:cTn id="545" presetID="19" presetClass="entr" presetSubtype="5" fill="hold" grpId="0" nodeType="withEffect">
                                  <p:stCondLst>
                                    <p:cond delay="0"/>
                                  </p:stCondLst>
                                  <p:childTnLst>
                                    <p:set>
                                      <p:cBhvr>
                                        <p:cTn id="546" dur="1" fill="hold">
                                          <p:stCondLst>
                                            <p:cond delay="0"/>
                                          </p:stCondLst>
                                        </p:cTn>
                                        <p:tgtEl>
                                          <p:spTgt spid="82"/>
                                        </p:tgtEl>
                                        <p:attrNameLst>
                                          <p:attrName>style.visibility</p:attrName>
                                        </p:attrNameLst>
                                      </p:cBhvr>
                                      <p:to>
                                        <p:strVal val="visible"/>
                                      </p:to>
                                    </p:set>
                                    <p:anim calcmode="lin" valueType="num">
                                      <p:cBhvr>
                                        <p:cTn id="547" dur="4500" fill="hold"/>
                                        <p:tgtEl>
                                          <p:spTgt spid="82"/>
                                        </p:tgtEl>
                                        <p:attrNameLst>
                                          <p:attrName>ppt_w</p:attrName>
                                        </p:attrNameLst>
                                      </p:cBhvr>
                                      <p:tavLst>
                                        <p:tav tm="0">
                                          <p:val>
                                            <p:strVal val="#ppt_w"/>
                                          </p:val>
                                        </p:tav>
                                        <p:tav tm="100000">
                                          <p:val>
                                            <p:strVal val="#ppt_w"/>
                                          </p:val>
                                        </p:tav>
                                      </p:tavLst>
                                    </p:anim>
                                    <p:anim calcmode="lin" valueType="num">
                                      <p:cBhvr>
                                        <p:cTn id="548" dur="4500" fill="hold"/>
                                        <p:tgtEl>
                                          <p:spTgt spid="82"/>
                                        </p:tgtEl>
                                        <p:attrNameLst>
                                          <p:attrName>ppt_h</p:attrName>
                                        </p:attrNameLst>
                                      </p:cBhvr>
                                      <p:tavLst>
                                        <p:tav tm="0" fmla="#ppt_h*sin(2.5*pi*$)">
                                          <p:val>
                                            <p:fltVal val="0"/>
                                          </p:val>
                                        </p:tav>
                                        <p:tav tm="100000">
                                          <p:val>
                                            <p:fltVal val="1"/>
                                          </p:val>
                                        </p:tav>
                                      </p:tavLst>
                                    </p:anim>
                                  </p:childTnLst>
                                </p:cTn>
                              </p:par>
                              <p:par>
                                <p:cTn id="549" presetID="8" presetClass="emph" presetSubtype="0" repeatCount="indefinite" fill="hold" grpId="1" nodeType="withEffect">
                                  <p:stCondLst>
                                    <p:cond delay="0"/>
                                  </p:stCondLst>
                                  <p:childTnLst>
                                    <p:animRot by="21600000">
                                      <p:cBhvr>
                                        <p:cTn id="550" dur="4250" fill="hold"/>
                                        <p:tgtEl>
                                          <p:spTgt spid="82"/>
                                        </p:tgtEl>
                                        <p:attrNameLst>
                                          <p:attrName>r</p:attrName>
                                        </p:attrNameLst>
                                      </p:cBhvr>
                                    </p:animRot>
                                  </p:childTnLst>
                                </p:cTn>
                              </p:par>
                              <p:par>
                                <p:cTn id="551" presetID="2" presetClass="exit" presetSubtype="6" fill="hold" grpId="2" nodeType="withEffect">
                                  <p:stCondLst>
                                    <p:cond delay="0"/>
                                  </p:stCondLst>
                                  <p:childTnLst>
                                    <p:anim calcmode="lin" valueType="num">
                                      <p:cBhvr additive="base">
                                        <p:cTn id="552" dur="5500"/>
                                        <p:tgtEl>
                                          <p:spTgt spid="82"/>
                                        </p:tgtEl>
                                        <p:attrNameLst>
                                          <p:attrName>ppt_x</p:attrName>
                                        </p:attrNameLst>
                                      </p:cBhvr>
                                      <p:tavLst>
                                        <p:tav tm="0">
                                          <p:val>
                                            <p:strVal val="ppt_x"/>
                                          </p:val>
                                        </p:tav>
                                        <p:tav tm="100000">
                                          <p:val>
                                            <p:strVal val="1+ppt_w/2"/>
                                          </p:val>
                                        </p:tav>
                                      </p:tavLst>
                                    </p:anim>
                                    <p:anim calcmode="lin" valueType="num">
                                      <p:cBhvr additive="base">
                                        <p:cTn id="553" dur="5500"/>
                                        <p:tgtEl>
                                          <p:spTgt spid="82"/>
                                        </p:tgtEl>
                                        <p:attrNameLst>
                                          <p:attrName>ppt_y</p:attrName>
                                        </p:attrNameLst>
                                      </p:cBhvr>
                                      <p:tavLst>
                                        <p:tav tm="0">
                                          <p:val>
                                            <p:strVal val="ppt_y"/>
                                          </p:val>
                                        </p:tav>
                                        <p:tav tm="100000">
                                          <p:val>
                                            <p:strVal val="1+ppt_h/2"/>
                                          </p:val>
                                        </p:tav>
                                      </p:tavLst>
                                    </p:anim>
                                    <p:set>
                                      <p:cBhvr>
                                        <p:cTn id="554" dur="1" fill="hold">
                                          <p:stCondLst>
                                            <p:cond delay="5499"/>
                                          </p:stCondLst>
                                        </p:cTn>
                                        <p:tgtEl>
                                          <p:spTgt spid="82"/>
                                        </p:tgtEl>
                                        <p:attrNameLst>
                                          <p:attrName>style.visibility</p:attrName>
                                        </p:attrNameLst>
                                      </p:cBhvr>
                                      <p:to>
                                        <p:strVal val="hidden"/>
                                      </p:to>
                                    </p:set>
                                  </p:childTnLst>
                                </p:cTn>
                              </p:par>
                              <p:par>
                                <p:cTn id="555" presetID="19" presetClass="entr" presetSubtype="5" fill="hold" grpId="0" nodeType="withEffect">
                                  <p:stCondLst>
                                    <p:cond delay="0"/>
                                  </p:stCondLst>
                                  <p:childTnLst>
                                    <p:set>
                                      <p:cBhvr>
                                        <p:cTn id="556" dur="1" fill="hold">
                                          <p:stCondLst>
                                            <p:cond delay="0"/>
                                          </p:stCondLst>
                                        </p:cTn>
                                        <p:tgtEl>
                                          <p:spTgt spid="83"/>
                                        </p:tgtEl>
                                        <p:attrNameLst>
                                          <p:attrName>style.visibility</p:attrName>
                                        </p:attrNameLst>
                                      </p:cBhvr>
                                      <p:to>
                                        <p:strVal val="visible"/>
                                      </p:to>
                                    </p:set>
                                    <p:anim calcmode="lin" valueType="num">
                                      <p:cBhvr>
                                        <p:cTn id="557" dur="4500" fill="hold"/>
                                        <p:tgtEl>
                                          <p:spTgt spid="83"/>
                                        </p:tgtEl>
                                        <p:attrNameLst>
                                          <p:attrName>ppt_w</p:attrName>
                                        </p:attrNameLst>
                                      </p:cBhvr>
                                      <p:tavLst>
                                        <p:tav tm="0">
                                          <p:val>
                                            <p:strVal val="#ppt_w"/>
                                          </p:val>
                                        </p:tav>
                                        <p:tav tm="100000">
                                          <p:val>
                                            <p:strVal val="#ppt_w"/>
                                          </p:val>
                                        </p:tav>
                                      </p:tavLst>
                                    </p:anim>
                                    <p:anim calcmode="lin" valueType="num">
                                      <p:cBhvr>
                                        <p:cTn id="558" dur="4500" fill="hold"/>
                                        <p:tgtEl>
                                          <p:spTgt spid="83"/>
                                        </p:tgtEl>
                                        <p:attrNameLst>
                                          <p:attrName>ppt_h</p:attrName>
                                        </p:attrNameLst>
                                      </p:cBhvr>
                                      <p:tavLst>
                                        <p:tav tm="0" fmla="#ppt_h*sin(2.5*pi*$)">
                                          <p:val>
                                            <p:fltVal val="0"/>
                                          </p:val>
                                        </p:tav>
                                        <p:tav tm="100000">
                                          <p:val>
                                            <p:fltVal val="1"/>
                                          </p:val>
                                        </p:tav>
                                      </p:tavLst>
                                    </p:anim>
                                  </p:childTnLst>
                                </p:cTn>
                              </p:par>
                              <p:par>
                                <p:cTn id="559" presetID="8" presetClass="emph" presetSubtype="0" repeatCount="indefinite" fill="hold" grpId="1" nodeType="withEffect">
                                  <p:stCondLst>
                                    <p:cond delay="0"/>
                                  </p:stCondLst>
                                  <p:childTnLst>
                                    <p:animRot by="21600000">
                                      <p:cBhvr>
                                        <p:cTn id="560" dur="4250" fill="hold"/>
                                        <p:tgtEl>
                                          <p:spTgt spid="83"/>
                                        </p:tgtEl>
                                        <p:attrNameLst>
                                          <p:attrName>r</p:attrName>
                                        </p:attrNameLst>
                                      </p:cBhvr>
                                    </p:animRot>
                                  </p:childTnLst>
                                </p:cTn>
                              </p:par>
                              <p:par>
                                <p:cTn id="561" presetID="2" presetClass="exit" presetSubtype="6" fill="hold" grpId="2" nodeType="withEffect">
                                  <p:stCondLst>
                                    <p:cond delay="0"/>
                                  </p:stCondLst>
                                  <p:childTnLst>
                                    <p:anim calcmode="lin" valueType="num">
                                      <p:cBhvr additive="base">
                                        <p:cTn id="562" dur="5500"/>
                                        <p:tgtEl>
                                          <p:spTgt spid="83"/>
                                        </p:tgtEl>
                                        <p:attrNameLst>
                                          <p:attrName>ppt_x</p:attrName>
                                        </p:attrNameLst>
                                      </p:cBhvr>
                                      <p:tavLst>
                                        <p:tav tm="0">
                                          <p:val>
                                            <p:strVal val="ppt_x"/>
                                          </p:val>
                                        </p:tav>
                                        <p:tav tm="100000">
                                          <p:val>
                                            <p:strVal val="1+ppt_w/2"/>
                                          </p:val>
                                        </p:tav>
                                      </p:tavLst>
                                    </p:anim>
                                    <p:anim calcmode="lin" valueType="num">
                                      <p:cBhvr additive="base">
                                        <p:cTn id="563" dur="5500"/>
                                        <p:tgtEl>
                                          <p:spTgt spid="83"/>
                                        </p:tgtEl>
                                        <p:attrNameLst>
                                          <p:attrName>ppt_y</p:attrName>
                                        </p:attrNameLst>
                                      </p:cBhvr>
                                      <p:tavLst>
                                        <p:tav tm="0">
                                          <p:val>
                                            <p:strVal val="ppt_y"/>
                                          </p:val>
                                        </p:tav>
                                        <p:tav tm="100000">
                                          <p:val>
                                            <p:strVal val="1+ppt_h/2"/>
                                          </p:val>
                                        </p:tav>
                                      </p:tavLst>
                                    </p:anim>
                                    <p:set>
                                      <p:cBhvr>
                                        <p:cTn id="564" dur="1" fill="hold">
                                          <p:stCondLst>
                                            <p:cond delay="5499"/>
                                          </p:stCondLst>
                                        </p:cTn>
                                        <p:tgtEl>
                                          <p:spTgt spid="83"/>
                                        </p:tgtEl>
                                        <p:attrNameLst>
                                          <p:attrName>style.visibility</p:attrName>
                                        </p:attrNameLst>
                                      </p:cBhvr>
                                      <p:to>
                                        <p:strVal val="hidden"/>
                                      </p:to>
                                    </p:set>
                                  </p:childTnLst>
                                </p:cTn>
                              </p:par>
                              <p:par>
                                <p:cTn id="565" presetID="19" presetClass="entr" presetSubtype="5" fill="hold" grpId="0" nodeType="withEffect">
                                  <p:stCondLst>
                                    <p:cond delay="0"/>
                                  </p:stCondLst>
                                  <p:childTnLst>
                                    <p:set>
                                      <p:cBhvr>
                                        <p:cTn id="566" dur="1" fill="hold">
                                          <p:stCondLst>
                                            <p:cond delay="0"/>
                                          </p:stCondLst>
                                        </p:cTn>
                                        <p:tgtEl>
                                          <p:spTgt spid="84"/>
                                        </p:tgtEl>
                                        <p:attrNameLst>
                                          <p:attrName>style.visibility</p:attrName>
                                        </p:attrNameLst>
                                      </p:cBhvr>
                                      <p:to>
                                        <p:strVal val="visible"/>
                                      </p:to>
                                    </p:set>
                                    <p:anim calcmode="lin" valueType="num">
                                      <p:cBhvr>
                                        <p:cTn id="567" dur="4500" fill="hold"/>
                                        <p:tgtEl>
                                          <p:spTgt spid="84"/>
                                        </p:tgtEl>
                                        <p:attrNameLst>
                                          <p:attrName>ppt_w</p:attrName>
                                        </p:attrNameLst>
                                      </p:cBhvr>
                                      <p:tavLst>
                                        <p:tav tm="0">
                                          <p:val>
                                            <p:strVal val="#ppt_w"/>
                                          </p:val>
                                        </p:tav>
                                        <p:tav tm="100000">
                                          <p:val>
                                            <p:strVal val="#ppt_w"/>
                                          </p:val>
                                        </p:tav>
                                      </p:tavLst>
                                    </p:anim>
                                    <p:anim calcmode="lin" valueType="num">
                                      <p:cBhvr>
                                        <p:cTn id="568" dur="4500" fill="hold"/>
                                        <p:tgtEl>
                                          <p:spTgt spid="84"/>
                                        </p:tgtEl>
                                        <p:attrNameLst>
                                          <p:attrName>ppt_h</p:attrName>
                                        </p:attrNameLst>
                                      </p:cBhvr>
                                      <p:tavLst>
                                        <p:tav tm="0" fmla="#ppt_h*sin(2.5*pi*$)">
                                          <p:val>
                                            <p:fltVal val="0"/>
                                          </p:val>
                                        </p:tav>
                                        <p:tav tm="100000">
                                          <p:val>
                                            <p:fltVal val="1"/>
                                          </p:val>
                                        </p:tav>
                                      </p:tavLst>
                                    </p:anim>
                                  </p:childTnLst>
                                </p:cTn>
                              </p:par>
                              <p:par>
                                <p:cTn id="569" presetID="8" presetClass="emph" presetSubtype="0" repeatCount="indefinite" fill="hold" grpId="1" nodeType="withEffect">
                                  <p:stCondLst>
                                    <p:cond delay="0"/>
                                  </p:stCondLst>
                                  <p:childTnLst>
                                    <p:animRot by="21600000">
                                      <p:cBhvr>
                                        <p:cTn id="570" dur="4250" fill="hold"/>
                                        <p:tgtEl>
                                          <p:spTgt spid="84"/>
                                        </p:tgtEl>
                                        <p:attrNameLst>
                                          <p:attrName>r</p:attrName>
                                        </p:attrNameLst>
                                      </p:cBhvr>
                                    </p:animRot>
                                  </p:childTnLst>
                                </p:cTn>
                              </p:par>
                              <p:par>
                                <p:cTn id="571" presetID="2" presetClass="exit" presetSubtype="6" fill="hold" grpId="2" nodeType="withEffect">
                                  <p:stCondLst>
                                    <p:cond delay="0"/>
                                  </p:stCondLst>
                                  <p:childTnLst>
                                    <p:anim calcmode="lin" valueType="num">
                                      <p:cBhvr additive="base">
                                        <p:cTn id="572" dur="5500"/>
                                        <p:tgtEl>
                                          <p:spTgt spid="84"/>
                                        </p:tgtEl>
                                        <p:attrNameLst>
                                          <p:attrName>ppt_x</p:attrName>
                                        </p:attrNameLst>
                                      </p:cBhvr>
                                      <p:tavLst>
                                        <p:tav tm="0">
                                          <p:val>
                                            <p:strVal val="ppt_x"/>
                                          </p:val>
                                        </p:tav>
                                        <p:tav tm="100000">
                                          <p:val>
                                            <p:strVal val="1+ppt_w/2"/>
                                          </p:val>
                                        </p:tav>
                                      </p:tavLst>
                                    </p:anim>
                                    <p:anim calcmode="lin" valueType="num">
                                      <p:cBhvr additive="base">
                                        <p:cTn id="573" dur="5500"/>
                                        <p:tgtEl>
                                          <p:spTgt spid="84"/>
                                        </p:tgtEl>
                                        <p:attrNameLst>
                                          <p:attrName>ppt_y</p:attrName>
                                        </p:attrNameLst>
                                      </p:cBhvr>
                                      <p:tavLst>
                                        <p:tav tm="0">
                                          <p:val>
                                            <p:strVal val="ppt_y"/>
                                          </p:val>
                                        </p:tav>
                                        <p:tav tm="100000">
                                          <p:val>
                                            <p:strVal val="1+ppt_h/2"/>
                                          </p:val>
                                        </p:tav>
                                      </p:tavLst>
                                    </p:anim>
                                    <p:set>
                                      <p:cBhvr>
                                        <p:cTn id="574" dur="1" fill="hold">
                                          <p:stCondLst>
                                            <p:cond delay="5499"/>
                                          </p:stCondLst>
                                        </p:cTn>
                                        <p:tgtEl>
                                          <p:spTgt spid="84"/>
                                        </p:tgtEl>
                                        <p:attrNameLst>
                                          <p:attrName>style.visibility</p:attrName>
                                        </p:attrNameLst>
                                      </p:cBhvr>
                                      <p:to>
                                        <p:strVal val="hidden"/>
                                      </p:to>
                                    </p:set>
                                  </p:childTnLst>
                                </p:cTn>
                              </p:par>
                              <p:par>
                                <p:cTn id="575" presetID="19" presetClass="entr" presetSubtype="5" fill="hold" grpId="0" nodeType="withEffect">
                                  <p:stCondLst>
                                    <p:cond delay="0"/>
                                  </p:stCondLst>
                                  <p:childTnLst>
                                    <p:set>
                                      <p:cBhvr>
                                        <p:cTn id="576" dur="1" fill="hold">
                                          <p:stCondLst>
                                            <p:cond delay="0"/>
                                          </p:stCondLst>
                                        </p:cTn>
                                        <p:tgtEl>
                                          <p:spTgt spid="85"/>
                                        </p:tgtEl>
                                        <p:attrNameLst>
                                          <p:attrName>style.visibility</p:attrName>
                                        </p:attrNameLst>
                                      </p:cBhvr>
                                      <p:to>
                                        <p:strVal val="visible"/>
                                      </p:to>
                                    </p:set>
                                    <p:anim calcmode="lin" valueType="num">
                                      <p:cBhvr>
                                        <p:cTn id="577" dur="4500" fill="hold"/>
                                        <p:tgtEl>
                                          <p:spTgt spid="85"/>
                                        </p:tgtEl>
                                        <p:attrNameLst>
                                          <p:attrName>ppt_w</p:attrName>
                                        </p:attrNameLst>
                                      </p:cBhvr>
                                      <p:tavLst>
                                        <p:tav tm="0">
                                          <p:val>
                                            <p:strVal val="#ppt_w"/>
                                          </p:val>
                                        </p:tav>
                                        <p:tav tm="100000">
                                          <p:val>
                                            <p:strVal val="#ppt_w"/>
                                          </p:val>
                                        </p:tav>
                                      </p:tavLst>
                                    </p:anim>
                                    <p:anim calcmode="lin" valueType="num">
                                      <p:cBhvr>
                                        <p:cTn id="578" dur="4500" fill="hold"/>
                                        <p:tgtEl>
                                          <p:spTgt spid="85"/>
                                        </p:tgtEl>
                                        <p:attrNameLst>
                                          <p:attrName>ppt_h</p:attrName>
                                        </p:attrNameLst>
                                      </p:cBhvr>
                                      <p:tavLst>
                                        <p:tav tm="0" fmla="#ppt_h*sin(2.5*pi*$)">
                                          <p:val>
                                            <p:fltVal val="0"/>
                                          </p:val>
                                        </p:tav>
                                        <p:tav tm="100000">
                                          <p:val>
                                            <p:fltVal val="1"/>
                                          </p:val>
                                        </p:tav>
                                      </p:tavLst>
                                    </p:anim>
                                  </p:childTnLst>
                                </p:cTn>
                              </p:par>
                              <p:par>
                                <p:cTn id="579" presetID="8" presetClass="emph" presetSubtype="0" repeatCount="indefinite" fill="hold" grpId="1" nodeType="withEffect">
                                  <p:stCondLst>
                                    <p:cond delay="0"/>
                                  </p:stCondLst>
                                  <p:childTnLst>
                                    <p:animRot by="21600000">
                                      <p:cBhvr>
                                        <p:cTn id="580" dur="4250" fill="hold"/>
                                        <p:tgtEl>
                                          <p:spTgt spid="85"/>
                                        </p:tgtEl>
                                        <p:attrNameLst>
                                          <p:attrName>r</p:attrName>
                                        </p:attrNameLst>
                                      </p:cBhvr>
                                    </p:animRot>
                                  </p:childTnLst>
                                </p:cTn>
                              </p:par>
                              <p:par>
                                <p:cTn id="581" presetID="2" presetClass="exit" presetSubtype="6" fill="hold" grpId="2" nodeType="withEffect">
                                  <p:stCondLst>
                                    <p:cond delay="0"/>
                                  </p:stCondLst>
                                  <p:childTnLst>
                                    <p:anim calcmode="lin" valueType="num">
                                      <p:cBhvr additive="base">
                                        <p:cTn id="582" dur="5500"/>
                                        <p:tgtEl>
                                          <p:spTgt spid="85"/>
                                        </p:tgtEl>
                                        <p:attrNameLst>
                                          <p:attrName>ppt_x</p:attrName>
                                        </p:attrNameLst>
                                      </p:cBhvr>
                                      <p:tavLst>
                                        <p:tav tm="0">
                                          <p:val>
                                            <p:strVal val="ppt_x"/>
                                          </p:val>
                                        </p:tav>
                                        <p:tav tm="100000">
                                          <p:val>
                                            <p:strVal val="1+ppt_w/2"/>
                                          </p:val>
                                        </p:tav>
                                      </p:tavLst>
                                    </p:anim>
                                    <p:anim calcmode="lin" valueType="num">
                                      <p:cBhvr additive="base">
                                        <p:cTn id="583" dur="5500"/>
                                        <p:tgtEl>
                                          <p:spTgt spid="85"/>
                                        </p:tgtEl>
                                        <p:attrNameLst>
                                          <p:attrName>ppt_y</p:attrName>
                                        </p:attrNameLst>
                                      </p:cBhvr>
                                      <p:tavLst>
                                        <p:tav tm="0">
                                          <p:val>
                                            <p:strVal val="ppt_y"/>
                                          </p:val>
                                        </p:tav>
                                        <p:tav tm="100000">
                                          <p:val>
                                            <p:strVal val="1+ppt_h/2"/>
                                          </p:val>
                                        </p:tav>
                                      </p:tavLst>
                                    </p:anim>
                                    <p:set>
                                      <p:cBhvr>
                                        <p:cTn id="584" dur="1" fill="hold">
                                          <p:stCondLst>
                                            <p:cond delay="5499"/>
                                          </p:stCondLst>
                                        </p:cTn>
                                        <p:tgtEl>
                                          <p:spTgt spid="85"/>
                                        </p:tgtEl>
                                        <p:attrNameLst>
                                          <p:attrName>style.visibility</p:attrName>
                                        </p:attrNameLst>
                                      </p:cBhvr>
                                      <p:to>
                                        <p:strVal val="hidden"/>
                                      </p:to>
                                    </p:set>
                                  </p:childTnLst>
                                </p:cTn>
                              </p:par>
                              <p:par>
                                <p:cTn id="585" presetID="19" presetClass="entr" presetSubtype="5" fill="hold" grpId="0" nodeType="withEffect">
                                  <p:stCondLst>
                                    <p:cond delay="0"/>
                                  </p:stCondLst>
                                  <p:childTnLst>
                                    <p:set>
                                      <p:cBhvr>
                                        <p:cTn id="586" dur="1" fill="hold">
                                          <p:stCondLst>
                                            <p:cond delay="0"/>
                                          </p:stCondLst>
                                        </p:cTn>
                                        <p:tgtEl>
                                          <p:spTgt spid="86"/>
                                        </p:tgtEl>
                                        <p:attrNameLst>
                                          <p:attrName>style.visibility</p:attrName>
                                        </p:attrNameLst>
                                      </p:cBhvr>
                                      <p:to>
                                        <p:strVal val="visible"/>
                                      </p:to>
                                    </p:set>
                                    <p:anim calcmode="lin" valueType="num">
                                      <p:cBhvr>
                                        <p:cTn id="587" dur="4500" fill="hold"/>
                                        <p:tgtEl>
                                          <p:spTgt spid="86"/>
                                        </p:tgtEl>
                                        <p:attrNameLst>
                                          <p:attrName>ppt_w</p:attrName>
                                        </p:attrNameLst>
                                      </p:cBhvr>
                                      <p:tavLst>
                                        <p:tav tm="0">
                                          <p:val>
                                            <p:strVal val="#ppt_w"/>
                                          </p:val>
                                        </p:tav>
                                        <p:tav tm="100000">
                                          <p:val>
                                            <p:strVal val="#ppt_w"/>
                                          </p:val>
                                        </p:tav>
                                      </p:tavLst>
                                    </p:anim>
                                    <p:anim calcmode="lin" valueType="num">
                                      <p:cBhvr>
                                        <p:cTn id="588" dur="4500" fill="hold"/>
                                        <p:tgtEl>
                                          <p:spTgt spid="86"/>
                                        </p:tgtEl>
                                        <p:attrNameLst>
                                          <p:attrName>ppt_h</p:attrName>
                                        </p:attrNameLst>
                                      </p:cBhvr>
                                      <p:tavLst>
                                        <p:tav tm="0" fmla="#ppt_h*sin(2.5*pi*$)">
                                          <p:val>
                                            <p:fltVal val="0"/>
                                          </p:val>
                                        </p:tav>
                                        <p:tav tm="100000">
                                          <p:val>
                                            <p:fltVal val="1"/>
                                          </p:val>
                                        </p:tav>
                                      </p:tavLst>
                                    </p:anim>
                                  </p:childTnLst>
                                </p:cTn>
                              </p:par>
                              <p:par>
                                <p:cTn id="589" presetID="8" presetClass="emph" presetSubtype="0" repeatCount="indefinite" fill="hold" grpId="1" nodeType="withEffect">
                                  <p:stCondLst>
                                    <p:cond delay="0"/>
                                  </p:stCondLst>
                                  <p:childTnLst>
                                    <p:animRot by="21600000">
                                      <p:cBhvr>
                                        <p:cTn id="590" dur="4250" fill="hold"/>
                                        <p:tgtEl>
                                          <p:spTgt spid="86"/>
                                        </p:tgtEl>
                                        <p:attrNameLst>
                                          <p:attrName>r</p:attrName>
                                        </p:attrNameLst>
                                      </p:cBhvr>
                                    </p:animRot>
                                  </p:childTnLst>
                                </p:cTn>
                              </p:par>
                              <p:par>
                                <p:cTn id="591" presetID="2" presetClass="exit" presetSubtype="6" fill="hold" grpId="2" nodeType="withEffect">
                                  <p:stCondLst>
                                    <p:cond delay="0"/>
                                  </p:stCondLst>
                                  <p:childTnLst>
                                    <p:anim calcmode="lin" valueType="num">
                                      <p:cBhvr additive="base">
                                        <p:cTn id="592" dur="5500"/>
                                        <p:tgtEl>
                                          <p:spTgt spid="86"/>
                                        </p:tgtEl>
                                        <p:attrNameLst>
                                          <p:attrName>ppt_x</p:attrName>
                                        </p:attrNameLst>
                                      </p:cBhvr>
                                      <p:tavLst>
                                        <p:tav tm="0">
                                          <p:val>
                                            <p:strVal val="ppt_x"/>
                                          </p:val>
                                        </p:tav>
                                        <p:tav tm="100000">
                                          <p:val>
                                            <p:strVal val="1+ppt_w/2"/>
                                          </p:val>
                                        </p:tav>
                                      </p:tavLst>
                                    </p:anim>
                                    <p:anim calcmode="lin" valueType="num">
                                      <p:cBhvr additive="base">
                                        <p:cTn id="593" dur="5500"/>
                                        <p:tgtEl>
                                          <p:spTgt spid="86"/>
                                        </p:tgtEl>
                                        <p:attrNameLst>
                                          <p:attrName>ppt_y</p:attrName>
                                        </p:attrNameLst>
                                      </p:cBhvr>
                                      <p:tavLst>
                                        <p:tav tm="0">
                                          <p:val>
                                            <p:strVal val="ppt_y"/>
                                          </p:val>
                                        </p:tav>
                                        <p:tav tm="100000">
                                          <p:val>
                                            <p:strVal val="1+ppt_h/2"/>
                                          </p:val>
                                        </p:tav>
                                      </p:tavLst>
                                    </p:anim>
                                    <p:set>
                                      <p:cBhvr>
                                        <p:cTn id="594" dur="1" fill="hold">
                                          <p:stCondLst>
                                            <p:cond delay="5499"/>
                                          </p:stCondLst>
                                        </p:cTn>
                                        <p:tgtEl>
                                          <p:spTgt spid="86"/>
                                        </p:tgtEl>
                                        <p:attrNameLst>
                                          <p:attrName>style.visibility</p:attrName>
                                        </p:attrNameLst>
                                      </p:cBhvr>
                                      <p:to>
                                        <p:strVal val="hidden"/>
                                      </p:to>
                                    </p:set>
                                  </p:childTnLst>
                                </p:cTn>
                              </p:par>
                              <p:par>
                                <p:cTn id="595" presetID="19" presetClass="entr" presetSubtype="5" fill="hold" grpId="0" nodeType="withEffect">
                                  <p:stCondLst>
                                    <p:cond delay="0"/>
                                  </p:stCondLst>
                                  <p:childTnLst>
                                    <p:set>
                                      <p:cBhvr>
                                        <p:cTn id="596" dur="1" fill="hold">
                                          <p:stCondLst>
                                            <p:cond delay="0"/>
                                          </p:stCondLst>
                                        </p:cTn>
                                        <p:tgtEl>
                                          <p:spTgt spid="87"/>
                                        </p:tgtEl>
                                        <p:attrNameLst>
                                          <p:attrName>style.visibility</p:attrName>
                                        </p:attrNameLst>
                                      </p:cBhvr>
                                      <p:to>
                                        <p:strVal val="visible"/>
                                      </p:to>
                                    </p:set>
                                    <p:anim calcmode="lin" valueType="num">
                                      <p:cBhvr>
                                        <p:cTn id="597" dur="4500" fill="hold"/>
                                        <p:tgtEl>
                                          <p:spTgt spid="87"/>
                                        </p:tgtEl>
                                        <p:attrNameLst>
                                          <p:attrName>ppt_w</p:attrName>
                                        </p:attrNameLst>
                                      </p:cBhvr>
                                      <p:tavLst>
                                        <p:tav tm="0">
                                          <p:val>
                                            <p:strVal val="#ppt_w"/>
                                          </p:val>
                                        </p:tav>
                                        <p:tav tm="100000">
                                          <p:val>
                                            <p:strVal val="#ppt_w"/>
                                          </p:val>
                                        </p:tav>
                                      </p:tavLst>
                                    </p:anim>
                                    <p:anim calcmode="lin" valueType="num">
                                      <p:cBhvr>
                                        <p:cTn id="598" dur="4500" fill="hold"/>
                                        <p:tgtEl>
                                          <p:spTgt spid="87"/>
                                        </p:tgtEl>
                                        <p:attrNameLst>
                                          <p:attrName>ppt_h</p:attrName>
                                        </p:attrNameLst>
                                      </p:cBhvr>
                                      <p:tavLst>
                                        <p:tav tm="0" fmla="#ppt_h*sin(2.5*pi*$)">
                                          <p:val>
                                            <p:fltVal val="0"/>
                                          </p:val>
                                        </p:tav>
                                        <p:tav tm="100000">
                                          <p:val>
                                            <p:fltVal val="1"/>
                                          </p:val>
                                        </p:tav>
                                      </p:tavLst>
                                    </p:anim>
                                  </p:childTnLst>
                                </p:cTn>
                              </p:par>
                              <p:par>
                                <p:cTn id="599" presetID="8" presetClass="emph" presetSubtype="0" repeatCount="indefinite" fill="hold" grpId="1" nodeType="withEffect">
                                  <p:stCondLst>
                                    <p:cond delay="0"/>
                                  </p:stCondLst>
                                  <p:childTnLst>
                                    <p:animRot by="21600000">
                                      <p:cBhvr>
                                        <p:cTn id="600" dur="4250" fill="hold"/>
                                        <p:tgtEl>
                                          <p:spTgt spid="87"/>
                                        </p:tgtEl>
                                        <p:attrNameLst>
                                          <p:attrName>r</p:attrName>
                                        </p:attrNameLst>
                                      </p:cBhvr>
                                    </p:animRot>
                                  </p:childTnLst>
                                </p:cTn>
                              </p:par>
                              <p:par>
                                <p:cTn id="601" presetID="2" presetClass="exit" presetSubtype="6" fill="hold" grpId="2" nodeType="withEffect">
                                  <p:stCondLst>
                                    <p:cond delay="0"/>
                                  </p:stCondLst>
                                  <p:childTnLst>
                                    <p:anim calcmode="lin" valueType="num">
                                      <p:cBhvr additive="base">
                                        <p:cTn id="602" dur="5500"/>
                                        <p:tgtEl>
                                          <p:spTgt spid="87"/>
                                        </p:tgtEl>
                                        <p:attrNameLst>
                                          <p:attrName>ppt_x</p:attrName>
                                        </p:attrNameLst>
                                      </p:cBhvr>
                                      <p:tavLst>
                                        <p:tav tm="0">
                                          <p:val>
                                            <p:strVal val="ppt_x"/>
                                          </p:val>
                                        </p:tav>
                                        <p:tav tm="100000">
                                          <p:val>
                                            <p:strVal val="1+ppt_w/2"/>
                                          </p:val>
                                        </p:tav>
                                      </p:tavLst>
                                    </p:anim>
                                    <p:anim calcmode="lin" valueType="num">
                                      <p:cBhvr additive="base">
                                        <p:cTn id="603" dur="5500"/>
                                        <p:tgtEl>
                                          <p:spTgt spid="87"/>
                                        </p:tgtEl>
                                        <p:attrNameLst>
                                          <p:attrName>ppt_y</p:attrName>
                                        </p:attrNameLst>
                                      </p:cBhvr>
                                      <p:tavLst>
                                        <p:tav tm="0">
                                          <p:val>
                                            <p:strVal val="ppt_y"/>
                                          </p:val>
                                        </p:tav>
                                        <p:tav tm="100000">
                                          <p:val>
                                            <p:strVal val="1+ppt_h/2"/>
                                          </p:val>
                                        </p:tav>
                                      </p:tavLst>
                                    </p:anim>
                                    <p:set>
                                      <p:cBhvr>
                                        <p:cTn id="604" dur="1" fill="hold">
                                          <p:stCondLst>
                                            <p:cond delay="5499"/>
                                          </p:stCondLst>
                                        </p:cTn>
                                        <p:tgtEl>
                                          <p:spTgt spid="87"/>
                                        </p:tgtEl>
                                        <p:attrNameLst>
                                          <p:attrName>style.visibility</p:attrName>
                                        </p:attrNameLst>
                                      </p:cBhvr>
                                      <p:to>
                                        <p:strVal val="hidden"/>
                                      </p:to>
                                    </p:set>
                                  </p:childTnLst>
                                </p:cTn>
                              </p:par>
                              <p:par>
                                <p:cTn id="605" presetID="19" presetClass="entr" presetSubtype="5" fill="hold" grpId="0" nodeType="withEffect">
                                  <p:stCondLst>
                                    <p:cond delay="0"/>
                                  </p:stCondLst>
                                  <p:childTnLst>
                                    <p:set>
                                      <p:cBhvr>
                                        <p:cTn id="606" dur="1" fill="hold">
                                          <p:stCondLst>
                                            <p:cond delay="0"/>
                                          </p:stCondLst>
                                        </p:cTn>
                                        <p:tgtEl>
                                          <p:spTgt spid="64"/>
                                        </p:tgtEl>
                                        <p:attrNameLst>
                                          <p:attrName>style.visibility</p:attrName>
                                        </p:attrNameLst>
                                      </p:cBhvr>
                                      <p:to>
                                        <p:strVal val="visible"/>
                                      </p:to>
                                    </p:set>
                                    <p:anim calcmode="lin" valueType="num">
                                      <p:cBhvr>
                                        <p:cTn id="607" dur="4500" fill="hold"/>
                                        <p:tgtEl>
                                          <p:spTgt spid="64"/>
                                        </p:tgtEl>
                                        <p:attrNameLst>
                                          <p:attrName>ppt_w</p:attrName>
                                        </p:attrNameLst>
                                      </p:cBhvr>
                                      <p:tavLst>
                                        <p:tav tm="0">
                                          <p:val>
                                            <p:strVal val="#ppt_w"/>
                                          </p:val>
                                        </p:tav>
                                        <p:tav tm="100000">
                                          <p:val>
                                            <p:strVal val="#ppt_w"/>
                                          </p:val>
                                        </p:tav>
                                      </p:tavLst>
                                    </p:anim>
                                    <p:anim calcmode="lin" valueType="num">
                                      <p:cBhvr>
                                        <p:cTn id="608" dur="4500" fill="hold"/>
                                        <p:tgtEl>
                                          <p:spTgt spid="64"/>
                                        </p:tgtEl>
                                        <p:attrNameLst>
                                          <p:attrName>ppt_h</p:attrName>
                                        </p:attrNameLst>
                                      </p:cBhvr>
                                      <p:tavLst>
                                        <p:tav tm="0" fmla="#ppt_h*sin(2.5*pi*$)">
                                          <p:val>
                                            <p:fltVal val="0"/>
                                          </p:val>
                                        </p:tav>
                                        <p:tav tm="100000">
                                          <p:val>
                                            <p:fltVal val="1"/>
                                          </p:val>
                                        </p:tav>
                                      </p:tavLst>
                                    </p:anim>
                                  </p:childTnLst>
                                </p:cTn>
                              </p:par>
                              <p:par>
                                <p:cTn id="609" presetID="8" presetClass="emph" presetSubtype="0" repeatCount="indefinite" fill="hold" grpId="1" nodeType="withEffect">
                                  <p:stCondLst>
                                    <p:cond delay="0"/>
                                  </p:stCondLst>
                                  <p:childTnLst>
                                    <p:animRot by="-21600000">
                                      <p:cBhvr>
                                        <p:cTn id="610" dur="4250" fill="hold"/>
                                        <p:tgtEl>
                                          <p:spTgt spid="64"/>
                                        </p:tgtEl>
                                        <p:attrNameLst>
                                          <p:attrName>r</p:attrName>
                                        </p:attrNameLst>
                                      </p:cBhvr>
                                    </p:animRot>
                                  </p:childTnLst>
                                </p:cTn>
                              </p:par>
                              <p:par>
                                <p:cTn id="611" presetID="2" presetClass="exit" presetSubtype="12" fill="hold" grpId="2" nodeType="withEffect">
                                  <p:stCondLst>
                                    <p:cond delay="0"/>
                                  </p:stCondLst>
                                  <p:childTnLst>
                                    <p:anim calcmode="lin" valueType="num">
                                      <p:cBhvr additive="base">
                                        <p:cTn id="612" dur="5500"/>
                                        <p:tgtEl>
                                          <p:spTgt spid="64"/>
                                        </p:tgtEl>
                                        <p:attrNameLst>
                                          <p:attrName>ppt_x</p:attrName>
                                        </p:attrNameLst>
                                      </p:cBhvr>
                                      <p:tavLst>
                                        <p:tav tm="0">
                                          <p:val>
                                            <p:strVal val="ppt_x"/>
                                          </p:val>
                                        </p:tav>
                                        <p:tav tm="100000">
                                          <p:val>
                                            <p:strVal val="0-ppt_w/2"/>
                                          </p:val>
                                        </p:tav>
                                      </p:tavLst>
                                    </p:anim>
                                    <p:anim calcmode="lin" valueType="num">
                                      <p:cBhvr additive="base">
                                        <p:cTn id="613" dur="5500"/>
                                        <p:tgtEl>
                                          <p:spTgt spid="64"/>
                                        </p:tgtEl>
                                        <p:attrNameLst>
                                          <p:attrName>ppt_y</p:attrName>
                                        </p:attrNameLst>
                                      </p:cBhvr>
                                      <p:tavLst>
                                        <p:tav tm="0">
                                          <p:val>
                                            <p:strVal val="ppt_y"/>
                                          </p:val>
                                        </p:tav>
                                        <p:tav tm="100000">
                                          <p:val>
                                            <p:strVal val="1+ppt_h/2"/>
                                          </p:val>
                                        </p:tav>
                                      </p:tavLst>
                                    </p:anim>
                                    <p:set>
                                      <p:cBhvr>
                                        <p:cTn id="614" dur="1" fill="hold">
                                          <p:stCondLst>
                                            <p:cond delay="5499"/>
                                          </p:stCondLst>
                                        </p:cTn>
                                        <p:tgtEl>
                                          <p:spTgt spid="64"/>
                                        </p:tgtEl>
                                        <p:attrNameLst>
                                          <p:attrName>style.visibility</p:attrName>
                                        </p:attrNameLst>
                                      </p:cBhvr>
                                      <p:to>
                                        <p:strVal val="hidden"/>
                                      </p:to>
                                    </p:set>
                                  </p:childTnLst>
                                </p:cTn>
                              </p:par>
                              <p:par>
                                <p:cTn id="615" presetID="19" presetClass="entr" presetSubtype="5" fill="hold" grpId="0" nodeType="withEffect">
                                  <p:stCondLst>
                                    <p:cond delay="0"/>
                                  </p:stCondLst>
                                  <p:childTnLst>
                                    <p:set>
                                      <p:cBhvr>
                                        <p:cTn id="616" dur="1" fill="hold">
                                          <p:stCondLst>
                                            <p:cond delay="0"/>
                                          </p:stCondLst>
                                        </p:cTn>
                                        <p:tgtEl>
                                          <p:spTgt spid="65"/>
                                        </p:tgtEl>
                                        <p:attrNameLst>
                                          <p:attrName>style.visibility</p:attrName>
                                        </p:attrNameLst>
                                      </p:cBhvr>
                                      <p:to>
                                        <p:strVal val="visible"/>
                                      </p:to>
                                    </p:set>
                                    <p:anim calcmode="lin" valueType="num">
                                      <p:cBhvr>
                                        <p:cTn id="617" dur="4500" fill="hold"/>
                                        <p:tgtEl>
                                          <p:spTgt spid="65"/>
                                        </p:tgtEl>
                                        <p:attrNameLst>
                                          <p:attrName>ppt_w</p:attrName>
                                        </p:attrNameLst>
                                      </p:cBhvr>
                                      <p:tavLst>
                                        <p:tav tm="0">
                                          <p:val>
                                            <p:strVal val="#ppt_w"/>
                                          </p:val>
                                        </p:tav>
                                        <p:tav tm="100000">
                                          <p:val>
                                            <p:strVal val="#ppt_w"/>
                                          </p:val>
                                        </p:tav>
                                      </p:tavLst>
                                    </p:anim>
                                    <p:anim calcmode="lin" valueType="num">
                                      <p:cBhvr>
                                        <p:cTn id="618" dur="4500" fill="hold"/>
                                        <p:tgtEl>
                                          <p:spTgt spid="65"/>
                                        </p:tgtEl>
                                        <p:attrNameLst>
                                          <p:attrName>ppt_h</p:attrName>
                                        </p:attrNameLst>
                                      </p:cBhvr>
                                      <p:tavLst>
                                        <p:tav tm="0" fmla="#ppt_h*sin(2.5*pi*$)">
                                          <p:val>
                                            <p:fltVal val="0"/>
                                          </p:val>
                                        </p:tav>
                                        <p:tav tm="100000">
                                          <p:val>
                                            <p:fltVal val="1"/>
                                          </p:val>
                                        </p:tav>
                                      </p:tavLst>
                                    </p:anim>
                                  </p:childTnLst>
                                </p:cTn>
                              </p:par>
                              <p:par>
                                <p:cTn id="619" presetID="8" presetClass="emph" presetSubtype="0" repeatCount="indefinite" fill="hold" grpId="1" nodeType="withEffect">
                                  <p:stCondLst>
                                    <p:cond delay="0"/>
                                  </p:stCondLst>
                                  <p:childTnLst>
                                    <p:animRot by="-21600000">
                                      <p:cBhvr>
                                        <p:cTn id="620" dur="4250" fill="hold"/>
                                        <p:tgtEl>
                                          <p:spTgt spid="65"/>
                                        </p:tgtEl>
                                        <p:attrNameLst>
                                          <p:attrName>r</p:attrName>
                                        </p:attrNameLst>
                                      </p:cBhvr>
                                    </p:animRot>
                                  </p:childTnLst>
                                </p:cTn>
                              </p:par>
                              <p:par>
                                <p:cTn id="621" presetID="2" presetClass="exit" presetSubtype="12" fill="hold" grpId="2" nodeType="withEffect">
                                  <p:stCondLst>
                                    <p:cond delay="0"/>
                                  </p:stCondLst>
                                  <p:childTnLst>
                                    <p:anim calcmode="lin" valueType="num">
                                      <p:cBhvr additive="base">
                                        <p:cTn id="622" dur="5500"/>
                                        <p:tgtEl>
                                          <p:spTgt spid="65"/>
                                        </p:tgtEl>
                                        <p:attrNameLst>
                                          <p:attrName>ppt_x</p:attrName>
                                        </p:attrNameLst>
                                      </p:cBhvr>
                                      <p:tavLst>
                                        <p:tav tm="0">
                                          <p:val>
                                            <p:strVal val="ppt_x"/>
                                          </p:val>
                                        </p:tav>
                                        <p:tav tm="100000">
                                          <p:val>
                                            <p:strVal val="0-ppt_w/2"/>
                                          </p:val>
                                        </p:tav>
                                      </p:tavLst>
                                    </p:anim>
                                    <p:anim calcmode="lin" valueType="num">
                                      <p:cBhvr additive="base">
                                        <p:cTn id="623" dur="5500"/>
                                        <p:tgtEl>
                                          <p:spTgt spid="65"/>
                                        </p:tgtEl>
                                        <p:attrNameLst>
                                          <p:attrName>ppt_y</p:attrName>
                                        </p:attrNameLst>
                                      </p:cBhvr>
                                      <p:tavLst>
                                        <p:tav tm="0">
                                          <p:val>
                                            <p:strVal val="ppt_y"/>
                                          </p:val>
                                        </p:tav>
                                        <p:tav tm="100000">
                                          <p:val>
                                            <p:strVal val="1+ppt_h/2"/>
                                          </p:val>
                                        </p:tav>
                                      </p:tavLst>
                                    </p:anim>
                                    <p:set>
                                      <p:cBhvr>
                                        <p:cTn id="624" dur="1" fill="hold">
                                          <p:stCondLst>
                                            <p:cond delay="5499"/>
                                          </p:stCondLst>
                                        </p:cTn>
                                        <p:tgtEl>
                                          <p:spTgt spid="65"/>
                                        </p:tgtEl>
                                        <p:attrNameLst>
                                          <p:attrName>style.visibility</p:attrName>
                                        </p:attrNameLst>
                                      </p:cBhvr>
                                      <p:to>
                                        <p:strVal val="hidden"/>
                                      </p:to>
                                    </p:set>
                                  </p:childTnLst>
                                </p:cTn>
                              </p:par>
                              <p:par>
                                <p:cTn id="625" presetID="19" presetClass="entr" presetSubtype="5" fill="hold" grpId="0" nodeType="withEffect">
                                  <p:stCondLst>
                                    <p:cond delay="0"/>
                                  </p:stCondLst>
                                  <p:childTnLst>
                                    <p:set>
                                      <p:cBhvr>
                                        <p:cTn id="626" dur="1" fill="hold">
                                          <p:stCondLst>
                                            <p:cond delay="0"/>
                                          </p:stCondLst>
                                        </p:cTn>
                                        <p:tgtEl>
                                          <p:spTgt spid="66"/>
                                        </p:tgtEl>
                                        <p:attrNameLst>
                                          <p:attrName>style.visibility</p:attrName>
                                        </p:attrNameLst>
                                      </p:cBhvr>
                                      <p:to>
                                        <p:strVal val="visible"/>
                                      </p:to>
                                    </p:set>
                                    <p:anim calcmode="lin" valueType="num">
                                      <p:cBhvr>
                                        <p:cTn id="627" dur="4500" fill="hold"/>
                                        <p:tgtEl>
                                          <p:spTgt spid="66"/>
                                        </p:tgtEl>
                                        <p:attrNameLst>
                                          <p:attrName>ppt_w</p:attrName>
                                        </p:attrNameLst>
                                      </p:cBhvr>
                                      <p:tavLst>
                                        <p:tav tm="0">
                                          <p:val>
                                            <p:strVal val="#ppt_w"/>
                                          </p:val>
                                        </p:tav>
                                        <p:tav tm="100000">
                                          <p:val>
                                            <p:strVal val="#ppt_w"/>
                                          </p:val>
                                        </p:tav>
                                      </p:tavLst>
                                    </p:anim>
                                    <p:anim calcmode="lin" valueType="num">
                                      <p:cBhvr>
                                        <p:cTn id="628" dur="4500" fill="hold"/>
                                        <p:tgtEl>
                                          <p:spTgt spid="66"/>
                                        </p:tgtEl>
                                        <p:attrNameLst>
                                          <p:attrName>ppt_h</p:attrName>
                                        </p:attrNameLst>
                                      </p:cBhvr>
                                      <p:tavLst>
                                        <p:tav tm="0" fmla="#ppt_h*sin(2.5*pi*$)">
                                          <p:val>
                                            <p:fltVal val="0"/>
                                          </p:val>
                                        </p:tav>
                                        <p:tav tm="100000">
                                          <p:val>
                                            <p:fltVal val="1"/>
                                          </p:val>
                                        </p:tav>
                                      </p:tavLst>
                                    </p:anim>
                                  </p:childTnLst>
                                </p:cTn>
                              </p:par>
                              <p:par>
                                <p:cTn id="629" presetID="8" presetClass="emph" presetSubtype="0" repeatCount="indefinite" fill="hold" grpId="1" nodeType="withEffect">
                                  <p:stCondLst>
                                    <p:cond delay="0"/>
                                  </p:stCondLst>
                                  <p:childTnLst>
                                    <p:animRot by="-21600000">
                                      <p:cBhvr>
                                        <p:cTn id="630" dur="4250" fill="hold"/>
                                        <p:tgtEl>
                                          <p:spTgt spid="66"/>
                                        </p:tgtEl>
                                        <p:attrNameLst>
                                          <p:attrName>r</p:attrName>
                                        </p:attrNameLst>
                                      </p:cBhvr>
                                    </p:animRot>
                                  </p:childTnLst>
                                </p:cTn>
                              </p:par>
                              <p:par>
                                <p:cTn id="631" presetID="2" presetClass="exit" presetSubtype="12" fill="hold" grpId="2" nodeType="withEffect">
                                  <p:stCondLst>
                                    <p:cond delay="0"/>
                                  </p:stCondLst>
                                  <p:childTnLst>
                                    <p:anim calcmode="lin" valueType="num">
                                      <p:cBhvr additive="base">
                                        <p:cTn id="632" dur="5500"/>
                                        <p:tgtEl>
                                          <p:spTgt spid="66"/>
                                        </p:tgtEl>
                                        <p:attrNameLst>
                                          <p:attrName>ppt_x</p:attrName>
                                        </p:attrNameLst>
                                      </p:cBhvr>
                                      <p:tavLst>
                                        <p:tav tm="0">
                                          <p:val>
                                            <p:strVal val="ppt_x"/>
                                          </p:val>
                                        </p:tav>
                                        <p:tav tm="100000">
                                          <p:val>
                                            <p:strVal val="0-ppt_w/2"/>
                                          </p:val>
                                        </p:tav>
                                      </p:tavLst>
                                    </p:anim>
                                    <p:anim calcmode="lin" valueType="num">
                                      <p:cBhvr additive="base">
                                        <p:cTn id="633" dur="5500"/>
                                        <p:tgtEl>
                                          <p:spTgt spid="66"/>
                                        </p:tgtEl>
                                        <p:attrNameLst>
                                          <p:attrName>ppt_y</p:attrName>
                                        </p:attrNameLst>
                                      </p:cBhvr>
                                      <p:tavLst>
                                        <p:tav tm="0">
                                          <p:val>
                                            <p:strVal val="ppt_y"/>
                                          </p:val>
                                        </p:tav>
                                        <p:tav tm="100000">
                                          <p:val>
                                            <p:strVal val="1+ppt_h/2"/>
                                          </p:val>
                                        </p:tav>
                                      </p:tavLst>
                                    </p:anim>
                                    <p:set>
                                      <p:cBhvr>
                                        <p:cTn id="634" dur="1" fill="hold">
                                          <p:stCondLst>
                                            <p:cond delay="5499"/>
                                          </p:stCondLst>
                                        </p:cTn>
                                        <p:tgtEl>
                                          <p:spTgt spid="66"/>
                                        </p:tgtEl>
                                        <p:attrNameLst>
                                          <p:attrName>style.visibility</p:attrName>
                                        </p:attrNameLst>
                                      </p:cBhvr>
                                      <p:to>
                                        <p:strVal val="hidden"/>
                                      </p:to>
                                    </p:set>
                                  </p:childTnLst>
                                </p:cTn>
                              </p:par>
                              <p:par>
                                <p:cTn id="635" presetID="19" presetClass="entr" presetSubtype="5" fill="hold" grpId="0" nodeType="withEffect">
                                  <p:stCondLst>
                                    <p:cond delay="0"/>
                                  </p:stCondLst>
                                  <p:childTnLst>
                                    <p:set>
                                      <p:cBhvr>
                                        <p:cTn id="636" dur="1" fill="hold">
                                          <p:stCondLst>
                                            <p:cond delay="0"/>
                                          </p:stCondLst>
                                        </p:cTn>
                                        <p:tgtEl>
                                          <p:spTgt spid="67"/>
                                        </p:tgtEl>
                                        <p:attrNameLst>
                                          <p:attrName>style.visibility</p:attrName>
                                        </p:attrNameLst>
                                      </p:cBhvr>
                                      <p:to>
                                        <p:strVal val="visible"/>
                                      </p:to>
                                    </p:set>
                                    <p:anim calcmode="lin" valueType="num">
                                      <p:cBhvr>
                                        <p:cTn id="637" dur="4500" fill="hold"/>
                                        <p:tgtEl>
                                          <p:spTgt spid="67"/>
                                        </p:tgtEl>
                                        <p:attrNameLst>
                                          <p:attrName>ppt_w</p:attrName>
                                        </p:attrNameLst>
                                      </p:cBhvr>
                                      <p:tavLst>
                                        <p:tav tm="0">
                                          <p:val>
                                            <p:strVal val="#ppt_w"/>
                                          </p:val>
                                        </p:tav>
                                        <p:tav tm="100000">
                                          <p:val>
                                            <p:strVal val="#ppt_w"/>
                                          </p:val>
                                        </p:tav>
                                      </p:tavLst>
                                    </p:anim>
                                    <p:anim calcmode="lin" valueType="num">
                                      <p:cBhvr>
                                        <p:cTn id="638" dur="4500" fill="hold"/>
                                        <p:tgtEl>
                                          <p:spTgt spid="67"/>
                                        </p:tgtEl>
                                        <p:attrNameLst>
                                          <p:attrName>ppt_h</p:attrName>
                                        </p:attrNameLst>
                                      </p:cBhvr>
                                      <p:tavLst>
                                        <p:tav tm="0" fmla="#ppt_h*sin(2.5*pi*$)">
                                          <p:val>
                                            <p:fltVal val="0"/>
                                          </p:val>
                                        </p:tav>
                                        <p:tav tm="100000">
                                          <p:val>
                                            <p:fltVal val="1"/>
                                          </p:val>
                                        </p:tav>
                                      </p:tavLst>
                                    </p:anim>
                                  </p:childTnLst>
                                </p:cTn>
                              </p:par>
                              <p:par>
                                <p:cTn id="639" presetID="8" presetClass="emph" presetSubtype="0" repeatCount="indefinite" fill="hold" grpId="1" nodeType="withEffect">
                                  <p:stCondLst>
                                    <p:cond delay="0"/>
                                  </p:stCondLst>
                                  <p:childTnLst>
                                    <p:animRot by="-21600000">
                                      <p:cBhvr>
                                        <p:cTn id="640" dur="4250" fill="hold"/>
                                        <p:tgtEl>
                                          <p:spTgt spid="67"/>
                                        </p:tgtEl>
                                        <p:attrNameLst>
                                          <p:attrName>r</p:attrName>
                                        </p:attrNameLst>
                                      </p:cBhvr>
                                    </p:animRot>
                                  </p:childTnLst>
                                </p:cTn>
                              </p:par>
                              <p:par>
                                <p:cTn id="641" presetID="2" presetClass="exit" presetSubtype="12" fill="hold" grpId="2" nodeType="withEffect">
                                  <p:stCondLst>
                                    <p:cond delay="0"/>
                                  </p:stCondLst>
                                  <p:childTnLst>
                                    <p:anim calcmode="lin" valueType="num">
                                      <p:cBhvr additive="base">
                                        <p:cTn id="642" dur="5500"/>
                                        <p:tgtEl>
                                          <p:spTgt spid="67"/>
                                        </p:tgtEl>
                                        <p:attrNameLst>
                                          <p:attrName>ppt_x</p:attrName>
                                        </p:attrNameLst>
                                      </p:cBhvr>
                                      <p:tavLst>
                                        <p:tav tm="0">
                                          <p:val>
                                            <p:strVal val="ppt_x"/>
                                          </p:val>
                                        </p:tav>
                                        <p:tav tm="100000">
                                          <p:val>
                                            <p:strVal val="0-ppt_w/2"/>
                                          </p:val>
                                        </p:tav>
                                      </p:tavLst>
                                    </p:anim>
                                    <p:anim calcmode="lin" valueType="num">
                                      <p:cBhvr additive="base">
                                        <p:cTn id="643" dur="5500"/>
                                        <p:tgtEl>
                                          <p:spTgt spid="67"/>
                                        </p:tgtEl>
                                        <p:attrNameLst>
                                          <p:attrName>ppt_y</p:attrName>
                                        </p:attrNameLst>
                                      </p:cBhvr>
                                      <p:tavLst>
                                        <p:tav tm="0">
                                          <p:val>
                                            <p:strVal val="ppt_y"/>
                                          </p:val>
                                        </p:tav>
                                        <p:tav tm="100000">
                                          <p:val>
                                            <p:strVal val="1+ppt_h/2"/>
                                          </p:val>
                                        </p:tav>
                                      </p:tavLst>
                                    </p:anim>
                                    <p:set>
                                      <p:cBhvr>
                                        <p:cTn id="644" dur="1" fill="hold">
                                          <p:stCondLst>
                                            <p:cond delay="5499"/>
                                          </p:stCondLst>
                                        </p:cTn>
                                        <p:tgtEl>
                                          <p:spTgt spid="67"/>
                                        </p:tgtEl>
                                        <p:attrNameLst>
                                          <p:attrName>style.visibility</p:attrName>
                                        </p:attrNameLst>
                                      </p:cBhvr>
                                      <p:to>
                                        <p:strVal val="hidden"/>
                                      </p:to>
                                    </p:set>
                                  </p:childTnLst>
                                </p:cTn>
                              </p:par>
                              <p:par>
                                <p:cTn id="645" presetID="19" presetClass="entr" presetSubtype="5" fill="hold" grpId="0" nodeType="withEffect">
                                  <p:stCondLst>
                                    <p:cond delay="0"/>
                                  </p:stCondLst>
                                  <p:childTnLst>
                                    <p:set>
                                      <p:cBhvr>
                                        <p:cTn id="646" dur="1" fill="hold">
                                          <p:stCondLst>
                                            <p:cond delay="0"/>
                                          </p:stCondLst>
                                        </p:cTn>
                                        <p:tgtEl>
                                          <p:spTgt spid="68"/>
                                        </p:tgtEl>
                                        <p:attrNameLst>
                                          <p:attrName>style.visibility</p:attrName>
                                        </p:attrNameLst>
                                      </p:cBhvr>
                                      <p:to>
                                        <p:strVal val="visible"/>
                                      </p:to>
                                    </p:set>
                                    <p:anim calcmode="lin" valueType="num">
                                      <p:cBhvr>
                                        <p:cTn id="647" dur="4500" fill="hold"/>
                                        <p:tgtEl>
                                          <p:spTgt spid="68"/>
                                        </p:tgtEl>
                                        <p:attrNameLst>
                                          <p:attrName>ppt_w</p:attrName>
                                        </p:attrNameLst>
                                      </p:cBhvr>
                                      <p:tavLst>
                                        <p:tav tm="0">
                                          <p:val>
                                            <p:strVal val="#ppt_w"/>
                                          </p:val>
                                        </p:tav>
                                        <p:tav tm="100000">
                                          <p:val>
                                            <p:strVal val="#ppt_w"/>
                                          </p:val>
                                        </p:tav>
                                      </p:tavLst>
                                    </p:anim>
                                    <p:anim calcmode="lin" valueType="num">
                                      <p:cBhvr>
                                        <p:cTn id="648" dur="4500" fill="hold"/>
                                        <p:tgtEl>
                                          <p:spTgt spid="68"/>
                                        </p:tgtEl>
                                        <p:attrNameLst>
                                          <p:attrName>ppt_h</p:attrName>
                                        </p:attrNameLst>
                                      </p:cBhvr>
                                      <p:tavLst>
                                        <p:tav tm="0" fmla="#ppt_h*sin(2.5*pi*$)">
                                          <p:val>
                                            <p:fltVal val="0"/>
                                          </p:val>
                                        </p:tav>
                                        <p:tav tm="100000">
                                          <p:val>
                                            <p:fltVal val="1"/>
                                          </p:val>
                                        </p:tav>
                                      </p:tavLst>
                                    </p:anim>
                                  </p:childTnLst>
                                </p:cTn>
                              </p:par>
                              <p:par>
                                <p:cTn id="649" presetID="8" presetClass="emph" presetSubtype="0" repeatCount="indefinite" fill="hold" grpId="1" nodeType="withEffect">
                                  <p:stCondLst>
                                    <p:cond delay="0"/>
                                  </p:stCondLst>
                                  <p:childTnLst>
                                    <p:animRot by="-21600000">
                                      <p:cBhvr>
                                        <p:cTn id="650" dur="4250" fill="hold"/>
                                        <p:tgtEl>
                                          <p:spTgt spid="68"/>
                                        </p:tgtEl>
                                        <p:attrNameLst>
                                          <p:attrName>r</p:attrName>
                                        </p:attrNameLst>
                                      </p:cBhvr>
                                    </p:animRot>
                                  </p:childTnLst>
                                </p:cTn>
                              </p:par>
                              <p:par>
                                <p:cTn id="651" presetID="2" presetClass="exit" presetSubtype="12" fill="hold" grpId="2" nodeType="withEffect">
                                  <p:stCondLst>
                                    <p:cond delay="0"/>
                                  </p:stCondLst>
                                  <p:childTnLst>
                                    <p:anim calcmode="lin" valueType="num">
                                      <p:cBhvr additive="base">
                                        <p:cTn id="652" dur="5500"/>
                                        <p:tgtEl>
                                          <p:spTgt spid="68"/>
                                        </p:tgtEl>
                                        <p:attrNameLst>
                                          <p:attrName>ppt_x</p:attrName>
                                        </p:attrNameLst>
                                      </p:cBhvr>
                                      <p:tavLst>
                                        <p:tav tm="0">
                                          <p:val>
                                            <p:strVal val="ppt_x"/>
                                          </p:val>
                                        </p:tav>
                                        <p:tav tm="100000">
                                          <p:val>
                                            <p:strVal val="0-ppt_w/2"/>
                                          </p:val>
                                        </p:tav>
                                      </p:tavLst>
                                    </p:anim>
                                    <p:anim calcmode="lin" valueType="num">
                                      <p:cBhvr additive="base">
                                        <p:cTn id="653" dur="5500"/>
                                        <p:tgtEl>
                                          <p:spTgt spid="68"/>
                                        </p:tgtEl>
                                        <p:attrNameLst>
                                          <p:attrName>ppt_y</p:attrName>
                                        </p:attrNameLst>
                                      </p:cBhvr>
                                      <p:tavLst>
                                        <p:tav tm="0">
                                          <p:val>
                                            <p:strVal val="ppt_y"/>
                                          </p:val>
                                        </p:tav>
                                        <p:tav tm="100000">
                                          <p:val>
                                            <p:strVal val="1+ppt_h/2"/>
                                          </p:val>
                                        </p:tav>
                                      </p:tavLst>
                                    </p:anim>
                                    <p:set>
                                      <p:cBhvr>
                                        <p:cTn id="654" dur="1" fill="hold">
                                          <p:stCondLst>
                                            <p:cond delay="5499"/>
                                          </p:stCondLst>
                                        </p:cTn>
                                        <p:tgtEl>
                                          <p:spTgt spid="68"/>
                                        </p:tgtEl>
                                        <p:attrNameLst>
                                          <p:attrName>style.visibility</p:attrName>
                                        </p:attrNameLst>
                                      </p:cBhvr>
                                      <p:to>
                                        <p:strVal val="hidden"/>
                                      </p:to>
                                    </p:set>
                                  </p:childTnLst>
                                </p:cTn>
                              </p:par>
                              <p:par>
                                <p:cTn id="655" presetID="19" presetClass="entr" presetSubtype="5" fill="hold" grpId="0" nodeType="withEffect">
                                  <p:stCondLst>
                                    <p:cond delay="0"/>
                                  </p:stCondLst>
                                  <p:childTnLst>
                                    <p:set>
                                      <p:cBhvr>
                                        <p:cTn id="656" dur="1" fill="hold">
                                          <p:stCondLst>
                                            <p:cond delay="0"/>
                                          </p:stCondLst>
                                        </p:cTn>
                                        <p:tgtEl>
                                          <p:spTgt spid="69"/>
                                        </p:tgtEl>
                                        <p:attrNameLst>
                                          <p:attrName>style.visibility</p:attrName>
                                        </p:attrNameLst>
                                      </p:cBhvr>
                                      <p:to>
                                        <p:strVal val="visible"/>
                                      </p:to>
                                    </p:set>
                                    <p:anim calcmode="lin" valueType="num">
                                      <p:cBhvr>
                                        <p:cTn id="657" dur="4500" fill="hold"/>
                                        <p:tgtEl>
                                          <p:spTgt spid="69"/>
                                        </p:tgtEl>
                                        <p:attrNameLst>
                                          <p:attrName>ppt_w</p:attrName>
                                        </p:attrNameLst>
                                      </p:cBhvr>
                                      <p:tavLst>
                                        <p:tav tm="0">
                                          <p:val>
                                            <p:strVal val="#ppt_w"/>
                                          </p:val>
                                        </p:tav>
                                        <p:tav tm="100000">
                                          <p:val>
                                            <p:strVal val="#ppt_w"/>
                                          </p:val>
                                        </p:tav>
                                      </p:tavLst>
                                    </p:anim>
                                    <p:anim calcmode="lin" valueType="num">
                                      <p:cBhvr>
                                        <p:cTn id="658" dur="4500" fill="hold"/>
                                        <p:tgtEl>
                                          <p:spTgt spid="69"/>
                                        </p:tgtEl>
                                        <p:attrNameLst>
                                          <p:attrName>ppt_h</p:attrName>
                                        </p:attrNameLst>
                                      </p:cBhvr>
                                      <p:tavLst>
                                        <p:tav tm="0" fmla="#ppt_h*sin(2.5*pi*$)">
                                          <p:val>
                                            <p:fltVal val="0"/>
                                          </p:val>
                                        </p:tav>
                                        <p:tav tm="100000">
                                          <p:val>
                                            <p:fltVal val="1"/>
                                          </p:val>
                                        </p:tav>
                                      </p:tavLst>
                                    </p:anim>
                                  </p:childTnLst>
                                </p:cTn>
                              </p:par>
                              <p:par>
                                <p:cTn id="659" presetID="8" presetClass="emph" presetSubtype="0" repeatCount="indefinite" fill="hold" grpId="1" nodeType="withEffect">
                                  <p:stCondLst>
                                    <p:cond delay="0"/>
                                  </p:stCondLst>
                                  <p:childTnLst>
                                    <p:animRot by="-21600000">
                                      <p:cBhvr>
                                        <p:cTn id="660" dur="4250" fill="hold"/>
                                        <p:tgtEl>
                                          <p:spTgt spid="69"/>
                                        </p:tgtEl>
                                        <p:attrNameLst>
                                          <p:attrName>r</p:attrName>
                                        </p:attrNameLst>
                                      </p:cBhvr>
                                    </p:animRot>
                                  </p:childTnLst>
                                </p:cTn>
                              </p:par>
                              <p:par>
                                <p:cTn id="661" presetID="2" presetClass="exit" presetSubtype="12" fill="hold" grpId="2" nodeType="withEffect">
                                  <p:stCondLst>
                                    <p:cond delay="0"/>
                                  </p:stCondLst>
                                  <p:childTnLst>
                                    <p:anim calcmode="lin" valueType="num">
                                      <p:cBhvr additive="base">
                                        <p:cTn id="662" dur="5500"/>
                                        <p:tgtEl>
                                          <p:spTgt spid="69"/>
                                        </p:tgtEl>
                                        <p:attrNameLst>
                                          <p:attrName>ppt_x</p:attrName>
                                        </p:attrNameLst>
                                      </p:cBhvr>
                                      <p:tavLst>
                                        <p:tav tm="0">
                                          <p:val>
                                            <p:strVal val="ppt_x"/>
                                          </p:val>
                                        </p:tav>
                                        <p:tav tm="100000">
                                          <p:val>
                                            <p:strVal val="0-ppt_w/2"/>
                                          </p:val>
                                        </p:tav>
                                      </p:tavLst>
                                    </p:anim>
                                    <p:anim calcmode="lin" valueType="num">
                                      <p:cBhvr additive="base">
                                        <p:cTn id="663" dur="5500"/>
                                        <p:tgtEl>
                                          <p:spTgt spid="69"/>
                                        </p:tgtEl>
                                        <p:attrNameLst>
                                          <p:attrName>ppt_y</p:attrName>
                                        </p:attrNameLst>
                                      </p:cBhvr>
                                      <p:tavLst>
                                        <p:tav tm="0">
                                          <p:val>
                                            <p:strVal val="ppt_y"/>
                                          </p:val>
                                        </p:tav>
                                        <p:tav tm="100000">
                                          <p:val>
                                            <p:strVal val="1+ppt_h/2"/>
                                          </p:val>
                                        </p:tav>
                                      </p:tavLst>
                                    </p:anim>
                                    <p:set>
                                      <p:cBhvr>
                                        <p:cTn id="664" dur="1" fill="hold">
                                          <p:stCondLst>
                                            <p:cond delay="5499"/>
                                          </p:stCondLst>
                                        </p:cTn>
                                        <p:tgtEl>
                                          <p:spTgt spid="69"/>
                                        </p:tgtEl>
                                        <p:attrNameLst>
                                          <p:attrName>style.visibility</p:attrName>
                                        </p:attrNameLst>
                                      </p:cBhvr>
                                      <p:to>
                                        <p:strVal val="hidden"/>
                                      </p:to>
                                    </p:set>
                                  </p:childTnLst>
                                </p:cTn>
                              </p:par>
                              <p:par>
                                <p:cTn id="665" presetID="19" presetClass="entr" presetSubtype="5" fill="hold" grpId="0" nodeType="withEffect">
                                  <p:stCondLst>
                                    <p:cond delay="0"/>
                                  </p:stCondLst>
                                  <p:childTnLst>
                                    <p:set>
                                      <p:cBhvr>
                                        <p:cTn id="666" dur="1" fill="hold">
                                          <p:stCondLst>
                                            <p:cond delay="0"/>
                                          </p:stCondLst>
                                        </p:cTn>
                                        <p:tgtEl>
                                          <p:spTgt spid="70"/>
                                        </p:tgtEl>
                                        <p:attrNameLst>
                                          <p:attrName>style.visibility</p:attrName>
                                        </p:attrNameLst>
                                      </p:cBhvr>
                                      <p:to>
                                        <p:strVal val="visible"/>
                                      </p:to>
                                    </p:set>
                                    <p:anim calcmode="lin" valueType="num">
                                      <p:cBhvr>
                                        <p:cTn id="667" dur="4500" fill="hold"/>
                                        <p:tgtEl>
                                          <p:spTgt spid="70"/>
                                        </p:tgtEl>
                                        <p:attrNameLst>
                                          <p:attrName>ppt_w</p:attrName>
                                        </p:attrNameLst>
                                      </p:cBhvr>
                                      <p:tavLst>
                                        <p:tav tm="0">
                                          <p:val>
                                            <p:strVal val="#ppt_w"/>
                                          </p:val>
                                        </p:tav>
                                        <p:tav tm="100000">
                                          <p:val>
                                            <p:strVal val="#ppt_w"/>
                                          </p:val>
                                        </p:tav>
                                      </p:tavLst>
                                    </p:anim>
                                    <p:anim calcmode="lin" valueType="num">
                                      <p:cBhvr>
                                        <p:cTn id="668" dur="4500" fill="hold"/>
                                        <p:tgtEl>
                                          <p:spTgt spid="70"/>
                                        </p:tgtEl>
                                        <p:attrNameLst>
                                          <p:attrName>ppt_h</p:attrName>
                                        </p:attrNameLst>
                                      </p:cBhvr>
                                      <p:tavLst>
                                        <p:tav tm="0" fmla="#ppt_h*sin(2.5*pi*$)">
                                          <p:val>
                                            <p:fltVal val="0"/>
                                          </p:val>
                                        </p:tav>
                                        <p:tav tm="100000">
                                          <p:val>
                                            <p:fltVal val="1"/>
                                          </p:val>
                                        </p:tav>
                                      </p:tavLst>
                                    </p:anim>
                                  </p:childTnLst>
                                </p:cTn>
                              </p:par>
                              <p:par>
                                <p:cTn id="669" presetID="8" presetClass="emph" presetSubtype="0" repeatCount="indefinite" fill="hold" grpId="1" nodeType="withEffect">
                                  <p:stCondLst>
                                    <p:cond delay="0"/>
                                  </p:stCondLst>
                                  <p:childTnLst>
                                    <p:animRot by="-21600000">
                                      <p:cBhvr>
                                        <p:cTn id="670" dur="4250" fill="hold"/>
                                        <p:tgtEl>
                                          <p:spTgt spid="70"/>
                                        </p:tgtEl>
                                        <p:attrNameLst>
                                          <p:attrName>r</p:attrName>
                                        </p:attrNameLst>
                                      </p:cBhvr>
                                    </p:animRot>
                                  </p:childTnLst>
                                </p:cTn>
                              </p:par>
                              <p:par>
                                <p:cTn id="671" presetID="2" presetClass="exit" presetSubtype="12" fill="hold" grpId="2" nodeType="withEffect">
                                  <p:stCondLst>
                                    <p:cond delay="0"/>
                                  </p:stCondLst>
                                  <p:childTnLst>
                                    <p:anim calcmode="lin" valueType="num">
                                      <p:cBhvr additive="base">
                                        <p:cTn id="672" dur="5500"/>
                                        <p:tgtEl>
                                          <p:spTgt spid="70"/>
                                        </p:tgtEl>
                                        <p:attrNameLst>
                                          <p:attrName>ppt_x</p:attrName>
                                        </p:attrNameLst>
                                      </p:cBhvr>
                                      <p:tavLst>
                                        <p:tav tm="0">
                                          <p:val>
                                            <p:strVal val="ppt_x"/>
                                          </p:val>
                                        </p:tav>
                                        <p:tav tm="100000">
                                          <p:val>
                                            <p:strVal val="0-ppt_w/2"/>
                                          </p:val>
                                        </p:tav>
                                      </p:tavLst>
                                    </p:anim>
                                    <p:anim calcmode="lin" valueType="num">
                                      <p:cBhvr additive="base">
                                        <p:cTn id="673" dur="5500"/>
                                        <p:tgtEl>
                                          <p:spTgt spid="70"/>
                                        </p:tgtEl>
                                        <p:attrNameLst>
                                          <p:attrName>ppt_y</p:attrName>
                                        </p:attrNameLst>
                                      </p:cBhvr>
                                      <p:tavLst>
                                        <p:tav tm="0">
                                          <p:val>
                                            <p:strVal val="ppt_y"/>
                                          </p:val>
                                        </p:tav>
                                        <p:tav tm="100000">
                                          <p:val>
                                            <p:strVal val="1+ppt_h/2"/>
                                          </p:val>
                                        </p:tav>
                                      </p:tavLst>
                                    </p:anim>
                                    <p:set>
                                      <p:cBhvr>
                                        <p:cTn id="674" dur="1" fill="hold">
                                          <p:stCondLst>
                                            <p:cond delay="5499"/>
                                          </p:stCondLst>
                                        </p:cTn>
                                        <p:tgtEl>
                                          <p:spTgt spid="70"/>
                                        </p:tgtEl>
                                        <p:attrNameLst>
                                          <p:attrName>style.visibility</p:attrName>
                                        </p:attrNameLst>
                                      </p:cBhvr>
                                      <p:to>
                                        <p:strVal val="hidden"/>
                                      </p:to>
                                    </p:set>
                                  </p:childTnLst>
                                </p:cTn>
                              </p:par>
                              <p:par>
                                <p:cTn id="675" presetID="19" presetClass="entr" presetSubtype="5" fill="hold" grpId="0" nodeType="withEffect">
                                  <p:stCondLst>
                                    <p:cond delay="0"/>
                                  </p:stCondLst>
                                  <p:childTnLst>
                                    <p:set>
                                      <p:cBhvr>
                                        <p:cTn id="676" dur="1" fill="hold">
                                          <p:stCondLst>
                                            <p:cond delay="0"/>
                                          </p:stCondLst>
                                        </p:cTn>
                                        <p:tgtEl>
                                          <p:spTgt spid="71"/>
                                        </p:tgtEl>
                                        <p:attrNameLst>
                                          <p:attrName>style.visibility</p:attrName>
                                        </p:attrNameLst>
                                      </p:cBhvr>
                                      <p:to>
                                        <p:strVal val="visible"/>
                                      </p:to>
                                    </p:set>
                                    <p:anim calcmode="lin" valueType="num">
                                      <p:cBhvr>
                                        <p:cTn id="677" dur="4500" fill="hold"/>
                                        <p:tgtEl>
                                          <p:spTgt spid="71"/>
                                        </p:tgtEl>
                                        <p:attrNameLst>
                                          <p:attrName>ppt_w</p:attrName>
                                        </p:attrNameLst>
                                      </p:cBhvr>
                                      <p:tavLst>
                                        <p:tav tm="0">
                                          <p:val>
                                            <p:strVal val="#ppt_w"/>
                                          </p:val>
                                        </p:tav>
                                        <p:tav tm="100000">
                                          <p:val>
                                            <p:strVal val="#ppt_w"/>
                                          </p:val>
                                        </p:tav>
                                      </p:tavLst>
                                    </p:anim>
                                    <p:anim calcmode="lin" valueType="num">
                                      <p:cBhvr>
                                        <p:cTn id="678" dur="4500" fill="hold"/>
                                        <p:tgtEl>
                                          <p:spTgt spid="71"/>
                                        </p:tgtEl>
                                        <p:attrNameLst>
                                          <p:attrName>ppt_h</p:attrName>
                                        </p:attrNameLst>
                                      </p:cBhvr>
                                      <p:tavLst>
                                        <p:tav tm="0" fmla="#ppt_h*sin(2.5*pi*$)">
                                          <p:val>
                                            <p:fltVal val="0"/>
                                          </p:val>
                                        </p:tav>
                                        <p:tav tm="100000">
                                          <p:val>
                                            <p:fltVal val="1"/>
                                          </p:val>
                                        </p:tav>
                                      </p:tavLst>
                                    </p:anim>
                                  </p:childTnLst>
                                </p:cTn>
                              </p:par>
                              <p:par>
                                <p:cTn id="679" presetID="8" presetClass="emph" presetSubtype="0" repeatCount="indefinite" fill="hold" grpId="1" nodeType="withEffect">
                                  <p:stCondLst>
                                    <p:cond delay="0"/>
                                  </p:stCondLst>
                                  <p:childTnLst>
                                    <p:animRot by="-21600000">
                                      <p:cBhvr>
                                        <p:cTn id="680" dur="4250" fill="hold"/>
                                        <p:tgtEl>
                                          <p:spTgt spid="71"/>
                                        </p:tgtEl>
                                        <p:attrNameLst>
                                          <p:attrName>r</p:attrName>
                                        </p:attrNameLst>
                                      </p:cBhvr>
                                    </p:animRot>
                                  </p:childTnLst>
                                </p:cTn>
                              </p:par>
                              <p:par>
                                <p:cTn id="681" presetID="2" presetClass="exit" presetSubtype="12" fill="hold" grpId="2" nodeType="withEffect">
                                  <p:stCondLst>
                                    <p:cond delay="0"/>
                                  </p:stCondLst>
                                  <p:childTnLst>
                                    <p:anim calcmode="lin" valueType="num">
                                      <p:cBhvr additive="base">
                                        <p:cTn id="682" dur="5500"/>
                                        <p:tgtEl>
                                          <p:spTgt spid="71"/>
                                        </p:tgtEl>
                                        <p:attrNameLst>
                                          <p:attrName>ppt_x</p:attrName>
                                        </p:attrNameLst>
                                      </p:cBhvr>
                                      <p:tavLst>
                                        <p:tav tm="0">
                                          <p:val>
                                            <p:strVal val="ppt_x"/>
                                          </p:val>
                                        </p:tav>
                                        <p:tav tm="100000">
                                          <p:val>
                                            <p:strVal val="0-ppt_w/2"/>
                                          </p:val>
                                        </p:tav>
                                      </p:tavLst>
                                    </p:anim>
                                    <p:anim calcmode="lin" valueType="num">
                                      <p:cBhvr additive="base">
                                        <p:cTn id="683" dur="5500"/>
                                        <p:tgtEl>
                                          <p:spTgt spid="71"/>
                                        </p:tgtEl>
                                        <p:attrNameLst>
                                          <p:attrName>ppt_y</p:attrName>
                                        </p:attrNameLst>
                                      </p:cBhvr>
                                      <p:tavLst>
                                        <p:tav tm="0">
                                          <p:val>
                                            <p:strVal val="ppt_y"/>
                                          </p:val>
                                        </p:tav>
                                        <p:tav tm="100000">
                                          <p:val>
                                            <p:strVal val="1+ppt_h/2"/>
                                          </p:val>
                                        </p:tav>
                                      </p:tavLst>
                                    </p:anim>
                                    <p:set>
                                      <p:cBhvr>
                                        <p:cTn id="684" dur="1" fill="hold">
                                          <p:stCondLst>
                                            <p:cond delay="5499"/>
                                          </p:stCondLst>
                                        </p:cTn>
                                        <p:tgtEl>
                                          <p:spTgt spid="71"/>
                                        </p:tgtEl>
                                        <p:attrNameLst>
                                          <p:attrName>style.visibility</p:attrName>
                                        </p:attrNameLst>
                                      </p:cBhvr>
                                      <p:to>
                                        <p:strVal val="hidden"/>
                                      </p:to>
                                    </p:set>
                                  </p:childTnLst>
                                </p:cTn>
                              </p:par>
                              <p:par>
                                <p:cTn id="685" presetID="19" presetClass="entr" presetSubtype="5" fill="hold" grpId="0" nodeType="withEffect">
                                  <p:stCondLst>
                                    <p:cond delay="0"/>
                                  </p:stCondLst>
                                  <p:childTnLst>
                                    <p:set>
                                      <p:cBhvr>
                                        <p:cTn id="686" dur="1" fill="hold">
                                          <p:stCondLst>
                                            <p:cond delay="0"/>
                                          </p:stCondLst>
                                        </p:cTn>
                                        <p:tgtEl>
                                          <p:spTgt spid="72"/>
                                        </p:tgtEl>
                                        <p:attrNameLst>
                                          <p:attrName>style.visibility</p:attrName>
                                        </p:attrNameLst>
                                      </p:cBhvr>
                                      <p:to>
                                        <p:strVal val="visible"/>
                                      </p:to>
                                    </p:set>
                                    <p:anim calcmode="lin" valueType="num">
                                      <p:cBhvr>
                                        <p:cTn id="687" dur="4500" fill="hold"/>
                                        <p:tgtEl>
                                          <p:spTgt spid="72"/>
                                        </p:tgtEl>
                                        <p:attrNameLst>
                                          <p:attrName>ppt_w</p:attrName>
                                        </p:attrNameLst>
                                      </p:cBhvr>
                                      <p:tavLst>
                                        <p:tav tm="0">
                                          <p:val>
                                            <p:strVal val="#ppt_w"/>
                                          </p:val>
                                        </p:tav>
                                        <p:tav tm="100000">
                                          <p:val>
                                            <p:strVal val="#ppt_w"/>
                                          </p:val>
                                        </p:tav>
                                      </p:tavLst>
                                    </p:anim>
                                    <p:anim calcmode="lin" valueType="num">
                                      <p:cBhvr>
                                        <p:cTn id="688" dur="4500" fill="hold"/>
                                        <p:tgtEl>
                                          <p:spTgt spid="72"/>
                                        </p:tgtEl>
                                        <p:attrNameLst>
                                          <p:attrName>ppt_h</p:attrName>
                                        </p:attrNameLst>
                                      </p:cBhvr>
                                      <p:tavLst>
                                        <p:tav tm="0" fmla="#ppt_h*sin(2.5*pi*$)">
                                          <p:val>
                                            <p:fltVal val="0"/>
                                          </p:val>
                                        </p:tav>
                                        <p:tav tm="100000">
                                          <p:val>
                                            <p:fltVal val="1"/>
                                          </p:val>
                                        </p:tav>
                                      </p:tavLst>
                                    </p:anim>
                                  </p:childTnLst>
                                </p:cTn>
                              </p:par>
                              <p:par>
                                <p:cTn id="689" presetID="8" presetClass="emph" presetSubtype="0" repeatCount="indefinite" fill="hold" grpId="1" nodeType="withEffect">
                                  <p:stCondLst>
                                    <p:cond delay="0"/>
                                  </p:stCondLst>
                                  <p:childTnLst>
                                    <p:animRot by="-21600000">
                                      <p:cBhvr>
                                        <p:cTn id="690" dur="4250" fill="hold"/>
                                        <p:tgtEl>
                                          <p:spTgt spid="72"/>
                                        </p:tgtEl>
                                        <p:attrNameLst>
                                          <p:attrName>r</p:attrName>
                                        </p:attrNameLst>
                                      </p:cBhvr>
                                    </p:animRot>
                                  </p:childTnLst>
                                </p:cTn>
                              </p:par>
                              <p:par>
                                <p:cTn id="691" presetID="2" presetClass="exit" presetSubtype="12" fill="hold" grpId="2" nodeType="withEffect">
                                  <p:stCondLst>
                                    <p:cond delay="0"/>
                                  </p:stCondLst>
                                  <p:childTnLst>
                                    <p:anim calcmode="lin" valueType="num">
                                      <p:cBhvr additive="base">
                                        <p:cTn id="692" dur="5500"/>
                                        <p:tgtEl>
                                          <p:spTgt spid="72"/>
                                        </p:tgtEl>
                                        <p:attrNameLst>
                                          <p:attrName>ppt_x</p:attrName>
                                        </p:attrNameLst>
                                      </p:cBhvr>
                                      <p:tavLst>
                                        <p:tav tm="0">
                                          <p:val>
                                            <p:strVal val="ppt_x"/>
                                          </p:val>
                                        </p:tav>
                                        <p:tav tm="100000">
                                          <p:val>
                                            <p:strVal val="0-ppt_w/2"/>
                                          </p:val>
                                        </p:tav>
                                      </p:tavLst>
                                    </p:anim>
                                    <p:anim calcmode="lin" valueType="num">
                                      <p:cBhvr additive="base">
                                        <p:cTn id="693" dur="5500"/>
                                        <p:tgtEl>
                                          <p:spTgt spid="72"/>
                                        </p:tgtEl>
                                        <p:attrNameLst>
                                          <p:attrName>ppt_y</p:attrName>
                                        </p:attrNameLst>
                                      </p:cBhvr>
                                      <p:tavLst>
                                        <p:tav tm="0">
                                          <p:val>
                                            <p:strVal val="ppt_y"/>
                                          </p:val>
                                        </p:tav>
                                        <p:tav tm="100000">
                                          <p:val>
                                            <p:strVal val="1+ppt_h/2"/>
                                          </p:val>
                                        </p:tav>
                                      </p:tavLst>
                                    </p:anim>
                                    <p:set>
                                      <p:cBhvr>
                                        <p:cTn id="694" dur="1" fill="hold">
                                          <p:stCondLst>
                                            <p:cond delay="5499"/>
                                          </p:stCondLst>
                                        </p:cTn>
                                        <p:tgtEl>
                                          <p:spTgt spid="72"/>
                                        </p:tgtEl>
                                        <p:attrNameLst>
                                          <p:attrName>style.visibility</p:attrName>
                                        </p:attrNameLst>
                                      </p:cBhvr>
                                      <p:to>
                                        <p:strVal val="hidden"/>
                                      </p:to>
                                    </p:set>
                                  </p:childTnLst>
                                </p:cTn>
                              </p:par>
                              <p:par>
                                <p:cTn id="695" presetID="19" presetClass="entr" presetSubtype="5" fill="hold" grpId="0" nodeType="withEffect">
                                  <p:stCondLst>
                                    <p:cond delay="0"/>
                                  </p:stCondLst>
                                  <p:childTnLst>
                                    <p:set>
                                      <p:cBhvr>
                                        <p:cTn id="696" dur="1" fill="hold">
                                          <p:stCondLst>
                                            <p:cond delay="0"/>
                                          </p:stCondLst>
                                        </p:cTn>
                                        <p:tgtEl>
                                          <p:spTgt spid="73"/>
                                        </p:tgtEl>
                                        <p:attrNameLst>
                                          <p:attrName>style.visibility</p:attrName>
                                        </p:attrNameLst>
                                      </p:cBhvr>
                                      <p:to>
                                        <p:strVal val="visible"/>
                                      </p:to>
                                    </p:set>
                                    <p:anim calcmode="lin" valueType="num">
                                      <p:cBhvr>
                                        <p:cTn id="697" dur="4500" fill="hold"/>
                                        <p:tgtEl>
                                          <p:spTgt spid="73"/>
                                        </p:tgtEl>
                                        <p:attrNameLst>
                                          <p:attrName>ppt_w</p:attrName>
                                        </p:attrNameLst>
                                      </p:cBhvr>
                                      <p:tavLst>
                                        <p:tav tm="0">
                                          <p:val>
                                            <p:strVal val="#ppt_w"/>
                                          </p:val>
                                        </p:tav>
                                        <p:tav tm="100000">
                                          <p:val>
                                            <p:strVal val="#ppt_w"/>
                                          </p:val>
                                        </p:tav>
                                      </p:tavLst>
                                    </p:anim>
                                    <p:anim calcmode="lin" valueType="num">
                                      <p:cBhvr>
                                        <p:cTn id="698" dur="4500" fill="hold"/>
                                        <p:tgtEl>
                                          <p:spTgt spid="73"/>
                                        </p:tgtEl>
                                        <p:attrNameLst>
                                          <p:attrName>ppt_h</p:attrName>
                                        </p:attrNameLst>
                                      </p:cBhvr>
                                      <p:tavLst>
                                        <p:tav tm="0" fmla="#ppt_h*sin(2.5*pi*$)">
                                          <p:val>
                                            <p:fltVal val="0"/>
                                          </p:val>
                                        </p:tav>
                                        <p:tav tm="100000">
                                          <p:val>
                                            <p:fltVal val="1"/>
                                          </p:val>
                                        </p:tav>
                                      </p:tavLst>
                                    </p:anim>
                                  </p:childTnLst>
                                </p:cTn>
                              </p:par>
                              <p:par>
                                <p:cTn id="699" presetID="8" presetClass="emph" presetSubtype="0" repeatCount="indefinite" fill="hold" grpId="1" nodeType="withEffect">
                                  <p:stCondLst>
                                    <p:cond delay="0"/>
                                  </p:stCondLst>
                                  <p:childTnLst>
                                    <p:animRot by="-21600000">
                                      <p:cBhvr>
                                        <p:cTn id="700" dur="4250" fill="hold"/>
                                        <p:tgtEl>
                                          <p:spTgt spid="73"/>
                                        </p:tgtEl>
                                        <p:attrNameLst>
                                          <p:attrName>r</p:attrName>
                                        </p:attrNameLst>
                                      </p:cBhvr>
                                    </p:animRot>
                                  </p:childTnLst>
                                </p:cTn>
                              </p:par>
                              <p:par>
                                <p:cTn id="701" presetID="2" presetClass="exit" presetSubtype="12" fill="hold" grpId="2" nodeType="withEffect">
                                  <p:stCondLst>
                                    <p:cond delay="0"/>
                                  </p:stCondLst>
                                  <p:childTnLst>
                                    <p:anim calcmode="lin" valueType="num">
                                      <p:cBhvr additive="base">
                                        <p:cTn id="702" dur="5500"/>
                                        <p:tgtEl>
                                          <p:spTgt spid="73"/>
                                        </p:tgtEl>
                                        <p:attrNameLst>
                                          <p:attrName>ppt_x</p:attrName>
                                        </p:attrNameLst>
                                      </p:cBhvr>
                                      <p:tavLst>
                                        <p:tav tm="0">
                                          <p:val>
                                            <p:strVal val="ppt_x"/>
                                          </p:val>
                                        </p:tav>
                                        <p:tav tm="100000">
                                          <p:val>
                                            <p:strVal val="0-ppt_w/2"/>
                                          </p:val>
                                        </p:tav>
                                      </p:tavLst>
                                    </p:anim>
                                    <p:anim calcmode="lin" valueType="num">
                                      <p:cBhvr additive="base">
                                        <p:cTn id="703" dur="5500"/>
                                        <p:tgtEl>
                                          <p:spTgt spid="73"/>
                                        </p:tgtEl>
                                        <p:attrNameLst>
                                          <p:attrName>ppt_y</p:attrName>
                                        </p:attrNameLst>
                                      </p:cBhvr>
                                      <p:tavLst>
                                        <p:tav tm="0">
                                          <p:val>
                                            <p:strVal val="ppt_y"/>
                                          </p:val>
                                        </p:tav>
                                        <p:tav tm="100000">
                                          <p:val>
                                            <p:strVal val="1+ppt_h/2"/>
                                          </p:val>
                                        </p:tav>
                                      </p:tavLst>
                                    </p:anim>
                                    <p:set>
                                      <p:cBhvr>
                                        <p:cTn id="704" dur="1" fill="hold">
                                          <p:stCondLst>
                                            <p:cond delay="5499"/>
                                          </p:stCondLst>
                                        </p:cTn>
                                        <p:tgtEl>
                                          <p:spTgt spid="73"/>
                                        </p:tgtEl>
                                        <p:attrNameLst>
                                          <p:attrName>style.visibility</p:attrName>
                                        </p:attrNameLst>
                                      </p:cBhvr>
                                      <p:to>
                                        <p:strVal val="hidden"/>
                                      </p:to>
                                    </p:set>
                                  </p:childTnLst>
                                </p:cTn>
                              </p:par>
                              <p:par>
                                <p:cTn id="705" presetID="19" presetClass="entr" presetSubtype="5" fill="hold" grpId="0" nodeType="withEffect">
                                  <p:stCondLst>
                                    <p:cond delay="0"/>
                                  </p:stCondLst>
                                  <p:childTnLst>
                                    <p:set>
                                      <p:cBhvr>
                                        <p:cTn id="706" dur="1" fill="hold">
                                          <p:stCondLst>
                                            <p:cond delay="0"/>
                                          </p:stCondLst>
                                        </p:cTn>
                                        <p:tgtEl>
                                          <p:spTgt spid="74"/>
                                        </p:tgtEl>
                                        <p:attrNameLst>
                                          <p:attrName>style.visibility</p:attrName>
                                        </p:attrNameLst>
                                      </p:cBhvr>
                                      <p:to>
                                        <p:strVal val="visible"/>
                                      </p:to>
                                    </p:set>
                                    <p:anim calcmode="lin" valueType="num">
                                      <p:cBhvr>
                                        <p:cTn id="707" dur="4500" fill="hold"/>
                                        <p:tgtEl>
                                          <p:spTgt spid="74"/>
                                        </p:tgtEl>
                                        <p:attrNameLst>
                                          <p:attrName>ppt_w</p:attrName>
                                        </p:attrNameLst>
                                      </p:cBhvr>
                                      <p:tavLst>
                                        <p:tav tm="0">
                                          <p:val>
                                            <p:strVal val="#ppt_w"/>
                                          </p:val>
                                        </p:tav>
                                        <p:tav tm="100000">
                                          <p:val>
                                            <p:strVal val="#ppt_w"/>
                                          </p:val>
                                        </p:tav>
                                      </p:tavLst>
                                    </p:anim>
                                    <p:anim calcmode="lin" valueType="num">
                                      <p:cBhvr>
                                        <p:cTn id="708" dur="4500" fill="hold"/>
                                        <p:tgtEl>
                                          <p:spTgt spid="74"/>
                                        </p:tgtEl>
                                        <p:attrNameLst>
                                          <p:attrName>ppt_h</p:attrName>
                                        </p:attrNameLst>
                                      </p:cBhvr>
                                      <p:tavLst>
                                        <p:tav tm="0" fmla="#ppt_h*sin(2.5*pi*$)">
                                          <p:val>
                                            <p:fltVal val="0"/>
                                          </p:val>
                                        </p:tav>
                                        <p:tav tm="100000">
                                          <p:val>
                                            <p:fltVal val="1"/>
                                          </p:val>
                                        </p:tav>
                                      </p:tavLst>
                                    </p:anim>
                                  </p:childTnLst>
                                </p:cTn>
                              </p:par>
                              <p:par>
                                <p:cTn id="709" presetID="8" presetClass="emph" presetSubtype="0" repeatCount="indefinite" fill="hold" grpId="1" nodeType="withEffect">
                                  <p:stCondLst>
                                    <p:cond delay="0"/>
                                  </p:stCondLst>
                                  <p:childTnLst>
                                    <p:animRot by="-21600000">
                                      <p:cBhvr>
                                        <p:cTn id="710" dur="4250" fill="hold"/>
                                        <p:tgtEl>
                                          <p:spTgt spid="74"/>
                                        </p:tgtEl>
                                        <p:attrNameLst>
                                          <p:attrName>r</p:attrName>
                                        </p:attrNameLst>
                                      </p:cBhvr>
                                    </p:animRot>
                                  </p:childTnLst>
                                </p:cTn>
                              </p:par>
                              <p:par>
                                <p:cTn id="711" presetID="2" presetClass="exit" presetSubtype="12" fill="hold" grpId="2" nodeType="withEffect">
                                  <p:stCondLst>
                                    <p:cond delay="0"/>
                                  </p:stCondLst>
                                  <p:childTnLst>
                                    <p:anim calcmode="lin" valueType="num">
                                      <p:cBhvr additive="base">
                                        <p:cTn id="712" dur="5500"/>
                                        <p:tgtEl>
                                          <p:spTgt spid="74"/>
                                        </p:tgtEl>
                                        <p:attrNameLst>
                                          <p:attrName>ppt_x</p:attrName>
                                        </p:attrNameLst>
                                      </p:cBhvr>
                                      <p:tavLst>
                                        <p:tav tm="0">
                                          <p:val>
                                            <p:strVal val="ppt_x"/>
                                          </p:val>
                                        </p:tav>
                                        <p:tav tm="100000">
                                          <p:val>
                                            <p:strVal val="0-ppt_w/2"/>
                                          </p:val>
                                        </p:tav>
                                      </p:tavLst>
                                    </p:anim>
                                    <p:anim calcmode="lin" valueType="num">
                                      <p:cBhvr additive="base">
                                        <p:cTn id="713" dur="5500"/>
                                        <p:tgtEl>
                                          <p:spTgt spid="74"/>
                                        </p:tgtEl>
                                        <p:attrNameLst>
                                          <p:attrName>ppt_y</p:attrName>
                                        </p:attrNameLst>
                                      </p:cBhvr>
                                      <p:tavLst>
                                        <p:tav tm="0">
                                          <p:val>
                                            <p:strVal val="ppt_y"/>
                                          </p:val>
                                        </p:tav>
                                        <p:tav tm="100000">
                                          <p:val>
                                            <p:strVal val="1+ppt_h/2"/>
                                          </p:val>
                                        </p:tav>
                                      </p:tavLst>
                                    </p:anim>
                                    <p:set>
                                      <p:cBhvr>
                                        <p:cTn id="714" dur="1" fill="hold">
                                          <p:stCondLst>
                                            <p:cond delay="5499"/>
                                          </p:stCondLst>
                                        </p:cTn>
                                        <p:tgtEl>
                                          <p:spTgt spid="74"/>
                                        </p:tgtEl>
                                        <p:attrNameLst>
                                          <p:attrName>style.visibility</p:attrName>
                                        </p:attrNameLst>
                                      </p:cBhvr>
                                      <p:to>
                                        <p:strVal val="hidden"/>
                                      </p:to>
                                    </p:set>
                                  </p:childTnLst>
                                </p:cTn>
                              </p:par>
                              <p:par>
                                <p:cTn id="715" presetID="19" presetClass="entr" presetSubtype="5" fill="hold" grpId="0" nodeType="withEffect">
                                  <p:stCondLst>
                                    <p:cond delay="0"/>
                                  </p:stCondLst>
                                  <p:childTnLst>
                                    <p:set>
                                      <p:cBhvr>
                                        <p:cTn id="716" dur="1" fill="hold">
                                          <p:stCondLst>
                                            <p:cond delay="0"/>
                                          </p:stCondLst>
                                        </p:cTn>
                                        <p:tgtEl>
                                          <p:spTgt spid="75"/>
                                        </p:tgtEl>
                                        <p:attrNameLst>
                                          <p:attrName>style.visibility</p:attrName>
                                        </p:attrNameLst>
                                      </p:cBhvr>
                                      <p:to>
                                        <p:strVal val="visible"/>
                                      </p:to>
                                    </p:set>
                                    <p:anim calcmode="lin" valueType="num">
                                      <p:cBhvr>
                                        <p:cTn id="717" dur="4500" fill="hold"/>
                                        <p:tgtEl>
                                          <p:spTgt spid="75"/>
                                        </p:tgtEl>
                                        <p:attrNameLst>
                                          <p:attrName>ppt_w</p:attrName>
                                        </p:attrNameLst>
                                      </p:cBhvr>
                                      <p:tavLst>
                                        <p:tav tm="0">
                                          <p:val>
                                            <p:strVal val="#ppt_w"/>
                                          </p:val>
                                        </p:tav>
                                        <p:tav tm="100000">
                                          <p:val>
                                            <p:strVal val="#ppt_w"/>
                                          </p:val>
                                        </p:tav>
                                      </p:tavLst>
                                    </p:anim>
                                    <p:anim calcmode="lin" valueType="num">
                                      <p:cBhvr>
                                        <p:cTn id="718" dur="4500" fill="hold"/>
                                        <p:tgtEl>
                                          <p:spTgt spid="75"/>
                                        </p:tgtEl>
                                        <p:attrNameLst>
                                          <p:attrName>ppt_h</p:attrName>
                                        </p:attrNameLst>
                                      </p:cBhvr>
                                      <p:tavLst>
                                        <p:tav tm="0" fmla="#ppt_h*sin(2.5*pi*$)">
                                          <p:val>
                                            <p:fltVal val="0"/>
                                          </p:val>
                                        </p:tav>
                                        <p:tav tm="100000">
                                          <p:val>
                                            <p:fltVal val="1"/>
                                          </p:val>
                                        </p:tav>
                                      </p:tavLst>
                                    </p:anim>
                                  </p:childTnLst>
                                </p:cTn>
                              </p:par>
                              <p:par>
                                <p:cTn id="719" presetID="8" presetClass="emph" presetSubtype="0" repeatCount="indefinite" fill="hold" grpId="1" nodeType="withEffect">
                                  <p:stCondLst>
                                    <p:cond delay="0"/>
                                  </p:stCondLst>
                                  <p:childTnLst>
                                    <p:animRot by="-21600000">
                                      <p:cBhvr>
                                        <p:cTn id="720" dur="4250" fill="hold"/>
                                        <p:tgtEl>
                                          <p:spTgt spid="75"/>
                                        </p:tgtEl>
                                        <p:attrNameLst>
                                          <p:attrName>r</p:attrName>
                                        </p:attrNameLst>
                                      </p:cBhvr>
                                    </p:animRot>
                                  </p:childTnLst>
                                </p:cTn>
                              </p:par>
                              <p:par>
                                <p:cTn id="721" presetID="2" presetClass="exit" presetSubtype="12" fill="hold" grpId="2" nodeType="withEffect">
                                  <p:stCondLst>
                                    <p:cond delay="0"/>
                                  </p:stCondLst>
                                  <p:childTnLst>
                                    <p:anim calcmode="lin" valueType="num">
                                      <p:cBhvr additive="base">
                                        <p:cTn id="722" dur="5500"/>
                                        <p:tgtEl>
                                          <p:spTgt spid="75"/>
                                        </p:tgtEl>
                                        <p:attrNameLst>
                                          <p:attrName>ppt_x</p:attrName>
                                        </p:attrNameLst>
                                      </p:cBhvr>
                                      <p:tavLst>
                                        <p:tav tm="0">
                                          <p:val>
                                            <p:strVal val="ppt_x"/>
                                          </p:val>
                                        </p:tav>
                                        <p:tav tm="100000">
                                          <p:val>
                                            <p:strVal val="0-ppt_w/2"/>
                                          </p:val>
                                        </p:tav>
                                      </p:tavLst>
                                    </p:anim>
                                    <p:anim calcmode="lin" valueType="num">
                                      <p:cBhvr additive="base">
                                        <p:cTn id="723" dur="5500"/>
                                        <p:tgtEl>
                                          <p:spTgt spid="75"/>
                                        </p:tgtEl>
                                        <p:attrNameLst>
                                          <p:attrName>ppt_y</p:attrName>
                                        </p:attrNameLst>
                                      </p:cBhvr>
                                      <p:tavLst>
                                        <p:tav tm="0">
                                          <p:val>
                                            <p:strVal val="ppt_y"/>
                                          </p:val>
                                        </p:tav>
                                        <p:tav tm="100000">
                                          <p:val>
                                            <p:strVal val="1+ppt_h/2"/>
                                          </p:val>
                                        </p:tav>
                                      </p:tavLst>
                                    </p:anim>
                                    <p:set>
                                      <p:cBhvr>
                                        <p:cTn id="724" dur="1" fill="hold">
                                          <p:stCondLst>
                                            <p:cond delay="5499"/>
                                          </p:stCondLst>
                                        </p:cTn>
                                        <p:tgtEl>
                                          <p:spTgt spid="75"/>
                                        </p:tgtEl>
                                        <p:attrNameLst>
                                          <p:attrName>style.visibility</p:attrName>
                                        </p:attrNameLst>
                                      </p:cBhvr>
                                      <p:to>
                                        <p:strVal val="hidden"/>
                                      </p:to>
                                    </p:set>
                                  </p:childTnLst>
                                </p:cTn>
                              </p:par>
                              <p:par>
                                <p:cTn id="725" presetID="23" presetClass="entr" presetSubtype="272" fill="hold" nodeType="withEffect">
                                  <p:stCondLst>
                                    <p:cond delay="0"/>
                                  </p:stCondLst>
                                  <p:childTnLst>
                                    <p:set>
                                      <p:cBhvr>
                                        <p:cTn id="726" dur="1" fill="hold">
                                          <p:stCondLst>
                                            <p:cond delay="0"/>
                                          </p:stCondLst>
                                        </p:cTn>
                                        <p:tgtEl>
                                          <p:spTgt spid="88"/>
                                        </p:tgtEl>
                                        <p:attrNameLst>
                                          <p:attrName>style.visibility</p:attrName>
                                        </p:attrNameLst>
                                      </p:cBhvr>
                                      <p:to>
                                        <p:strVal val="visible"/>
                                      </p:to>
                                    </p:set>
                                    <p:anim calcmode="lin" valueType="num">
                                      <p:cBhvr>
                                        <p:cTn id="727" dur="5500" fill="hold"/>
                                        <p:tgtEl>
                                          <p:spTgt spid="88"/>
                                        </p:tgtEl>
                                        <p:attrNameLst>
                                          <p:attrName>ppt_w</p:attrName>
                                        </p:attrNameLst>
                                      </p:cBhvr>
                                      <p:tavLst>
                                        <p:tav tm="0">
                                          <p:val>
                                            <p:strVal val="2/3*#ppt_w"/>
                                          </p:val>
                                        </p:tav>
                                        <p:tav tm="100000">
                                          <p:val>
                                            <p:strVal val="#ppt_w"/>
                                          </p:val>
                                        </p:tav>
                                      </p:tavLst>
                                    </p:anim>
                                    <p:anim calcmode="lin" valueType="num">
                                      <p:cBhvr>
                                        <p:cTn id="728" dur="5500" fill="hold"/>
                                        <p:tgtEl>
                                          <p:spTgt spid="88"/>
                                        </p:tgtEl>
                                        <p:attrNameLst>
                                          <p:attrName>ppt_h</p:attrName>
                                        </p:attrNameLst>
                                      </p:cBhvr>
                                      <p:tavLst>
                                        <p:tav tm="0">
                                          <p:val>
                                            <p:strVal val="2/3*#ppt_h"/>
                                          </p:val>
                                        </p:tav>
                                        <p:tav tm="100000">
                                          <p:val>
                                            <p:strVal val="#ppt_h"/>
                                          </p:val>
                                        </p:tav>
                                      </p:tavLst>
                                    </p:anim>
                                  </p:childTnLst>
                                </p:cTn>
                              </p:par>
                              <p:par>
                                <p:cTn id="729" presetID="6" presetClass="entr" presetSubtype="32" fill="hold" nodeType="withEffect">
                                  <p:stCondLst>
                                    <p:cond delay="0"/>
                                  </p:stCondLst>
                                  <p:childTnLst>
                                    <p:set>
                                      <p:cBhvr>
                                        <p:cTn id="730" dur="1" fill="hold">
                                          <p:stCondLst>
                                            <p:cond delay="0"/>
                                          </p:stCondLst>
                                        </p:cTn>
                                        <p:tgtEl>
                                          <p:spTgt spid="88"/>
                                        </p:tgtEl>
                                        <p:attrNameLst>
                                          <p:attrName>style.visibility</p:attrName>
                                        </p:attrNameLst>
                                      </p:cBhvr>
                                      <p:to>
                                        <p:strVal val="visible"/>
                                      </p:to>
                                    </p:set>
                                    <p:animEffect transition="in" filter="circle(out)">
                                      <p:cBhvr>
                                        <p:cTn id="731" dur="5500"/>
                                        <p:tgtEl>
                                          <p:spTgt spid="88"/>
                                        </p:tgtEl>
                                      </p:cBhvr>
                                    </p:animEffect>
                                  </p:childTnLst>
                                </p:cTn>
                              </p:par>
                              <p:par>
                                <p:cTn id="732" presetID="9" presetClass="emph" presetSubtype="0" grpId="0" nodeType="withEffect">
                                  <p:stCondLst>
                                    <p:cond delay="0"/>
                                  </p:stCondLst>
                                  <p:childTnLst>
                                    <p:set>
                                      <p:cBhvr rctx="PPT">
                                        <p:cTn id="733" dur="indefinite"/>
                                        <p:tgtEl>
                                          <p:spTgt spid="90"/>
                                        </p:tgtEl>
                                        <p:attrNameLst>
                                          <p:attrName>style.opacity</p:attrName>
                                        </p:attrNameLst>
                                      </p:cBhvr>
                                      <p:to>
                                        <p:strVal val="0"/>
                                      </p:to>
                                    </p:set>
                                    <p:animEffect filter="image" prLst="opacity: 0">
                                      <p:cBhvr rctx="IE">
                                        <p:cTn id="734" dur="indefinite"/>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15" grpId="0" animBg="1"/>
      <p:bldP spid="15" grpId="1" animBg="1"/>
      <p:bldP spid="15" grpId="2" animBg="1"/>
      <p:bldP spid="16" grpId="0" animBg="1"/>
      <p:bldP spid="16" grpId="1" animBg="1"/>
      <p:bldP spid="16" grpId="2" animBg="1"/>
      <p:bldP spid="12" grpId="0" animBg="1"/>
      <p:bldP spid="12" grpId="1" animBg="1"/>
      <p:bldP spid="12" grpId="2" animBg="1"/>
      <p:bldP spid="13" grpId="0" animBg="1"/>
      <p:bldP spid="13" grpId="1" animBg="1"/>
      <p:bldP spid="13"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28" grpId="0" animBg="1"/>
      <p:bldP spid="28" grpId="1" animBg="1"/>
      <p:bldP spid="28"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66" grpId="0" animBg="1"/>
      <p:bldP spid="66" grpId="1" animBg="1"/>
      <p:bldP spid="66" grpId="2" animBg="1"/>
      <p:bldP spid="67" grpId="0" animBg="1"/>
      <p:bldP spid="67" grpId="1" animBg="1"/>
      <p:bldP spid="67" grpId="2" animBg="1"/>
      <p:bldP spid="68" grpId="0" animBg="1"/>
      <p:bldP spid="68" grpId="1" animBg="1"/>
      <p:bldP spid="68" grpId="2" animBg="1"/>
      <p:bldP spid="69" grpId="0" animBg="1"/>
      <p:bldP spid="69" grpId="1" animBg="1"/>
      <p:bldP spid="69" grpId="2" animBg="1"/>
      <p:bldP spid="70" grpId="0" animBg="1"/>
      <p:bldP spid="70" grpId="1" animBg="1"/>
      <p:bldP spid="70" grpId="2" animBg="1"/>
      <p:bldP spid="71" grpId="0" animBg="1"/>
      <p:bldP spid="71" grpId="1" animBg="1"/>
      <p:bldP spid="71" grpId="2" animBg="1"/>
      <p:bldP spid="72" grpId="0" animBg="1"/>
      <p:bldP spid="72" grpId="1" animBg="1"/>
      <p:bldP spid="72" grpId="2" animBg="1"/>
      <p:bldP spid="73" grpId="0" animBg="1"/>
      <p:bldP spid="73" grpId="1" animBg="1"/>
      <p:bldP spid="73" grpId="2" animBg="1"/>
      <p:bldP spid="74" grpId="0" animBg="1"/>
      <p:bldP spid="74" grpId="1" animBg="1"/>
      <p:bldP spid="74" grpId="2" animBg="1"/>
      <p:bldP spid="75" grpId="0" animBg="1"/>
      <p:bldP spid="75" grpId="1" animBg="1"/>
      <p:bldP spid="75" grpId="2" animBg="1"/>
      <p:bldP spid="76" grpId="0" animBg="1"/>
      <p:bldP spid="76" grpId="1" animBg="1"/>
      <p:bldP spid="76" grpId="2" animBg="1"/>
      <p:bldP spid="77" grpId="0" animBg="1"/>
      <p:bldP spid="77" grpId="1" animBg="1"/>
      <p:bldP spid="77" grpId="2" animBg="1"/>
      <p:bldP spid="78" grpId="0" animBg="1"/>
      <p:bldP spid="78" grpId="1" animBg="1"/>
      <p:bldP spid="78" grpId="2" animBg="1"/>
      <p:bldP spid="79" grpId="0" animBg="1"/>
      <p:bldP spid="79" grpId="1" animBg="1"/>
      <p:bldP spid="79" grpId="2" animBg="1"/>
      <p:bldP spid="80" grpId="0" animBg="1"/>
      <p:bldP spid="80" grpId="1" animBg="1"/>
      <p:bldP spid="80" grpId="2" animBg="1"/>
      <p:bldP spid="81" grpId="0" animBg="1"/>
      <p:bldP spid="81" grpId="1" animBg="1"/>
      <p:bldP spid="81" grpId="2" animBg="1"/>
      <p:bldP spid="82" grpId="0" animBg="1"/>
      <p:bldP spid="82" grpId="1" animBg="1"/>
      <p:bldP spid="82" grpId="2" animBg="1"/>
      <p:bldP spid="83" grpId="0" animBg="1"/>
      <p:bldP spid="83" grpId="1" animBg="1"/>
      <p:bldP spid="83" grpId="2" animBg="1"/>
      <p:bldP spid="84" grpId="0" animBg="1"/>
      <p:bldP spid="84" grpId="1" animBg="1"/>
      <p:bldP spid="84" grpId="2" animBg="1"/>
      <p:bldP spid="85" grpId="0" animBg="1"/>
      <p:bldP spid="85" grpId="1" animBg="1"/>
      <p:bldP spid="85" grpId="2" animBg="1"/>
      <p:bldP spid="86" grpId="0" animBg="1"/>
      <p:bldP spid="86" grpId="1" animBg="1"/>
      <p:bldP spid="86" grpId="2" animBg="1"/>
      <p:bldP spid="87" grpId="0" animBg="1"/>
      <p:bldP spid="87" grpId="1" animBg="1"/>
      <p:bldP spid="87" grpId="2" animBg="1"/>
      <p:bldP spid="90"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4 Grupo"/>
          <p:cNvGrpSpPr/>
          <p:nvPr/>
        </p:nvGrpSpPr>
        <p:grpSpPr>
          <a:xfrm>
            <a:off x="22285" y="9296"/>
            <a:ext cx="9144000" cy="5143500"/>
            <a:chOff x="0" y="0"/>
            <a:chExt cx="9144000" cy="5143500"/>
          </a:xfrm>
        </p:grpSpPr>
        <p:sp>
          <p:nvSpPr>
            <p:cNvPr id="7" name="6 Rectángulo"/>
            <p:cNvSpPr/>
            <p:nvPr/>
          </p:nvSpPr>
          <p:spPr>
            <a:xfrm flipH="1">
              <a:off x="0" y="2571750"/>
              <a:ext cx="4572000" cy="2571750"/>
            </a:xfrm>
            <a:prstGeom prst="rect">
              <a:avLst/>
            </a:prstGeom>
            <a:gradFill flip="none" rotWithShape="1">
              <a:gsLst>
                <a:gs pos="60000">
                  <a:srgbClr val="1F020A"/>
                </a:gs>
                <a:gs pos="26000">
                  <a:srgbClr val="C00000">
                    <a:lumMod val="38000"/>
                  </a:srgbClr>
                </a:gs>
                <a:gs pos="100000">
                  <a:srgbClr val="C00000">
                    <a:lumMod val="4000"/>
                  </a:srgbClr>
                </a:gs>
                <a:gs pos="100000">
                  <a:srgbClr val="DC1C08">
                    <a:lumMod val="49000"/>
                  </a:srgbClr>
                </a:gs>
                <a:gs pos="0">
                  <a:srgbClr val="FFFF00"/>
                </a:gs>
                <a:gs pos="87920">
                  <a:srgbClr val="FFFF00"/>
                </a:gs>
                <a:gs pos="84000">
                  <a:srgbClr val="FFC000"/>
                </a:gs>
                <a:gs pos="8000">
                  <a:srgbClr val="FFC000"/>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0" y="0"/>
              <a:ext cx="4572000" cy="2571750"/>
            </a:xfrm>
            <a:prstGeom prst="rect">
              <a:avLst/>
            </a:prstGeom>
            <a:gradFill flip="none" rotWithShape="1">
              <a:gsLst>
                <a:gs pos="60000">
                  <a:srgbClr val="1F020A"/>
                </a:gs>
                <a:gs pos="26000">
                  <a:srgbClr val="C00000">
                    <a:lumMod val="38000"/>
                  </a:srgbClr>
                </a:gs>
                <a:gs pos="100000">
                  <a:srgbClr val="C00000">
                    <a:lumMod val="4000"/>
                  </a:srgbClr>
                </a:gs>
                <a:gs pos="100000">
                  <a:srgbClr val="DC1C08">
                    <a:lumMod val="49000"/>
                  </a:srgbClr>
                </a:gs>
                <a:gs pos="0">
                  <a:srgbClr val="FFFF00"/>
                </a:gs>
                <a:gs pos="87920">
                  <a:srgbClr val="FFFF00"/>
                </a:gs>
                <a:gs pos="84000">
                  <a:srgbClr val="FFC000"/>
                </a:gs>
                <a:gs pos="8000">
                  <a:srgbClr val="FFC000"/>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4572000" y="2571750"/>
              <a:ext cx="4572000" cy="2571750"/>
            </a:xfrm>
            <a:prstGeom prst="rect">
              <a:avLst/>
            </a:prstGeom>
            <a:gradFill flip="none" rotWithShape="1">
              <a:gsLst>
                <a:gs pos="60000">
                  <a:srgbClr val="1F020A"/>
                </a:gs>
                <a:gs pos="26000">
                  <a:srgbClr val="C00000">
                    <a:lumMod val="38000"/>
                  </a:srgbClr>
                </a:gs>
                <a:gs pos="100000">
                  <a:srgbClr val="C00000">
                    <a:lumMod val="4000"/>
                  </a:srgbClr>
                </a:gs>
                <a:gs pos="100000">
                  <a:srgbClr val="DC1C08">
                    <a:lumMod val="49000"/>
                  </a:srgbClr>
                </a:gs>
                <a:gs pos="0">
                  <a:srgbClr val="FFFF00"/>
                </a:gs>
                <a:gs pos="87920">
                  <a:srgbClr val="FFFF00"/>
                </a:gs>
                <a:gs pos="84000">
                  <a:srgbClr val="FFC000"/>
                </a:gs>
                <a:gs pos="8000">
                  <a:srgbClr val="FFC000"/>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flipH="1">
              <a:off x="4572000" y="0"/>
              <a:ext cx="4572000" cy="2571750"/>
            </a:xfrm>
            <a:prstGeom prst="rect">
              <a:avLst/>
            </a:prstGeom>
            <a:gradFill flip="none" rotWithShape="1">
              <a:gsLst>
                <a:gs pos="60000">
                  <a:srgbClr val="1F020A"/>
                </a:gs>
                <a:gs pos="26000">
                  <a:srgbClr val="C00000">
                    <a:lumMod val="38000"/>
                  </a:srgbClr>
                </a:gs>
                <a:gs pos="100000">
                  <a:srgbClr val="C00000">
                    <a:lumMod val="4000"/>
                  </a:srgbClr>
                </a:gs>
                <a:gs pos="100000">
                  <a:srgbClr val="DC1C08">
                    <a:lumMod val="49000"/>
                  </a:srgbClr>
                </a:gs>
                <a:gs pos="0">
                  <a:srgbClr val="FFFF00"/>
                </a:gs>
                <a:gs pos="87920">
                  <a:srgbClr val="FFFF00"/>
                </a:gs>
                <a:gs pos="84000">
                  <a:srgbClr val="FFC000"/>
                </a:gs>
                <a:gs pos="8000">
                  <a:srgbClr val="FFC000"/>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11" name="10 Imagen" descr="Diapositiva44"/>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69648" cy="5143500"/>
          </a:xfrm>
          <a:prstGeom prst="rect">
            <a:avLst/>
          </a:prstGeom>
          <a:noFill/>
          <a:ln>
            <a:noFill/>
          </a:ln>
        </p:spPr>
      </p:pic>
      <p:sp>
        <p:nvSpPr>
          <p:cNvPr id="3" name="Forma libre 19"/>
          <p:cNvSpPr/>
          <p:nvPr/>
        </p:nvSpPr>
        <p:spPr>
          <a:xfrm rot="10800000">
            <a:off x="2915816" y="987574"/>
            <a:ext cx="3310890" cy="3096344"/>
          </a:xfrm>
          <a:custGeom>
            <a:avLst/>
            <a:gdLst>
              <a:gd name="connsiteX0" fmla="*/ 1541216 w 3146620"/>
              <a:gd name="connsiteY0" fmla="*/ 1657815 h 2758642"/>
              <a:gd name="connsiteX1" fmla="*/ 1772249 w 3146620"/>
              <a:gd name="connsiteY1" fmla="*/ 1396539 h 2758642"/>
              <a:gd name="connsiteX2" fmla="*/ 1587777 w 3146620"/>
              <a:gd name="connsiteY2" fmla="*/ 1140571 h 2758642"/>
              <a:gd name="connsiteX3" fmla="*/ 1576347 w 3146620"/>
              <a:gd name="connsiteY3" fmla="*/ 1138598 h 2758642"/>
              <a:gd name="connsiteX4" fmla="*/ 1593509 w 3146620"/>
              <a:gd name="connsiteY4" fmla="*/ 1137669 h 2758642"/>
              <a:gd name="connsiteX5" fmla="*/ 1764328 w 3146620"/>
              <a:gd name="connsiteY5" fmla="*/ 1203416 h 2758642"/>
              <a:gd name="connsiteX6" fmla="*/ 1777708 w 3146620"/>
              <a:gd name="connsiteY6" fmla="*/ 1216454 h 2758642"/>
              <a:gd name="connsiteX7" fmla="*/ 1771569 w 3146620"/>
              <a:gd name="connsiteY7" fmla="*/ 1206196 h 2758642"/>
              <a:gd name="connsiteX8" fmla="*/ 1596357 w 3146620"/>
              <a:gd name="connsiteY8" fmla="*/ 1102959 h 2758642"/>
              <a:gd name="connsiteX9" fmla="*/ 1352229 w 3146620"/>
              <a:gd name="connsiteY9" fmla="*/ 1364506 h 2758642"/>
              <a:gd name="connsiteX10" fmla="*/ 1523668 w 3146620"/>
              <a:gd name="connsiteY10" fmla="*/ 1628929 h 2758642"/>
              <a:gd name="connsiteX11" fmla="*/ 1534993 w 3146620"/>
              <a:gd name="connsiteY11" fmla="*/ 1631167 h 2758642"/>
              <a:gd name="connsiteX12" fmla="*/ 1517792 w 3146620"/>
              <a:gd name="connsiteY12" fmla="*/ 1631771 h 2758642"/>
              <a:gd name="connsiteX13" fmla="*/ 1391608 w 3146620"/>
              <a:gd name="connsiteY13" fmla="*/ 1593820 h 2758642"/>
              <a:gd name="connsiteX14" fmla="*/ 1385744 w 3146620"/>
              <a:gd name="connsiteY14" fmla="*/ 1589673 h 2758642"/>
              <a:gd name="connsiteX15" fmla="*/ 1388977 w 3146620"/>
              <a:gd name="connsiteY15" fmla="*/ 1593072 h 2758642"/>
              <a:gd name="connsiteX16" fmla="*/ 1541216 w 3146620"/>
              <a:gd name="connsiteY16" fmla="*/ 1657815 h 2758642"/>
              <a:gd name="connsiteX17" fmla="*/ 1593509 w 3146620"/>
              <a:gd name="connsiteY17" fmla="*/ 1713511 h 2758642"/>
              <a:gd name="connsiteX18" fmla="*/ 1371509 w 3146620"/>
              <a:gd name="connsiteY18" fmla="*/ 1587645 h 2758642"/>
              <a:gd name="connsiteX19" fmla="*/ 1361983 w 3146620"/>
              <a:gd name="connsiteY19" fmla="*/ 1571512 h 2758642"/>
              <a:gd name="connsiteX20" fmla="*/ 1350382 w 3146620"/>
              <a:gd name="connsiteY20" fmla="*/ 1561391 h 2758642"/>
              <a:gd name="connsiteX21" fmla="*/ 1263938 w 3146620"/>
              <a:gd name="connsiteY21" fmla="*/ 1333122 h 2758642"/>
              <a:gd name="connsiteX22" fmla="*/ 1546906 w 3146620"/>
              <a:gd name="connsiteY22" fmla="*/ 1045181 h 2758642"/>
              <a:gd name="connsiteX23" fmla="*/ 1779330 w 3146620"/>
              <a:gd name="connsiteY23" fmla="*/ 1212923 h 2758642"/>
              <a:gd name="connsiteX24" fmla="*/ 1781655 w 3146620"/>
              <a:gd name="connsiteY24" fmla="*/ 1220300 h 2758642"/>
              <a:gd name="connsiteX25" fmla="*/ 1783398 w 3146620"/>
              <a:gd name="connsiteY25" fmla="*/ 1221999 h 2758642"/>
              <a:gd name="connsiteX26" fmla="*/ 1858959 w 3146620"/>
              <a:gd name="connsiteY26" fmla="*/ 1381743 h 2758642"/>
              <a:gd name="connsiteX27" fmla="*/ 1862053 w 3146620"/>
              <a:gd name="connsiteY27" fmla="*/ 1425590 h 2758642"/>
              <a:gd name="connsiteX28" fmla="*/ 1593509 w 3146620"/>
              <a:gd name="connsiteY28" fmla="*/ 1713511 h 2758642"/>
              <a:gd name="connsiteX29" fmla="*/ 1594962 w 3146620"/>
              <a:gd name="connsiteY29" fmla="*/ 1878090 h 2758642"/>
              <a:gd name="connsiteX30" fmla="*/ 1902115 w 3146620"/>
              <a:gd name="connsiteY30" fmla="*/ 1762139 h 2758642"/>
              <a:gd name="connsiteX31" fmla="*/ 1908639 w 3146620"/>
              <a:gd name="connsiteY31" fmla="*/ 1756051 h 2758642"/>
              <a:gd name="connsiteX32" fmla="*/ 1896806 w 3146620"/>
              <a:gd name="connsiteY32" fmla="*/ 1763478 h 2758642"/>
              <a:gd name="connsiteX33" fmla="*/ 1642222 w 3146620"/>
              <a:gd name="connsiteY33" fmla="*/ 1831446 h 2758642"/>
              <a:gd name="connsiteX34" fmla="*/ 1607518 w 3146620"/>
              <a:gd name="connsiteY34" fmla="*/ 1830364 h 2758642"/>
              <a:gd name="connsiteX35" fmla="*/ 1630367 w 3146620"/>
              <a:gd name="connsiteY35" fmla="*/ 1826357 h 2758642"/>
              <a:gd name="connsiteX36" fmla="*/ 1976258 w 3146620"/>
              <a:gd name="connsiteY36" fmla="*/ 1352787 h 2758642"/>
              <a:gd name="connsiteX37" fmla="*/ 1483712 w 3146620"/>
              <a:gd name="connsiteY37" fmla="*/ 884370 h 2758642"/>
              <a:gd name="connsiteX38" fmla="*/ 1130210 w 3146620"/>
              <a:gd name="connsiteY38" fmla="*/ 1069263 h 2758642"/>
              <a:gd name="connsiteX39" fmla="*/ 1117824 w 3146620"/>
              <a:gd name="connsiteY39" fmla="*/ 1087635 h 2758642"/>
              <a:gd name="connsiteX40" fmla="*/ 1144818 w 3146620"/>
              <a:gd name="connsiteY40" fmla="*/ 1064285 h 2758642"/>
              <a:gd name="connsiteX41" fmla="*/ 1489458 w 3146620"/>
              <a:gd name="connsiteY41" fmla="*/ 946535 h 2758642"/>
              <a:gd name="connsiteX42" fmla="*/ 1524084 w 3146620"/>
              <a:gd name="connsiteY42" fmla="*/ 948199 h 2758642"/>
              <a:gd name="connsiteX43" fmla="*/ 1501022 w 3146620"/>
              <a:gd name="connsiteY43" fmla="*/ 951733 h 2758642"/>
              <a:gd name="connsiteX44" fmla="*/ 1128838 w 3146620"/>
              <a:gd name="connsiteY44" fmla="*/ 1410158 h 2758642"/>
              <a:gd name="connsiteX45" fmla="*/ 1594962 w 3146620"/>
              <a:gd name="connsiteY45" fmla="*/ 1878090 h 2758642"/>
              <a:gd name="connsiteX46" fmla="*/ 1489458 w 3146620"/>
              <a:gd name="connsiteY46" fmla="*/ 1977838 h 2758642"/>
              <a:gd name="connsiteX47" fmla="*/ 947651 w 3146620"/>
              <a:gd name="connsiteY47" fmla="*/ 1462187 h 2758642"/>
              <a:gd name="connsiteX48" fmla="*/ 953894 w 3146620"/>
              <a:gd name="connsiteY48" fmla="*/ 1383658 h 2758642"/>
              <a:gd name="connsiteX49" fmla="*/ 1106343 w 3146620"/>
              <a:gd name="connsiteY49" fmla="*/ 1097566 h 2758642"/>
              <a:gd name="connsiteX50" fmla="*/ 1109860 w 3146620"/>
              <a:gd name="connsiteY50" fmla="*/ 1094523 h 2758642"/>
              <a:gd name="connsiteX51" fmla="*/ 1114550 w 3146620"/>
              <a:gd name="connsiteY51" fmla="*/ 1081311 h 2758642"/>
              <a:gd name="connsiteX52" fmla="*/ 1583484 w 3146620"/>
              <a:gd name="connsiteY52" fmla="*/ 780893 h 2758642"/>
              <a:gd name="connsiteX53" fmla="*/ 2154391 w 3146620"/>
              <a:gd name="connsiteY53" fmla="*/ 1296581 h 2758642"/>
              <a:gd name="connsiteX54" fmla="*/ 1979984 w 3146620"/>
              <a:gd name="connsiteY54" fmla="*/ 1705399 h 2758642"/>
              <a:gd name="connsiteX55" fmla="*/ 1956579 w 3146620"/>
              <a:gd name="connsiteY55" fmla="*/ 1723525 h 2758642"/>
              <a:gd name="connsiteX56" fmla="*/ 1937358 w 3146620"/>
              <a:gd name="connsiteY56" fmla="*/ 1752418 h 2758642"/>
              <a:gd name="connsiteX57" fmla="*/ 1489458 w 3146620"/>
              <a:gd name="connsiteY57" fmla="*/ 1977838 h 2758642"/>
              <a:gd name="connsiteX58" fmla="*/ 1682525 w 3146620"/>
              <a:gd name="connsiteY58" fmla="*/ 2200108 h 2758642"/>
              <a:gd name="connsiteX59" fmla="*/ 2312388 w 3146620"/>
              <a:gd name="connsiteY59" fmla="*/ 1901179 h 2758642"/>
              <a:gd name="connsiteX60" fmla="*/ 2334458 w 3146620"/>
              <a:gd name="connsiteY60" fmla="*/ 1871476 h 2758642"/>
              <a:gd name="connsiteX61" fmla="*/ 2286359 w 3146620"/>
              <a:gd name="connsiteY61" fmla="*/ 1909228 h 2758642"/>
              <a:gd name="connsiteX62" fmla="*/ 1672289 w 3146620"/>
              <a:gd name="connsiteY62" fmla="*/ 2099603 h 2758642"/>
              <a:gd name="connsiteX63" fmla="*/ 1610592 w 3146620"/>
              <a:gd name="connsiteY63" fmla="*/ 2096912 h 2758642"/>
              <a:gd name="connsiteX64" fmla="*/ 1651684 w 3146620"/>
              <a:gd name="connsiteY64" fmla="*/ 2091199 h 2758642"/>
              <a:gd name="connsiteX65" fmla="*/ 2314834 w 3146620"/>
              <a:gd name="connsiteY65" fmla="*/ 1350031 h 2758642"/>
              <a:gd name="connsiteX66" fmla="*/ 1484303 w 3146620"/>
              <a:gd name="connsiteY66" fmla="*/ 593492 h 2758642"/>
              <a:gd name="connsiteX67" fmla="*/ 937025 w 3146620"/>
              <a:gd name="connsiteY67" fmla="*/ 780959 h 2758642"/>
              <a:gd name="connsiteX68" fmla="*/ 925401 w 3146620"/>
              <a:gd name="connsiteY68" fmla="*/ 790801 h 2758642"/>
              <a:gd name="connsiteX69" fmla="*/ 946483 w 3146620"/>
              <a:gd name="connsiteY69" fmla="*/ 778794 h 2758642"/>
              <a:gd name="connsiteX70" fmla="*/ 1400097 w 3146620"/>
              <a:gd name="connsiteY70" fmla="*/ 668904 h 2758642"/>
              <a:gd name="connsiteX71" fmla="*/ 1461932 w 3146620"/>
              <a:gd name="connsiteY71" fmla="*/ 670654 h 2758642"/>
              <a:gd name="connsiteX72" fmla="*/ 1421219 w 3146620"/>
              <a:gd name="connsiteY72" fmla="*/ 677133 h 2758642"/>
              <a:gd name="connsiteX73" fmla="*/ 804919 w 3146620"/>
              <a:gd name="connsiteY73" fmla="*/ 1442786 h 2758642"/>
              <a:gd name="connsiteX74" fmla="*/ 1682525 w 3146620"/>
              <a:gd name="connsiteY74" fmla="*/ 2200108 h 2758642"/>
              <a:gd name="connsiteX75" fmla="*/ 1504755 w 3146620"/>
              <a:gd name="connsiteY75" fmla="*/ 2367407 h 2758642"/>
              <a:gd name="connsiteX76" fmla="*/ 487525 w 3146620"/>
              <a:gd name="connsiteY76" fmla="*/ 1533659 h 2758642"/>
              <a:gd name="connsiteX77" fmla="*/ 798279 w 3146620"/>
              <a:gd name="connsiteY77" fmla="*/ 872693 h 2758642"/>
              <a:gd name="connsiteX78" fmla="*/ 839982 w 3146620"/>
              <a:gd name="connsiteY78" fmla="*/ 843388 h 2758642"/>
              <a:gd name="connsiteX79" fmla="*/ 874229 w 3146620"/>
              <a:gd name="connsiteY79" fmla="*/ 796675 h 2758642"/>
              <a:gd name="connsiteX80" fmla="*/ 1672289 w 3146620"/>
              <a:gd name="connsiteY80" fmla="*/ 432222 h 2758642"/>
              <a:gd name="connsiteX81" fmla="*/ 2637668 w 3146620"/>
              <a:gd name="connsiteY81" fmla="*/ 1265912 h 2758642"/>
              <a:gd name="connsiteX82" fmla="*/ 2626544 w 3146620"/>
              <a:gd name="connsiteY82" fmla="*/ 1392875 h 2758642"/>
              <a:gd name="connsiteX83" fmla="*/ 2532056 w 3146620"/>
              <a:gd name="connsiteY83" fmla="*/ 1645451 h 2758642"/>
              <a:gd name="connsiteX84" fmla="*/ 2354915 w 3146620"/>
              <a:gd name="connsiteY84" fmla="*/ 1855420 h 2758642"/>
              <a:gd name="connsiteX85" fmla="*/ 2348647 w 3146620"/>
              <a:gd name="connsiteY85" fmla="*/ 1860340 h 2758642"/>
              <a:gd name="connsiteX86" fmla="*/ 2340290 w 3146620"/>
              <a:gd name="connsiteY86" fmla="*/ 1881700 h 2758642"/>
              <a:gd name="connsiteX87" fmla="*/ 1504755 w 3146620"/>
              <a:gd name="connsiteY87" fmla="*/ 2367407 h 2758642"/>
              <a:gd name="connsiteX88" fmla="*/ 1397545 w 3146620"/>
              <a:gd name="connsiteY88" fmla="*/ 2709204 h 2758642"/>
              <a:gd name="connsiteX89" fmla="*/ 1313564 w 3146620"/>
              <a:gd name="connsiteY89" fmla="*/ 2683625 h 2758642"/>
              <a:gd name="connsiteX90" fmla="*/ 650749 w 3146620"/>
              <a:gd name="connsiteY90" fmla="*/ 2114015 h 2758642"/>
              <a:gd name="connsiteX91" fmla="*/ 614783 w 3146620"/>
              <a:gd name="connsiteY91" fmla="*/ 2038601 h 2758642"/>
              <a:gd name="connsiteX92" fmla="*/ 649272 w 3146620"/>
              <a:gd name="connsiteY92" fmla="*/ 2082574 h 2758642"/>
              <a:gd name="connsiteX93" fmla="*/ 2116901 w 3146620"/>
              <a:gd name="connsiteY93" fmla="*/ 2251331 h 2758642"/>
              <a:gd name="connsiteX94" fmla="*/ 2619314 w 3146620"/>
              <a:gd name="connsiteY94" fmla="*/ 1730569 h 2758642"/>
              <a:gd name="connsiteX95" fmla="*/ 2643909 w 3146620"/>
              <a:gd name="connsiteY95" fmla="*/ 635797 h 2758642"/>
              <a:gd name="connsiteX96" fmla="*/ 2028202 w 3146620"/>
              <a:gd name="connsiteY96" fmla="*/ 142980 h 2758642"/>
              <a:gd name="connsiteX97" fmla="*/ 2006897 w 3146620"/>
              <a:gd name="connsiteY97" fmla="*/ 137397 h 2758642"/>
              <a:gd name="connsiteX98" fmla="*/ 2037333 w 3146620"/>
              <a:gd name="connsiteY98" fmla="*/ 152393 h 2758642"/>
              <a:gd name="connsiteX99" fmla="*/ 2483804 w 3146620"/>
              <a:gd name="connsiteY99" fmla="*/ 598783 h 2758642"/>
              <a:gd name="connsiteX100" fmla="*/ 2521179 w 3146620"/>
              <a:gd name="connsiteY100" fmla="*/ 673576 h 2758642"/>
              <a:gd name="connsiteX101" fmla="*/ 2485857 w 3146620"/>
              <a:gd name="connsiteY101" fmla="*/ 630692 h 2758642"/>
              <a:gd name="connsiteX102" fmla="*/ 1014038 w 3146620"/>
              <a:gd name="connsiteY102" fmla="*/ 537905 h 2758642"/>
              <a:gd name="connsiteX103" fmla="*/ 516254 w 3146620"/>
              <a:gd name="connsiteY103" fmla="*/ 2209923 h 2758642"/>
              <a:gd name="connsiteX104" fmla="*/ 1341630 w 3146620"/>
              <a:gd name="connsiteY104" fmla="*/ 2707786 h 2758642"/>
              <a:gd name="connsiteX105" fmla="*/ 1738084 w 3146620"/>
              <a:gd name="connsiteY105" fmla="*/ 2758614 h 2758642"/>
              <a:gd name="connsiteX106" fmla="*/ 1433261 w 3146620"/>
              <a:gd name="connsiteY106" fmla="*/ 2720084 h 2758642"/>
              <a:gd name="connsiteX107" fmla="*/ 1422318 w 3146620"/>
              <a:gd name="connsiteY107" fmla="*/ 2716750 h 2758642"/>
              <a:gd name="connsiteX108" fmla="*/ 1386949 w 3146620"/>
              <a:gd name="connsiteY108" fmla="*/ 2724643 h 2758642"/>
              <a:gd name="connsiteX109" fmla="*/ 166887 w 3146620"/>
              <a:gd name="connsiteY109" fmla="*/ 2138525 h 2758642"/>
              <a:gd name="connsiteX110" fmla="*/ 682014 w 3146620"/>
              <a:gd name="connsiteY110" fmla="*/ 237219 h 2758642"/>
              <a:gd name="connsiteX111" fmla="*/ 1810049 w 3146620"/>
              <a:gd name="connsiteY111" fmla="*/ 54886 h 2758642"/>
              <a:gd name="connsiteX112" fmla="*/ 1878052 w 3146620"/>
              <a:gd name="connsiteY112" fmla="*/ 79920 h 2758642"/>
              <a:gd name="connsiteX113" fmla="*/ 1965689 w 3146620"/>
              <a:gd name="connsiteY113" fmla="*/ 81604 h 2758642"/>
              <a:gd name="connsiteX114" fmla="*/ 2991394 w 3146620"/>
              <a:gd name="connsiteY114" fmla="*/ 724335 h 2758642"/>
              <a:gd name="connsiteX115" fmla="*/ 2925735 w 3146620"/>
              <a:gd name="connsiteY115" fmla="*/ 2094710 h 2758642"/>
              <a:gd name="connsiteX116" fmla="*/ 2442947 w 3146620"/>
              <a:gd name="connsiteY116" fmla="*/ 2564098 h 2758642"/>
              <a:gd name="connsiteX117" fmla="*/ 2257553 w 3146620"/>
              <a:gd name="connsiteY117" fmla="*/ 2656723 h 2758642"/>
              <a:gd name="connsiteX118" fmla="*/ 1738084 w 3146620"/>
              <a:gd name="connsiteY118" fmla="*/ 2758614 h 2758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3146620" h="2758642">
                <a:moveTo>
                  <a:pt x="1541216" y="1657815"/>
                </a:moveTo>
                <a:cubicBezTo>
                  <a:pt x="1668812" y="1657815"/>
                  <a:pt x="1772249" y="1540838"/>
                  <a:pt x="1772249" y="1396539"/>
                </a:cubicBezTo>
                <a:cubicBezTo>
                  <a:pt x="1772249" y="1270278"/>
                  <a:pt x="1693055" y="1164934"/>
                  <a:pt x="1587777" y="1140571"/>
                </a:cubicBezTo>
                <a:lnTo>
                  <a:pt x="1576347" y="1138598"/>
                </a:lnTo>
                <a:lnTo>
                  <a:pt x="1593509" y="1137669"/>
                </a:lnTo>
                <a:cubicBezTo>
                  <a:pt x="1658396" y="1137669"/>
                  <a:pt x="1717908" y="1162343"/>
                  <a:pt x="1764328" y="1203416"/>
                </a:cubicBezTo>
                <a:lnTo>
                  <a:pt x="1777708" y="1216454"/>
                </a:lnTo>
                <a:lnTo>
                  <a:pt x="1771569" y="1206196"/>
                </a:lnTo>
                <a:cubicBezTo>
                  <a:pt x="1732262" y="1144599"/>
                  <a:pt x="1669215" y="1104412"/>
                  <a:pt x="1596357" y="1102959"/>
                </a:cubicBezTo>
                <a:cubicBezTo>
                  <a:pt x="1468824" y="1100415"/>
                  <a:pt x="1359524" y="1217513"/>
                  <a:pt x="1352229" y="1364506"/>
                </a:cubicBezTo>
                <a:cubicBezTo>
                  <a:pt x="1345845" y="1493124"/>
                  <a:pt x="1419674" y="1602013"/>
                  <a:pt x="1523668" y="1628929"/>
                </a:cubicBezTo>
                <a:lnTo>
                  <a:pt x="1534993" y="1631167"/>
                </a:lnTo>
                <a:lnTo>
                  <a:pt x="1517792" y="1631771"/>
                </a:lnTo>
                <a:cubicBezTo>
                  <a:pt x="1471467" y="1630847"/>
                  <a:pt x="1428520" y="1617154"/>
                  <a:pt x="1391608" y="1593820"/>
                </a:cubicBezTo>
                <a:lnTo>
                  <a:pt x="1385744" y="1589673"/>
                </a:lnTo>
                <a:lnTo>
                  <a:pt x="1388977" y="1593072"/>
                </a:lnTo>
                <a:cubicBezTo>
                  <a:pt x="1429632" y="1633381"/>
                  <a:pt x="1482901" y="1657815"/>
                  <a:pt x="1541216" y="1657815"/>
                </a:cubicBezTo>
                <a:close/>
                <a:moveTo>
                  <a:pt x="1593509" y="1713511"/>
                </a:moveTo>
                <a:cubicBezTo>
                  <a:pt x="1501248" y="1713511"/>
                  <a:pt x="1419854" y="1663628"/>
                  <a:pt x="1371509" y="1587645"/>
                </a:cubicBezTo>
                <a:lnTo>
                  <a:pt x="1361983" y="1571512"/>
                </a:lnTo>
                <a:lnTo>
                  <a:pt x="1350382" y="1561391"/>
                </a:lnTo>
                <a:cubicBezTo>
                  <a:pt x="1293398" y="1506407"/>
                  <a:pt x="1259416" y="1424237"/>
                  <a:pt x="1263938" y="1333122"/>
                </a:cubicBezTo>
                <a:cubicBezTo>
                  <a:pt x="1271977" y="1171140"/>
                  <a:pt x="1398666" y="1042224"/>
                  <a:pt x="1546906" y="1045181"/>
                </a:cubicBezTo>
                <a:cubicBezTo>
                  <a:pt x="1652294" y="1047283"/>
                  <a:pt x="1740203" y="1115472"/>
                  <a:pt x="1779330" y="1212923"/>
                </a:cubicBezTo>
                <a:lnTo>
                  <a:pt x="1781655" y="1220300"/>
                </a:lnTo>
                <a:lnTo>
                  <a:pt x="1783398" y="1221999"/>
                </a:lnTo>
                <a:cubicBezTo>
                  <a:pt x="1822883" y="1264333"/>
                  <a:pt x="1850130" y="1319789"/>
                  <a:pt x="1858959" y="1381743"/>
                </a:cubicBezTo>
                <a:cubicBezTo>
                  <a:pt x="1860996" y="1396040"/>
                  <a:pt x="1862053" y="1410682"/>
                  <a:pt x="1862053" y="1425590"/>
                </a:cubicBezTo>
                <a:cubicBezTo>
                  <a:pt x="1862053" y="1584604"/>
                  <a:pt x="1741822" y="1713511"/>
                  <a:pt x="1593509" y="1713511"/>
                </a:cubicBezTo>
                <a:close/>
                <a:moveTo>
                  <a:pt x="1594962" y="1878090"/>
                </a:moveTo>
                <a:cubicBezTo>
                  <a:pt x="1712617" y="1878090"/>
                  <a:pt x="1820091" y="1834330"/>
                  <a:pt x="1902115" y="1762139"/>
                </a:cubicBezTo>
                <a:lnTo>
                  <a:pt x="1908639" y="1756051"/>
                </a:lnTo>
                <a:lnTo>
                  <a:pt x="1896806" y="1763478"/>
                </a:lnTo>
                <a:cubicBezTo>
                  <a:pt x="1822334" y="1805268"/>
                  <a:pt x="1735685" y="1829792"/>
                  <a:pt x="1642222" y="1831446"/>
                </a:cubicBezTo>
                <a:lnTo>
                  <a:pt x="1607518" y="1830364"/>
                </a:lnTo>
                <a:lnTo>
                  <a:pt x="1630367" y="1826357"/>
                </a:lnTo>
                <a:cubicBezTo>
                  <a:pt x="1840183" y="1778150"/>
                  <a:pt x="1989137" y="1583136"/>
                  <a:pt x="1976258" y="1352787"/>
                </a:cubicBezTo>
                <a:cubicBezTo>
                  <a:pt x="1961539" y="1089531"/>
                  <a:pt x="1741019" y="879814"/>
                  <a:pt x="1483712" y="884370"/>
                </a:cubicBezTo>
                <a:cubicBezTo>
                  <a:pt x="1336717" y="886973"/>
                  <a:pt x="1209515" y="958946"/>
                  <a:pt x="1130210" y="1069263"/>
                </a:cubicBezTo>
                <a:lnTo>
                  <a:pt x="1117824" y="1087635"/>
                </a:lnTo>
                <a:lnTo>
                  <a:pt x="1144818" y="1064285"/>
                </a:lnTo>
                <a:cubicBezTo>
                  <a:pt x="1238475" y="990724"/>
                  <a:pt x="1358544" y="946535"/>
                  <a:pt x="1489458" y="946535"/>
                </a:cubicBezTo>
                <a:lnTo>
                  <a:pt x="1524084" y="948199"/>
                </a:lnTo>
                <a:lnTo>
                  <a:pt x="1501022" y="951733"/>
                </a:lnTo>
                <a:cubicBezTo>
                  <a:pt x="1288616" y="995365"/>
                  <a:pt x="1128838" y="1184031"/>
                  <a:pt x="1128838" y="1410158"/>
                </a:cubicBezTo>
                <a:cubicBezTo>
                  <a:pt x="1128838" y="1668590"/>
                  <a:pt x="1337529" y="1878090"/>
                  <a:pt x="1594962" y="1878090"/>
                </a:cubicBezTo>
                <a:close/>
                <a:moveTo>
                  <a:pt x="1489458" y="1977838"/>
                </a:moveTo>
                <a:cubicBezTo>
                  <a:pt x="1190226" y="1977838"/>
                  <a:pt x="947651" y="1746973"/>
                  <a:pt x="947651" y="1462187"/>
                </a:cubicBezTo>
                <a:cubicBezTo>
                  <a:pt x="947651" y="1435488"/>
                  <a:pt x="949783" y="1409263"/>
                  <a:pt x="953894" y="1383658"/>
                </a:cubicBezTo>
                <a:cubicBezTo>
                  <a:pt x="971708" y="1272703"/>
                  <a:pt x="1026679" y="1173384"/>
                  <a:pt x="1106343" y="1097566"/>
                </a:cubicBezTo>
                <a:lnTo>
                  <a:pt x="1109860" y="1094523"/>
                </a:lnTo>
                <a:lnTo>
                  <a:pt x="1114550" y="1081311"/>
                </a:lnTo>
                <a:cubicBezTo>
                  <a:pt x="1193492" y="906781"/>
                  <a:pt x="1370854" y="784658"/>
                  <a:pt x="1583484" y="780893"/>
                </a:cubicBezTo>
                <a:cubicBezTo>
                  <a:pt x="1882567" y="775598"/>
                  <a:pt x="2138171" y="1006479"/>
                  <a:pt x="2154391" y="1296581"/>
                </a:cubicBezTo>
                <a:cubicBezTo>
                  <a:pt x="2163515" y="1459763"/>
                  <a:pt x="2094953" y="1606925"/>
                  <a:pt x="1979984" y="1705399"/>
                </a:cubicBezTo>
                <a:lnTo>
                  <a:pt x="1956579" y="1723525"/>
                </a:lnTo>
                <a:lnTo>
                  <a:pt x="1937358" y="1752418"/>
                </a:lnTo>
                <a:cubicBezTo>
                  <a:pt x="1839819" y="1888500"/>
                  <a:pt x="1675600" y="1977838"/>
                  <a:pt x="1489458" y="1977838"/>
                </a:cubicBezTo>
                <a:close/>
                <a:moveTo>
                  <a:pt x="1682525" y="2200108"/>
                </a:moveTo>
                <a:cubicBezTo>
                  <a:pt x="1944439" y="2195900"/>
                  <a:pt x="2171085" y="2079537"/>
                  <a:pt x="2312388" y="1901179"/>
                </a:cubicBezTo>
                <a:lnTo>
                  <a:pt x="2334458" y="1871476"/>
                </a:lnTo>
                <a:lnTo>
                  <a:pt x="2286359" y="1909228"/>
                </a:lnTo>
                <a:cubicBezTo>
                  <a:pt x="2119485" y="2028159"/>
                  <a:pt x="1905548" y="2099603"/>
                  <a:pt x="1672289" y="2099603"/>
                </a:cubicBezTo>
                <a:lnTo>
                  <a:pt x="1610592" y="2096912"/>
                </a:lnTo>
                <a:lnTo>
                  <a:pt x="1651684" y="2091199"/>
                </a:lnTo>
                <a:cubicBezTo>
                  <a:pt x="2030143" y="2020655"/>
                  <a:pt x="2314834" y="1715627"/>
                  <a:pt x="2314834" y="1350031"/>
                </a:cubicBezTo>
                <a:cubicBezTo>
                  <a:pt x="2314834" y="932206"/>
                  <a:pt x="1942993" y="593492"/>
                  <a:pt x="1484303" y="593492"/>
                </a:cubicBezTo>
                <a:cubicBezTo>
                  <a:pt x="1274668" y="593492"/>
                  <a:pt x="1083173" y="664242"/>
                  <a:pt x="937025" y="780959"/>
                </a:cubicBezTo>
                <a:lnTo>
                  <a:pt x="925401" y="790801"/>
                </a:lnTo>
                <a:lnTo>
                  <a:pt x="946483" y="778794"/>
                </a:lnTo>
                <a:cubicBezTo>
                  <a:pt x="1079176" y="711228"/>
                  <a:pt x="1233565" y="671580"/>
                  <a:pt x="1400097" y="668904"/>
                </a:cubicBezTo>
                <a:lnTo>
                  <a:pt x="1461932" y="670654"/>
                </a:lnTo>
                <a:lnTo>
                  <a:pt x="1421219" y="677133"/>
                </a:lnTo>
                <a:cubicBezTo>
                  <a:pt x="1047374" y="755072"/>
                  <a:pt x="781971" y="1070365"/>
                  <a:pt x="804919" y="1442786"/>
                </a:cubicBezTo>
                <a:cubicBezTo>
                  <a:pt x="831145" y="1868410"/>
                  <a:pt x="1224063" y="2207475"/>
                  <a:pt x="1682525" y="2200108"/>
                </a:cubicBezTo>
                <a:close/>
                <a:moveTo>
                  <a:pt x="1504755" y="2367407"/>
                </a:moveTo>
                <a:cubicBezTo>
                  <a:pt x="971855" y="2375969"/>
                  <a:pt x="516425" y="2002688"/>
                  <a:pt x="487525" y="1533659"/>
                </a:cubicBezTo>
                <a:cubicBezTo>
                  <a:pt x="471267" y="1269830"/>
                  <a:pt x="593430" y="1031904"/>
                  <a:pt x="798279" y="872693"/>
                </a:cubicBezTo>
                <a:lnTo>
                  <a:pt x="839982" y="843388"/>
                </a:lnTo>
                <a:lnTo>
                  <a:pt x="874229" y="796675"/>
                </a:lnTo>
                <a:cubicBezTo>
                  <a:pt x="1048022" y="576661"/>
                  <a:pt x="1340623" y="432222"/>
                  <a:pt x="1672289" y="432222"/>
                </a:cubicBezTo>
                <a:cubicBezTo>
                  <a:pt x="2205452" y="432222"/>
                  <a:pt x="2637668" y="805478"/>
                  <a:pt x="2637668" y="1265912"/>
                </a:cubicBezTo>
                <a:cubicBezTo>
                  <a:pt x="2637668" y="1309078"/>
                  <a:pt x="2633869" y="1351477"/>
                  <a:pt x="2626544" y="1392875"/>
                </a:cubicBezTo>
                <a:cubicBezTo>
                  <a:pt x="2610674" y="1482570"/>
                  <a:pt x="2578252" y="1567561"/>
                  <a:pt x="2532056" y="1645451"/>
                </a:cubicBezTo>
                <a:cubicBezTo>
                  <a:pt x="2485859" y="1723341"/>
                  <a:pt x="2425886" y="1794130"/>
                  <a:pt x="2354915" y="1855420"/>
                </a:cubicBezTo>
                <a:lnTo>
                  <a:pt x="2348647" y="1860340"/>
                </a:lnTo>
                <a:lnTo>
                  <a:pt x="2340290" y="1881700"/>
                </a:lnTo>
                <a:cubicBezTo>
                  <a:pt x="2199633" y="2163876"/>
                  <a:pt x="1883614" y="2361320"/>
                  <a:pt x="1504755" y="2367407"/>
                </a:cubicBezTo>
                <a:close/>
                <a:moveTo>
                  <a:pt x="1397545" y="2709204"/>
                </a:moveTo>
                <a:lnTo>
                  <a:pt x="1313564" y="2683625"/>
                </a:lnTo>
                <a:cubicBezTo>
                  <a:pt x="1039114" y="2584837"/>
                  <a:pt x="801010" y="2390656"/>
                  <a:pt x="650749" y="2114015"/>
                </a:cubicBezTo>
                <a:lnTo>
                  <a:pt x="614783" y="2038601"/>
                </a:lnTo>
                <a:lnTo>
                  <a:pt x="649272" y="2082574"/>
                </a:lnTo>
                <a:cubicBezTo>
                  <a:pt x="992096" y="2472625"/>
                  <a:pt x="1603682" y="2556037"/>
                  <a:pt x="2116901" y="2251331"/>
                </a:cubicBezTo>
                <a:cubicBezTo>
                  <a:pt x="2336852" y="2120742"/>
                  <a:pt x="2507502" y="1937409"/>
                  <a:pt x="2619314" y="1730569"/>
                </a:cubicBezTo>
                <a:cubicBezTo>
                  <a:pt x="2805668" y="1385834"/>
                  <a:pt x="2828583" y="975796"/>
                  <a:pt x="2643909" y="635797"/>
                </a:cubicBezTo>
                <a:cubicBezTo>
                  <a:pt x="2508867" y="387174"/>
                  <a:pt x="2286192" y="219031"/>
                  <a:pt x="2028202" y="142980"/>
                </a:cubicBezTo>
                <a:lnTo>
                  <a:pt x="2006897" y="137397"/>
                </a:lnTo>
                <a:lnTo>
                  <a:pt x="2037333" y="152393"/>
                </a:lnTo>
                <a:cubicBezTo>
                  <a:pt x="2217659" y="253452"/>
                  <a:pt x="2372771" y="403509"/>
                  <a:pt x="2483804" y="598783"/>
                </a:cubicBezTo>
                <a:lnTo>
                  <a:pt x="2521179" y="673576"/>
                </a:lnTo>
                <a:lnTo>
                  <a:pt x="2485857" y="630692"/>
                </a:lnTo>
                <a:cubicBezTo>
                  <a:pt x="2135626" y="252277"/>
                  <a:pt x="1522054" y="200295"/>
                  <a:pt x="1014038" y="537905"/>
                </a:cubicBezTo>
                <a:cubicBezTo>
                  <a:pt x="433447" y="923746"/>
                  <a:pt x="210582" y="1672333"/>
                  <a:pt x="516254" y="2209923"/>
                </a:cubicBezTo>
                <a:cubicBezTo>
                  <a:pt x="690881" y="2517041"/>
                  <a:pt x="1000230" y="2688855"/>
                  <a:pt x="1341630" y="2707786"/>
                </a:cubicBezTo>
                <a:close/>
                <a:moveTo>
                  <a:pt x="1738084" y="2758614"/>
                </a:moveTo>
                <a:cubicBezTo>
                  <a:pt x="1634411" y="2757926"/>
                  <a:pt x="1532079" y="2744900"/>
                  <a:pt x="1433261" y="2720084"/>
                </a:cubicBezTo>
                <a:lnTo>
                  <a:pt x="1422318" y="2716750"/>
                </a:lnTo>
                <a:lnTo>
                  <a:pt x="1386949" y="2724643"/>
                </a:lnTo>
                <a:cubicBezTo>
                  <a:pt x="900227" y="2793005"/>
                  <a:pt x="419484" y="2582771"/>
                  <a:pt x="166887" y="2138525"/>
                </a:cubicBezTo>
                <a:cubicBezTo>
                  <a:pt x="-188415" y="1513651"/>
                  <a:pt x="42216" y="662407"/>
                  <a:pt x="682014" y="237219"/>
                </a:cubicBezTo>
                <a:cubicBezTo>
                  <a:pt x="1041900" y="-1950"/>
                  <a:pt x="1454592" y="-55367"/>
                  <a:pt x="1810049" y="54886"/>
                </a:cubicBezTo>
                <a:lnTo>
                  <a:pt x="1878052" y="79920"/>
                </a:lnTo>
                <a:lnTo>
                  <a:pt x="1965689" y="81604"/>
                </a:lnTo>
                <a:cubicBezTo>
                  <a:pt x="2386494" y="104349"/>
                  <a:pt x="2777742" y="330986"/>
                  <a:pt x="2991394" y="724335"/>
                </a:cubicBezTo>
                <a:cubicBezTo>
                  <a:pt x="3227517" y="1159057"/>
                  <a:pt x="3185246" y="1684230"/>
                  <a:pt x="2925735" y="2094710"/>
                </a:cubicBezTo>
                <a:cubicBezTo>
                  <a:pt x="2807775" y="2281291"/>
                  <a:pt x="2644932" y="2444176"/>
                  <a:pt x="2442947" y="2564098"/>
                </a:cubicBezTo>
                <a:cubicBezTo>
                  <a:pt x="2382352" y="2600074"/>
                  <a:pt x="2320385" y="2630907"/>
                  <a:pt x="2257553" y="2656723"/>
                </a:cubicBezTo>
                <a:cubicBezTo>
                  <a:pt x="2087384" y="2726641"/>
                  <a:pt x="1910872" y="2759762"/>
                  <a:pt x="1738084" y="2758614"/>
                </a:cubicBezTo>
                <a:close/>
              </a:path>
            </a:pathLst>
          </a:custGeom>
          <a:gradFill flip="none" rotWithShape="1">
            <a:gsLst>
              <a:gs pos="22000">
                <a:srgbClr val="EE5F50">
                  <a:alpha val="0"/>
                </a:srgbClr>
              </a:gs>
              <a:gs pos="72000">
                <a:srgbClr val="FFC000">
                  <a:alpha val="49000"/>
                </a:srgbClr>
              </a:gs>
              <a:gs pos="100000">
                <a:srgbClr val="FFC000">
                  <a:alpha val="92000"/>
                </a:srgbClr>
              </a:gs>
              <a:gs pos="90000">
                <a:srgbClr val="B10000">
                  <a:alpha val="0"/>
                </a:srgbClr>
              </a:gs>
              <a:gs pos="8000">
                <a:srgbClr val="FFC000">
                  <a:alpha val="37000"/>
                </a:srgbClr>
              </a:gs>
              <a:gs pos="28000">
                <a:srgbClr val="E78974">
                  <a:alpha val="0"/>
                </a:srgbClr>
              </a:gs>
              <a:gs pos="61000">
                <a:srgbClr val="C00000">
                  <a:lumMod val="69000"/>
                  <a:alpha val="0"/>
                </a:srgbClr>
              </a:gs>
              <a:gs pos="43000">
                <a:srgbClr val="C00000">
                  <a:alpha val="0"/>
                </a:srgbClr>
              </a:gs>
              <a:gs pos="34000">
                <a:srgbClr val="FFFF00">
                  <a:alpha val="73000"/>
                </a:srgbClr>
              </a:gs>
            </a:gsLst>
            <a:path path="circle">
              <a:fillToRect l="50000" t="50000" r="50000" b="50000"/>
            </a:path>
            <a:tileRect/>
          </a:gradFill>
          <a:ln w="12700">
            <a:solidFill>
              <a:srgbClr val="FFC000"/>
            </a:solid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19"/>
          <p:cNvSpPr/>
          <p:nvPr/>
        </p:nvSpPr>
        <p:spPr>
          <a:xfrm rot="10800000">
            <a:off x="2915816" y="987575"/>
            <a:ext cx="3310890" cy="3078869"/>
          </a:xfrm>
          <a:custGeom>
            <a:avLst/>
            <a:gdLst>
              <a:gd name="connsiteX0" fmla="*/ 1541216 w 3146620"/>
              <a:gd name="connsiteY0" fmla="*/ 1657815 h 2758642"/>
              <a:gd name="connsiteX1" fmla="*/ 1772249 w 3146620"/>
              <a:gd name="connsiteY1" fmla="*/ 1396539 h 2758642"/>
              <a:gd name="connsiteX2" fmla="*/ 1587777 w 3146620"/>
              <a:gd name="connsiteY2" fmla="*/ 1140571 h 2758642"/>
              <a:gd name="connsiteX3" fmla="*/ 1576347 w 3146620"/>
              <a:gd name="connsiteY3" fmla="*/ 1138598 h 2758642"/>
              <a:gd name="connsiteX4" fmla="*/ 1593509 w 3146620"/>
              <a:gd name="connsiteY4" fmla="*/ 1137669 h 2758642"/>
              <a:gd name="connsiteX5" fmla="*/ 1764328 w 3146620"/>
              <a:gd name="connsiteY5" fmla="*/ 1203416 h 2758642"/>
              <a:gd name="connsiteX6" fmla="*/ 1777708 w 3146620"/>
              <a:gd name="connsiteY6" fmla="*/ 1216454 h 2758642"/>
              <a:gd name="connsiteX7" fmla="*/ 1771569 w 3146620"/>
              <a:gd name="connsiteY7" fmla="*/ 1206196 h 2758642"/>
              <a:gd name="connsiteX8" fmla="*/ 1596357 w 3146620"/>
              <a:gd name="connsiteY8" fmla="*/ 1102959 h 2758642"/>
              <a:gd name="connsiteX9" fmla="*/ 1352229 w 3146620"/>
              <a:gd name="connsiteY9" fmla="*/ 1364506 h 2758642"/>
              <a:gd name="connsiteX10" fmla="*/ 1523668 w 3146620"/>
              <a:gd name="connsiteY10" fmla="*/ 1628929 h 2758642"/>
              <a:gd name="connsiteX11" fmla="*/ 1534993 w 3146620"/>
              <a:gd name="connsiteY11" fmla="*/ 1631167 h 2758642"/>
              <a:gd name="connsiteX12" fmla="*/ 1517792 w 3146620"/>
              <a:gd name="connsiteY12" fmla="*/ 1631771 h 2758642"/>
              <a:gd name="connsiteX13" fmla="*/ 1391608 w 3146620"/>
              <a:gd name="connsiteY13" fmla="*/ 1593820 h 2758642"/>
              <a:gd name="connsiteX14" fmla="*/ 1385744 w 3146620"/>
              <a:gd name="connsiteY14" fmla="*/ 1589673 h 2758642"/>
              <a:gd name="connsiteX15" fmla="*/ 1388977 w 3146620"/>
              <a:gd name="connsiteY15" fmla="*/ 1593072 h 2758642"/>
              <a:gd name="connsiteX16" fmla="*/ 1541216 w 3146620"/>
              <a:gd name="connsiteY16" fmla="*/ 1657815 h 2758642"/>
              <a:gd name="connsiteX17" fmla="*/ 1593509 w 3146620"/>
              <a:gd name="connsiteY17" fmla="*/ 1713511 h 2758642"/>
              <a:gd name="connsiteX18" fmla="*/ 1371509 w 3146620"/>
              <a:gd name="connsiteY18" fmla="*/ 1587645 h 2758642"/>
              <a:gd name="connsiteX19" fmla="*/ 1361983 w 3146620"/>
              <a:gd name="connsiteY19" fmla="*/ 1571512 h 2758642"/>
              <a:gd name="connsiteX20" fmla="*/ 1350382 w 3146620"/>
              <a:gd name="connsiteY20" fmla="*/ 1561391 h 2758642"/>
              <a:gd name="connsiteX21" fmla="*/ 1263938 w 3146620"/>
              <a:gd name="connsiteY21" fmla="*/ 1333122 h 2758642"/>
              <a:gd name="connsiteX22" fmla="*/ 1546906 w 3146620"/>
              <a:gd name="connsiteY22" fmla="*/ 1045181 h 2758642"/>
              <a:gd name="connsiteX23" fmla="*/ 1779330 w 3146620"/>
              <a:gd name="connsiteY23" fmla="*/ 1212923 h 2758642"/>
              <a:gd name="connsiteX24" fmla="*/ 1781655 w 3146620"/>
              <a:gd name="connsiteY24" fmla="*/ 1220300 h 2758642"/>
              <a:gd name="connsiteX25" fmla="*/ 1783398 w 3146620"/>
              <a:gd name="connsiteY25" fmla="*/ 1221999 h 2758642"/>
              <a:gd name="connsiteX26" fmla="*/ 1858959 w 3146620"/>
              <a:gd name="connsiteY26" fmla="*/ 1381743 h 2758642"/>
              <a:gd name="connsiteX27" fmla="*/ 1862053 w 3146620"/>
              <a:gd name="connsiteY27" fmla="*/ 1425590 h 2758642"/>
              <a:gd name="connsiteX28" fmla="*/ 1593509 w 3146620"/>
              <a:gd name="connsiteY28" fmla="*/ 1713511 h 2758642"/>
              <a:gd name="connsiteX29" fmla="*/ 1594962 w 3146620"/>
              <a:gd name="connsiteY29" fmla="*/ 1878090 h 2758642"/>
              <a:gd name="connsiteX30" fmla="*/ 1902115 w 3146620"/>
              <a:gd name="connsiteY30" fmla="*/ 1762139 h 2758642"/>
              <a:gd name="connsiteX31" fmla="*/ 1908639 w 3146620"/>
              <a:gd name="connsiteY31" fmla="*/ 1756051 h 2758642"/>
              <a:gd name="connsiteX32" fmla="*/ 1896806 w 3146620"/>
              <a:gd name="connsiteY32" fmla="*/ 1763478 h 2758642"/>
              <a:gd name="connsiteX33" fmla="*/ 1642222 w 3146620"/>
              <a:gd name="connsiteY33" fmla="*/ 1831446 h 2758642"/>
              <a:gd name="connsiteX34" fmla="*/ 1607518 w 3146620"/>
              <a:gd name="connsiteY34" fmla="*/ 1830364 h 2758642"/>
              <a:gd name="connsiteX35" fmla="*/ 1630367 w 3146620"/>
              <a:gd name="connsiteY35" fmla="*/ 1826357 h 2758642"/>
              <a:gd name="connsiteX36" fmla="*/ 1976258 w 3146620"/>
              <a:gd name="connsiteY36" fmla="*/ 1352787 h 2758642"/>
              <a:gd name="connsiteX37" fmla="*/ 1483712 w 3146620"/>
              <a:gd name="connsiteY37" fmla="*/ 884370 h 2758642"/>
              <a:gd name="connsiteX38" fmla="*/ 1130210 w 3146620"/>
              <a:gd name="connsiteY38" fmla="*/ 1069263 h 2758642"/>
              <a:gd name="connsiteX39" fmla="*/ 1117824 w 3146620"/>
              <a:gd name="connsiteY39" fmla="*/ 1087635 h 2758642"/>
              <a:gd name="connsiteX40" fmla="*/ 1144818 w 3146620"/>
              <a:gd name="connsiteY40" fmla="*/ 1064285 h 2758642"/>
              <a:gd name="connsiteX41" fmla="*/ 1489458 w 3146620"/>
              <a:gd name="connsiteY41" fmla="*/ 946535 h 2758642"/>
              <a:gd name="connsiteX42" fmla="*/ 1524084 w 3146620"/>
              <a:gd name="connsiteY42" fmla="*/ 948199 h 2758642"/>
              <a:gd name="connsiteX43" fmla="*/ 1501022 w 3146620"/>
              <a:gd name="connsiteY43" fmla="*/ 951733 h 2758642"/>
              <a:gd name="connsiteX44" fmla="*/ 1128838 w 3146620"/>
              <a:gd name="connsiteY44" fmla="*/ 1410158 h 2758642"/>
              <a:gd name="connsiteX45" fmla="*/ 1594962 w 3146620"/>
              <a:gd name="connsiteY45" fmla="*/ 1878090 h 2758642"/>
              <a:gd name="connsiteX46" fmla="*/ 1489458 w 3146620"/>
              <a:gd name="connsiteY46" fmla="*/ 1977838 h 2758642"/>
              <a:gd name="connsiteX47" fmla="*/ 947651 w 3146620"/>
              <a:gd name="connsiteY47" fmla="*/ 1462187 h 2758642"/>
              <a:gd name="connsiteX48" fmla="*/ 953894 w 3146620"/>
              <a:gd name="connsiteY48" fmla="*/ 1383658 h 2758642"/>
              <a:gd name="connsiteX49" fmla="*/ 1106343 w 3146620"/>
              <a:gd name="connsiteY49" fmla="*/ 1097566 h 2758642"/>
              <a:gd name="connsiteX50" fmla="*/ 1109860 w 3146620"/>
              <a:gd name="connsiteY50" fmla="*/ 1094523 h 2758642"/>
              <a:gd name="connsiteX51" fmla="*/ 1114550 w 3146620"/>
              <a:gd name="connsiteY51" fmla="*/ 1081311 h 2758642"/>
              <a:gd name="connsiteX52" fmla="*/ 1583484 w 3146620"/>
              <a:gd name="connsiteY52" fmla="*/ 780893 h 2758642"/>
              <a:gd name="connsiteX53" fmla="*/ 2154391 w 3146620"/>
              <a:gd name="connsiteY53" fmla="*/ 1296581 h 2758642"/>
              <a:gd name="connsiteX54" fmla="*/ 1979984 w 3146620"/>
              <a:gd name="connsiteY54" fmla="*/ 1705399 h 2758642"/>
              <a:gd name="connsiteX55" fmla="*/ 1956579 w 3146620"/>
              <a:gd name="connsiteY55" fmla="*/ 1723525 h 2758642"/>
              <a:gd name="connsiteX56" fmla="*/ 1937358 w 3146620"/>
              <a:gd name="connsiteY56" fmla="*/ 1752418 h 2758642"/>
              <a:gd name="connsiteX57" fmla="*/ 1489458 w 3146620"/>
              <a:gd name="connsiteY57" fmla="*/ 1977838 h 2758642"/>
              <a:gd name="connsiteX58" fmla="*/ 1682525 w 3146620"/>
              <a:gd name="connsiteY58" fmla="*/ 2200108 h 2758642"/>
              <a:gd name="connsiteX59" fmla="*/ 2312388 w 3146620"/>
              <a:gd name="connsiteY59" fmla="*/ 1901179 h 2758642"/>
              <a:gd name="connsiteX60" fmla="*/ 2334458 w 3146620"/>
              <a:gd name="connsiteY60" fmla="*/ 1871476 h 2758642"/>
              <a:gd name="connsiteX61" fmla="*/ 2286359 w 3146620"/>
              <a:gd name="connsiteY61" fmla="*/ 1909228 h 2758642"/>
              <a:gd name="connsiteX62" fmla="*/ 1672289 w 3146620"/>
              <a:gd name="connsiteY62" fmla="*/ 2099603 h 2758642"/>
              <a:gd name="connsiteX63" fmla="*/ 1610592 w 3146620"/>
              <a:gd name="connsiteY63" fmla="*/ 2096912 h 2758642"/>
              <a:gd name="connsiteX64" fmla="*/ 1651684 w 3146620"/>
              <a:gd name="connsiteY64" fmla="*/ 2091199 h 2758642"/>
              <a:gd name="connsiteX65" fmla="*/ 2314834 w 3146620"/>
              <a:gd name="connsiteY65" fmla="*/ 1350031 h 2758642"/>
              <a:gd name="connsiteX66" fmla="*/ 1484303 w 3146620"/>
              <a:gd name="connsiteY66" fmla="*/ 593492 h 2758642"/>
              <a:gd name="connsiteX67" fmla="*/ 937025 w 3146620"/>
              <a:gd name="connsiteY67" fmla="*/ 780959 h 2758642"/>
              <a:gd name="connsiteX68" fmla="*/ 925401 w 3146620"/>
              <a:gd name="connsiteY68" fmla="*/ 790801 h 2758642"/>
              <a:gd name="connsiteX69" fmla="*/ 946483 w 3146620"/>
              <a:gd name="connsiteY69" fmla="*/ 778794 h 2758642"/>
              <a:gd name="connsiteX70" fmla="*/ 1400097 w 3146620"/>
              <a:gd name="connsiteY70" fmla="*/ 668904 h 2758642"/>
              <a:gd name="connsiteX71" fmla="*/ 1461932 w 3146620"/>
              <a:gd name="connsiteY71" fmla="*/ 670654 h 2758642"/>
              <a:gd name="connsiteX72" fmla="*/ 1421219 w 3146620"/>
              <a:gd name="connsiteY72" fmla="*/ 677133 h 2758642"/>
              <a:gd name="connsiteX73" fmla="*/ 804919 w 3146620"/>
              <a:gd name="connsiteY73" fmla="*/ 1442786 h 2758642"/>
              <a:gd name="connsiteX74" fmla="*/ 1682525 w 3146620"/>
              <a:gd name="connsiteY74" fmla="*/ 2200108 h 2758642"/>
              <a:gd name="connsiteX75" fmla="*/ 1504755 w 3146620"/>
              <a:gd name="connsiteY75" fmla="*/ 2367407 h 2758642"/>
              <a:gd name="connsiteX76" fmla="*/ 487525 w 3146620"/>
              <a:gd name="connsiteY76" fmla="*/ 1533659 h 2758642"/>
              <a:gd name="connsiteX77" fmla="*/ 798279 w 3146620"/>
              <a:gd name="connsiteY77" fmla="*/ 872693 h 2758642"/>
              <a:gd name="connsiteX78" fmla="*/ 839982 w 3146620"/>
              <a:gd name="connsiteY78" fmla="*/ 843388 h 2758642"/>
              <a:gd name="connsiteX79" fmla="*/ 874229 w 3146620"/>
              <a:gd name="connsiteY79" fmla="*/ 796675 h 2758642"/>
              <a:gd name="connsiteX80" fmla="*/ 1672289 w 3146620"/>
              <a:gd name="connsiteY80" fmla="*/ 432222 h 2758642"/>
              <a:gd name="connsiteX81" fmla="*/ 2637668 w 3146620"/>
              <a:gd name="connsiteY81" fmla="*/ 1265912 h 2758642"/>
              <a:gd name="connsiteX82" fmla="*/ 2626544 w 3146620"/>
              <a:gd name="connsiteY82" fmla="*/ 1392875 h 2758642"/>
              <a:gd name="connsiteX83" fmla="*/ 2532056 w 3146620"/>
              <a:gd name="connsiteY83" fmla="*/ 1645451 h 2758642"/>
              <a:gd name="connsiteX84" fmla="*/ 2354915 w 3146620"/>
              <a:gd name="connsiteY84" fmla="*/ 1855420 h 2758642"/>
              <a:gd name="connsiteX85" fmla="*/ 2348647 w 3146620"/>
              <a:gd name="connsiteY85" fmla="*/ 1860340 h 2758642"/>
              <a:gd name="connsiteX86" fmla="*/ 2340290 w 3146620"/>
              <a:gd name="connsiteY86" fmla="*/ 1881700 h 2758642"/>
              <a:gd name="connsiteX87" fmla="*/ 1504755 w 3146620"/>
              <a:gd name="connsiteY87" fmla="*/ 2367407 h 2758642"/>
              <a:gd name="connsiteX88" fmla="*/ 1397545 w 3146620"/>
              <a:gd name="connsiteY88" fmla="*/ 2709204 h 2758642"/>
              <a:gd name="connsiteX89" fmla="*/ 1313564 w 3146620"/>
              <a:gd name="connsiteY89" fmla="*/ 2683625 h 2758642"/>
              <a:gd name="connsiteX90" fmla="*/ 650749 w 3146620"/>
              <a:gd name="connsiteY90" fmla="*/ 2114015 h 2758642"/>
              <a:gd name="connsiteX91" fmla="*/ 614783 w 3146620"/>
              <a:gd name="connsiteY91" fmla="*/ 2038601 h 2758642"/>
              <a:gd name="connsiteX92" fmla="*/ 649272 w 3146620"/>
              <a:gd name="connsiteY92" fmla="*/ 2082574 h 2758642"/>
              <a:gd name="connsiteX93" fmla="*/ 2116901 w 3146620"/>
              <a:gd name="connsiteY93" fmla="*/ 2251331 h 2758642"/>
              <a:gd name="connsiteX94" fmla="*/ 2619314 w 3146620"/>
              <a:gd name="connsiteY94" fmla="*/ 1730569 h 2758642"/>
              <a:gd name="connsiteX95" fmla="*/ 2643909 w 3146620"/>
              <a:gd name="connsiteY95" fmla="*/ 635797 h 2758642"/>
              <a:gd name="connsiteX96" fmla="*/ 2028202 w 3146620"/>
              <a:gd name="connsiteY96" fmla="*/ 142980 h 2758642"/>
              <a:gd name="connsiteX97" fmla="*/ 2006897 w 3146620"/>
              <a:gd name="connsiteY97" fmla="*/ 137397 h 2758642"/>
              <a:gd name="connsiteX98" fmla="*/ 2037333 w 3146620"/>
              <a:gd name="connsiteY98" fmla="*/ 152393 h 2758642"/>
              <a:gd name="connsiteX99" fmla="*/ 2483804 w 3146620"/>
              <a:gd name="connsiteY99" fmla="*/ 598783 h 2758642"/>
              <a:gd name="connsiteX100" fmla="*/ 2521179 w 3146620"/>
              <a:gd name="connsiteY100" fmla="*/ 673576 h 2758642"/>
              <a:gd name="connsiteX101" fmla="*/ 2485857 w 3146620"/>
              <a:gd name="connsiteY101" fmla="*/ 630692 h 2758642"/>
              <a:gd name="connsiteX102" fmla="*/ 1014038 w 3146620"/>
              <a:gd name="connsiteY102" fmla="*/ 537905 h 2758642"/>
              <a:gd name="connsiteX103" fmla="*/ 516254 w 3146620"/>
              <a:gd name="connsiteY103" fmla="*/ 2209923 h 2758642"/>
              <a:gd name="connsiteX104" fmla="*/ 1341630 w 3146620"/>
              <a:gd name="connsiteY104" fmla="*/ 2707786 h 2758642"/>
              <a:gd name="connsiteX105" fmla="*/ 1738084 w 3146620"/>
              <a:gd name="connsiteY105" fmla="*/ 2758614 h 2758642"/>
              <a:gd name="connsiteX106" fmla="*/ 1433261 w 3146620"/>
              <a:gd name="connsiteY106" fmla="*/ 2720084 h 2758642"/>
              <a:gd name="connsiteX107" fmla="*/ 1422318 w 3146620"/>
              <a:gd name="connsiteY107" fmla="*/ 2716750 h 2758642"/>
              <a:gd name="connsiteX108" fmla="*/ 1386949 w 3146620"/>
              <a:gd name="connsiteY108" fmla="*/ 2724643 h 2758642"/>
              <a:gd name="connsiteX109" fmla="*/ 166887 w 3146620"/>
              <a:gd name="connsiteY109" fmla="*/ 2138525 h 2758642"/>
              <a:gd name="connsiteX110" fmla="*/ 682014 w 3146620"/>
              <a:gd name="connsiteY110" fmla="*/ 237219 h 2758642"/>
              <a:gd name="connsiteX111" fmla="*/ 1810049 w 3146620"/>
              <a:gd name="connsiteY111" fmla="*/ 54886 h 2758642"/>
              <a:gd name="connsiteX112" fmla="*/ 1878052 w 3146620"/>
              <a:gd name="connsiteY112" fmla="*/ 79920 h 2758642"/>
              <a:gd name="connsiteX113" fmla="*/ 1965689 w 3146620"/>
              <a:gd name="connsiteY113" fmla="*/ 81604 h 2758642"/>
              <a:gd name="connsiteX114" fmla="*/ 2991394 w 3146620"/>
              <a:gd name="connsiteY114" fmla="*/ 724335 h 2758642"/>
              <a:gd name="connsiteX115" fmla="*/ 2925735 w 3146620"/>
              <a:gd name="connsiteY115" fmla="*/ 2094710 h 2758642"/>
              <a:gd name="connsiteX116" fmla="*/ 2442947 w 3146620"/>
              <a:gd name="connsiteY116" fmla="*/ 2564098 h 2758642"/>
              <a:gd name="connsiteX117" fmla="*/ 2257553 w 3146620"/>
              <a:gd name="connsiteY117" fmla="*/ 2656723 h 2758642"/>
              <a:gd name="connsiteX118" fmla="*/ 1738084 w 3146620"/>
              <a:gd name="connsiteY118" fmla="*/ 2758614 h 2758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3146620" h="2758642">
                <a:moveTo>
                  <a:pt x="1541216" y="1657815"/>
                </a:moveTo>
                <a:cubicBezTo>
                  <a:pt x="1668812" y="1657815"/>
                  <a:pt x="1772249" y="1540838"/>
                  <a:pt x="1772249" y="1396539"/>
                </a:cubicBezTo>
                <a:cubicBezTo>
                  <a:pt x="1772249" y="1270278"/>
                  <a:pt x="1693055" y="1164934"/>
                  <a:pt x="1587777" y="1140571"/>
                </a:cubicBezTo>
                <a:lnTo>
                  <a:pt x="1576347" y="1138598"/>
                </a:lnTo>
                <a:lnTo>
                  <a:pt x="1593509" y="1137669"/>
                </a:lnTo>
                <a:cubicBezTo>
                  <a:pt x="1658396" y="1137669"/>
                  <a:pt x="1717908" y="1162343"/>
                  <a:pt x="1764328" y="1203416"/>
                </a:cubicBezTo>
                <a:lnTo>
                  <a:pt x="1777708" y="1216454"/>
                </a:lnTo>
                <a:lnTo>
                  <a:pt x="1771569" y="1206196"/>
                </a:lnTo>
                <a:cubicBezTo>
                  <a:pt x="1732262" y="1144599"/>
                  <a:pt x="1669215" y="1104412"/>
                  <a:pt x="1596357" y="1102959"/>
                </a:cubicBezTo>
                <a:cubicBezTo>
                  <a:pt x="1468824" y="1100415"/>
                  <a:pt x="1359524" y="1217513"/>
                  <a:pt x="1352229" y="1364506"/>
                </a:cubicBezTo>
                <a:cubicBezTo>
                  <a:pt x="1345845" y="1493124"/>
                  <a:pt x="1419674" y="1602013"/>
                  <a:pt x="1523668" y="1628929"/>
                </a:cubicBezTo>
                <a:lnTo>
                  <a:pt x="1534993" y="1631167"/>
                </a:lnTo>
                <a:lnTo>
                  <a:pt x="1517792" y="1631771"/>
                </a:lnTo>
                <a:cubicBezTo>
                  <a:pt x="1471467" y="1630847"/>
                  <a:pt x="1428520" y="1617154"/>
                  <a:pt x="1391608" y="1593820"/>
                </a:cubicBezTo>
                <a:lnTo>
                  <a:pt x="1385744" y="1589673"/>
                </a:lnTo>
                <a:lnTo>
                  <a:pt x="1388977" y="1593072"/>
                </a:lnTo>
                <a:cubicBezTo>
                  <a:pt x="1429632" y="1633381"/>
                  <a:pt x="1482901" y="1657815"/>
                  <a:pt x="1541216" y="1657815"/>
                </a:cubicBezTo>
                <a:close/>
                <a:moveTo>
                  <a:pt x="1593509" y="1713511"/>
                </a:moveTo>
                <a:cubicBezTo>
                  <a:pt x="1501248" y="1713511"/>
                  <a:pt x="1419854" y="1663628"/>
                  <a:pt x="1371509" y="1587645"/>
                </a:cubicBezTo>
                <a:lnTo>
                  <a:pt x="1361983" y="1571512"/>
                </a:lnTo>
                <a:lnTo>
                  <a:pt x="1350382" y="1561391"/>
                </a:lnTo>
                <a:cubicBezTo>
                  <a:pt x="1293398" y="1506407"/>
                  <a:pt x="1259416" y="1424237"/>
                  <a:pt x="1263938" y="1333122"/>
                </a:cubicBezTo>
                <a:cubicBezTo>
                  <a:pt x="1271977" y="1171140"/>
                  <a:pt x="1398666" y="1042224"/>
                  <a:pt x="1546906" y="1045181"/>
                </a:cubicBezTo>
                <a:cubicBezTo>
                  <a:pt x="1652294" y="1047283"/>
                  <a:pt x="1740203" y="1115472"/>
                  <a:pt x="1779330" y="1212923"/>
                </a:cubicBezTo>
                <a:lnTo>
                  <a:pt x="1781655" y="1220300"/>
                </a:lnTo>
                <a:lnTo>
                  <a:pt x="1783398" y="1221999"/>
                </a:lnTo>
                <a:cubicBezTo>
                  <a:pt x="1822883" y="1264333"/>
                  <a:pt x="1850130" y="1319789"/>
                  <a:pt x="1858959" y="1381743"/>
                </a:cubicBezTo>
                <a:cubicBezTo>
                  <a:pt x="1860996" y="1396040"/>
                  <a:pt x="1862053" y="1410682"/>
                  <a:pt x="1862053" y="1425590"/>
                </a:cubicBezTo>
                <a:cubicBezTo>
                  <a:pt x="1862053" y="1584604"/>
                  <a:pt x="1741822" y="1713511"/>
                  <a:pt x="1593509" y="1713511"/>
                </a:cubicBezTo>
                <a:close/>
                <a:moveTo>
                  <a:pt x="1594962" y="1878090"/>
                </a:moveTo>
                <a:cubicBezTo>
                  <a:pt x="1712617" y="1878090"/>
                  <a:pt x="1820091" y="1834330"/>
                  <a:pt x="1902115" y="1762139"/>
                </a:cubicBezTo>
                <a:lnTo>
                  <a:pt x="1908639" y="1756051"/>
                </a:lnTo>
                <a:lnTo>
                  <a:pt x="1896806" y="1763478"/>
                </a:lnTo>
                <a:cubicBezTo>
                  <a:pt x="1822334" y="1805268"/>
                  <a:pt x="1735685" y="1829792"/>
                  <a:pt x="1642222" y="1831446"/>
                </a:cubicBezTo>
                <a:lnTo>
                  <a:pt x="1607518" y="1830364"/>
                </a:lnTo>
                <a:lnTo>
                  <a:pt x="1630367" y="1826357"/>
                </a:lnTo>
                <a:cubicBezTo>
                  <a:pt x="1840183" y="1778150"/>
                  <a:pt x="1989137" y="1583136"/>
                  <a:pt x="1976258" y="1352787"/>
                </a:cubicBezTo>
                <a:cubicBezTo>
                  <a:pt x="1961539" y="1089531"/>
                  <a:pt x="1741019" y="879814"/>
                  <a:pt x="1483712" y="884370"/>
                </a:cubicBezTo>
                <a:cubicBezTo>
                  <a:pt x="1336717" y="886973"/>
                  <a:pt x="1209515" y="958946"/>
                  <a:pt x="1130210" y="1069263"/>
                </a:cubicBezTo>
                <a:lnTo>
                  <a:pt x="1117824" y="1087635"/>
                </a:lnTo>
                <a:lnTo>
                  <a:pt x="1144818" y="1064285"/>
                </a:lnTo>
                <a:cubicBezTo>
                  <a:pt x="1238475" y="990724"/>
                  <a:pt x="1358544" y="946535"/>
                  <a:pt x="1489458" y="946535"/>
                </a:cubicBezTo>
                <a:lnTo>
                  <a:pt x="1524084" y="948199"/>
                </a:lnTo>
                <a:lnTo>
                  <a:pt x="1501022" y="951733"/>
                </a:lnTo>
                <a:cubicBezTo>
                  <a:pt x="1288616" y="995365"/>
                  <a:pt x="1128838" y="1184031"/>
                  <a:pt x="1128838" y="1410158"/>
                </a:cubicBezTo>
                <a:cubicBezTo>
                  <a:pt x="1128838" y="1668590"/>
                  <a:pt x="1337529" y="1878090"/>
                  <a:pt x="1594962" y="1878090"/>
                </a:cubicBezTo>
                <a:close/>
                <a:moveTo>
                  <a:pt x="1489458" y="1977838"/>
                </a:moveTo>
                <a:cubicBezTo>
                  <a:pt x="1190226" y="1977838"/>
                  <a:pt x="947651" y="1746973"/>
                  <a:pt x="947651" y="1462187"/>
                </a:cubicBezTo>
                <a:cubicBezTo>
                  <a:pt x="947651" y="1435488"/>
                  <a:pt x="949783" y="1409263"/>
                  <a:pt x="953894" y="1383658"/>
                </a:cubicBezTo>
                <a:cubicBezTo>
                  <a:pt x="971708" y="1272703"/>
                  <a:pt x="1026679" y="1173384"/>
                  <a:pt x="1106343" y="1097566"/>
                </a:cubicBezTo>
                <a:lnTo>
                  <a:pt x="1109860" y="1094523"/>
                </a:lnTo>
                <a:lnTo>
                  <a:pt x="1114550" y="1081311"/>
                </a:lnTo>
                <a:cubicBezTo>
                  <a:pt x="1193492" y="906781"/>
                  <a:pt x="1370854" y="784658"/>
                  <a:pt x="1583484" y="780893"/>
                </a:cubicBezTo>
                <a:cubicBezTo>
                  <a:pt x="1882567" y="775598"/>
                  <a:pt x="2138171" y="1006479"/>
                  <a:pt x="2154391" y="1296581"/>
                </a:cubicBezTo>
                <a:cubicBezTo>
                  <a:pt x="2163515" y="1459763"/>
                  <a:pt x="2094953" y="1606925"/>
                  <a:pt x="1979984" y="1705399"/>
                </a:cubicBezTo>
                <a:lnTo>
                  <a:pt x="1956579" y="1723525"/>
                </a:lnTo>
                <a:lnTo>
                  <a:pt x="1937358" y="1752418"/>
                </a:lnTo>
                <a:cubicBezTo>
                  <a:pt x="1839819" y="1888500"/>
                  <a:pt x="1675600" y="1977838"/>
                  <a:pt x="1489458" y="1977838"/>
                </a:cubicBezTo>
                <a:close/>
                <a:moveTo>
                  <a:pt x="1682525" y="2200108"/>
                </a:moveTo>
                <a:cubicBezTo>
                  <a:pt x="1944439" y="2195900"/>
                  <a:pt x="2171085" y="2079537"/>
                  <a:pt x="2312388" y="1901179"/>
                </a:cubicBezTo>
                <a:lnTo>
                  <a:pt x="2334458" y="1871476"/>
                </a:lnTo>
                <a:lnTo>
                  <a:pt x="2286359" y="1909228"/>
                </a:lnTo>
                <a:cubicBezTo>
                  <a:pt x="2119485" y="2028159"/>
                  <a:pt x="1905548" y="2099603"/>
                  <a:pt x="1672289" y="2099603"/>
                </a:cubicBezTo>
                <a:lnTo>
                  <a:pt x="1610592" y="2096912"/>
                </a:lnTo>
                <a:lnTo>
                  <a:pt x="1651684" y="2091199"/>
                </a:lnTo>
                <a:cubicBezTo>
                  <a:pt x="2030143" y="2020655"/>
                  <a:pt x="2314834" y="1715627"/>
                  <a:pt x="2314834" y="1350031"/>
                </a:cubicBezTo>
                <a:cubicBezTo>
                  <a:pt x="2314834" y="932206"/>
                  <a:pt x="1942993" y="593492"/>
                  <a:pt x="1484303" y="593492"/>
                </a:cubicBezTo>
                <a:cubicBezTo>
                  <a:pt x="1274668" y="593492"/>
                  <a:pt x="1083173" y="664242"/>
                  <a:pt x="937025" y="780959"/>
                </a:cubicBezTo>
                <a:lnTo>
                  <a:pt x="925401" y="790801"/>
                </a:lnTo>
                <a:lnTo>
                  <a:pt x="946483" y="778794"/>
                </a:lnTo>
                <a:cubicBezTo>
                  <a:pt x="1079176" y="711228"/>
                  <a:pt x="1233565" y="671580"/>
                  <a:pt x="1400097" y="668904"/>
                </a:cubicBezTo>
                <a:lnTo>
                  <a:pt x="1461932" y="670654"/>
                </a:lnTo>
                <a:lnTo>
                  <a:pt x="1421219" y="677133"/>
                </a:lnTo>
                <a:cubicBezTo>
                  <a:pt x="1047374" y="755072"/>
                  <a:pt x="781971" y="1070365"/>
                  <a:pt x="804919" y="1442786"/>
                </a:cubicBezTo>
                <a:cubicBezTo>
                  <a:pt x="831145" y="1868410"/>
                  <a:pt x="1224063" y="2207475"/>
                  <a:pt x="1682525" y="2200108"/>
                </a:cubicBezTo>
                <a:close/>
                <a:moveTo>
                  <a:pt x="1504755" y="2367407"/>
                </a:moveTo>
                <a:cubicBezTo>
                  <a:pt x="971855" y="2375969"/>
                  <a:pt x="516425" y="2002688"/>
                  <a:pt x="487525" y="1533659"/>
                </a:cubicBezTo>
                <a:cubicBezTo>
                  <a:pt x="471267" y="1269830"/>
                  <a:pt x="593430" y="1031904"/>
                  <a:pt x="798279" y="872693"/>
                </a:cubicBezTo>
                <a:lnTo>
                  <a:pt x="839982" y="843388"/>
                </a:lnTo>
                <a:lnTo>
                  <a:pt x="874229" y="796675"/>
                </a:lnTo>
                <a:cubicBezTo>
                  <a:pt x="1048022" y="576661"/>
                  <a:pt x="1340623" y="432222"/>
                  <a:pt x="1672289" y="432222"/>
                </a:cubicBezTo>
                <a:cubicBezTo>
                  <a:pt x="2205452" y="432222"/>
                  <a:pt x="2637668" y="805478"/>
                  <a:pt x="2637668" y="1265912"/>
                </a:cubicBezTo>
                <a:cubicBezTo>
                  <a:pt x="2637668" y="1309078"/>
                  <a:pt x="2633869" y="1351477"/>
                  <a:pt x="2626544" y="1392875"/>
                </a:cubicBezTo>
                <a:cubicBezTo>
                  <a:pt x="2610674" y="1482570"/>
                  <a:pt x="2578252" y="1567561"/>
                  <a:pt x="2532056" y="1645451"/>
                </a:cubicBezTo>
                <a:cubicBezTo>
                  <a:pt x="2485859" y="1723341"/>
                  <a:pt x="2425886" y="1794130"/>
                  <a:pt x="2354915" y="1855420"/>
                </a:cubicBezTo>
                <a:lnTo>
                  <a:pt x="2348647" y="1860340"/>
                </a:lnTo>
                <a:lnTo>
                  <a:pt x="2340290" y="1881700"/>
                </a:lnTo>
                <a:cubicBezTo>
                  <a:pt x="2199633" y="2163876"/>
                  <a:pt x="1883614" y="2361320"/>
                  <a:pt x="1504755" y="2367407"/>
                </a:cubicBezTo>
                <a:close/>
                <a:moveTo>
                  <a:pt x="1397545" y="2709204"/>
                </a:moveTo>
                <a:lnTo>
                  <a:pt x="1313564" y="2683625"/>
                </a:lnTo>
                <a:cubicBezTo>
                  <a:pt x="1039114" y="2584837"/>
                  <a:pt x="801010" y="2390656"/>
                  <a:pt x="650749" y="2114015"/>
                </a:cubicBezTo>
                <a:lnTo>
                  <a:pt x="614783" y="2038601"/>
                </a:lnTo>
                <a:lnTo>
                  <a:pt x="649272" y="2082574"/>
                </a:lnTo>
                <a:cubicBezTo>
                  <a:pt x="992096" y="2472625"/>
                  <a:pt x="1603682" y="2556037"/>
                  <a:pt x="2116901" y="2251331"/>
                </a:cubicBezTo>
                <a:cubicBezTo>
                  <a:pt x="2336852" y="2120742"/>
                  <a:pt x="2507502" y="1937409"/>
                  <a:pt x="2619314" y="1730569"/>
                </a:cubicBezTo>
                <a:cubicBezTo>
                  <a:pt x="2805668" y="1385834"/>
                  <a:pt x="2828583" y="975796"/>
                  <a:pt x="2643909" y="635797"/>
                </a:cubicBezTo>
                <a:cubicBezTo>
                  <a:pt x="2508867" y="387174"/>
                  <a:pt x="2286192" y="219031"/>
                  <a:pt x="2028202" y="142980"/>
                </a:cubicBezTo>
                <a:lnTo>
                  <a:pt x="2006897" y="137397"/>
                </a:lnTo>
                <a:lnTo>
                  <a:pt x="2037333" y="152393"/>
                </a:lnTo>
                <a:cubicBezTo>
                  <a:pt x="2217659" y="253452"/>
                  <a:pt x="2372771" y="403509"/>
                  <a:pt x="2483804" y="598783"/>
                </a:cubicBezTo>
                <a:lnTo>
                  <a:pt x="2521179" y="673576"/>
                </a:lnTo>
                <a:lnTo>
                  <a:pt x="2485857" y="630692"/>
                </a:lnTo>
                <a:cubicBezTo>
                  <a:pt x="2135626" y="252277"/>
                  <a:pt x="1522054" y="200295"/>
                  <a:pt x="1014038" y="537905"/>
                </a:cubicBezTo>
                <a:cubicBezTo>
                  <a:pt x="433447" y="923746"/>
                  <a:pt x="210582" y="1672333"/>
                  <a:pt x="516254" y="2209923"/>
                </a:cubicBezTo>
                <a:cubicBezTo>
                  <a:pt x="690881" y="2517041"/>
                  <a:pt x="1000230" y="2688855"/>
                  <a:pt x="1341630" y="2707786"/>
                </a:cubicBezTo>
                <a:close/>
                <a:moveTo>
                  <a:pt x="1738084" y="2758614"/>
                </a:moveTo>
                <a:cubicBezTo>
                  <a:pt x="1634411" y="2757926"/>
                  <a:pt x="1532079" y="2744900"/>
                  <a:pt x="1433261" y="2720084"/>
                </a:cubicBezTo>
                <a:lnTo>
                  <a:pt x="1422318" y="2716750"/>
                </a:lnTo>
                <a:lnTo>
                  <a:pt x="1386949" y="2724643"/>
                </a:lnTo>
                <a:cubicBezTo>
                  <a:pt x="900227" y="2793005"/>
                  <a:pt x="419484" y="2582771"/>
                  <a:pt x="166887" y="2138525"/>
                </a:cubicBezTo>
                <a:cubicBezTo>
                  <a:pt x="-188415" y="1513651"/>
                  <a:pt x="42216" y="662407"/>
                  <a:pt x="682014" y="237219"/>
                </a:cubicBezTo>
                <a:cubicBezTo>
                  <a:pt x="1041900" y="-1950"/>
                  <a:pt x="1454592" y="-55367"/>
                  <a:pt x="1810049" y="54886"/>
                </a:cubicBezTo>
                <a:lnTo>
                  <a:pt x="1878052" y="79920"/>
                </a:lnTo>
                <a:lnTo>
                  <a:pt x="1965689" y="81604"/>
                </a:lnTo>
                <a:cubicBezTo>
                  <a:pt x="2386494" y="104349"/>
                  <a:pt x="2777742" y="330986"/>
                  <a:pt x="2991394" y="724335"/>
                </a:cubicBezTo>
                <a:cubicBezTo>
                  <a:pt x="3227517" y="1159057"/>
                  <a:pt x="3185246" y="1684230"/>
                  <a:pt x="2925735" y="2094710"/>
                </a:cubicBezTo>
                <a:cubicBezTo>
                  <a:pt x="2807775" y="2281291"/>
                  <a:pt x="2644932" y="2444176"/>
                  <a:pt x="2442947" y="2564098"/>
                </a:cubicBezTo>
                <a:cubicBezTo>
                  <a:pt x="2382352" y="2600074"/>
                  <a:pt x="2320385" y="2630907"/>
                  <a:pt x="2257553" y="2656723"/>
                </a:cubicBezTo>
                <a:cubicBezTo>
                  <a:pt x="2087384" y="2726641"/>
                  <a:pt x="1910872" y="2759762"/>
                  <a:pt x="1738084" y="2758614"/>
                </a:cubicBezTo>
                <a:close/>
              </a:path>
            </a:pathLst>
          </a:custGeom>
          <a:gradFill flip="none" rotWithShape="1">
            <a:gsLst>
              <a:gs pos="22000">
                <a:srgbClr val="EE5F50">
                  <a:alpha val="0"/>
                </a:srgbClr>
              </a:gs>
              <a:gs pos="72000">
                <a:srgbClr val="FFC000">
                  <a:alpha val="49000"/>
                </a:srgbClr>
              </a:gs>
              <a:gs pos="100000">
                <a:srgbClr val="FFC000">
                  <a:alpha val="92000"/>
                </a:srgbClr>
              </a:gs>
              <a:gs pos="90000">
                <a:srgbClr val="B10000">
                  <a:alpha val="0"/>
                </a:srgbClr>
              </a:gs>
              <a:gs pos="8000">
                <a:srgbClr val="FFC000">
                  <a:alpha val="37000"/>
                </a:srgbClr>
              </a:gs>
              <a:gs pos="28000">
                <a:srgbClr val="E78974">
                  <a:alpha val="0"/>
                </a:srgbClr>
              </a:gs>
              <a:gs pos="61000">
                <a:srgbClr val="C00000">
                  <a:lumMod val="69000"/>
                  <a:alpha val="0"/>
                </a:srgbClr>
              </a:gs>
              <a:gs pos="43000">
                <a:srgbClr val="C00000">
                  <a:alpha val="0"/>
                </a:srgbClr>
              </a:gs>
              <a:gs pos="34000">
                <a:srgbClr val="FFFF00">
                  <a:alpha val="73000"/>
                </a:srgbClr>
              </a:gs>
            </a:gsLst>
            <a:path path="circle">
              <a:fillToRect l="50000" t="50000" r="50000" b="50000"/>
            </a:path>
            <a:tileRect/>
          </a:gradFill>
          <a:ln w="12700">
            <a:solidFill>
              <a:srgbClr val="FFC000"/>
            </a:solid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11 Rectángulo"/>
          <p:cNvSpPr/>
          <p:nvPr/>
        </p:nvSpPr>
        <p:spPr>
          <a:xfrm>
            <a:off x="-180528" y="-164554"/>
            <a:ext cx="9408130" cy="5472608"/>
          </a:xfrm>
          <a:prstGeom prst="rect">
            <a:avLst/>
          </a:prstGeom>
          <a:gradFill flip="none" rotWithShape="1">
            <a:gsLst>
              <a:gs pos="0">
                <a:schemeClr val="accent6">
                  <a:lumMod val="50000"/>
                </a:schemeClr>
              </a:gs>
              <a:gs pos="27000">
                <a:srgbClr val="FFC000"/>
              </a:gs>
              <a:gs pos="49000">
                <a:schemeClr val="accent6">
                  <a:lumMod val="50000"/>
                </a:schemeClr>
              </a:gs>
              <a:gs pos="76000">
                <a:srgbClr val="FFC000"/>
              </a:gs>
              <a:gs pos="100000">
                <a:schemeClr val="accent6">
                  <a:lumMod val="5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764881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anim calcmode="lin" valueType="num">
                                      <p:cBhvr>
                                        <p:cTn id="9" dur="3000" fill="hold"/>
                                        <p:tgtEl>
                                          <p:spTgt spid="4"/>
                                        </p:tgtEl>
                                        <p:attrNameLst>
                                          <p:attrName>ppt_x</p:attrName>
                                        </p:attrNameLst>
                                      </p:cBhvr>
                                      <p:tavLst>
                                        <p:tav tm="0">
                                          <p:val>
                                            <p:fltVal val="0.5"/>
                                          </p:val>
                                        </p:tav>
                                        <p:tav tm="100000">
                                          <p:val>
                                            <p:strVal val="#ppt_x"/>
                                          </p:val>
                                        </p:tav>
                                      </p:tavLst>
                                    </p:anim>
                                    <p:anim calcmode="lin" valueType="num">
                                      <p:cBhvr>
                                        <p:cTn id="10" dur="3000" fill="hold"/>
                                        <p:tgtEl>
                                          <p:spTgt spid="4"/>
                                        </p:tgtEl>
                                        <p:attrNameLst>
                                          <p:attrName>ppt_y</p:attrName>
                                        </p:attrNameLst>
                                      </p:cBhvr>
                                      <p:tavLst>
                                        <p:tav tm="0">
                                          <p:val>
                                            <p:fltVal val="0.5"/>
                                          </p:val>
                                        </p:tav>
                                        <p:tav tm="100000">
                                          <p:val>
                                            <p:strVal val="#ppt_y"/>
                                          </p:val>
                                        </p:tav>
                                      </p:tavLst>
                                    </p:anim>
                                  </p:childTnLst>
                                </p:cTn>
                              </p:par>
                              <p:par>
                                <p:cTn id="11" presetID="23" presetClass="entr" presetSubtype="288"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ppt_w</p:attrName>
                                        </p:attrNameLst>
                                      </p:cBhvr>
                                      <p:tavLst>
                                        <p:tav tm="0">
                                          <p:val>
                                            <p:strVal val="4/3*#ppt_w"/>
                                          </p:val>
                                        </p:tav>
                                        <p:tav tm="100000">
                                          <p:val>
                                            <p:strVal val="#ppt_w"/>
                                          </p:val>
                                        </p:tav>
                                      </p:tavLst>
                                    </p:anim>
                                    <p:anim calcmode="lin" valueType="num">
                                      <p:cBhvr>
                                        <p:cTn id="14" dur="3000" fill="hold"/>
                                        <p:tgtEl>
                                          <p:spTgt spid="3"/>
                                        </p:tgtEl>
                                        <p:attrNameLst>
                                          <p:attrName>ppt_h</p:attrName>
                                        </p:attrNameLst>
                                      </p:cBhvr>
                                      <p:tavLst>
                                        <p:tav tm="0">
                                          <p:val>
                                            <p:strVal val="4/3*#ppt_h"/>
                                          </p:val>
                                        </p:tav>
                                        <p:tav tm="100000">
                                          <p:val>
                                            <p:strVal val="#ppt_h"/>
                                          </p:val>
                                        </p:tav>
                                      </p:tavLst>
                                    </p:anim>
                                  </p:childTnLst>
                                </p:cTn>
                              </p:par>
                              <p:par>
                                <p:cTn id="15" presetID="23" presetClass="exit" presetSubtype="16" fill="hold" grpId="1" nodeType="withEffect">
                                  <p:stCondLst>
                                    <p:cond delay="0"/>
                                  </p:stCondLst>
                                  <p:childTnLst>
                                    <p:anim calcmode="lin" valueType="num">
                                      <p:cBhvr>
                                        <p:cTn id="16" dur="3000"/>
                                        <p:tgtEl>
                                          <p:spTgt spid="4"/>
                                        </p:tgtEl>
                                        <p:attrNameLst>
                                          <p:attrName>ppt_w</p:attrName>
                                        </p:attrNameLst>
                                      </p:cBhvr>
                                      <p:tavLst>
                                        <p:tav tm="0">
                                          <p:val>
                                            <p:strVal val="ppt_w"/>
                                          </p:val>
                                        </p:tav>
                                        <p:tav tm="100000">
                                          <p:val>
                                            <p:strVal val="4*ppt_w"/>
                                          </p:val>
                                        </p:tav>
                                      </p:tavLst>
                                    </p:anim>
                                    <p:anim calcmode="lin" valueType="num">
                                      <p:cBhvr>
                                        <p:cTn id="17" dur="3000"/>
                                        <p:tgtEl>
                                          <p:spTgt spid="4"/>
                                        </p:tgtEl>
                                        <p:attrNameLst>
                                          <p:attrName>ppt_h</p:attrName>
                                        </p:attrNameLst>
                                      </p:cBhvr>
                                      <p:tavLst>
                                        <p:tav tm="0">
                                          <p:val>
                                            <p:strVal val="ppt_h"/>
                                          </p:val>
                                        </p:tav>
                                        <p:tav tm="100000">
                                          <p:val>
                                            <p:strVal val="4*ppt_h"/>
                                          </p:val>
                                        </p:tav>
                                      </p:tavLst>
                                    </p:anim>
                                    <p:set>
                                      <p:cBhvr>
                                        <p:cTn id="18" dur="1" fill="hold">
                                          <p:stCondLst>
                                            <p:cond delay="2999"/>
                                          </p:stCondLst>
                                        </p:cTn>
                                        <p:tgtEl>
                                          <p:spTgt spid="4"/>
                                        </p:tgtEl>
                                        <p:attrNameLst>
                                          <p:attrName>style.visibility</p:attrName>
                                        </p:attrNameLst>
                                      </p:cBhvr>
                                      <p:to>
                                        <p:strVal val="hidden"/>
                                      </p:to>
                                    </p:set>
                                  </p:childTnLst>
                                </p:cTn>
                              </p:par>
                              <p:par>
                                <p:cTn id="19" presetID="8" presetClass="emph" presetSubtype="0" fill="hold" grpId="2" nodeType="withEffect">
                                  <p:stCondLst>
                                    <p:cond delay="0"/>
                                  </p:stCondLst>
                                  <p:childTnLst>
                                    <p:animRot by="21600000">
                                      <p:cBhvr>
                                        <p:cTn id="20" dur="3000" fill="hold"/>
                                        <p:tgtEl>
                                          <p:spTgt spid="4"/>
                                        </p:tgtEl>
                                        <p:attrNameLst>
                                          <p:attrName>r</p:attrName>
                                        </p:attrNameLst>
                                      </p:cBhvr>
                                    </p:animRot>
                                  </p:childTnLst>
                                </p:cTn>
                              </p:par>
                              <p:par>
                                <p:cTn id="21" presetID="23" presetClass="exit" presetSubtype="272" fill="hold" grpId="1" nodeType="withEffect">
                                  <p:stCondLst>
                                    <p:cond delay="0"/>
                                  </p:stCondLst>
                                  <p:childTnLst>
                                    <p:anim calcmode="lin" valueType="num">
                                      <p:cBhvr>
                                        <p:cTn id="22" dur="3000"/>
                                        <p:tgtEl>
                                          <p:spTgt spid="3"/>
                                        </p:tgtEl>
                                        <p:attrNameLst>
                                          <p:attrName>ppt_w</p:attrName>
                                        </p:attrNameLst>
                                      </p:cBhvr>
                                      <p:tavLst>
                                        <p:tav tm="0">
                                          <p:val>
                                            <p:strVal val="ppt_w"/>
                                          </p:val>
                                        </p:tav>
                                        <p:tav tm="100000">
                                          <p:val>
                                            <p:strVal val="4/3*ppt_w"/>
                                          </p:val>
                                        </p:tav>
                                      </p:tavLst>
                                    </p:anim>
                                    <p:anim calcmode="lin" valueType="num">
                                      <p:cBhvr>
                                        <p:cTn id="23" dur="3000"/>
                                        <p:tgtEl>
                                          <p:spTgt spid="3"/>
                                        </p:tgtEl>
                                        <p:attrNameLst>
                                          <p:attrName>ppt_h</p:attrName>
                                        </p:attrNameLst>
                                      </p:cBhvr>
                                      <p:tavLst>
                                        <p:tav tm="0">
                                          <p:val>
                                            <p:strVal val="ppt_h"/>
                                          </p:val>
                                        </p:tav>
                                        <p:tav tm="100000">
                                          <p:val>
                                            <p:strVal val="4/3*ppt_h"/>
                                          </p:val>
                                        </p:tav>
                                      </p:tavLst>
                                    </p:anim>
                                    <p:set>
                                      <p:cBhvr>
                                        <p:cTn id="24" dur="1" fill="hold">
                                          <p:stCondLst>
                                            <p:cond delay="2999"/>
                                          </p:stCondLst>
                                        </p:cTn>
                                        <p:tgtEl>
                                          <p:spTgt spid="3"/>
                                        </p:tgtEl>
                                        <p:attrNameLst>
                                          <p:attrName>style.visibility</p:attrName>
                                        </p:attrNameLst>
                                      </p:cBhvr>
                                      <p:to>
                                        <p:strVal val="hidden"/>
                                      </p:to>
                                    </p:set>
                                  </p:childTnLst>
                                </p:cTn>
                              </p:par>
                              <p:par>
                                <p:cTn id="25" presetID="8" presetClass="emph" presetSubtype="0" fill="hold" grpId="2" nodeType="withEffect">
                                  <p:stCondLst>
                                    <p:cond delay="0"/>
                                  </p:stCondLst>
                                  <p:childTnLst>
                                    <p:animRot by="21600000">
                                      <p:cBhvr>
                                        <p:cTn id="26" dur="3000" fill="hold"/>
                                        <p:tgtEl>
                                          <p:spTgt spid="3"/>
                                        </p:tgtEl>
                                        <p:attrNameLst>
                                          <p:attrName>r</p:attrName>
                                        </p:attrNameLst>
                                      </p:cBhvr>
                                    </p:animRot>
                                  </p:childTnLst>
                                </p:cTn>
                              </p:par>
                              <p:par>
                                <p:cTn id="27" presetID="23" presetClass="entr" presetSubtype="288"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3000" fill="hold"/>
                                        <p:tgtEl>
                                          <p:spTgt spid="11"/>
                                        </p:tgtEl>
                                        <p:attrNameLst>
                                          <p:attrName>ppt_w</p:attrName>
                                        </p:attrNameLst>
                                      </p:cBhvr>
                                      <p:tavLst>
                                        <p:tav tm="0">
                                          <p:val>
                                            <p:strVal val="4/3*#ppt_w"/>
                                          </p:val>
                                        </p:tav>
                                        <p:tav tm="100000">
                                          <p:val>
                                            <p:strVal val="#ppt_w"/>
                                          </p:val>
                                        </p:tav>
                                      </p:tavLst>
                                    </p:anim>
                                    <p:anim calcmode="lin" valueType="num">
                                      <p:cBhvr>
                                        <p:cTn id="30" dur="3000" fill="hold"/>
                                        <p:tgtEl>
                                          <p:spTgt spid="11"/>
                                        </p:tgtEl>
                                        <p:attrNameLst>
                                          <p:attrName>ppt_h</p:attrName>
                                        </p:attrNameLst>
                                      </p:cBhvr>
                                      <p:tavLst>
                                        <p:tav tm="0">
                                          <p:val>
                                            <p:strVal val="4/3*#ppt_h"/>
                                          </p:val>
                                        </p:tav>
                                        <p:tav tm="100000">
                                          <p:val>
                                            <p:strVal val="#ppt_h"/>
                                          </p:val>
                                        </p:tav>
                                      </p:tavLst>
                                    </p:anim>
                                  </p:childTnLst>
                                </p:cTn>
                              </p:par>
                              <p:par>
                                <p:cTn id="31" presetID="21" presetClass="entr" presetSubtype="8"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wheel(8)">
                                      <p:cBhvr>
                                        <p:cTn id="33" dur="3000"/>
                                        <p:tgtEl>
                                          <p:spTgt spid="11"/>
                                        </p:tgtEl>
                                      </p:cBhvr>
                                    </p:animEffect>
                                  </p:childTnLst>
                                </p:cTn>
                              </p:par>
                              <p:par>
                                <p:cTn id="34" presetID="9" presetClass="emph" presetSubtype="0" grpId="0" nodeType="withEffect">
                                  <p:stCondLst>
                                    <p:cond delay="0"/>
                                  </p:stCondLst>
                                  <p:childTnLst>
                                    <p:set>
                                      <p:cBhvr rctx="PPT">
                                        <p:cTn id="35" dur="indefinite"/>
                                        <p:tgtEl>
                                          <p:spTgt spid="12"/>
                                        </p:tgtEl>
                                        <p:attrNameLst>
                                          <p:attrName>style.opacity</p:attrName>
                                        </p:attrNameLst>
                                      </p:cBhvr>
                                      <p:to>
                                        <p:strVal val="0"/>
                                      </p:to>
                                    </p:set>
                                    <p:animEffect filter="image" prLst="opacity: 0">
                                      <p:cBhvr rctx="IE">
                                        <p:cTn id="36" dur="indefinite"/>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1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5712" y="0"/>
            <a:ext cx="9144000" cy="5143500"/>
          </a:xfrm>
          <a:prstGeom prst="rect">
            <a:avLst/>
          </a:prstGeom>
          <a:noFill/>
          <a:ln>
            <a:noFill/>
          </a:ln>
        </p:spPr>
      </p:pic>
      <p:sp>
        <p:nvSpPr>
          <p:cNvPr id="3" name="2 Rectángulo"/>
          <p:cNvSpPr/>
          <p:nvPr/>
        </p:nvSpPr>
        <p:spPr>
          <a:xfrm>
            <a:off x="3059832" y="915566"/>
            <a:ext cx="4968552" cy="3847207"/>
          </a:xfrm>
          <a:prstGeom prst="rect">
            <a:avLst/>
          </a:prstGeom>
        </p:spPr>
        <p:txBody>
          <a:bodyPr wrap="square">
            <a:spAutoFit/>
            <a:scene3d>
              <a:camera prst="obliqueBottomLeft"/>
              <a:lightRig rig="threePt" dir="t"/>
            </a:scene3d>
            <a:sp3d extrusionH="31750">
              <a:extrusionClr>
                <a:srgbClr val="FFFF00"/>
              </a:extrusionClr>
            </a:sp3d>
          </a:bodyPr>
          <a:lstStyle/>
          <a:p>
            <a:pPr algn="ctr"/>
            <a:endParaRPr lang="es-ES" sz="1600" dirty="0">
              <a:solidFill>
                <a:srgbClr val="503500"/>
              </a:solidFill>
              <a:latin typeface="Hobo Std" pitchFamily="34" charset="0"/>
            </a:endParaRPr>
          </a:p>
          <a:p>
            <a:pPr algn="ctr"/>
            <a:r>
              <a:rPr lang="es-ES" sz="2000" b="1" dirty="0" smtClean="0">
                <a:solidFill>
                  <a:srgbClr val="482400"/>
                </a:solidFill>
                <a:latin typeface="Hobo Std" pitchFamily="34" charset="0"/>
              </a:rPr>
              <a:t>Contraindicaciones</a:t>
            </a:r>
            <a:endParaRPr lang="es-ES" sz="2000" b="1" dirty="0">
              <a:solidFill>
                <a:srgbClr val="482400"/>
              </a:solidFill>
              <a:latin typeface="Hobo Std" pitchFamily="34" charset="0"/>
            </a:endParaRPr>
          </a:p>
          <a:p>
            <a:pPr algn="ctr"/>
            <a:endParaRPr lang="es-ES" sz="1600" dirty="0">
              <a:solidFill>
                <a:srgbClr val="482400"/>
              </a:solidFill>
              <a:latin typeface="Hobo Std" pitchFamily="34" charset="0"/>
            </a:endParaRPr>
          </a:p>
          <a:p>
            <a:pPr algn="ctr"/>
            <a:r>
              <a:rPr lang="es-ES" sz="1600" dirty="0">
                <a:solidFill>
                  <a:srgbClr val="482400"/>
                </a:solidFill>
                <a:latin typeface="Hobo Std" pitchFamily="34" charset="0"/>
              </a:rPr>
              <a:t>La principal contraindicación de las pipas de girasol es su contenido calórico. </a:t>
            </a:r>
            <a:r>
              <a:rPr lang="es-ES" sz="1600" dirty="0" smtClean="0">
                <a:solidFill>
                  <a:srgbClr val="482400"/>
                </a:solidFill>
                <a:latin typeface="Hobo Std" pitchFamily="34" charset="0"/>
              </a:rPr>
              <a:t>También su </a:t>
            </a:r>
            <a:r>
              <a:rPr lang="es-ES" sz="1600" dirty="0">
                <a:solidFill>
                  <a:srgbClr val="482400"/>
                </a:solidFill>
                <a:latin typeface="Hobo Std" pitchFamily="34" charset="0"/>
              </a:rPr>
              <a:t>consumo regular puede </a:t>
            </a:r>
            <a:r>
              <a:rPr lang="es-ES" sz="1600" dirty="0" smtClean="0">
                <a:solidFill>
                  <a:srgbClr val="482400"/>
                </a:solidFill>
                <a:latin typeface="Hobo Std" pitchFamily="34" charset="0"/>
              </a:rPr>
              <a:t>ocasionar </a:t>
            </a:r>
            <a:r>
              <a:rPr lang="es-ES" sz="1600" dirty="0">
                <a:solidFill>
                  <a:srgbClr val="482400"/>
                </a:solidFill>
                <a:latin typeface="Hobo Std" pitchFamily="34" charset="0"/>
              </a:rPr>
              <a:t>problemas y daños en las encías por la frecuente masticación de estas pipas duras. Asimismo, por contener fibra soluble en su composición, su consumo regular puede causar flatulencia, sensación de hinchazón, diarrea o estreñimiento, principalmente si no sueles consumir fibra.</a:t>
            </a:r>
          </a:p>
          <a:p>
            <a:pPr algn="ctr"/>
            <a:endParaRPr lang="es-ES" sz="1600" dirty="0">
              <a:solidFill>
                <a:srgbClr val="482400"/>
              </a:solidFill>
              <a:latin typeface="Hobo Std" pitchFamily="34" charset="0"/>
            </a:endParaRPr>
          </a:p>
          <a:p>
            <a:pPr algn="ctr"/>
            <a:r>
              <a:rPr lang="es-ES" sz="1600" dirty="0">
                <a:solidFill>
                  <a:srgbClr val="482400"/>
                </a:solidFill>
                <a:latin typeface="Hobo Std" pitchFamily="34" charset="0"/>
              </a:rPr>
              <a:t> </a:t>
            </a:r>
          </a:p>
          <a:p>
            <a:pPr algn="ctr"/>
            <a:endParaRPr lang="es-ES" sz="1600" dirty="0">
              <a:solidFill>
                <a:srgbClr val="482400"/>
              </a:solidFill>
              <a:latin typeface="Hobo Std" pitchFamily="34" charset="0"/>
            </a:endParaRPr>
          </a:p>
        </p:txBody>
      </p:sp>
    </p:spTree>
    <p:extLst>
      <p:ext uri="{BB962C8B-B14F-4D97-AF65-F5344CB8AC3E}">
        <p14:creationId xmlns:p14="http://schemas.microsoft.com/office/powerpoint/2010/main" val="819318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41 Grupo"/>
          <p:cNvGrpSpPr/>
          <p:nvPr/>
        </p:nvGrpSpPr>
        <p:grpSpPr>
          <a:xfrm>
            <a:off x="0" y="0"/>
            <a:ext cx="9144000" cy="5243696"/>
            <a:chOff x="0" y="-30588"/>
            <a:chExt cx="9144000" cy="3543418"/>
          </a:xfrm>
        </p:grpSpPr>
        <p:sp>
          <p:nvSpPr>
            <p:cNvPr id="58" name="57 Rectángulo"/>
            <p:cNvSpPr/>
            <p:nvPr/>
          </p:nvSpPr>
          <p:spPr>
            <a:xfrm flipH="1">
              <a:off x="0" y="2615217"/>
              <a:ext cx="4571609" cy="897613"/>
            </a:xfrm>
            <a:prstGeom prst="rect">
              <a:avLst/>
            </a:prstGeom>
            <a:gradFill>
              <a:gsLst>
                <a:gs pos="60000">
                  <a:srgbClr val="1F020A"/>
                </a:gs>
                <a:gs pos="26000">
                  <a:schemeClr val="accent6">
                    <a:lumMod val="24000"/>
                  </a:schemeClr>
                </a:gs>
                <a:gs pos="100000">
                  <a:srgbClr val="C00000">
                    <a:lumMod val="4000"/>
                  </a:srgbClr>
                </a:gs>
                <a:gs pos="100000">
                  <a:srgbClr val="DC1C08">
                    <a:lumMod val="49000"/>
                  </a:srgbClr>
                </a:gs>
                <a:gs pos="92000">
                  <a:srgbClr val="FFCC00"/>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10800000" flipH="1">
              <a:off x="4571609" y="1717605"/>
              <a:ext cx="4571609" cy="897613"/>
            </a:xfrm>
            <a:prstGeom prst="rect">
              <a:avLst/>
            </a:prstGeom>
            <a:gradFill>
              <a:gsLst>
                <a:gs pos="60000">
                  <a:srgbClr val="1F020A"/>
                </a:gs>
                <a:gs pos="26000">
                  <a:schemeClr val="accent6">
                    <a:lumMod val="24000"/>
                  </a:schemeClr>
                </a:gs>
                <a:gs pos="100000">
                  <a:srgbClr val="C00000">
                    <a:lumMod val="4000"/>
                  </a:srgbClr>
                </a:gs>
                <a:gs pos="100000">
                  <a:srgbClr val="DC1C08">
                    <a:lumMod val="49000"/>
                  </a:srgbClr>
                </a:gs>
                <a:gs pos="92000">
                  <a:srgbClr val="FFCC00"/>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4571609" y="2615217"/>
              <a:ext cx="4571609" cy="897613"/>
            </a:xfrm>
            <a:prstGeom prst="rect">
              <a:avLst/>
            </a:prstGeom>
            <a:gradFill>
              <a:gsLst>
                <a:gs pos="60000">
                  <a:srgbClr val="1F020A"/>
                </a:gs>
                <a:gs pos="26000">
                  <a:schemeClr val="accent6">
                    <a:lumMod val="24000"/>
                  </a:schemeClr>
                </a:gs>
                <a:gs pos="100000">
                  <a:srgbClr val="C00000">
                    <a:lumMod val="4000"/>
                  </a:srgbClr>
                </a:gs>
                <a:gs pos="100000">
                  <a:srgbClr val="DC1C08">
                    <a:lumMod val="49000"/>
                  </a:srgbClr>
                </a:gs>
                <a:gs pos="92000">
                  <a:srgbClr val="FFCC00"/>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10800000">
              <a:off x="0" y="1717605"/>
              <a:ext cx="4571609" cy="897613"/>
            </a:xfrm>
            <a:prstGeom prst="rect">
              <a:avLst/>
            </a:prstGeom>
            <a:gradFill>
              <a:gsLst>
                <a:gs pos="60000">
                  <a:srgbClr val="1F020A"/>
                </a:gs>
                <a:gs pos="26000">
                  <a:schemeClr val="accent6">
                    <a:lumMod val="24000"/>
                  </a:schemeClr>
                </a:gs>
                <a:gs pos="100000">
                  <a:srgbClr val="C00000">
                    <a:lumMod val="4000"/>
                  </a:srgbClr>
                </a:gs>
                <a:gs pos="100000">
                  <a:srgbClr val="DC1C08">
                    <a:lumMod val="49000"/>
                  </a:srgbClr>
                </a:gs>
                <a:gs pos="92000">
                  <a:srgbClr val="FFCC00"/>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flipH="1">
              <a:off x="782" y="867025"/>
              <a:ext cx="4571609" cy="897613"/>
            </a:xfrm>
            <a:prstGeom prst="rect">
              <a:avLst/>
            </a:prstGeom>
            <a:gradFill>
              <a:gsLst>
                <a:gs pos="60000">
                  <a:srgbClr val="1F020A"/>
                </a:gs>
                <a:gs pos="26000">
                  <a:schemeClr val="accent6">
                    <a:lumMod val="24000"/>
                  </a:schemeClr>
                </a:gs>
                <a:gs pos="100000">
                  <a:srgbClr val="C00000">
                    <a:lumMod val="4000"/>
                  </a:srgbClr>
                </a:gs>
                <a:gs pos="100000">
                  <a:srgbClr val="DC1C08">
                    <a:lumMod val="49000"/>
                  </a:srgbClr>
                </a:gs>
                <a:gs pos="92000">
                  <a:srgbClr val="FFCC00"/>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rot="10800000" flipH="1">
              <a:off x="4572391" y="-30588"/>
              <a:ext cx="4571609" cy="897613"/>
            </a:xfrm>
            <a:prstGeom prst="rect">
              <a:avLst/>
            </a:prstGeom>
            <a:gradFill>
              <a:gsLst>
                <a:gs pos="60000">
                  <a:srgbClr val="1F020A"/>
                </a:gs>
                <a:gs pos="26000">
                  <a:schemeClr val="accent6">
                    <a:lumMod val="24000"/>
                  </a:schemeClr>
                </a:gs>
                <a:gs pos="100000">
                  <a:srgbClr val="C00000">
                    <a:lumMod val="4000"/>
                  </a:srgbClr>
                </a:gs>
                <a:gs pos="100000">
                  <a:srgbClr val="DC1C08">
                    <a:lumMod val="49000"/>
                  </a:srgbClr>
                </a:gs>
                <a:gs pos="92000">
                  <a:srgbClr val="FFCC00"/>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4572391" y="867025"/>
              <a:ext cx="4571609" cy="897613"/>
            </a:xfrm>
            <a:prstGeom prst="rect">
              <a:avLst/>
            </a:prstGeom>
            <a:gradFill>
              <a:gsLst>
                <a:gs pos="60000">
                  <a:srgbClr val="1F020A"/>
                </a:gs>
                <a:gs pos="26000">
                  <a:schemeClr val="accent6">
                    <a:lumMod val="24000"/>
                  </a:schemeClr>
                </a:gs>
                <a:gs pos="100000">
                  <a:srgbClr val="C00000">
                    <a:lumMod val="4000"/>
                  </a:srgbClr>
                </a:gs>
                <a:gs pos="100000">
                  <a:srgbClr val="DC1C08">
                    <a:lumMod val="49000"/>
                  </a:srgbClr>
                </a:gs>
                <a:gs pos="92000">
                  <a:srgbClr val="FFCC00"/>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rot="10800000">
              <a:off x="782" y="-30588"/>
              <a:ext cx="4571609" cy="897613"/>
            </a:xfrm>
            <a:prstGeom prst="rect">
              <a:avLst/>
            </a:prstGeom>
            <a:gradFill>
              <a:gsLst>
                <a:gs pos="60000">
                  <a:srgbClr val="1F020A"/>
                </a:gs>
                <a:gs pos="26000">
                  <a:schemeClr val="accent6">
                    <a:lumMod val="24000"/>
                  </a:schemeClr>
                </a:gs>
                <a:gs pos="100000">
                  <a:srgbClr val="C00000">
                    <a:lumMod val="4000"/>
                  </a:srgbClr>
                </a:gs>
                <a:gs pos="100000">
                  <a:srgbClr val="DC1C08">
                    <a:lumMod val="49000"/>
                  </a:srgbClr>
                </a:gs>
                <a:gs pos="92000">
                  <a:srgbClr val="FFCC00"/>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53" name="52 Imagen" descr="Diapositiva4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203728"/>
          </a:xfrm>
          <a:prstGeom prst="rect">
            <a:avLst/>
          </a:prstGeom>
          <a:noFill/>
          <a:ln>
            <a:noFill/>
          </a:ln>
        </p:spPr>
      </p:pic>
      <p:pic>
        <p:nvPicPr>
          <p:cNvPr id="6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V="1">
            <a:off x="1403648" y="2139702"/>
            <a:ext cx="2575185" cy="2100188"/>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V="1">
            <a:off x="155969" y="2127746"/>
            <a:ext cx="2575185" cy="2100188"/>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V="1">
            <a:off x="-1044624" y="2139702"/>
            <a:ext cx="2575185" cy="2100188"/>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V="1">
            <a:off x="-2052736" y="2139702"/>
            <a:ext cx="2575185" cy="2100188"/>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flipV="1">
            <a:off x="5148064" y="2139702"/>
            <a:ext cx="2575185" cy="2100188"/>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flipV="1">
            <a:off x="6336000" y="2124000"/>
            <a:ext cx="2575185" cy="2100188"/>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flipV="1">
            <a:off x="7596336" y="2139702"/>
            <a:ext cx="2575185" cy="2100188"/>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V="1">
            <a:off x="2555776" y="2139702"/>
            <a:ext cx="2575185" cy="2100188"/>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8166" y="843558"/>
            <a:ext cx="2575185" cy="2100188"/>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962" y="843558"/>
            <a:ext cx="2575185" cy="2100188"/>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7452320" y="843558"/>
            <a:ext cx="2575185" cy="2100188"/>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6300192" y="843558"/>
            <a:ext cx="2575185" cy="2100188"/>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5220072" y="843558"/>
            <a:ext cx="2575185" cy="2100188"/>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843558"/>
            <a:ext cx="2575185" cy="2100188"/>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4044403" y="843558"/>
            <a:ext cx="2575185" cy="2100188"/>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32234" y="843558"/>
            <a:ext cx="2575185" cy="2100188"/>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8676456" y="843558"/>
            <a:ext cx="2575185" cy="2100188"/>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4744" y="915566"/>
            <a:ext cx="2575185" cy="2100188"/>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flipV="1">
            <a:off x="3995936" y="2139702"/>
            <a:ext cx="2575185" cy="2100188"/>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flipV="1">
            <a:off x="8676456" y="2067694"/>
            <a:ext cx="2575185" cy="2100188"/>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1" name="40 Rectángulo"/>
          <p:cNvSpPr/>
          <p:nvPr/>
        </p:nvSpPr>
        <p:spPr>
          <a:xfrm>
            <a:off x="-2124744" y="-308570"/>
            <a:ext cx="13825536" cy="5632795"/>
          </a:xfrm>
          <a:prstGeom prst="rect">
            <a:avLst/>
          </a:prstGeom>
          <a:gradFill flip="none" rotWithShape="1">
            <a:gsLst>
              <a:gs pos="0">
                <a:schemeClr val="accent6">
                  <a:lumMod val="50000"/>
                </a:schemeClr>
              </a:gs>
              <a:gs pos="27000">
                <a:srgbClr val="FFC000"/>
              </a:gs>
              <a:gs pos="49000">
                <a:schemeClr val="accent6">
                  <a:lumMod val="50000"/>
                </a:schemeClr>
              </a:gs>
              <a:gs pos="76000">
                <a:srgbClr val="FFC000"/>
              </a:gs>
              <a:gs pos="100000">
                <a:schemeClr val="accent6">
                  <a:lumMod val="5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538373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1"/>
                                        </p:tgtEl>
                                        <p:attrNameLst>
                                          <p:attrName>style.opacity</p:attrName>
                                        </p:attrNameLst>
                                      </p:cBhvr>
                                      <p:to>
                                        <p:strVal val="0"/>
                                      </p:to>
                                    </p:set>
                                    <p:animEffect filter="image" prLst="opacity: 0">
                                      <p:cBhvr rctx="IE">
                                        <p:cTn id="7" dur="indefinite"/>
                                        <p:tgtEl>
                                          <p:spTgt spid="41"/>
                                        </p:tgtEl>
                                      </p:cBhvr>
                                    </p:animEffect>
                                  </p:childTnLst>
                                </p:cTn>
                              </p:par>
                              <p:par>
                                <p:cTn id="8" presetID="19" presetClass="entr" presetSubtype="5" fill="hold" nodeType="withEffect">
                                  <p:stCondLst>
                                    <p:cond delay="0"/>
                                  </p:stCondLst>
                                  <p:childTnLst>
                                    <p:set>
                                      <p:cBhvr>
                                        <p:cTn id="9" dur="1" fill="hold">
                                          <p:stCondLst>
                                            <p:cond delay="0"/>
                                          </p:stCondLst>
                                        </p:cTn>
                                        <p:tgtEl>
                                          <p:spTgt spid="49"/>
                                        </p:tgtEl>
                                        <p:attrNameLst>
                                          <p:attrName>style.visibility</p:attrName>
                                        </p:attrNameLst>
                                      </p:cBhvr>
                                      <p:to>
                                        <p:strVal val="visible"/>
                                      </p:to>
                                    </p:set>
                                    <p:anim calcmode="lin" valueType="num">
                                      <p:cBhvr>
                                        <p:cTn id="10" dur="4500" fill="hold"/>
                                        <p:tgtEl>
                                          <p:spTgt spid="49"/>
                                        </p:tgtEl>
                                        <p:attrNameLst>
                                          <p:attrName>ppt_w</p:attrName>
                                        </p:attrNameLst>
                                      </p:cBhvr>
                                      <p:tavLst>
                                        <p:tav tm="0">
                                          <p:val>
                                            <p:strVal val="#ppt_w"/>
                                          </p:val>
                                        </p:tav>
                                        <p:tav tm="100000">
                                          <p:val>
                                            <p:strVal val="#ppt_w"/>
                                          </p:val>
                                        </p:tav>
                                      </p:tavLst>
                                    </p:anim>
                                    <p:anim calcmode="lin" valueType="num">
                                      <p:cBhvr>
                                        <p:cTn id="11" dur="4500" fill="hold"/>
                                        <p:tgtEl>
                                          <p:spTgt spid="49"/>
                                        </p:tgtEl>
                                        <p:attrNameLst>
                                          <p:attrName>ppt_h</p:attrName>
                                        </p:attrNameLst>
                                      </p:cBhvr>
                                      <p:tavLst>
                                        <p:tav tm="0" fmla="#ppt_h*sin(2.5*pi*$)">
                                          <p:val>
                                            <p:fltVal val="0"/>
                                          </p:val>
                                        </p:tav>
                                        <p:tav tm="100000">
                                          <p:val>
                                            <p:fltVal val="1"/>
                                          </p:val>
                                        </p:tav>
                                      </p:tavLst>
                                    </p:anim>
                                  </p:childTnLst>
                                </p:cTn>
                              </p:par>
                              <p:par>
                                <p:cTn id="12" presetID="8" presetClass="emph" presetSubtype="0" repeatCount="indefinite" fill="hold" nodeType="withEffect">
                                  <p:stCondLst>
                                    <p:cond delay="0"/>
                                  </p:stCondLst>
                                  <p:childTnLst>
                                    <p:animRot by="21600000">
                                      <p:cBhvr>
                                        <p:cTn id="13" dur="4250" fill="hold"/>
                                        <p:tgtEl>
                                          <p:spTgt spid="49"/>
                                        </p:tgtEl>
                                        <p:attrNameLst>
                                          <p:attrName>r</p:attrName>
                                        </p:attrNameLst>
                                      </p:cBhvr>
                                    </p:animRot>
                                  </p:childTnLst>
                                </p:cTn>
                              </p:par>
                              <p:par>
                                <p:cTn id="14" presetID="2" presetClass="exit" presetSubtype="6" fill="hold" nodeType="withEffect">
                                  <p:stCondLst>
                                    <p:cond delay="0"/>
                                  </p:stCondLst>
                                  <p:childTnLst>
                                    <p:anim calcmode="lin" valueType="num">
                                      <p:cBhvr additive="base">
                                        <p:cTn id="15" dur="5500"/>
                                        <p:tgtEl>
                                          <p:spTgt spid="49"/>
                                        </p:tgtEl>
                                        <p:attrNameLst>
                                          <p:attrName>ppt_x</p:attrName>
                                        </p:attrNameLst>
                                      </p:cBhvr>
                                      <p:tavLst>
                                        <p:tav tm="0">
                                          <p:val>
                                            <p:strVal val="ppt_x"/>
                                          </p:val>
                                        </p:tav>
                                        <p:tav tm="100000">
                                          <p:val>
                                            <p:strVal val="1+ppt_w/2"/>
                                          </p:val>
                                        </p:tav>
                                      </p:tavLst>
                                    </p:anim>
                                    <p:anim calcmode="lin" valueType="num">
                                      <p:cBhvr additive="base">
                                        <p:cTn id="16" dur="5500"/>
                                        <p:tgtEl>
                                          <p:spTgt spid="49"/>
                                        </p:tgtEl>
                                        <p:attrNameLst>
                                          <p:attrName>ppt_y</p:attrName>
                                        </p:attrNameLst>
                                      </p:cBhvr>
                                      <p:tavLst>
                                        <p:tav tm="0">
                                          <p:val>
                                            <p:strVal val="ppt_y"/>
                                          </p:val>
                                        </p:tav>
                                        <p:tav tm="100000">
                                          <p:val>
                                            <p:strVal val="1+ppt_h/2"/>
                                          </p:val>
                                        </p:tav>
                                      </p:tavLst>
                                    </p:anim>
                                    <p:set>
                                      <p:cBhvr>
                                        <p:cTn id="17" dur="1" fill="hold">
                                          <p:stCondLst>
                                            <p:cond delay="5499"/>
                                          </p:stCondLst>
                                        </p:cTn>
                                        <p:tgtEl>
                                          <p:spTgt spid="49"/>
                                        </p:tgtEl>
                                        <p:attrNameLst>
                                          <p:attrName>style.visibility</p:attrName>
                                        </p:attrNameLst>
                                      </p:cBhvr>
                                      <p:to>
                                        <p:strVal val="hidden"/>
                                      </p:to>
                                    </p:set>
                                  </p:childTnLst>
                                </p:cTn>
                              </p:par>
                              <p:par>
                                <p:cTn id="18" presetID="19" presetClass="entr" presetSubtype="5" fill="hold" nodeType="withEffect">
                                  <p:stCondLst>
                                    <p:cond delay="0"/>
                                  </p:stCondLst>
                                  <p:childTnLst>
                                    <p:set>
                                      <p:cBhvr>
                                        <p:cTn id="19" dur="1" fill="hold">
                                          <p:stCondLst>
                                            <p:cond delay="0"/>
                                          </p:stCondLst>
                                        </p:cTn>
                                        <p:tgtEl>
                                          <p:spTgt spid="50"/>
                                        </p:tgtEl>
                                        <p:attrNameLst>
                                          <p:attrName>style.visibility</p:attrName>
                                        </p:attrNameLst>
                                      </p:cBhvr>
                                      <p:to>
                                        <p:strVal val="visible"/>
                                      </p:to>
                                    </p:set>
                                    <p:anim calcmode="lin" valueType="num">
                                      <p:cBhvr>
                                        <p:cTn id="20" dur="4500" fill="hold"/>
                                        <p:tgtEl>
                                          <p:spTgt spid="50"/>
                                        </p:tgtEl>
                                        <p:attrNameLst>
                                          <p:attrName>ppt_w</p:attrName>
                                        </p:attrNameLst>
                                      </p:cBhvr>
                                      <p:tavLst>
                                        <p:tav tm="0">
                                          <p:val>
                                            <p:strVal val="#ppt_w"/>
                                          </p:val>
                                        </p:tav>
                                        <p:tav tm="100000">
                                          <p:val>
                                            <p:strVal val="#ppt_w"/>
                                          </p:val>
                                        </p:tav>
                                      </p:tavLst>
                                    </p:anim>
                                    <p:anim calcmode="lin" valueType="num">
                                      <p:cBhvr>
                                        <p:cTn id="21" dur="4500" fill="hold"/>
                                        <p:tgtEl>
                                          <p:spTgt spid="50"/>
                                        </p:tgtEl>
                                        <p:attrNameLst>
                                          <p:attrName>ppt_h</p:attrName>
                                        </p:attrNameLst>
                                      </p:cBhvr>
                                      <p:tavLst>
                                        <p:tav tm="0" fmla="#ppt_h*sin(2.5*pi*$)">
                                          <p:val>
                                            <p:fltVal val="0"/>
                                          </p:val>
                                        </p:tav>
                                        <p:tav tm="100000">
                                          <p:val>
                                            <p:fltVal val="1"/>
                                          </p:val>
                                        </p:tav>
                                      </p:tavLst>
                                    </p:anim>
                                  </p:childTnLst>
                                </p:cTn>
                              </p:par>
                              <p:par>
                                <p:cTn id="22" presetID="8" presetClass="emph" presetSubtype="0" repeatCount="indefinite" fill="hold" nodeType="withEffect">
                                  <p:stCondLst>
                                    <p:cond delay="0"/>
                                  </p:stCondLst>
                                  <p:childTnLst>
                                    <p:animRot by="21600000">
                                      <p:cBhvr>
                                        <p:cTn id="23" dur="4250" fill="hold"/>
                                        <p:tgtEl>
                                          <p:spTgt spid="50"/>
                                        </p:tgtEl>
                                        <p:attrNameLst>
                                          <p:attrName>r</p:attrName>
                                        </p:attrNameLst>
                                      </p:cBhvr>
                                    </p:animRot>
                                  </p:childTnLst>
                                </p:cTn>
                              </p:par>
                              <p:par>
                                <p:cTn id="24" presetID="2" presetClass="exit" presetSubtype="6" fill="hold" nodeType="withEffect">
                                  <p:stCondLst>
                                    <p:cond delay="0"/>
                                  </p:stCondLst>
                                  <p:childTnLst>
                                    <p:anim calcmode="lin" valueType="num">
                                      <p:cBhvr additive="base">
                                        <p:cTn id="25" dur="5500"/>
                                        <p:tgtEl>
                                          <p:spTgt spid="50"/>
                                        </p:tgtEl>
                                        <p:attrNameLst>
                                          <p:attrName>ppt_x</p:attrName>
                                        </p:attrNameLst>
                                      </p:cBhvr>
                                      <p:tavLst>
                                        <p:tav tm="0">
                                          <p:val>
                                            <p:strVal val="ppt_x"/>
                                          </p:val>
                                        </p:tav>
                                        <p:tav tm="100000">
                                          <p:val>
                                            <p:strVal val="1+ppt_w/2"/>
                                          </p:val>
                                        </p:tav>
                                      </p:tavLst>
                                    </p:anim>
                                    <p:anim calcmode="lin" valueType="num">
                                      <p:cBhvr additive="base">
                                        <p:cTn id="26" dur="5500"/>
                                        <p:tgtEl>
                                          <p:spTgt spid="50"/>
                                        </p:tgtEl>
                                        <p:attrNameLst>
                                          <p:attrName>ppt_y</p:attrName>
                                        </p:attrNameLst>
                                      </p:cBhvr>
                                      <p:tavLst>
                                        <p:tav tm="0">
                                          <p:val>
                                            <p:strVal val="ppt_y"/>
                                          </p:val>
                                        </p:tav>
                                        <p:tav tm="100000">
                                          <p:val>
                                            <p:strVal val="1+ppt_h/2"/>
                                          </p:val>
                                        </p:tav>
                                      </p:tavLst>
                                    </p:anim>
                                    <p:set>
                                      <p:cBhvr>
                                        <p:cTn id="27" dur="1" fill="hold">
                                          <p:stCondLst>
                                            <p:cond delay="5499"/>
                                          </p:stCondLst>
                                        </p:cTn>
                                        <p:tgtEl>
                                          <p:spTgt spid="50"/>
                                        </p:tgtEl>
                                        <p:attrNameLst>
                                          <p:attrName>style.visibility</p:attrName>
                                        </p:attrNameLst>
                                      </p:cBhvr>
                                      <p:to>
                                        <p:strVal val="hidden"/>
                                      </p:to>
                                    </p:set>
                                  </p:childTnLst>
                                </p:cTn>
                              </p:par>
                              <p:par>
                                <p:cTn id="28" presetID="19" presetClass="entr" presetSubtype="5" fill="hold" nodeType="withEffect">
                                  <p:stCondLst>
                                    <p:cond delay="0"/>
                                  </p:stCondLst>
                                  <p:childTnLst>
                                    <p:set>
                                      <p:cBhvr>
                                        <p:cTn id="29" dur="1" fill="hold">
                                          <p:stCondLst>
                                            <p:cond delay="0"/>
                                          </p:stCondLst>
                                        </p:cTn>
                                        <p:tgtEl>
                                          <p:spTgt spid="47"/>
                                        </p:tgtEl>
                                        <p:attrNameLst>
                                          <p:attrName>style.visibility</p:attrName>
                                        </p:attrNameLst>
                                      </p:cBhvr>
                                      <p:to>
                                        <p:strVal val="visible"/>
                                      </p:to>
                                    </p:set>
                                    <p:anim calcmode="lin" valueType="num">
                                      <p:cBhvr>
                                        <p:cTn id="30" dur="4500" fill="hold"/>
                                        <p:tgtEl>
                                          <p:spTgt spid="47"/>
                                        </p:tgtEl>
                                        <p:attrNameLst>
                                          <p:attrName>ppt_w</p:attrName>
                                        </p:attrNameLst>
                                      </p:cBhvr>
                                      <p:tavLst>
                                        <p:tav tm="0">
                                          <p:val>
                                            <p:strVal val="#ppt_w"/>
                                          </p:val>
                                        </p:tav>
                                        <p:tav tm="100000">
                                          <p:val>
                                            <p:strVal val="#ppt_w"/>
                                          </p:val>
                                        </p:tav>
                                      </p:tavLst>
                                    </p:anim>
                                    <p:anim calcmode="lin" valueType="num">
                                      <p:cBhvr>
                                        <p:cTn id="31" dur="4500" fill="hold"/>
                                        <p:tgtEl>
                                          <p:spTgt spid="47"/>
                                        </p:tgtEl>
                                        <p:attrNameLst>
                                          <p:attrName>ppt_h</p:attrName>
                                        </p:attrNameLst>
                                      </p:cBhvr>
                                      <p:tavLst>
                                        <p:tav tm="0" fmla="#ppt_h*sin(2.5*pi*$)">
                                          <p:val>
                                            <p:fltVal val="0"/>
                                          </p:val>
                                        </p:tav>
                                        <p:tav tm="100000">
                                          <p:val>
                                            <p:fltVal val="1"/>
                                          </p:val>
                                        </p:tav>
                                      </p:tavLst>
                                    </p:anim>
                                  </p:childTnLst>
                                </p:cTn>
                              </p:par>
                              <p:par>
                                <p:cTn id="32" presetID="8" presetClass="emph" presetSubtype="0" repeatCount="indefinite" fill="hold" nodeType="withEffect">
                                  <p:stCondLst>
                                    <p:cond delay="0"/>
                                  </p:stCondLst>
                                  <p:childTnLst>
                                    <p:animRot by="21600000">
                                      <p:cBhvr>
                                        <p:cTn id="33" dur="4250" fill="hold"/>
                                        <p:tgtEl>
                                          <p:spTgt spid="47"/>
                                        </p:tgtEl>
                                        <p:attrNameLst>
                                          <p:attrName>r</p:attrName>
                                        </p:attrNameLst>
                                      </p:cBhvr>
                                    </p:animRot>
                                  </p:childTnLst>
                                </p:cTn>
                              </p:par>
                              <p:par>
                                <p:cTn id="34" presetID="2" presetClass="exit" presetSubtype="6" fill="hold" nodeType="withEffect">
                                  <p:stCondLst>
                                    <p:cond delay="0"/>
                                  </p:stCondLst>
                                  <p:childTnLst>
                                    <p:anim calcmode="lin" valueType="num">
                                      <p:cBhvr additive="base">
                                        <p:cTn id="35" dur="5500"/>
                                        <p:tgtEl>
                                          <p:spTgt spid="47"/>
                                        </p:tgtEl>
                                        <p:attrNameLst>
                                          <p:attrName>ppt_x</p:attrName>
                                        </p:attrNameLst>
                                      </p:cBhvr>
                                      <p:tavLst>
                                        <p:tav tm="0">
                                          <p:val>
                                            <p:strVal val="ppt_x"/>
                                          </p:val>
                                        </p:tav>
                                        <p:tav tm="100000">
                                          <p:val>
                                            <p:strVal val="1+ppt_w/2"/>
                                          </p:val>
                                        </p:tav>
                                      </p:tavLst>
                                    </p:anim>
                                    <p:anim calcmode="lin" valueType="num">
                                      <p:cBhvr additive="base">
                                        <p:cTn id="36" dur="5500"/>
                                        <p:tgtEl>
                                          <p:spTgt spid="47"/>
                                        </p:tgtEl>
                                        <p:attrNameLst>
                                          <p:attrName>ppt_y</p:attrName>
                                        </p:attrNameLst>
                                      </p:cBhvr>
                                      <p:tavLst>
                                        <p:tav tm="0">
                                          <p:val>
                                            <p:strVal val="ppt_y"/>
                                          </p:val>
                                        </p:tav>
                                        <p:tav tm="100000">
                                          <p:val>
                                            <p:strVal val="1+ppt_h/2"/>
                                          </p:val>
                                        </p:tav>
                                      </p:tavLst>
                                    </p:anim>
                                    <p:set>
                                      <p:cBhvr>
                                        <p:cTn id="37" dur="1" fill="hold">
                                          <p:stCondLst>
                                            <p:cond delay="5499"/>
                                          </p:stCondLst>
                                        </p:cTn>
                                        <p:tgtEl>
                                          <p:spTgt spid="47"/>
                                        </p:tgtEl>
                                        <p:attrNameLst>
                                          <p:attrName>style.visibility</p:attrName>
                                        </p:attrNameLst>
                                      </p:cBhvr>
                                      <p:to>
                                        <p:strVal val="hidden"/>
                                      </p:to>
                                    </p:set>
                                  </p:childTnLst>
                                </p:cTn>
                              </p:par>
                              <p:par>
                                <p:cTn id="38" presetID="19" presetClass="entr" presetSubtype="5" fill="hold" nodeType="withEffect">
                                  <p:stCondLst>
                                    <p:cond delay="0"/>
                                  </p:stCondLst>
                                  <p:childTnLst>
                                    <p:set>
                                      <p:cBhvr>
                                        <p:cTn id="39" dur="1" fill="hold">
                                          <p:stCondLst>
                                            <p:cond delay="0"/>
                                          </p:stCondLst>
                                        </p:cTn>
                                        <p:tgtEl>
                                          <p:spTgt spid="52"/>
                                        </p:tgtEl>
                                        <p:attrNameLst>
                                          <p:attrName>style.visibility</p:attrName>
                                        </p:attrNameLst>
                                      </p:cBhvr>
                                      <p:to>
                                        <p:strVal val="visible"/>
                                      </p:to>
                                    </p:set>
                                    <p:anim calcmode="lin" valueType="num">
                                      <p:cBhvr>
                                        <p:cTn id="40" dur="4500" fill="hold"/>
                                        <p:tgtEl>
                                          <p:spTgt spid="52"/>
                                        </p:tgtEl>
                                        <p:attrNameLst>
                                          <p:attrName>ppt_w</p:attrName>
                                        </p:attrNameLst>
                                      </p:cBhvr>
                                      <p:tavLst>
                                        <p:tav tm="0">
                                          <p:val>
                                            <p:strVal val="#ppt_w"/>
                                          </p:val>
                                        </p:tav>
                                        <p:tav tm="100000">
                                          <p:val>
                                            <p:strVal val="#ppt_w"/>
                                          </p:val>
                                        </p:tav>
                                      </p:tavLst>
                                    </p:anim>
                                    <p:anim calcmode="lin" valueType="num">
                                      <p:cBhvr>
                                        <p:cTn id="41" dur="4500" fill="hold"/>
                                        <p:tgtEl>
                                          <p:spTgt spid="52"/>
                                        </p:tgtEl>
                                        <p:attrNameLst>
                                          <p:attrName>ppt_h</p:attrName>
                                        </p:attrNameLst>
                                      </p:cBhvr>
                                      <p:tavLst>
                                        <p:tav tm="0" fmla="#ppt_h*sin(2.5*pi*$)">
                                          <p:val>
                                            <p:fltVal val="0"/>
                                          </p:val>
                                        </p:tav>
                                        <p:tav tm="100000">
                                          <p:val>
                                            <p:fltVal val="1"/>
                                          </p:val>
                                        </p:tav>
                                      </p:tavLst>
                                    </p:anim>
                                  </p:childTnLst>
                                </p:cTn>
                              </p:par>
                              <p:par>
                                <p:cTn id="42" presetID="8" presetClass="emph" presetSubtype="0" repeatCount="indefinite" fill="hold" nodeType="withEffect">
                                  <p:stCondLst>
                                    <p:cond delay="0"/>
                                  </p:stCondLst>
                                  <p:childTnLst>
                                    <p:animRot by="21600000">
                                      <p:cBhvr>
                                        <p:cTn id="43" dur="4250" fill="hold"/>
                                        <p:tgtEl>
                                          <p:spTgt spid="52"/>
                                        </p:tgtEl>
                                        <p:attrNameLst>
                                          <p:attrName>r</p:attrName>
                                        </p:attrNameLst>
                                      </p:cBhvr>
                                    </p:animRot>
                                  </p:childTnLst>
                                </p:cTn>
                              </p:par>
                              <p:par>
                                <p:cTn id="44" presetID="2" presetClass="exit" presetSubtype="6" fill="hold" nodeType="withEffect">
                                  <p:stCondLst>
                                    <p:cond delay="0"/>
                                  </p:stCondLst>
                                  <p:childTnLst>
                                    <p:anim calcmode="lin" valueType="num">
                                      <p:cBhvr additive="base">
                                        <p:cTn id="45" dur="5500"/>
                                        <p:tgtEl>
                                          <p:spTgt spid="52"/>
                                        </p:tgtEl>
                                        <p:attrNameLst>
                                          <p:attrName>ppt_x</p:attrName>
                                        </p:attrNameLst>
                                      </p:cBhvr>
                                      <p:tavLst>
                                        <p:tav tm="0">
                                          <p:val>
                                            <p:strVal val="ppt_x"/>
                                          </p:val>
                                        </p:tav>
                                        <p:tav tm="100000">
                                          <p:val>
                                            <p:strVal val="1+ppt_w/2"/>
                                          </p:val>
                                        </p:tav>
                                      </p:tavLst>
                                    </p:anim>
                                    <p:anim calcmode="lin" valueType="num">
                                      <p:cBhvr additive="base">
                                        <p:cTn id="46" dur="5500"/>
                                        <p:tgtEl>
                                          <p:spTgt spid="52"/>
                                        </p:tgtEl>
                                        <p:attrNameLst>
                                          <p:attrName>ppt_y</p:attrName>
                                        </p:attrNameLst>
                                      </p:cBhvr>
                                      <p:tavLst>
                                        <p:tav tm="0">
                                          <p:val>
                                            <p:strVal val="ppt_y"/>
                                          </p:val>
                                        </p:tav>
                                        <p:tav tm="100000">
                                          <p:val>
                                            <p:strVal val="1+ppt_h/2"/>
                                          </p:val>
                                        </p:tav>
                                      </p:tavLst>
                                    </p:anim>
                                    <p:set>
                                      <p:cBhvr>
                                        <p:cTn id="47" dur="1" fill="hold">
                                          <p:stCondLst>
                                            <p:cond delay="5499"/>
                                          </p:stCondLst>
                                        </p:cTn>
                                        <p:tgtEl>
                                          <p:spTgt spid="52"/>
                                        </p:tgtEl>
                                        <p:attrNameLst>
                                          <p:attrName>style.visibility</p:attrName>
                                        </p:attrNameLst>
                                      </p:cBhvr>
                                      <p:to>
                                        <p:strVal val="hidden"/>
                                      </p:to>
                                    </p:set>
                                  </p:childTnLst>
                                </p:cTn>
                              </p:par>
                              <p:par>
                                <p:cTn id="48" presetID="19" presetClass="entr" presetSubtype="5" fill="hold" nodeType="withEffect">
                                  <p:stCondLst>
                                    <p:cond delay="0"/>
                                  </p:stCondLst>
                                  <p:childTnLst>
                                    <p:set>
                                      <p:cBhvr>
                                        <p:cTn id="49" dur="1" fill="hold">
                                          <p:stCondLst>
                                            <p:cond delay="0"/>
                                          </p:stCondLst>
                                        </p:cTn>
                                        <p:tgtEl>
                                          <p:spTgt spid="48"/>
                                        </p:tgtEl>
                                        <p:attrNameLst>
                                          <p:attrName>style.visibility</p:attrName>
                                        </p:attrNameLst>
                                      </p:cBhvr>
                                      <p:to>
                                        <p:strVal val="visible"/>
                                      </p:to>
                                    </p:set>
                                    <p:anim calcmode="lin" valueType="num">
                                      <p:cBhvr>
                                        <p:cTn id="50" dur="4500" fill="hold"/>
                                        <p:tgtEl>
                                          <p:spTgt spid="48"/>
                                        </p:tgtEl>
                                        <p:attrNameLst>
                                          <p:attrName>ppt_w</p:attrName>
                                        </p:attrNameLst>
                                      </p:cBhvr>
                                      <p:tavLst>
                                        <p:tav tm="0">
                                          <p:val>
                                            <p:strVal val="#ppt_w"/>
                                          </p:val>
                                        </p:tav>
                                        <p:tav tm="100000">
                                          <p:val>
                                            <p:strVal val="#ppt_w"/>
                                          </p:val>
                                        </p:tav>
                                      </p:tavLst>
                                    </p:anim>
                                    <p:anim calcmode="lin" valueType="num">
                                      <p:cBhvr>
                                        <p:cTn id="51" dur="4500" fill="hold"/>
                                        <p:tgtEl>
                                          <p:spTgt spid="48"/>
                                        </p:tgtEl>
                                        <p:attrNameLst>
                                          <p:attrName>ppt_h</p:attrName>
                                        </p:attrNameLst>
                                      </p:cBhvr>
                                      <p:tavLst>
                                        <p:tav tm="0" fmla="#ppt_h*sin(2.5*pi*$)">
                                          <p:val>
                                            <p:fltVal val="0"/>
                                          </p:val>
                                        </p:tav>
                                        <p:tav tm="100000">
                                          <p:val>
                                            <p:fltVal val="1"/>
                                          </p:val>
                                        </p:tav>
                                      </p:tavLst>
                                    </p:anim>
                                  </p:childTnLst>
                                </p:cTn>
                              </p:par>
                              <p:par>
                                <p:cTn id="52" presetID="8" presetClass="emph" presetSubtype="0" repeatCount="indefinite" fill="hold" nodeType="withEffect">
                                  <p:stCondLst>
                                    <p:cond delay="0"/>
                                  </p:stCondLst>
                                  <p:childTnLst>
                                    <p:animRot by="21600000">
                                      <p:cBhvr>
                                        <p:cTn id="53" dur="4250" fill="hold"/>
                                        <p:tgtEl>
                                          <p:spTgt spid="48"/>
                                        </p:tgtEl>
                                        <p:attrNameLst>
                                          <p:attrName>r</p:attrName>
                                        </p:attrNameLst>
                                      </p:cBhvr>
                                    </p:animRot>
                                  </p:childTnLst>
                                </p:cTn>
                              </p:par>
                              <p:par>
                                <p:cTn id="54" presetID="2" presetClass="exit" presetSubtype="6" fill="hold" nodeType="withEffect">
                                  <p:stCondLst>
                                    <p:cond delay="0"/>
                                  </p:stCondLst>
                                  <p:childTnLst>
                                    <p:anim calcmode="lin" valueType="num">
                                      <p:cBhvr additive="base">
                                        <p:cTn id="55" dur="5500"/>
                                        <p:tgtEl>
                                          <p:spTgt spid="48"/>
                                        </p:tgtEl>
                                        <p:attrNameLst>
                                          <p:attrName>ppt_x</p:attrName>
                                        </p:attrNameLst>
                                      </p:cBhvr>
                                      <p:tavLst>
                                        <p:tav tm="0">
                                          <p:val>
                                            <p:strVal val="ppt_x"/>
                                          </p:val>
                                        </p:tav>
                                        <p:tav tm="100000">
                                          <p:val>
                                            <p:strVal val="1+ppt_w/2"/>
                                          </p:val>
                                        </p:tav>
                                      </p:tavLst>
                                    </p:anim>
                                    <p:anim calcmode="lin" valueType="num">
                                      <p:cBhvr additive="base">
                                        <p:cTn id="56" dur="5500"/>
                                        <p:tgtEl>
                                          <p:spTgt spid="48"/>
                                        </p:tgtEl>
                                        <p:attrNameLst>
                                          <p:attrName>ppt_y</p:attrName>
                                        </p:attrNameLst>
                                      </p:cBhvr>
                                      <p:tavLst>
                                        <p:tav tm="0">
                                          <p:val>
                                            <p:strVal val="ppt_y"/>
                                          </p:val>
                                        </p:tav>
                                        <p:tav tm="100000">
                                          <p:val>
                                            <p:strVal val="1+ppt_h/2"/>
                                          </p:val>
                                        </p:tav>
                                      </p:tavLst>
                                    </p:anim>
                                    <p:set>
                                      <p:cBhvr>
                                        <p:cTn id="57" dur="1" fill="hold">
                                          <p:stCondLst>
                                            <p:cond delay="5499"/>
                                          </p:stCondLst>
                                        </p:cTn>
                                        <p:tgtEl>
                                          <p:spTgt spid="48"/>
                                        </p:tgtEl>
                                        <p:attrNameLst>
                                          <p:attrName>style.visibility</p:attrName>
                                        </p:attrNameLst>
                                      </p:cBhvr>
                                      <p:to>
                                        <p:strVal val="hidden"/>
                                      </p:to>
                                    </p:set>
                                  </p:childTnLst>
                                </p:cTn>
                              </p:par>
                              <p:par>
                                <p:cTn id="58" presetID="19" presetClass="entr" presetSubtype="5" fill="hold" nodeType="withEffect">
                                  <p:stCondLst>
                                    <p:cond delay="0"/>
                                  </p:stCondLst>
                                  <p:childTnLst>
                                    <p:set>
                                      <p:cBhvr>
                                        <p:cTn id="59" dur="1" fill="hold">
                                          <p:stCondLst>
                                            <p:cond delay="0"/>
                                          </p:stCondLst>
                                        </p:cTn>
                                        <p:tgtEl>
                                          <p:spTgt spid="46"/>
                                        </p:tgtEl>
                                        <p:attrNameLst>
                                          <p:attrName>style.visibility</p:attrName>
                                        </p:attrNameLst>
                                      </p:cBhvr>
                                      <p:to>
                                        <p:strVal val="visible"/>
                                      </p:to>
                                    </p:set>
                                    <p:anim calcmode="lin" valueType="num">
                                      <p:cBhvr>
                                        <p:cTn id="60" dur="4500" fill="hold"/>
                                        <p:tgtEl>
                                          <p:spTgt spid="46"/>
                                        </p:tgtEl>
                                        <p:attrNameLst>
                                          <p:attrName>ppt_w</p:attrName>
                                        </p:attrNameLst>
                                      </p:cBhvr>
                                      <p:tavLst>
                                        <p:tav tm="0">
                                          <p:val>
                                            <p:strVal val="#ppt_w"/>
                                          </p:val>
                                        </p:tav>
                                        <p:tav tm="100000">
                                          <p:val>
                                            <p:strVal val="#ppt_w"/>
                                          </p:val>
                                        </p:tav>
                                      </p:tavLst>
                                    </p:anim>
                                    <p:anim calcmode="lin" valueType="num">
                                      <p:cBhvr>
                                        <p:cTn id="61" dur="4500" fill="hold"/>
                                        <p:tgtEl>
                                          <p:spTgt spid="46"/>
                                        </p:tgtEl>
                                        <p:attrNameLst>
                                          <p:attrName>ppt_h</p:attrName>
                                        </p:attrNameLst>
                                      </p:cBhvr>
                                      <p:tavLst>
                                        <p:tav tm="0" fmla="#ppt_h*sin(2.5*pi*$)">
                                          <p:val>
                                            <p:fltVal val="0"/>
                                          </p:val>
                                        </p:tav>
                                        <p:tav tm="100000">
                                          <p:val>
                                            <p:fltVal val="1"/>
                                          </p:val>
                                        </p:tav>
                                      </p:tavLst>
                                    </p:anim>
                                  </p:childTnLst>
                                </p:cTn>
                              </p:par>
                              <p:par>
                                <p:cTn id="62" presetID="8" presetClass="emph" presetSubtype="0" repeatCount="indefinite" fill="hold" nodeType="withEffect">
                                  <p:stCondLst>
                                    <p:cond delay="0"/>
                                  </p:stCondLst>
                                  <p:childTnLst>
                                    <p:animRot by="-21600000">
                                      <p:cBhvr>
                                        <p:cTn id="63" dur="4250" fill="hold"/>
                                        <p:tgtEl>
                                          <p:spTgt spid="46"/>
                                        </p:tgtEl>
                                        <p:attrNameLst>
                                          <p:attrName>r</p:attrName>
                                        </p:attrNameLst>
                                      </p:cBhvr>
                                    </p:animRot>
                                  </p:childTnLst>
                                </p:cTn>
                              </p:par>
                              <p:par>
                                <p:cTn id="64" presetID="2" presetClass="exit" presetSubtype="12" fill="hold" nodeType="withEffect">
                                  <p:stCondLst>
                                    <p:cond delay="0"/>
                                  </p:stCondLst>
                                  <p:childTnLst>
                                    <p:anim calcmode="lin" valueType="num">
                                      <p:cBhvr additive="base">
                                        <p:cTn id="65" dur="5500"/>
                                        <p:tgtEl>
                                          <p:spTgt spid="46"/>
                                        </p:tgtEl>
                                        <p:attrNameLst>
                                          <p:attrName>ppt_x</p:attrName>
                                        </p:attrNameLst>
                                      </p:cBhvr>
                                      <p:tavLst>
                                        <p:tav tm="0">
                                          <p:val>
                                            <p:strVal val="ppt_x"/>
                                          </p:val>
                                        </p:tav>
                                        <p:tav tm="100000">
                                          <p:val>
                                            <p:strVal val="0-ppt_w/2"/>
                                          </p:val>
                                        </p:tav>
                                      </p:tavLst>
                                    </p:anim>
                                    <p:anim calcmode="lin" valueType="num">
                                      <p:cBhvr additive="base">
                                        <p:cTn id="66" dur="5500"/>
                                        <p:tgtEl>
                                          <p:spTgt spid="46"/>
                                        </p:tgtEl>
                                        <p:attrNameLst>
                                          <p:attrName>ppt_y</p:attrName>
                                        </p:attrNameLst>
                                      </p:cBhvr>
                                      <p:tavLst>
                                        <p:tav tm="0">
                                          <p:val>
                                            <p:strVal val="ppt_y"/>
                                          </p:val>
                                        </p:tav>
                                        <p:tav tm="100000">
                                          <p:val>
                                            <p:strVal val="1+ppt_h/2"/>
                                          </p:val>
                                        </p:tav>
                                      </p:tavLst>
                                    </p:anim>
                                    <p:set>
                                      <p:cBhvr>
                                        <p:cTn id="67" dur="1" fill="hold">
                                          <p:stCondLst>
                                            <p:cond delay="5499"/>
                                          </p:stCondLst>
                                        </p:cTn>
                                        <p:tgtEl>
                                          <p:spTgt spid="46"/>
                                        </p:tgtEl>
                                        <p:attrNameLst>
                                          <p:attrName>style.visibility</p:attrName>
                                        </p:attrNameLst>
                                      </p:cBhvr>
                                      <p:to>
                                        <p:strVal val="hidden"/>
                                      </p:to>
                                    </p:set>
                                  </p:childTnLst>
                                </p:cTn>
                              </p:par>
                              <p:par>
                                <p:cTn id="68" presetID="19" presetClass="entr" presetSubtype="5" fill="hold" nodeType="withEffect">
                                  <p:stCondLst>
                                    <p:cond delay="0"/>
                                  </p:stCondLst>
                                  <p:childTnLst>
                                    <p:set>
                                      <p:cBhvr>
                                        <p:cTn id="69" dur="1" fill="hold">
                                          <p:stCondLst>
                                            <p:cond delay="0"/>
                                          </p:stCondLst>
                                        </p:cTn>
                                        <p:tgtEl>
                                          <p:spTgt spid="45"/>
                                        </p:tgtEl>
                                        <p:attrNameLst>
                                          <p:attrName>style.visibility</p:attrName>
                                        </p:attrNameLst>
                                      </p:cBhvr>
                                      <p:to>
                                        <p:strVal val="visible"/>
                                      </p:to>
                                    </p:set>
                                    <p:anim calcmode="lin" valueType="num">
                                      <p:cBhvr>
                                        <p:cTn id="70" dur="4500" fill="hold"/>
                                        <p:tgtEl>
                                          <p:spTgt spid="45"/>
                                        </p:tgtEl>
                                        <p:attrNameLst>
                                          <p:attrName>ppt_w</p:attrName>
                                        </p:attrNameLst>
                                      </p:cBhvr>
                                      <p:tavLst>
                                        <p:tav tm="0">
                                          <p:val>
                                            <p:strVal val="#ppt_w"/>
                                          </p:val>
                                        </p:tav>
                                        <p:tav tm="100000">
                                          <p:val>
                                            <p:strVal val="#ppt_w"/>
                                          </p:val>
                                        </p:tav>
                                      </p:tavLst>
                                    </p:anim>
                                    <p:anim calcmode="lin" valueType="num">
                                      <p:cBhvr>
                                        <p:cTn id="71" dur="4500" fill="hold"/>
                                        <p:tgtEl>
                                          <p:spTgt spid="45"/>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nodeType="withEffect">
                                  <p:stCondLst>
                                    <p:cond delay="0"/>
                                  </p:stCondLst>
                                  <p:childTnLst>
                                    <p:animRot by="-21600000">
                                      <p:cBhvr>
                                        <p:cTn id="73" dur="4250" fill="hold"/>
                                        <p:tgtEl>
                                          <p:spTgt spid="45"/>
                                        </p:tgtEl>
                                        <p:attrNameLst>
                                          <p:attrName>r</p:attrName>
                                        </p:attrNameLst>
                                      </p:cBhvr>
                                    </p:animRot>
                                  </p:childTnLst>
                                </p:cTn>
                              </p:par>
                              <p:par>
                                <p:cTn id="74" presetID="2" presetClass="exit" presetSubtype="12" fill="hold" nodeType="withEffect">
                                  <p:stCondLst>
                                    <p:cond delay="0"/>
                                  </p:stCondLst>
                                  <p:childTnLst>
                                    <p:anim calcmode="lin" valueType="num">
                                      <p:cBhvr additive="base">
                                        <p:cTn id="75" dur="5500"/>
                                        <p:tgtEl>
                                          <p:spTgt spid="45"/>
                                        </p:tgtEl>
                                        <p:attrNameLst>
                                          <p:attrName>ppt_x</p:attrName>
                                        </p:attrNameLst>
                                      </p:cBhvr>
                                      <p:tavLst>
                                        <p:tav tm="0">
                                          <p:val>
                                            <p:strVal val="ppt_x"/>
                                          </p:val>
                                        </p:tav>
                                        <p:tav tm="100000">
                                          <p:val>
                                            <p:strVal val="0-ppt_w/2"/>
                                          </p:val>
                                        </p:tav>
                                      </p:tavLst>
                                    </p:anim>
                                    <p:anim calcmode="lin" valueType="num">
                                      <p:cBhvr additive="base">
                                        <p:cTn id="76" dur="5500"/>
                                        <p:tgtEl>
                                          <p:spTgt spid="45"/>
                                        </p:tgtEl>
                                        <p:attrNameLst>
                                          <p:attrName>ppt_y</p:attrName>
                                        </p:attrNameLst>
                                      </p:cBhvr>
                                      <p:tavLst>
                                        <p:tav tm="0">
                                          <p:val>
                                            <p:strVal val="ppt_y"/>
                                          </p:val>
                                        </p:tav>
                                        <p:tav tm="100000">
                                          <p:val>
                                            <p:strVal val="1+ppt_h/2"/>
                                          </p:val>
                                        </p:tav>
                                      </p:tavLst>
                                    </p:anim>
                                    <p:set>
                                      <p:cBhvr>
                                        <p:cTn id="77" dur="1" fill="hold">
                                          <p:stCondLst>
                                            <p:cond delay="5499"/>
                                          </p:stCondLst>
                                        </p:cTn>
                                        <p:tgtEl>
                                          <p:spTgt spid="45"/>
                                        </p:tgtEl>
                                        <p:attrNameLst>
                                          <p:attrName>style.visibility</p:attrName>
                                        </p:attrNameLst>
                                      </p:cBhvr>
                                      <p:to>
                                        <p:strVal val="hidden"/>
                                      </p:to>
                                    </p:set>
                                  </p:childTnLst>
                                </p:cTn>
                              </p:par>
                              <p:par>
                                <p:cTn id="78" presetID="19" presetClass="entr" presetSubtype="5" fill="hold" nodeType="withEffect">
                                  <p:stCondLst>
                                    <p:cond delay="0"/>
                                  </p:stCondLst>
                                  <p:childTnLst>
                                    <p:set>
                                      <p:cBhvr>
                                        <p:cTn id="79" dur="1" fill="hold">
                                          <p:stCondLst>
                                            <p:cond delay="0"/>
                                          </p:stCondLst>
                                        </p:cTn>
                                        <p:tgtEl>
                                          <p:spTgt spid="44"/>
                                        </p:tgtEl>
                                        <p:attrNameLst>
                                          <p:attrName>style.visibility</p:attrName>
                                        </p:attrNameLst>
                                      </p:cBhvr>
                                      <p:to>
                                        <p:strVal val="visible"/>
                                      </p:to>
                                    </p:set>
                                    <p:anim calcmode="lin" valueType="num">
                                      <p:cBhvr>
                                        <p:cTn id="80" dur="4500" fill="hold"/>
                                        <p:tgtEl>
                                          <p:spTgt spid="44"/>
                                        </p:tgtEl>
                                        <p:attrNameLst>
                                          <p:attrName>ppt_w</p:attrName>
                                        </p:attrNameLst>
                                      </p:cBhvr>
                                      <p:tavLst>
                                        <p:tav tm="0">
                                          <p:val>
                                            <p:strVal val="#ppt_w"/>
                                          </p:val>
                                        </p:tav>
                                        <p:tav tm="100000">
                                          <p:val>
                                            <p:strVal val="#ppt_w"/>
                                          </p:val>
                                        </p:tav>
                                      </p:tavLst>
                                    </p:anim>
                                    <p:anim calcmode="lin" valueType="num">
                                      <p:cBhvr>
                                        <p:cTn id="81" dur="4500" fill="hold"/>
                                        <p:tgtEl>
                                          <p:spTgt spid="44"/>
                                        </p:tgtEl>
                                        <p:attrNameLst>
                                          <p:attrName>ppt_h</p:attrName>
                                        </p:attrNameLst>
                                      </p:cBhvr>
                                      <p:tavLst>
                                        <p:tav tm="0" fmla="#ppt_h*sin(2.5*pi*$)">
                                          <p:val>
                                            <p:fltVal val="0"/>
                                          </p:val>
                                        </p:tav>
                                        <p:tav tm="100000">
                                          <p:val>
                                            <p:fltVal val="1"/>
                                          </p:val>
                                        </p:tav>
                                      </p:tavLst>
                                    </p:anim>
                                  </p:childTnLst>
                                </p:cTn>
                              </p:par>
                              <p:par>
                                <p:cTn id="82" presetID="8" presetClass="emph" presetSubtype="0" repeatCount="indefinite" fill="hold" nodeType="withEffect">
                                  <p:stCondLst>
                                    <p:cond delay="0"/>
                                  </p:stCondLst>
                                  <p:childTnLst>
                                    <p:animRot by="-21600000">
                                      <p:cBhvr>
                                        <p:cTn id="83" dur="4250" fill="hold"/>
                                        <p:tgtEl>
                                          <p:spTgt spid="44"/>
                                        </p:tgtEl>
                                        <p:attrNameLst>
                                          <p:attrName>r</p:attrName>
                                        </p:attrNameLst>
                                      </p:cBhvr>
                                    </p:animRot>
                                  </p:childTnLst>
                                </p:cTn>
                              </p:par>
                              <p:par>
                                <p:cTn id="84" presetID="2" presetClass="exit" presetSubtype="12" fill="hold" nodeType="withEffect">
                                  <p:stCondLst>
                                    <p:cond delay="0"/>
                                  </p:stCondLst>
                                  <p:childTnLst>
                                    <p:anim calcmode="lin" valueType="num">
                                      <p:cBhvr additive="base">
                                        <p:cTn id="85" dur="5500"/>
                                        <p:tgtEl>
                                          <p:spTgt spid="44"/>
                                        </p:tgtEl>
                                        <p:attrNameLst>
                                          <p:attrName>ppt_x</p:attrName>
                                        </p:attrNameLst>
                                      </p:cBhvr>
                                      <p:tavLst>
                                        <p:tav tm="0">
                                          <p:val>
                                            <p:strVal val="ppt_x"/>
                                          </p:val>
                                        </p:tav>
                                        <p:tav tm="100000">
                                          <p:val>
                                            <p:strVal val="0-ppt_w/2"/>
                                          </p:val>
                                        </p:tav>
                                      </p:tavLst>
                                    </p:anim>
                                    <p:anim calcmode="lin" valueType="num">
                                      <p:cBhvr additive="base">
                                        <p:cTn id="86" dur="5500"/>
                                        <p:tgtEl>
                                          <p:spTgt spid="44"/>
                                        </p:tgtEl>
                                        <p:attrNameLst>
                                          <p:attrName>ppt_y</p:attrName>
                                        </p:attrNameLst>
                                      </p:cBhvr>
                                      <p:tavLst>
                                        <p:tav tm="0">
                                          <p:val>
                                            <p:strVal val="ppt_y"/>
                                          </p:val>
                                        </p:tav>
                                        <p:tav tm="100000">
                                          <p:val>
                                            <p:strVal val="1+ppt_h/2"/>
                                          </p:val>
                                        </p:tav>
                                      </p:tavLst>
                                    </p:anim>
                                    <p:set>
                                      <p:cBhvr>
                                        <p:cTn id="87" dur="1" fill="hold">
                                          <p:stCondLst>
                                            <p:cond delay="5499"/>
                                          </p:stCondLst>
                                        </p:cTn>
                                        <p:tgtEl>
                                          <p:spTgt spid="44"/>
                                        </p:tgtEl>
                                        <p:attrNameLst>
                                          <p:attrName>style.visibility</p:attrName>
                                        </p:attrNameLst>
                                      </p:cBhvr>
                                      <p:to>
                                        <p:strVal val="hidden"/>
                                      </p:to>
                                    </p:set>
                                  </p:childTnLst>
                                </p:cTn>
                              </p:par>
                              <p:par>
                                <p:cTn id="88" presetID="19" presetClass="entr" presetSubtype="5" fill="hold" nodeType="withEffect">
                                  <p:stCondLst>
                                    <p:cond delay="0"/>
                                  </p:stCondLst>
                                  <p:childTnLst>
                                    <p:set>
                                      <p:cBhvr>
                                        <p:cTn id="89" dur="1" fill="hold">
                                          <p:stCondLst>
                                            <p:cond delay="0"/>
                                          </p:stCondLst>
                                        </p:cTn>
                                        <p:tgtEl>
                                          <p:spTgt spid="51"/>
                                        </p:tgtEl>
                                        <p:attrNameLst>
                                          <p:attrName>style.visibility</p:attrName>
                                        </p:attrNameLst>
                                      </p:cBhvr>
                                      <p:to>
                                        <p:strVal val="visible"/>
                                      </p:to>
                                    </p:set>
                                    <p:anim calcmode="lin" valueType="num">
                                      <p:cBhvr>
                                        <p:cTn id="90" dur="4500" fill="hold"/>
                                        <p:tgtEl>
                                          <p:spTgt spid="51"/>
                                        </p:tgtEl>
                                        <p:attrNameLst>
                                          <p:attrName>ppt_w</p:attrName>
                                        </p:attrNameLst>
                                      </p:cBhvr>
                                      <p:tavLst>
                                        <p:tav tm="0">
                                          <p:val>
                                            <p:strVal val="#ppt_w"/>
                                          </p:val>
                                        </p:tav>
                                        <p:tav tm="100000">
                                          <p:val>
                                            <p:strVal val="#ppt_w"/>
                                          </p:val>
                                        </p:tav>
                                      </p:tavLst>
                                    </p:anim>
                                    <p:anim calcmode="lin" valueType="num">
                                      <p:cBhvr>
                                        <p:cTn id="91" dur="4500" fill="hold"/>
                                        <p:tgtEl>
                                          <p:spTgt spid="51"/>
                                        </p:tgtEl>
                                        <p:attrNameLst>
                                          <p:attrName>ppt_h</p:attrName>
                                        </p:attrNameLst>
                                      </p:cBhvr>
                                      <p:tavLst>
                                        <p:tav tm="0" fmla="#ppt_h*sin(2.5*pi*$)">
                                          <p:val>
                                            <p:fltVal val="0"/>
                                          </p:val>
                                        </p:tav>
                                        <p:tav tm="100000">
                                          <p:val>
                                            <p:fltVal val="1"/>
                                          </p:val>
                                        </p:tav>
                                      </p:tavLst>
                                    </p:anim>
                                  </p:childTnLst>
                                </p:cTn>
                              </p:par>
                              <p:par>
                                <p:cTn id="92" presetID="8" presetClass="emph" presetSubtype="0" repeatCount="indefinite" fill="hold" nodeType="withEffect">
                                  <p:stCondLst>
                                    <p:cond delay="0"/>
                                  </p:stCondLst>
                                  <p:childTnLst>
                                    <p:animRot by="-21600000">
                                      <p:cBhvr>
                                        <p:cTn id="93" dur="4250" fill="hold"/>
                                        <p:tgtEl>
                                          <p:spTgt spid="51"/>
                                        </p:tgtEl>
                                        <p:attrNameLst>
                                          <p:attrName>r</p:attrName>
                                        </p:attrNameLst>
                                      </p:cBhvr>
                                    </p:animRot>
                                  </p:childTnLst>
                                </p:cTn>
                              </p:par>
                              <p:par>
                                <p:cTn id="94" presetID="2" presetClass="exit" presetSubtype="12" fill="hold" nodeType="withEffect">
                                  <p:stCondLst>
                                    <p:cond delay="0"/>
                                  </p:stCondLst>
                                  <p:childTnLst>
                                    <p:anim calcmode="lin" valueType="num">
                                      <p:cBhvr additive="base">
                                        <p:cTn id="95" dur="5500"/>
                                        <p:tgtEl>
                                          <p:spTgt spid="51"/>
                                        </p:tgtEl>
                                        <p:attrNameLst>
                                          <p:attrName>ppt_x</p:attrName>
                                        </p:attrNameLst>
                                      </p:cBhvr>
                                      <p:tavLst>
                                        <p:tav tm="0">
                                          <p:val>
                                            <p:strVal val="ppt_x"/>
                                          </p:val>
                                        </p:tav>
                                        <p:tav tm="100000">
                                          <p:val>
                                            <p:strVal val="0-ppt_w/2"/>
                                          </p:val>
                                        </p:tav>
                                      </p:tavLst>
                                    </p:anim>
                                    <p:anim calcmode="lin" valueType="num">
                                      <p:cBhvr additive="base">
                                        <p:cTn id="96" dur="5500"/>
                                        <p:tgtEl>
                                          <p:spTgt spid="51"/>
                                        </p:tgtEl>
                                        <p:attrNameLst>
                                          <p:attrName>ppt_y</p:attrName>
                                        </p:attrNameLst>
                                      </p:cBhvr>
                                      <p:tavLst>
                                        <p:tav tm="0">
                                          <p:val>
                                            <p:strVal val="ppt_y"/>
                                          </p:val>
                                        </p:tav>
                                        <p:tav tm="100000">
                                          <p:val>
                                            <p:strVal val="1+ppt_h/2"/>
                                          </p:val>
                                        </p:tav>
                                      </p:tavLst>
                                    </p:anim>
                                    <p:set>
                                      <p:cBhvr>
                                        <p:cTn id="97" dur="1" fill="hold">
                                          <p:stCondLst>
                                            <p:cond delay="5499"/>
                                          </p:stCondLst>
                                        </p:cTn>
                                        <p:tgtEl>
                                          <p:spTgt spid="51"/>
                                        </p:tgtEl>
                                        <p:attrNameLst>
                                          <p:attrName>style.visibility</p:attrName>
                                        </p:attrNameLst>
                                      </p:cBhvr>
                                      <p:to>
                                        <p:strVal val="hidden"/>
                                      </p:to>
                                    </p:set>
                                  </p:childTnLst>
                                </p:cTn>
                              </p:par>
                              <p:par>
                                <p:cTn id="98" presetID="19" presetClass="entr" presetSubtype="5" fill="hold" nodeType="withEffect">
                                  <p:stCondLst>
                                    <p:cond delay="0"/>
                                  </p:stCondLst>
                                  <p:childTnLst>
                                    <p:set>
                                      <p:cBhvr>
                                        <p:cTn id="99" dur="1" fill="hold">
                                          <p:stCondLst>
                                            <p:cond delay="0"/>
                                          </p:stCondLst>
                                        </p:cTn>
                                        <p:tgtEl>
                                          <p:spTgt spid="43"/>
                                        </p:tgtEl>
                                        <p:attrNameLst>
                                          <p:attrName>style.visibility</p:attrName>
                                        </p:attrNameLst>
                                      </p:cBhvr>
                                      <p:to>
                                        <p:strVal val="visible"/>
                                      </p:to>
                                    </p:set>
                                    <p:anim calcmode="lin" valueType="num">
                                      <p:cBhvr>
                                        <p:cTn id="100" dur="4500" fill="hold"/>
                                        <p:tgtEl>
                                          <p:spTgt spid="43"/>
                                        </p:tgtEl>
                                        <p:attrNameLst>
                                          <p:attrName>ppt_w</p:attrName>
                                        </p:attrNameLst>
                                      </p:cBhvr>
                                      <p:tavLst>
                                        <p:tav tm="0">
                                          <p:val>
                                            <p:strVal val="#ppt_w"/>
                                          </p:val>
                                        </p:tav>
                                        <p:tav tm="100000">
                                          <p:val>
                                            <p:strVal val="#ppt_w"/>
                                          </p:val>
                                        </p:tav>
                                      </p:tavLst>
                                    </p:anim>
                                    <p:anim calcmode="lin" valueType="num">
                                      <p:cBhvr>
                                        <p:cTn id="101" dur="4500" fill="hold"/>
                                        <p:tgtEl>
                                          <p:spTgt spid="43"/>
                                        </p:tgtEl>
                                        <p:attrNameLst>
                                          <p:attrName>ppt_h</p:attrName>
                                        </p:attrNameLst>
                                      </p:cBhvr>
                                      <p:tavLst>
                                        <p:tav tm="0" fmla="#ppt_h*sin(2.5*pi*$)">
                                          <p:val>
                                            <p:fltVal val="0"/>
                                          </p:val>
                                        </p:tav>
                                        <p:tav tm="100000">
                                          <p:val>
                                            <p:fltVal val="1"/>
                                          </p:val>
                                        </p:tav>
                                      </p:tavLst>
                                    </p:anim>
                                  </p:childTnLst>
                                </p:cTn>
                              </p:par>
                              <p:par>
                                <p:cTn id="102" presetID="8" presetClass="emph" presetSubtype="0" repeatCount="indefinite" fill="hold" nodeType="withEffect">
                                  <p:stCondLst>
                                    <p:cond delay="0"/>
                                  </p:stCondLst>
                                  <p:childTnLst>
                                    <p:animRot by="-21600000">
                                      <p:cBhvr>
                                        <p:cTn id="103" dur="4250" fill="hold"/>
                                        <p:tgtEl>
                                          <p:spTgt spid="43"/>
                                        </p:tgtEl>
                                        <p:attrNameLst>
                                          <p:attrName>r</p:attrName>
                                        </p:attrNameLst>
                                      </p:cBhvr>
                                    </p:animRot>
                                  </p:childTnLst>
                                </p:cTn>
                              </p:par>
                              <p:par>
                                <p:cTn id="104" presetID="2" presetClass="exit" presetSubtype="12" fill="hold" nodeType="withEffect">
                                  <p:stCondLst>
                                    <p:cond delay="0"/>
                                  </p:stCondLst>
                                  <p:childTnLst>
                                    <p:anim calcmode="lin" valueType="num">
                                      <p:cBhvr additive="base">
                                        <p:cTn id="105" dur="5500"/>
                                        <p:tgtEl>
                                          <p:spTgt spid="43"/>
                                        </p:tgtEl>
                                        <p:attrNameLst>
                                          <p:attrName>ppt_x</p:attrName>
                                        </p:attrNameLst>
                                      </p:cBhvr>
                                      <p:tavLst>
                                        <p:tav tm="0">
                                          <p:val>
                                            <p:strVal val="ppt_x"/>
                                          </p:val>
                                        </p:tav>
                                        <p:tav tm="100000">
                                          <p:val>
                                            <p:strVal val="0-ppt_w/2"/>
                                          </p:val>
                                        </p:tav>
                                      </p:tavLst>
                                    </p:anim>
                                    <p:anim calcmode="lin" valueType="num">
                                      <p:cBhvr additive="base">
                                        <p:cTn id="106" dur="5500"/>
                                        <p:tgtEl>
                                          <p:spTgt spid="43"/>
                                        </p:tgtEl>
                                        <p:attrNameLst>
                                          <p:attrName>ppt_y</p:attrName>
                                        </p:attrNameLst>
                                      </p:cBhvr>
                                      <p:tavLst>
                                        <p:tav tm="0">
                                          <p:val>
                                            <p:strVal val="ppt_y"/>
                                          </p:val>
                                        </p:tav>
                                        <p:tav tm="100000">
                                          <p:val>
                                            <p:strVal val="1+ppt_h/2"/>
                                          </p:val>
                                        </p:tav>
                                      </p:tavLst>
                                    </p:anim>
                                    <p:set>
                                      <p:cBhvr>
                                        <p:cTn id="107" dur="1" fill="hold">
                                          <p:stCondLst>
                                            <p:cond delay="5499"/>
                                          </p:stCondLst>
                                        </p:cTn>
                                        <p:tgtEl>
                                          <p:spTgt spid="43"/>
                                        </p:tgtEl>
                                        <p:attrNameLst>
                                          <p:attrName>style.visibility</p:attrName>
                                        </p:attrNameLst>
                                      </p:cBhvr>
                                      <p:to>
                                        <p:strVal val="hidden"/>
                                      </p:to>
                                    </p:set>
                                  </p:childTnLst>
                                </p:cTn>
                              </p:par>
                              <p:par>
                                <p:cTn id="108" presetID="19" presetClass="entr" presetSubtype="5" fill="hold" nodeType="withEffect">
                                  <p:stCondLst>
                                    <p:cond delay="0"/>
                                  </p:stCondLst>
                                  <p:childTnLst>
                                    <p:set>
                                      <p:cBhvr>
                                        <p:cTn id="109" dur="1" fill="hold">
                                          <p:stCondLst>
                                            <p:cond delay="0"/>
                                          </p:stCondLst>
                                        </p:cTn>
                                        <p:tgtEl>
                                          <p:spTgt spid="71"/>
                                        </p:tgtEl>
                                        <p:attrNameLst>
                                          <p:attrName>style.visibility</p:attrName>
                                        </p:attrNameLst>
                                      </p:cBhvr>
                                      <p:to>
                                        <p:strVal val="visible"/>
                                      </p:to>
                                    </p:set>
                                    <p:anim calcmode="lin" valueType="num">
                                      <p:cBhvr>
                                        <p:cTn id="110" dur="4500" fill="hold"/>
                                        <p:tgtEl>
                                          <p:spTgt spid="71"/>
                                        </p:tgtEl>
                                        <p:attrNameLst>
                                          <p:attrName>ppt_w</p:attrName>
                                        </p:attrNameLst>
                                      </p:cBhvr>
                                      <p:tavLst>
                                        <p:tav tm="0">
                                          <p:val>
                                            <p:strVal val="#ppt_w"/>
                                          </p:val>
                                        </p:tav>
                                        <p:tav tm="100000">
                                          <p:val>
                                            <p:strVal val="#ppt_w"/>
                                          </p:val>
                                        </p:tav>
                                      </p:tavLst>
                                    </p:anim>
                                    <p:anim calcmode="lin" valueType="num">
                                      <p:cBhvr>
                                        <p:cTn id="111" dur="4500" fill="hold"/>
                                        <p:tgtEl>
                                          <p:spTgt spid="71"/>
                                        </p:tgtEl>
                                        <p:attrNameLst>
                                          <p:attrName>ppt_h</p:attrName>
                                        </p:attrNameLst>
                                      </p:cBhvr>
                                      <p:tavLst>
                                        <p:tav tm="0" fmla="#ppt_h*sin(2.5*pi*$)">
                                          <p:val>
                                            <p:fltVal val="0"/>
                                          </p:val>
                                        </p:tav>
                                        <p:tav tm="100000">
                                          <p:val>
                                            <p:fltVal val="1"/>
                                          </p:val>
                                        </p:tav>
                                      </p:tavLst>
                                    </p:anim>
                                  </p:childTnLst>
                                </p:cTn>
                              </p:par>
                              <p:par>
                                <p:cTn id="112" presetID="8" presetClass="emph" presetSubtype="0" repeatCount="indefinite" fill="hold" nodeType="withEffect">
                                  <p:stCondLst>
                                    <p:cond delay="0"/>
                                  </p:stCondLst>
                                  <p:childTnLst>
                                    <p:animRot by="21600000">
                                      <p:cBhvr>
                                        <p:cTn id="113" dur="4250" fill="hold"/>
                                        <p:tgtEl>
                                          <p:spTgt spid="71"/>
                                        </p:tgtEl>
                                        <p:attrNameLst>
                                          <p:attrName>r</p:attrName>
                                        </p:attrNameLst>
                                      </p:cBhvr>
                                    </p:animRot>
                                  </p:childTnLst>
                                </p:cTn>
                              </p:par>
                              <p:par>
                                <p:cTn id="114" presetID="2" presetClass="exit" presetSubtype="9" fill="hold" nodeType="withEffect">
                                  <p:stCondLst>
                                    <p:cond delay="0"/>
                                  </p:stCondLst>
                                  <p:childTnLst>
                                    <p:anim calcmode="lin" valueType="num">
                                      <p:cBhvr additive="base">
                                        <p:cTn id="115" dur="5500"/>
                                        <p:tgtEl>
                                          <p:spTgt spid="71"/>
                                        </p:tgtEl>
                                        <p:attrNameLst>
                                          <p:attrName>ppt_x</p:attrName>
                                        </p:attrNameLst>
                                      </p:cBhvr>
                                      <p:tavLst>
                                        <p:tav tm="0">
                                          <p:val>
                                            <p:strVal val="ppt_x"/>
                                          </p:val>
                                        </p:tav>
                                        <p:tav tm="100000">
                                          <p:val>
                                            <p:strVal val="0-ppt_w/2"/>
                                          </p:val>
                                        </p:tav>
                                      </p:tavLst>
                                    </p:anim>
                                    <p:anim calcmode="lin" valueType="num">
                                      <p:cBhvr additive="base">
                                        <p:cTn id="116" dur="5500"/>
                                        <p:tgtEl>
                                          <p:spTgt spid="71"/>
                                        </p:tgtEl>
                                        <p:attrNameLst>
                                          <p:attrName>ppt_y</p:attrName>
                                        </p:attrNameLst>
                                      </p:cBhvr>
                                      <p:tavLst>
                                        <p:tav tm="0">
                                          <p:val>
                                            <p:strVal val="ppt_y"/>
                                          </p:val>
                                        </p:tav>
                                        <p:tav tm="100000">
                                          <p:val>
                                            <p:strVal val="0-ppt_h/2"/>
                                          </p:val>
                                        </p:tav>
                                      </p:tavLst>
                                    </p:anim>
                                    <p:set>
                                      <p:cBhvr>
                                        <p:cTn id="117" dur="1" fill="hold">
                                          <p:stCondLst>
                                            <p:cond delay="5499"/>
                                          </p:stCondLst>
                                        </p:cTn>
                                        <p:tgtEl>
                                          <p:spTgt spid="71"/>
                                        </p:tgtEl>
                                        <p:attrNameLst>
                                          <p:attrName>style.visibility</p:attrName>
                                        </p:attrNameLst>
                                      </p:cBhvr>
                                      <p:to>
                                        <p:strVal val="hidden"/>
                                      </p:to>
                                    </p:set>
                                  </p:childTnLst>
                                </p:cTn>
                              </p:par>
                              <p:par>
                                <p:cTn id="118" presetID="19" presetClass="entr" presetSubtype="5" fill="hold" nodeType="withEffect">
                                  <p:stCondLst>
                                    <p:cond delay="0"/>
                                  </p:stCondLst>
                                  <p:childTnLst>
                                    <p:set>
                                      <p:cBhvr>
                                        <p:cTn id="119" dur="1" fill="hold">
                                          <p:stCondLst>
                                            <p:cond delay="0"/>
                                          </p:stCondLst>
                                        </p:cTn>
                                        <p:tgtEl>
                                          <p:spTgt spid="66"/>
                                        </p:tgtEl>
                                        <p:attrNameLst>
                                          <p:attrName>style.visibility</p:attrName>
                                        </p:attrNameLst>
                                      </p:cBhvr>
                                      <p:to>
                                        <p:strVal val="visible"/>
                                      </p:to>
                                    </p:set>
                                    <p:anim calcmode="lin" valueType="num">
                                      <p:cBhvr>
                                        <p:cTn id="120" dur="4500" fill="hold"/>
                                        <p:tgtEl>
                                          <p:spTgt spid="66"/>
                                        </p:tgtEl>
                                        <p:attrNameLst>
                                          <p:attrName>ppt_w</p:attrName>
                                        </p:attrNameLst>
                                      </p:cBhvr>
                                      <p:tavLst>
                                        <p:tav tm="0">
                                          <p:val>
                                            <p:strVal val="#ppt_w"/>
                                          </p:val>
                                        </p:tav>
                                        <p:tav tm="100000">
                                          <p:val>
                                            <p:strVal val="#ppt_w"/>
                                          </p:val>
                                        </p:tav>
                                      </p:tavLst>
                                    </p:anim>
                                    <p:anim calcmode="lin" valueType="num">
                                      <p:cBhvr>
                                        <p:cTn id="121" dur="4500" fill="hold"/>
                                        <p:tgtEl>
                                          <p:spTgt spid="66"/>
                                        </p:tgtEl>
                                        <p:attrNameLst>
                                          <p:attrName>ppt_h</p:attrName>
                                        </p:attrNameLst>
                                      </p:cBhvr>
                                      <p:tavLst>
                                        <p:tav tm="0" fmla="#ppt_h*sin(2.5*pi*$)">
                                          <p:val>
                                            <p:fltVal val="0"/>
                                          </p:val>
                                        </p:tav>
                                        <p:tav tm="100000">
                                          <p:val>
                                            <p:fltVal val="1"/>
                                          </p:val>
                                        </p:tav>
                                      </p:tavLst>
                                    </p:anim>
                                  </p:childTnLst>
                                </p:cTn>
                              </p:par>
                              <p:par>
                                <p:cTn id="122" presetID="8" presetClass="emph" presetSubtype="0" repeatCount="indefinite" fill="hold" nodeType="withEffect">
                                  <p:stCondLst>
                                    <p:cond delay="0"/>
                                  </p:stCondLst>
                                  <p:childTnLst>
                                    <p:animRot by="21600000">
                                      <p:cBhvr>
                                        <p:cTn id="123" dur="4250" fill="hold"/>
                                        <p:tgtEl>
                                          <p:spTgt spid="66"/>
                                        </p:tgtEl>
                                        <p:attrNameLst>
                                          <p:attrName>r</p:attrName>
                                        </p:attrNameLst>
                                      </p:cBhvr>
                                    </p:animRot>
                                  </p:childTnLst>
                                </p:cTn>
                              </p:par>
                              <p:par>
                                <p:cTn id="124" presetID="2" presetClass="exit" presetSubtype="9" fill="hold" nodeType="withEffect">
                                  <p:stCondLst>
                                    <p:cond delay="0"/>
                                  </p:stCondLst>
                                  <p:childTnLst>
                                    <p:anim calcmode="lin" valueType="num">
                                      <p:cBhvr additive="base">
                                        <p:cTn id="125" dur="5500"/>
                                        <p:tgtEl>
                                          <p:spTgt spid="66"/>
                                        </p:tgtEl>
                                        <p:attrNameLst>
                                          <p:attrName>ppt_x</p:attrName>
                                        </p:attrNameLst>
                                      </p:cBhvr>
                                      <p:tavLst>
                                        <p:tav tm="0">
                                          <p:val>
                                            <p:strVal val="ppt_x"/>
                                          </p:val>
                                        </p:tav>
                                        <p:tav tm="100000">
                                          <p:val>
                                            <p:strVal val="0-ppt_w/2"/>
                                          </p:val>
                                        </p:tav>
                                      </p:tavLst>
                                    </p:anim>
                                    <p:anim calcmode="lin" valueType="num">
                                      <p:cBhvr additive="base">
                                        <p:cTn id="126" dur="5500"/>
                                        <p:tgtEl>
                                          <p:spTgt spid="66"/>
                                        </p:tgtEl>
                                        <p:attrNameLst>
                                          <p:attrName>ppt_y</p:attrName>
                                        </p:attrNameLst>
                                      </p:cBhvr>
                                      <p:tavLst>
                                        <p:tav tm="0">
                                          <p:val>
                                            <p:strVal val="ppt_y"/>
                                          </p:val>
                                        </p:tav>
                                        <p:tav tm="100000">
                                          <p:val>
                                            <p:strVal val="0-ppt_h/2"/>
                                          </p:val>
                                        </p:tav>
                                      </p:tavLst>
                                    </p:anim>
                                    <p:set>
                                      <p:cBhvr>
                                        <p:cTn id="127" dur="1" fill="hold">
                                          <p:stCondLst>
                                            <p:cond delay="5499"/>
                                          </p:stCondLst>
                                        </p:cTn>
                                        <p:tgtEl>
                                          <p:spTgt spid="66"/>
                                        </p:tgtEl>
                                        <p:attrNameLst>
                                          <p:attrName>style.visibility</p:attrName>
                                        </p:attrNameLst>
                                      </p:cBhvr>
                                      <p:to>
                                        <p:strVal val="hidden"/>
                                      </p:to>
                                    </p:set>
                                  </p:childTnLst>
                                </p:cTn>
                              </p:par>
                              <p:par>
                                <p:cTn id="128" presetID="19" presetClass="entr" presetSubtype="5" fill="hold" nodeType="withEffect">
                                  <p:stCondLst>
                                    <p:cond delay="0"/>
                                  </p:stCondLst>
                                  <p:childTnLst>
                                    <p:set>
                                      <p:cBhvr>
                                        <p:cTn id="129" dur="1" fill="hold">
                                          <p:stCondLst>
                                            <p:cond delay="0"/>
                                          </p:stCondLst>
                                        </p:cTn>
                                        <p:tgtEl>
                                          <p:spTgt spid="65"/>
                                        </p:tgtEl>
                                        <p:attrNameLst>
                                          <p:attrName>style.visibility</p:attrName>
                                        </p:attrNameLst>
                                      </p:cBhvr>
                                      <p:to>
                                        <p:strVal val="visible"/>
                                      </p:to>
                                    </p:set>
                                    <p:anim calcmode="lin" valueType="num">
                                      <p:cBhvr>
                                        <p:cTn id="130" dur="4500" fill="hold"/>
                                        <p:tgtEl>
                                          <p:spTgt spid="65"/>
                                        </p:tgtEl>
                                        <p:attrNameLst>
                                          <p:attrName>ppt_w</p:attrName>
                                        </p:attrNameLst>
                                      </p:cBhvr>
                                      <p:tavLst>
                                        <p:tav tm="0">
                                          <p:val>
                                            <p:strVal val="#ppt_w"/>
                                          </p:val>
                                        </p:tav>
                                        <p:tav tm="100000">
                                          <p:val>
                                            <p:strVal val="#ppt_w"/>
                                          </p:val>
                                        </p:tav>
                                      </p:tavLst>
                                    </p:anim>
                                    <p:anim calcmode="lin" valueType="num">
                                      <p:cBhvr>
                                        <p:cTn id="131" dur="4500" fill="hold"/>
                                        <p:tgtEl>
                                          <p:spTgt spid="65"/>
                                        </p:tgtEl>
                                        <p:attrNameLst>
                                          <p:attrName>ppt_h</p:attrName>
                                        </p:attrNameLst>
                                      </p:cBhvr>
                                      <p:tavLst>
                                        <p:tav tm="0" fmla="#ppt_h*sin(2.5*pi*$)">
                                          <p:val>
                                            <p:fltVal val="0"/>
                                          </p:val>
                                        </p:tav>
                                        <p:tav tm="100000">
                                          <p:val>
                                            <p:fltVal val="1"/>
                                          </p:val>
                                        </p:tav>
                                      </p:tavLst>
                                    </p:anim>
                                  </p:childTnLst>
                                </p:cTn>
                              </p:par>
                              <p:par>
                                <p:cTn id="132" presetID="8" presetClass="emph" presetSubtype="0" repeatCount="indefinite" fill="hold" nodeType="withEffect">
                                  <p:stCondLst>
                                    <p:cond delay="0"/>
                                  </p:stCondLst>
                                  <p:childTnLst>
                                    <p:animRot by="21600000">
                                      <p:cBhvr>
                                        <p:cTn id="133" dur="4250" fill="hold"/>
                                        <p:tgtEl>
                                          <p:spTgt spid="65"/>
                                        </p:tgtEl>
                                        <p:attrNameLst>
                                          <p:attrName>r</p:attrName>
                                        </p:attrNameLst>
                                      </p:cBhvr>
                                    </p:animRot>
                                  </p:childTnLst>
                                </p:cTn>
                              </p:par>
                              <p:par>
                                <p:cTn id="134" presetID="2" presetClass="exit" presetSubtype="9" fill="hold" nodeType="withEffect">
                                  <p:stCondLst>
                                    <p:cond delay="0"/>
                                  </p:stCondLst>
                                  <p:childTnLst>
                                    <p:anim calcmode="lin" valueType="num">
                                      <p:cBhvr additive="base">
                                        <p:cTn id="135" dur="5500"/>
                                        <p:tgtEl>
                                          <p:spTgt spid="65"/>
                                        </p:tgtEl>
                                        <p:attrNameLst>
                                          <p:attrName>ppt_x</p:attrName>
                                        </p:attrNameLst>
                                      </p:cBhvr>
                                      <p:tavLst>
                                        <p:tav tm="0">
                                          <p:val>
                                            <p:strVal val="ppt_x"/>
                                          </p:val>
                                        </p:tav>
                                        <p:tav tm="100000">
                                          <p:val>
                                            <p:strVal val="0-ppt_w/2"/>
                                          </p:val>
                                        </p:tav>
                                      </p:tavLst>
                                    </p:anim>
                                    <p:anim calcmode="lin" valueType="num">
                                      <p:cBhvr additive="base">
                                        <p:cTn id="136" dur="5500"/>
                                        <p:tgtEl>
                                          <p:spTgt spid="65"/>
                                        </p:tgtEl>
                                        <p:attrNameLst>
                                          <p:attrName>ppt_y</p:attrName>
                                        </p:attrNameLst>
                                      </p:cBhvr>
                                      <p:tavLst>
                                        <p:tav tm="0">
                                          <p:val>
                                            <p:strVal val="ppt_y"/>
                                          </p:val>
                                        </p:tav>
                                        <p:tav tm="100000">
                                          <p:val>
                                            <p:strVal val="0-ppt_h/2"/>
                                          </p:val>
                                        </p:tav>
                                      </p:tavLst>
                                    </p:anim>
                                    <p:set>
                                      <p:cBhvr>
                                        <p:cTn id="137" dur="1" fill="hold">
                                          <p:stCondLst>
                                            <p:cond delay="5499"/>
                                          </p:stCondLst>
                                        </p:cTn>
                                        <p:tgtEl>
                                          <p:spTgt spid="65"/>
                                        </p:tgtEl>
                                        <p:attrNameLst>
                                          <p:attrName>style.visibility</p:attrName>
                                        </p:attrNameLst>
                                      </p:cBhvr>
                                      <p:to>
                                        <p:strVal val="hidden"/>
                                      </p:to>
                                    </p:set>
                                  </p:childTnLst>
                                </p:cTn>
                              </p:par>
                              <p:par>
                                <p:cTn id="138" presetID="19" presetClass="entr" presetSubtype="5" fill="hold" nodeType="withEffect">
                                  <p:stCondLst>
                                    <p:cond delay="0"/>
                                  </p:stCondLst>
                                  <p:childTnLst>
                                    <p:set>
                                      <p:cBhvr>
                                        <p:cTn id="139" dur="1" fill="hold">
                                          <p:stCondLst>
                                            <p:cond delay="0"/>
                                          </p:stCondLst>
                                        </p:cTn>
                                        <p:tgtEl>
                                          <p:spTgt spid="64"/>
                                        </p:tgtEl>
                                        <p:attrNameLst>
                                          <p:attrName>style.visibility</p:attrName>
                                        </p:attrNameLst>
                                      </p:cBhvr>
                                      <p:to>
                                        <p:strVal val="visible"/>
                                      </p:to>
                                    </p:set>
                                    <p:anim calcmode="lin" valueType="num">
                                      <p:cBhvr>
                                        <p:cTn id="140" dur="4500" fill="hold"/>
                                        <p:tgtEl>
                                          <p:spTgt spid="64"/>
                                        </p:tgtEl>
                                        <p:attrNameLst>
                                          <p:attrName>ppt_w</p:attrName>
                                        </p:attrNameLst>
                                      </p:cBhvr>
                                      <p:tavLst>
                                        <p:tav tm="0">
                                          <p:val>
                                            <p:strVal val="#ppt_w"/>
                                          </p:val>
                                        </p:tav>
                                        <p:tav tm="100000">
                                          <p:val>
                                            <p:strVal val="#ppt_w"/>
                                          </p:val>
                                        </p:tav>
                                      </p:tavLst>
                                    </p:anim>
                                    <p:anim calcmode="lin" valueType="num">
                                      <p:cBhvr>
                                        <p:cTn id="141" dur="4500" fill="hold"/>
                                        <p:tgtEl>
                                          <p:spTgt spid="64"/>
                                        </p:tgtEl>
                                        <p:attrNameLst>
                                          <p:attrName>ppt_h</p:attrName>
                                        </p:attrNameLst>
                                      </p:cBhvr>
                                      <p:tavLst>
                                        <p:tav tm="0" fmla="#ppt_h*sin(2.5*pi*$)">
                                          <p:val>
                                            <p:fltVal val="0"/>
                                          </p:val>
                                        </p:tav>
                                        <p:tav tm="100000">
                                          <p:val>
                                            <p:fltVal val="1"/>
                                          </p:val>
                                        </p:tav>
                                      </p:tavLst>
                                    </p:anim>
                                  </p:childTnLst>
                                </p:cTn>
                              </p:par>
                              <p:par>
                                <p:cTn id="142" presetID="8" presetClass="emph" presetSubtype="0" repeatCount="indefinite" fill="hold" nodeType="withEffect">
                                  <p:stCondLst>
                                    <p:cond delay="0"/>
                                  </p:stCondLst>
                                  <p:childTnLst>
                                    <p:animRot by="21600000">
                                      <p:cBhvr>
                                        <p:cTn id="143" dur="4250" fill="hold"/>
                                        <p:tgtEl>
                                          <p:spTgt spid="64"/>
                                        </p:tgtEl>
                                        <p:attrNameLst>
                                          <p:attrName>r</p:attrName>
                                        </p:attrNameLst>
                                      </p:cBhvr>
                                    </p:animRot>
                                  </p:childTnLst>
                                </p:cTn>
                              </p:par>
                              <p:par>
                                <p:cTn id="144" presetID="2" presetClass="exit" presetSubtype="9" fill="hold" nodeType="withEffect">
                                  <p:stCondLst>
                                    <p:cond delay="0"/>
                                  </p:stCondLst>
                                  <p:childTnLst>
                                    <p:anim calcmode="lin" valueType="num">
                                      <p:cBhvr additive="base">
                                        <p:cTn id="145" dur="5500"/>
                                        <p:tgtEl>
                                          <p:spTgt spid="64"/>
                                        </p:tgtEl>
                                        <p:attrNameLst>
                                          <p:attrName>ppt_x</p:attrName>
                                        </p:attrNameLst>
                                      </p:cBhvr>
                                      <p:tavLst>
                                        <p:tav tm="0">
                                          <p:val>
                                            <p:strVal val="ppt_x"/>
                                          </p:val>
                                        </p:tav>
                                        <p:tav tm="100000">
                                          <p:val>
                                            <p:strVal val="0-ppt_w/2"/>
                                          </p:val>
                                        </p:tav>
                                      </p:tavLst>
                                    </p:anim>
                                    <p:anim calcmode="lin" valueType="num">
                                      <p:cBhvr additive="base">
                                        <p:cTn id="146" dur="5500"/>
                                        <p:tgtEl>
                                          <p:spTgt spid="64"/>
                                        </p:tgtEl>
                                        <p:attrNameLst>
                                          <p:attrName>ppt_y</p:attrName>
                                        </p:attrNameLst>
                                      </p:cBhvr>
                                      <p:tavLst>
                                        <p:tav tm="0">
                                          <p:val>
                                            <p:strVal val="ppt_y"/>
                                          </p:val>
                                        </p:tav>
                                        <p:tav tm="100000">
                                          <p:val>
                                            <p:strVal val="0-ppt_h/2"/>
                                          </p:val>
                                        </p:tav>
                                      </p:tavLst>
                                    </p:anim>
                                    <p:set>
                                      <p:cBhvr>
                                        <p:cTn id="147" dur="1" fill="hold">
                                          <p:stCondLst>
                                            <p:cond delay="5499"/>
                                          </p:stCondLst>
                                        </p:cTn>
                                        <p:tgtEl>
                                          <p:spTgt spid="64"/>
                                        </p:tgtEl>
                                        <p:attrNameLst>
                                          <p:attrName>style.visibility</p:attrName>
                                        </p:attrNameLst>
                                      </p:cBhvr>
                                      <p:to>
                                        <p:strVal val="hidden"/>
                                      </p:to>
                                    </p:set>
                                  </p:childTnLst>
                                </p:cTn>
                              </p:par>
                              <p:par>
                                <p:cTn id="148" presetID="19" presetClass="entr" presetSubtype="5" fill="hold" nodeType="withEffect">
                                  <p:stCondLst>
                                    <p:cond delay="0"/>
                                  </p:stCondLst>
                                  <p:childTnLst>
                                    <p:set>
                                      <p:cBhvr>
                                        <p:cTn id="149" dur="1" fill="hold">
                                          <p:stCondLst>
                                            <p:cond delay="0"/>
                                          </p:stCondLst>
                                        </p:cTn>
                                        <p:tgtEl>
                                          <p:spTgt spid="63"/>
                                        </p:tgtEl>
                                        <p:attrNameLst>
                                          <p:attrName>style.visibility</p:attrName>
                                        </p:attrNameLst>
                                      </p:cBhvr>
                                      <p:to>
                                        <p:strVal val="visible"/>
                                      </p:to>
                                    </p:set>
                                    <p:anim calcmode="lin" valueType="num">
                                      <p:cBhvr>
                                        <p:cTn id="150" dur="4500" fill="hold"/>
                                        <p:tgtEl>
                                          <p:spTgt spid="63"/>
                                        </p:tgtEl>
                                        <p:attrNameLst>
                                          <p:attrName>ppt_w</p:attrName>
                                        </p:attrNameLst>
                                      </p:cBhvr>
                                      <p:tavLst>
                                        <p:tav tm="0">
                                          <p:val>
                                            <p:strVal val="#ppt_w"/>
                                          </p:val>
                                        </p:tav>
                                        <p:tav tm="100000">
                                          <p:val>
                                            <p:strVal val="#ppt_w"/>
                                          </p:val>
                                        </p:tav>
                                      </p:tavLst>
                                    </p:anim>
                                    <p:anim calcmode="lin" valueType="num">
                                      <p:cBhvr>
                                        <p:cTn id="151" dur="4500" fill="hold"/>
                                        <p:tgtEl>
                                          <p:spTgt spid="63"/>
                                        </p:tgtEl>
                                        <p:attrNameLst>
                                          <p:attrName>ppt_h</p:attrName>
                                        </p:attrNameLst>
                                      </p:cBhvr>
                                      <p:tavLst>
                                        <p:tav tm="0" fmla="#ppt_h*sin(2.5*pi*$)">
                                          <p:val>
                                            <p:fltVal val="0"/>
                                          </p:val>
                                        </p:tav>
                                        <p:tav tm="100000">
                                          <p:val>
                                            <p:fltVal val="1"/>
                                          </p:val>
                                        </p:tav>
                                      </p:tavLst>
                                    </p:anim>
                                  </p:childTnLst>
                                </p:cTn>
                              </p:par>
                              <p:par>
                                <p:cTn id="152" presetID="8" presetClass="emph" presetSubtype="0" repeatCount="indefinite" fill="hold" nodeType="withEffect">
                                  <p:stCondLst>
                                    <p:cond delay="0"/>
                                  </p:stCondLst>
                                  <p:childTnLst>
                                    <p:animRot by="21600000">
                                      <p:cBhvr>
                                        <p:cTn id="153" dur="4250" fill="hold"/>
                                        <p:tgtEl>
                                          <p:spTgt spid="63"/>
                                        </p:tgtEl>
                                        <p:attrNameLst>
                                          <p:attrName>r</p:attrName>
                                        </p:attrNameLst>
                                      </p:cBhvr>
                                    </p:animRot>
                                  </p:childTnLst>
                                </p:cTn>
                              </p:par>
                              <p:par>
                                <p:cTn id="154" presetID="2" presetClass="exit" presetSubtype="9" fill="hold" nodeType="withEffect">
                                  <p:stCondLst>
                                    <p:cond delay="0"/>
                                  </p:stCondLst>
                                  <p:childTnLst>
                                    <p:anim calcmode="lin" valueType="num">
                                      <p:cBhvr additive="base">
                                        <p:cTn id="155" dur="5500"/>
                                        <p:tgtEl>
                                          <p:spTgt spid="63"/>
                                        </p:tgtEl>
                                        <p:attrNameLst>
                                          <p:attrName>ppt_x</p:attrName>
                                        </p:attrNameLst>
                                      </p:cBhvr>
                                      <p:tavLst>
                                        <p:tav tm="0">
                                          <p:val>
                                            <p:strVal val="ppt_x"/>
                                          </p:val>
                                        </p:tav>
                                        <p:tav tm="100000">
                                          <p:val>
                                            <p:strVal val="0-ppt_w/2"/>
                                          </p:val>
                                        </p:tav>
                                      </p:tavLst>
                                    </p:anim>
                                    <p:anim calcmode="lin" valueType="num">
                                      <p:cBhvr additive="base">
                                        <p:cTn id="156" dur="5500"/>
                                        <p:tgtEl>
                                          <p:spTgt spid="63"/>
                                        </p:tgtEl>
                                        <p:attrNameLst>
                                          <p:attrName>ppt_y</p:attrName>
                                        </p:attrNameLst>
                                      </p:cBhvr>
                                      <p:tavLst>
                                        <p:tav tm="0">
                                          <p:val>
                                            <p:strVal val="ppt_y"/>
                                          </p:val>
                                        </p:tav>
                                        <p:tav tm="100000">
                                          <p:val>
                                            <p:strVal val="0-ppt_h/2"/>
                                          </p:val>
                                        </p:tav>
                                      </p:tavLst>
                                    </p:anim>
                                    <p:set>
                                      <p:cBhvr>
                                        <p:cTn id="157" dur="1" fill="hold">
                                          <p:stCondLst>
                                            <p:cond delay="5499"/>
                                          </p:stCondLst>
                                        </p:cTn>
                                        <p:tgtEl>
                                          <p:spTgt spid="63"/>
                                        </p:tgtEl>
                                        <p:attrNameLst>
                                          <p:attrName>style.visibility</p:attrName>
                                        </p:attrNameLst>
                                      </p:cBhvr>
                                      <p:to>
                                        <p:strVal val="hidden"/>
                                      </p:to>
                                    </p:set>
                                  </p:childTnLst>
                                </p:cTn>
                              </p:par>
                              <p:par>
                                <p:cTn id="158" presetID="19" presetClass="entr" presetSubtype="5" fill="hold" nodeType="withEffect">
                                  <p:stCondLst>
                                    <p:cond delay="0"/>
                                  </p:stCondLst>
                                  <p:childTnLst>
                                    <p:set>
                                      <p:cBhvr>
                                        <p:cTn id="159" dur="1" fill="hold">
                                          <p:stCondLst>
                                            <p:cond delay="0"/>
                                          </p:stCondLst>
                                        </p:cTn>
                                        <p:tgtEl>
                                          <p:spTgt spid="72"/>
                                        </p:tgtEl>
                                        <p:attrNameLst>
                                          <p:attrName>style.visibility</p:attrName>
                                        </p:attrNameLst>
                                      </p:cBhvr>
                                      <p:to>
                                        <p:strVal val="visible"/>
                                      </p:to>
                                    </p:set>
                                    <p:anim calcmode="lin" valueType="num">
                                      <p:cBhvr>
                                        <p:cTn id="160" dur="4500" fill="hold"/>
                                        <p:tgtEl>
                                          <p:spTgt spid="72"/>
                                        </p:tgtEl>
                                        <p:attrNameLst>
                                          <p:attrName>ppt_w</p:attrName>
                                        </p:attrNameLst>
                                      </p:cBhvr>
                                      <p:tavLst>
                                        <p:tav tm="0">
                                          <p:val>
                                            <p:strVal val="#ppt_w"/>
                                          </p:val>
                                        </p:tav>
                                        <p:tav tm="100000">
                                          <p:val>
                                            <p:strVal val="#ppt_w"/>
                                          </p:val>
                                        </p:tav>
                                      </p:tavLst>
                                    </p:anim>
                                    <p:anim calcmode="lin" valueType="num">
                                      <p:cBhvr>
                                        <p:cTn id="161" dur="4500" fill="hold"/>
                                        <p:tgtEl>
                                          <p:spTgt spid="72"/>
                                        </p:tgtEl>
                                        <p:attrNameLst>
                                          <p:attrName>ppt_h</p:attrName>
                                        </p:attrNameLst>
                                      </p:cBhvr>
                                      <p:tavLst>
                                        <p:tav tm="0" fmla="#ppt_h*sin(2.5*pi*$)">
                                          <p:val>
                                            <p:fltVal val="0"/>
                                          </p:val>
                                        </p:tav>
                                        <p:tav tm="100000">
                                          <p:val>
                                            <p:fltVal val="1"/>
                                          </p:val>
                                        </p:tav>
                                      </p:tavLst>
                                    </p:anim>
                                  </p:childTnLst>
                                </p:cTn>
                              </p:par>
                              <p:par>
                                <p:cTn id="162" presetID="8" presetClass="emph" presetSubtype="0" repeatCount="indefinite" fill="hold" nodeType="withEffect">
                                  <p:stCondLst>
                                    <p:cond delay="0"/>
                                  </p:stCondLst>
                                  <p:childTnLst>
                                    <p:animRot by="-21600000">
                                      <p:cBhvr>
                                        <p:cTn id="163" dur="4250" fill="hold"/>
                                        <p:tgtEl>
                                          <p:spTgt spid="72"/>
                                        </p:tgtEl>
                                        <p:attrNameLst>
                                          <p:attrName>r</p:attrName>
                                        </p:attrNameLst>
                                      </p:cBhvr>
                                    </p:animRot>
                                  </p:childTnLst>
                                </p:cTn>
                              </p:par>
                              <p:par>
                                <p:cTn id="164" presetID="2" presetClass="exit" presetSubtype="3" fill="hold" nodeType="withEffect">
                                  <p:stCondLst>
                                    <p:cond delay="0"/>
                                  </p:stCondLst>
                                  <p:childTnLst>
                                    <p:anim calcmode="lin" valueType="num">
                                      <p:cBhvr additive="base">
                                        <p:cTn id="165" dur="5500"/>
                                        <p:tgtEl>
                                          <p:spTgt spid="72"/>
                                        </p:tgtEl>
                                        <p:attrNameLst>
                                          <p:attrName>ppt_x</p:attrName>
                                        </p:attrNameLst>
                                      </p:cBhvr>
                                      <p:tavLst>
                                        <p:tav tm="0">
                                          <p:val>
                                            <p:strVal val="ppt_x"/>
                                          </p:val>
                                        </p:tav>
                                        <p:tav tm="100000">
                                          <p:val>
                                            <p:strVal val="1+ppt_w/2"/>
                                          </p:val>
                                        </p:tav>
                                      </p:tavLst>
                                    </p:anim>
                                    <p:anim calcmode="lin" valueType="num">
                                      <p:cBhvr additive="base">
                                        <p:cTn id="166" dur="5500"/>
                                        <p:tgtEl>
                                          <p:spTgt spid="72"/>
                                        </p:tgtEl>
                                        <p:attrNameLst>
                                          <p:attrName>ppt_y</p:attrName>
                                        </p:attrNameLst>
                                      </p:cBhvr>
                                      <p:tavLst>
                                        <p:tav tm="0">
                                          <p:val>
                                            <p:strVal val="ppt_y"/>
                                          </p:val>
                                        </p:tav>
                                        <p:tav tm="100000">
                                          <p:val>
                                            <p:strVal val="0-ppt_h/2"/>
                                          </p:val>
                                        </p:tav>
                                      </p:tavLst>
                                    </p:anim>
                                    <p:set>
                                      <p:cBhvr>
                                        <p:cTn id="167" dur="1" fill="hold">
                                          <p:stCondLst>
                                            <p:cond delay="5499"/>
                                          </p:stCondLst>
                                        </p:cTn>
                                        <p:tgtEl>
                                          <p:spTgt spid="72"/>
                                        </p:tgtEl>
                                        <p:attrNameLst>
                                          <p:attrName>style.visibility</p:attrName>
                                        </p:attrNameLst>
                                      </p:cBhvr>
                                      <p:to>
                                        <p:strVal val="hidden"/>
                                      </p:to>
                                    </p:set>
                                  </p:childTnLst>
                                </p:cTn>
                              </p:par>
                              <p:par>
                                <p:cTn id="168" presetID="19" presetClass="entr" presetSubtype="5" fill="hold" nodeType="withEffect">
                                  <p:stCondLst>
                                    <p:cond delay="0"/>
                                  </p:stCondLst>
                                  <p:childTnLst>
                                    <p:set>
                                      <p:cBhvr>
                                        <p:cTn id="169" dur="1" fill="hold">
                                          <p:stCondLst>
                                            <p:cond delay="0"/>
                                          </p:stCondLst>
                                        </p:cTn>
                                        <p:tgtEl>
                                          <p:spTgt spid="70"/>
                                        </p:tgtEl>
                                        <p:attrNameLst>
                                          <p:attrName>style.visibility</p:attrName>
                                        </p:attrNameLst>
                                      </p:cBhvr>
                                      <p:to>
                                        <p:strVal val="visible"/>
                                      </p:to>
                                    </p:set>
                                    <p:anim calcmode="lin" valueType="num">
                                      <p:cBhvr>
                                        <p:cTn id="170" dur="4500" fill="hold"/>
                                        <p:tgtEl>
                                          <p:spTgt spid="70"/>
                                        </p:tgtEl>
                                        <p:attrNameLst>
                                          <p:attrName>ppt_w</p:attrName>
                                        </p:attrNameLst>
                                      </p:cBhvr>
                                      <p:tavLst>
                                        <p:tav tm="0">
                                          <p:val>
                                            <p:strVal val="#ppt_w"/>
                                          </p:val>
                                        </p:tav>
                                        <p:tav tm="100000">
                                          <p:val>
                                            <p:strVal val="#ppt_w"/>
                                          </p:val>
                                        </p:tav>
                                      </p:tavLst>
                                    </p:anim>
                                    <p:anim calcmode="lin" valueType="num">
                                      <p:cBhvr>
                                        <p:cTn id="171" dur="4500" fill="hold"/>
                                        <p:tgtEl>
                                          <p:spTgt spid="70"/>
                                        </p:tgtEl>
                                        <p:attrNameLst>
                                          <p:attrName>ppt_h</p:attrName>
                                        </p:attrNameLst>
                                      </p:cBhvr>
                                      <p:tavLst>
                                        <p:tav tm="0" fmla="#ppt_h*sin(2.5*pi*$)">
                                          <p:val>
                                            <p:fltVal val="0"/>
                                          </p:val>
                                        </p:tav>
                                        <p:tav tm="100000">
                                          <p:val>
                                            <p:fltVal val="1"/>
                                          </p:val>
                                        </p:tav>
                                      </p:tavLst>
                                    </p:anim>
                                  </p:childTnLst>
                                </p:cTn>
                              </p:par>
                              <p:par>
                                <p:cTn id="172" presetID="8" presetClass="emph" presetSubtype="0" repeatCount="indefinite" fill="hold" nodeType="withEffect">
                                  <p:stCondLst>
                                    <p:cond delay="0"/>
                                  </p:stCondLst>
                                  <p:childTnLst>
                                    <p:animRot by="-21600000">
                                      <p:cBhvr>
                                        <p:cTn id="173" dur="4250" fill="hold"/>
                                        <p:tgtEl>
                                          <p:spTgt spid="70"/>
                                        </p:tgtEl>
                                        <p:attrNameLst>
                                          <p:attrName>r</p:attrName>
                                        </p:attrNameLst>
                                      </p:cBhvr>
                                    </p:animRot>
                                  </p:childTnLst>
                                </p:cTn>
                              </p:par>
                              <p:par>
                                <p:cTn id="174" presetID="2" presetClass="exit" presetSubtype="3" fill="hold" nodeType="withEffect">
                                  <p:stCondLst>
                                    <p:cond delay="0"/>
                                  </p:stCondLst>
                                  <p:childTnLst>
                                    <p:anim calcmode="lin" valueType="num">
                                      <p:cBhvr additive="base">
                                        <p:cTn id="175" dur="5500"/>
                                        <p:tgtEl>
                                          <p:spTgt spid="70"/>
                                        </p:tgtEl>
                                        <p:attrNameLst>
                                          <p:attrName>ppt_x</p:attrName>
                                        </p:attrNameLst>
                                      </p:cBhvr>
                                      <p:tavLst>
                                        <p:tav tm="0">
                                          <p:val>
                                            <p:strVal val="ppt_x"/>
                                          </p:val>
                                        </p:tav>
                                        <p:tav tm="100000">
                                          <p:val>
                                            <p:strVal val="1+ppt_w/2"/>
                                          </p:val>
                                        </p:tav>
                                      </p:tavLst>
                                    </p:anim>
                                    <p:anim calcmode="lin" valueType="num">
                                      <p:cBhvr additive="base">
                                        <p:cTn id="176" dur="5500"/>
                                        <p:tgtEl>
                                          <p:spTgt spid="70"/>
                                        </p:tgtEl>
                                        <p:attrNameLst>
                                          <p:attrName>ppt_y</p:attrName>
                                        </p:attrNameLst>
                                      </p:cBhvr>
                                      <p:tavLst>
                                        <p:tav tm="0">
                                          <p:val>
                                            <p:strVal val="ppt_y"/>
                                          </p:val>
                                        </p:tav>
                                        <p:tav tm="100000">
                                          <p:val>
                                            <p:strVal val="0-ppt_h/2"/>
                                          </p:val>
                                        </p:tav>
                                      </p:tavLst>
                                    </p:anim>
                                    <p:set>
                                      <p:cBhvr>
                                        <p:cTn id="177" dur="1" fill="hold">
                                          <p:stCondLst>
                                            <p:cond delay="5499"/>
                                          </p:stCondLst>
                                        </p:cTn>
                                        <p:tgtEl>
                                          <p:spTgt spid="70"/>
                                        </p:tgtEl>
                                        <p:attrNameLst>
                                          <p:attrName>style.visibility</p:attrName>
                                        </p:attrNameLst>
                                      </p:cBhvr>
                                      <p:to>
                                        <p:strVal val="hidden"/>
                                      </p:to>
                                    </p:set>
                                  </p:childTnLst>
                                </p:cTn>
                              </p:par>
                              <p:par>
                                <p:cTn id="178" presetID="19" presetClass="entr" presetSubtype="5" fill="hold" nodeType="withEffect">
                                  <p:stCondLst>
                                    <p:cond delay="0"/>
                                  </p:stCondLst>
                                  <p:childTnLst>
                                    <p:set>
                                      <p:cBhvr>
                                        <p:cTn id="179" dur="1" fill="hold">
                                          <p:stCondLst>
                                            <p:cond delay="0"/>
                                          </p:stCondLst>
                                        </p:cTn>
                                        <p:tgtEl>
                                          <p:spTgt spid="69"/>
                                        </p:tgtEl>
                                        <p:attrNameLst>
                                          <p:attrName>style.visibility</p:attrName>
                                        </p:attrNameLst>
                                      </p:cBhvr>
                                      <p:to>
                                        <p:strVal val="visible"/>
                                      </p:to>
                                    </p:set>
                                    <p:anim calcmode="lin" valueType="num">
                                      <p:cBhvr>
                                        <p:cTn id="180" dur="4500" fill="hold"/>
                                        <p:tgtEl>
                                          <p:spTgt spid="69"/>
                                        </p:tgtEl>
                                        <p:attrNameLst>
                                          <p:attrName>ppt_w</p:attrName>
                                        </p:attrNameLst>
                                      </p:cBhvr>
                                      <p:tavLst>
                                        <p:tav tm="0">
                                          <p:val>
                                            <p:strVal val="#ppt_w"/>
                                          </p:val>
                                        </p:tav>
                                        <p:tav tm="100000">
                                          <p:val>
                                            <p:strVal val="#ppt_w"/>
                                          </p:val>
                                        </p:tav>
                                      </p:tavLst>
                                    </p:anim>
                                    <p:anim calcmode="lin" valueType="num">
                                      <p:cBhvr>
                                        <p:cTn id="181" dur="4500" fill="hold"/>
                                        <p:tgtEl>
                                          <p:spTgt spid="69"/>
                                        </p:tgtEl>
                                        <p:attrNameLst>
                                          <p:attrName>ppt_h</p:attrName>
                                        </p:attrNameLst>
                                      </p:cBhvr>
                                      <p:tavLst>
                                        <p:tav tm="0" fmla="#ppt_h*sin(2.5*pi*$)">
                                          <p:val>
                                            <p:fltVal val="0"/>
                                          </p:val>
                                        </p:tav>
                                        <p:tav tm="100000">
                                          <p:val>
                                            <p:fltVal val="1"/>
                                          </p:val>
                                        </p:tav>
                                      </p:tavLst>
                                    </p:anim>
                                  </p:childTnLst>
                                </p:cTn>
                              </p:par>
                              <p:par>
                                <p:cTn id="182" presetID="8" presetClass="emph" presetSubtype="0" repeatCount="indefinite" fill="hold" nodeType="withEffect">
                                  <p:stCondLst>
                                    <p:cond delay="0"/>
                                  </p:stCondLst>
                                  <p:childTnLst>
                                    <p:animRot by="-21600000">
                                      <p:cBhvr>
                                        <p:cTn id="183" dur="4250" fill="hold"/>
                                        <p:tgtEl>
                                          <p:spTgt spid="69"/>
                                        </p:tgtEl>
                                        <p:attrNameLst>
                                          <p:attrName>r</p:attrName>
                                        </p:attrNameLst>
                                      </p:cBhvr>
                                    </p:animRot>
                                  </p:childTnLst>
                                </p:cTn>
                              </p:par>
                              <p:par>
                                <p:cTn id="184" presetID="2" presetClass="exit" presetSubtype="3" fill="hold" nodeType="withEffect">
                                  <p:stCondLst>
                                    <p:cond delay="0"/>
                                  </p:stCondLst>
                                  <p:childTnLst>
                                    <p:anim calcmode="lin" valueType="num">
                                      <p:cBhvr additive="base">
                                        <p:cTn id="185" dur="5500"/>
                                        <p:tgtEl>
                                          <p:spTgt spid="69"/>
                                        </p:tgtEl>
                                        <p:attrNameLst>
                                          <p:attrName>ppt_x</p:attrName>
                                        </p:attrNameLst>
                                      </p:cBhvr>
                                      <p:tavLst>
                                        <p:tav tm="0">
                                          <p:val>
                                            <p:strVal val="ppt_x"/>
                                          </p:val>
                                        </p:tav>
                                        <p:tav tm="100000">
                                          <p:val>
                                            <p:strVal val="1+ppt_w/2"/>
                                          </p:val>
                                        </p:tav>
                                      </p:tavLst>
                                    </p:anim>
                                    <p:anim calcmode="lin" valueType="num">
                                      <p:cBhvr additive="base">
                                        <p:cTn id="186" dur="5500"/>
                                        <p:tgtEl>
                                          <p:spTgt spid="69"/>
                                        </p:tgtEl>
                                        <p:attrNameLst>
                                          <p:attrName>ppt_y</p:attrName>
                                        </p:attrNameLst>
                                      </p:cBhvr>
                                      <p:tavLst>
                                        <p:tav tm="0">
                                          <p:val>
                                            <p:strVal val="ppt_y"/>
                                          </p:val>
                                        </p:tav>
                                        <p:tav tm="100000">
                                          <p:val>
                                            <p:strVal val="0-ppt_h/2"/>
                                          </p:val>
                                        </p:tav>
                                      </p:tavLst>
                                    </p:anim>
                                    <p:set>
                                      <p:cBhvr>
                                        <p:cTn id="187" dur="1" fill="hold">
                                          <p:stCondLst>
                                            <p:cond delay="5499"/>
                                          </p:stCondLst>
                                        </p:cTn>
                                        <p:tgtEl>
                                          <p:spTgt spid="69"/>
                                        </p:tgtEl>
                                        <p:attrNameLst>
                                          <p:attrName>style.visibility</p:attrName>
                                        </p:attrNameLst>
                                      </p:cBhvr>
                                      <p:to>
                                        <p:strVal val="hidden"/>
                                      </p:to>
                                    </p:set>
                                  </p:childTnLst>
                                </p:cTn>
                              </p:par>
                              <p:par>
                                <p:cTn id="188" presetID="19" presetClass="entr" presetSubtype="5" fill="hold" nodeType="withEffect">
                                  <p:stCondLst>
                                    <p:cond delay="0"/>
                                  </p:stCondLst>
                                  <p:childTnLst>
                                    <p:set>
                                      <p:cBhvr>
                                        <p:cTn id="189" dur="1" fill="hold">
                                          <p:stCondLst>
                                            <p:cond delay="0"/>
                                          </p:stCondLst>
                                        </p:cTn>
                                        <p:tgtEl>
                                          <p:spTgt spid="68"/>
                                        </p:tgtEl>
                                        <p:attrNameLst>
                                          <p:attrName>style.visibility</p:attrName>
                                        </p:attrNameLst>
                                      </p:cBhvr>
                                      <p:to>
                                        <p:strVal val="visible"/>
                                      </p:to>
                                    </p:set>
                                    <p:anim calcmode="lin" valueType="num">
                                      <p:cBhvr>
                                        <p:cTn id="190" dur="4500" fill="hold"/>
                                        <p:tgtEl>
                                          <p:spTgt spid="68"/>
                                        </p:tgtEl>
                                        <p:attrNameLst>
                                          <p:attrName>ppt_w</p:attrName>
                                        </p:attrNameLst>
                                      </p:cBhvr>
                                      <p:tavLst>
                                        <p:tav tm="0">
                                          <p:val>
                                            <p:strVal val="#ppt_w"/>
                                          </p:val>
                                        </p:tav>
                                        <p:tav tm="100000">
                                          <p:val>
                                            <p:strVal val="#ppt_w"/>
                                          </p:val>
                                        </p:tav>
                                      </p:tavLst>
                                    </p:anim>
                                    <p:anim calcmode="lin" valueType="num">
                                      <p:cBhvr>
                                        <p:cTn id="191" dur="4500" fill="hold"/>
                                        <p:tgtEl>
                                          <p:spTgt spid="68"/>
                                        </p:tgtEl>
                                        <p:attrNameLst>
                                          <p:attrName>ppt_h</p:attrName>
                                        </p:attrNameLst>
                                      </p:cBhvr>
                                      <p:tavLst>
                                        <p:tav tm="0" fmla="#ppt_h*sin(2.5*pi*$)">
                                          <p:val>
                                            <p:fltVal val="0"/>
                                          </p:val>
                                        </p:tav>
                                        <p:tav tm="100000">
                                          <p:val>
                                            <p:fltVal val="1"/>
                                          </p:val>
                                        </p:tav>
                                      </p:tavLst>
                                    </p:anim>
                                  </p:childTnLst>
                                </p:cTn>
                              </p:par>
                              <p:par>
                                <p:cTn id="192" presetID="8" presetClass="emph" presetSubtype="0" repeatCount="indefinite" fill="hold" nodeType="withEffect">
                                  <p:stCondLst>
                                    <p:cond delay="0"/>
                                  </p:stCondLst>
                                  <p:childTnLst>
                                    <p:animRot by="-21600000">
                                      <p:cBhvr>
                                        <p:cTn id="193" dur="4250" fill="hold"/>
                                        <p:tgtEl>
                                          <p:spTgt spid="68"/>
                                        </p:tgtEl>
                                        <p:attrNameLst>
                                          <p:attrName>r</p:attrName>
                                        </p:attrNameLst>
                                      </p:cBhvr>
                                    </p:animRot>
                                  </p:childTnLst>
                                </p:cTn>
                              </p:par>
                              <p:par>
                                <p:cTn id="194" presetID="2" presetClass="exit" presetSubtype="3" fill="hold" nodeType="withEffect">
                                  <p:stCondLst>
                                    <p:cond delay="0"/>
                                  </p:stCondLst>
                                  <p:childTnLst>
                                    <p:anim calcmode="lin" valueType="num">
                                      <p:cBhvr additive="base">
                                        <p:cTn id="195" dur="5500"/>
                                        <p:tgtEl>
                                          <p:spTgt spid="68"/>
                                        </p:tgtEl>
                                        <p:attrNameLst>
                                          <p:attrName>ppt_x</p:attrName>
                                        </p:attrNameLst>
                                      </p:cBhvr>
                                      <p:tavLst>
                                        <p:tav tm="0">
                                          <p:val>
                                            <p:strVal val="ppt_x"/>
                                          </p:val>
                                        </p:tav>
                                        <p:tav tm="100000">
                                          <p:val>
                                            <p:strVal val="1+ppt_w/2"/>
                                          </p:val>
                                        </p:tav>
                                      </p:tavLst>
                                    </p:anim>
                                    <p:anim calcmode="lin" valueType="num">
                                      <p:cBhvr additive="base">
                                        <p:cTn id="196" dur="5500"/>
                                        <p:tgtEl>
                                          <p:spTgt spid="68"/>
                                        </p:tgtEl>
                                        <p:attrNameLst>
                                          <p:attrName>ppt_y</p:attrName>
                                        </p:attrNameLst>
                                      </p:cBhvr>
                                      <p:tavLst>
                                        <p:tav tm="0">
                                          <p:val>
                                            <p:strVal val="ppt_y"/>
                                          </p:val>
                                        </p:tav>
                                        <p:tav tm="100000">
                                          <p:val>
                                            <p:strVal val="0-ppt_h/2"/>
                                          </p:val>
                                        </p:tav>
                                      </p:tavLst>
                                    </p:anim>
                                    <p:set>
                                      <p:cBhvr>
                                        <p:cTn id="197" dur="1" fill="hold">
                                          <p:stCondLst>
                                            <p:cond delay="5499"/>
                                          </p:stCondLst>
                                        </p:cTn>
                                        <p:tgtEl>
                                          <p:spTgt spid="68"/>
                                        </p:tgtEl>
                                        <p:attrNameLst>
                                          <p:attrName>style.visibility</p:attrName>
                                        </p:attrNameLst>
                                      </p:cBhvr>
                                      <p:to>
                                        <p:strVal val="hidden"/>
                                      </p:to>
                                    </p:set>
                                  </p:childTnLst>
                                </p:cTn>
                              </p:par>
                              <p:par>
                                <p:cTn id="198" presetID="19" presetClass="entr" presetSubtype="5" fill="hold" nodeType="withEffect">
                                  <p:stCondLst>
                                    <p:cond delay="0"/>
                                  </p:stCondLst>
                                  <p:childTnLst>
                                    <p:set>
                                      <p:cBhvr>
                                        <p:cTn id="199" dur="1" fill="hold">
                                          <p:stCondLst>
                                            <p:cond delay="0"/>
                                          </p:stCondLst>
                                        </p:cTn>
                                        <p:tgtEl>
                                          <p:spTgt spid="67"/>
                                        </p:tgtEl>
                                        <p:attrNameLst>
                                          <p:attrName>style.visibility</p:attrName>
                                        </p:attrNameLst>
                                      </p:cBhvr>
                                      <p:to>
                                        <p:strVal val="visible"/>
                                      </p:to>
                                    </p:set>
                                    <p:anim calcmode="lin" valueType="num">
                                      <p:cBhvr>
                                        <p:cTn id="200" dur="4500" fill="hold"/>
                                        <p:tgtEl>
                                          <p:spTgt spid="67"/>
                                        </p:tgtEl>
                                        <p:attrNameLst>
                                          <p:attrName>ppt_w</p:attrName>
                                        </p:attrNameLst>
                                      </p:cBhvr>
                                      <p:tavLst>
                                        <p:tav tm="0">
                                          <p:val>
                                            <p:strVal val="#ppt_w"/>
                                          </p:val>
                                        </p:tav>
                                        <p:tav tm="100000">
                                          <p:val>
                                            <p:strVal val="#ppt_w"/>
                                          </p:val>
                                        </p:tav>
                                      </p:tavLst>
                                    </p:anim>
                                    <p:anim calcmode="lin" valueType="num">
                                      <p:cBhvr>
                                        <p:cTn id="201" dur="4500" fill="hold"/>
                                        <p:tgtEl>
                                          <p:spTgt spid="67"/>
                                        </p:tgtEl>
                                        <p:attrNameLst>
                                          <p:attrName>ppt_h</p:attrName>
                                        </p:attrNameLst>
                                      </p:cBhvr>
                                      <p:tavLst>
                                        <p:tav tm="0" fmla="#ppt_h*sin(2.5*pi*$)">
                                          <p:val>
                                            <p:fltVal val="0"/>
                                          </p:val>
                                        </p:tav>
                                        <p:tav tm="100000">
                                          <p:val>
                                            <p:fltVal val="1"/>
                                          </p:val>
                                        </p:tav>
                                      </p:tavLst>
                                    </p:anim>
                                  </p:childTnLst>
                                </p:cTn>
                              </p:par>
                              <p:par>
                                <p:cTn id="202" presetID="8" presetClass="emph" presetSubtype="0" repeatCount="indefinite" fill="hold" nodeType="withEffect">
                                  <p:stCondLst>
                                    <p:cond delay="0"/>
                                  </p:stCondLst>
                                  <p:childTnLst>
                                    <p:animRot by="-21600000">
                                      <p:cBhvr>
                                        <p:cTn id="203" dur="4250" fill="hold"/>
                                        <p:tgtEl>
                                          <p:spTgt spid="67"/>
                                        </p:tgtEl>
                                        <p:attrNameLst>
                                          <p:attrName>r</p:attrName>
                                        </p:attrNameLst>
                                      </p:cBhvr>
                                    </p:animRot>
                                  </p:childTnLst>
                                </p:cTn>
                              </p:par>
                              <p:par>
                                <p:cTn id="204" presetID="2" presetClass="exit" presetSubtype="3" fill="hold" nodeType="withEffect">
                                  <p:stCondLst>
                                    <p:cond delay="0"/>
                                  </p:stCondLst>
                                  <p:childTnLst>
                                    <p:anim calcmode="lin" valueType="num">
                                      <p:cBhvr additive="base">
                                        <p:cTn id="205" dur="5500"/>
                                        <p:tgtEl>
                                          <p:spTgt spid="67"/>
                                        </p:tgtEl>
                                        <p:attrNameLst>
                                          <p:attrName>ppt_x</p:attrName>
                                        </p:attrNameLst>
                                      </p:cBhvr>
                                      <p:tavLst>
                                        <p:tav tm="0">
                                          <p:val>
                                            <p:strVal val="ppt_x"/>
                                          </p:val>
                                        </p:tav>
                                        <p:tav tm="100000">
                                          <p:val>
                                            <p:strVal val="1+ppt_w/2"/>
                                          </p:val>
                                        </p:tav>
                                      </p:tavLst>
                                    </p:anim>
                                    <p:anim calcmode="lin" valueType="num">
                                      <p:cBhvr additive="base">
                                        <p:cTn id="206" dur="5500"/>
                                        <p:tgtEl>
                                          <p:spTgt spid="67"/>
                                        </p:tgtEl>
                                        <p:attrNameLst>
                                          <p:attrName>ppt_y</p:attrName>
                                        </p:attrNameLst>
                                      </p:cBhvr>
                                      <p:tavLst>
                                        <p:tav tm="0">
                                          <p:val>
                                            <p:strVal val="ppt_y"/>
                                          </p:val>
                                        </p:tav>
                                        <p:tav tm="100000">
                                          <p:val>
                                            <p:strVal val="0-ppt_h/2"/>
                                          </p:val>
                                        </p:tav>
                                      </p:tavLst>
                                    </p:anim>
                                    <p:set>
                                      <p:cBhvr>
                                        <p:cTn id="207" dur="1" fill="hold">
                                          <p:stCondLst>
                                            <p:cond delay="5499"/>
                                          </p:stCondLst>
                                        </p:cTn>
                                        <p:tgtEl>
                                          <p:spTgt spid="67"/>
                                        </p:tgtEl>
                                        <p:attrNameLst>
                                          <p:attrName>style.visibility</p:attrName>
                                        </p:attrNameLst>
                                      </p:cBhvr>
                                      <p:to>
                                        <p:strVal val="hidden"/>
                                      </p:to>
                                    </p:set>
                                  </p:childTnLst>
                                </p:cTn>
                              </p:par>
                              <p:par>
                                <p:cTn id="208" presetID="23" presetClass="entr" presetSubtype="528" fill="hold" nodeType="withEffect">
                                  <p:stCondLst>
                                    <p:cond delay="250"/>
                                  </p:stCondLst>
                                  <p:childTnLst>
                                    <p:set>
                                      <p:cBhvr>
                                        <p:cTn id="209" dur="1" fill="hold">
                                          <p:stCondLst>
                                            <p:cond delay="0"/>
                                          </p:stCondLst>
                                        </p:cTn>
                                        <p:tgtEl>
                                          <p:spTgt spid="53"/>
                                        </p:tgtEl>
                                        <p:attrNameLst>
                                          <p:attrName>style.visibility</p:attrName>
                                        </p:attrNameLst>
                                      </p:cBhvr>
                                      <p:to>
                                        <p:strVal val="visible"/>
                                      </p:to>
                                    </p:set>
                                    <p:anim calcmode="lin" valueType="num">
                                      <p:cBhvr>
                                        <p:cTn id="210" dur="4750" fill="hold"/>
                                        <p:tgtEl>
                                          <p:spTgt spid="53"/>
                                        </p:tgtEl>
                                        <p:attrNameLst>
                                          <p:attrName>ppt_w</p:attrName>
                                        </p:attrNameLst>
                                      </p:cBhvr>
                                      <p:tavLst>
                                        <p:tav tm="0">
                                          <p:val>
                                            <p:fltVal val="0"/>
                                          </p:val>
                                        </p:tav>
                                        <p:tav tm="100000">
                                          <p:val>
                                            <p:strVal val="#ppt_w"/>
                                          </p:val>
                                        </p:tav>
                                      </p:tavLst>
                                    </p:anim>
                                    <p:anim calcmode="lin" valueType="num">
                                      <p:cBhvr>
                                        <p:cTn id="211" dur="4750" fill="hold"/>
                                        <p:tgtEl>
                                          <p:spTgt spid="53"/>
                                        </p:tgtEl>
                                        <p:attrNameLst>
                                          <p:attrName>ppt_h</p:attrName>
                                        </p:attrNameLst>
                                      </p:cBhvr>
                                      <p:tavLst>
                                        <p:tav tm="0">
                                          <p:val>
                                            <p:fltVal val="0"/>
                                          </p:val>
                                        </p:tav>
                                        <p:tav tm="100000">
                                          <p:val>
                                            <p:strVal val="#ppt_h"/>
                                          </p:val>
                                        </p:tav>
                                      </p:tavLst>
                                    </p:anim>
                                    <p:anim calcmode="lin" valueType="num">
                                      <p:cBhvr>
                                        <p:cTn id="212" dur="4750" fill="hold"/>
                                        <p:tgtEl>
                                          <p:spTgt spid="53"/>
                                        </p:tgtEl>
                                        <p:attrNameLst>
                                          <p:attrName>ppt_x</p:attrName>
                                        </p:attrNameLst>
                                      </p:cBhvr>
                                      <p:tavLst>
                                        <p:tav tm="0">
                                          <p:val>
                                            <p:fltVal val="0.5"/>
                                          </p:val>
                                        </p:tav>
                                        <p:tav tm="100000">
                                          <p:val>
                                            <p:strVal val="#ppt_x"/>
                                          </p:val>
                                        </p:tav>
                                      </p:tavLst>
                                    </p:anim>
                                    <p:anim calcmode="lin" valueType="num">
                                      <p:cBhvr>
                                        <p:cTn id="213" dur="4750" fill="hold"/>
                                        <p:tgtEl>
                                          <p:spTgt spid="53"/>
                                        </p:tgtEl>
                                        <p:attrNameLst>
                                          <p:attrName>ppt_y</p:attrName>
                                        </p:attrNameLst>
                                      </p:cBhvr>
                                      <p:tavLst>
                                        <p:tav tm="0">
                                          <p:val>
                                            <p:fltVal val="0.5"/>
                                          </p:val>
                                        </p:tav>
                                        <p:tav tm="100000">
                                          <p:val>
                                            <p:strVal val="#ppt_y"/>
                                          </p:val>
                                        </p:tav>
                                      </p:tavLst>
                                    </p:anim>
                                  </p:childTnLst>
                                </p:cTn>
                              </p:par>
                              <p:par>
                                <p:cTn id="214" presetID="16" presetClass="entr" presetSubtype="42" fill="hold" nodeType="withEffect">
                                  <p:stCondLst>
                                    <p:cond delay="250"/>
                                  </p:stCondLst>
                                  <p:childTnLst>
                                    <p:set>
                                      <p:cBhvr>
                                        <p:cTn id="215" dur="1" fill="hold">
                                          <p:stCondLst>
                                            <p:cond delay="0"/>
                                          </p:stCondLst>
                                        </p:cTn>
                                        <p:tgtEl>
                                          <p:spTgt spid="53"/>
                                        </p:tgtEl>
                                        <p:attrNameLst>
                                          <p:attrName>style.visibility</p:attrName>
                                        </p:attrNameLst>
                                      </p:cBhvr>
                                      <p:to>
                                        <p:strVal val="visible"/>
                                      </p:to>
                                    </p:set>
                                    <p:animEffect transition="in" filter="barn(outHorizontal)">
                                      <p:cBhvr>
                                        <p:cTn id="216" dur="475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1" name="360 Grupo"/>
          <p:cNvGrpSpPr/>
          <p:nvPr/>
        </p:nvGrpSpPr>
        <p:grpSpPr>
          <a:xfrm>
            <a:off x="0" y="10675"/>
            <a:ext cx="9144000" cy="5143500"/>
            <a:chOff x="0" y="0"/>
            <a:chExt cx="9144000" cy="5143500"/>
          </a:xfrm>
        </p:grpSpPr>
        <p:sp>
          <p:nvSpPr>
            <p:cNvPr id="362" name="361 Rectángulo"/>
            <p:cNvSpPr/>
            <p:nvPr/>
          </p:nvSpPr>
          <p:spPr>
            <a:xfrm rot="10800000">
              <a:off x="0" y="0"/>
              <a:ext cx="4572000" cy="2571750"/>
            </a:xfrm>
            <a:prstGeom prst="rect">
              <a:avLst/>
            </a:prstGeom>
            <a:gradFill>
              <a:gsLst>
                <a:gs pos="60000">
                  <a:srgbClr val="00B050">
                    <a:lumMod val="4000"/>
                  </a:srgbClr>
                </a:gs>
                <a:gs pos="26000">
                  <a:srgbClr val="00B050">
                    <a:lumMod val="18000"/>
                  </a:srgbClr>
                </a:gs>
                <a:gs pos="100000">
                  <a:srgbClr val="C00000">
                    <a:lumMod val="4000"/>
                  </a:srgbClr>
                </a:gs>
                <a:gs pos="2000">
                  <a:srgbClr val="FFC000"/>
                </a:gs>
                <a:gs pos="2000">
                  <a:srgbClr val="66FF33"/>
                </a:gs>
                <a:gs pos="100000">
                  <a:srgbClr val="DC1C08">
                    <a:lumMod val="49000"/>
                  </a:srgbClr>
                </a:gs>
                <a:gs pos="84000">
                  <a:srgbClr val="FEA402"/>
                </a:gs>
                <a:gs pos="7000">
                  <a:srgbClr val="FBA3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3" name="362 Rectángulo"/>
            <p:cNvSpPr/>
            <p:nvPr/>
          </p:nvSpPr>
          <p:spPr>
            <a:xfrm>
              <a:off x="4572000" y="2571750"/>
              <a:ext cx="4572000" cy="2571750"/>
            </a:xfrm>
            <a:prstGeom prst="rect">
              <a:avLst/>
            </a:prstGeom>
            <a:gradFill>
              <a:gsLst>
                <a:gs pos="60000">
                  <a:srgbClr val="00B050">
                    <a:lumMod val="4000"/>
                  </a:srgbClr>
                </a:gs>
                <a:gs pos="26000">
                  <a:srgbClr val="00B050">
                    <a:lumMod val="18000"/>
                  </a:srgbClr>
                </a:gs>
                <a:gs pos="100000">
                  <a:srgbClr val="C00000">
                    <a:lumMod val="4000"/>
                  </a:srgbClr>
                </a:gs>
                <a:gs pos="2000">
                  <a:srgbClr val="FFC000"/>
                </a:gs>
                <a:gs pos="2000">
                  <a:srgbClr val="66FF33"/>
                </a:gs>
                <a:gs pos="100000">
                  <a:srgbClr val="DC1C08">
                    <a:lumMod val="49000"/>
                  </a:srgbClr>
                </a:gs>
                <a:gs pos="84000">
                  <a:srgbClr val="FEA402"/>
                </a:gs>
                <a:gs pos="7000">
                  <a:srgbClr val="FBA3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4" name="363 Rectángulo"/>
            <p:cNvSpPr/>
            <p:nvPr/>
          </p:nvSpPr>
          <p:spPr>
            <a:xfrm rot="10800000" flipH="1">
              <a:off x="4572000" y="0"/>
              <a:ext cx="4572000" cy="2571750"/>
            </a:xfrm>
            <a:prstGeom prst="rect">
              <a:avLst/>
            </a:prstGeom>
            <a:gradFill>
              <a:gsLst>
                <a:gs pos="60000">
                  <a:srgbClr val="00B050">
                    <a:lumMod val="4000"/>
                  </a:srgbClr>
                </a:gs>
                <a:gs pos="26000">
                  <a:srgbClr val="00B050">
                    <a:lumMod val="18000"/>
                  </a:srgbClr>
                </a:gs>
                <a:gs pos="100000">
                  <a:srgbClr val="C00000">
                    <a:lumMod val="4000"/>
                  </a:srgbClr>
                </a:gs>
                <a:gs pos="2000">
                  <a:srgbClr val="FFC000"/>
                </a:gs>
                <a:gs pos="2000">
                  <a:srgbClr val="66FF33"/>
                </a:gs>
                <a:gs pos="100000">
                  <a:srgbClr val="DC1C08">
                    <a:lumMod val="49000"/>
                  </a:srgbClr>
                </a:gs>
                <a:gs pos="84000">
                  <a:srgbClr val="FEA402"/>
                </a:gs>
                <a:gs pos="7000">
                  <a:srgbClr val="FBA3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5" name="364 Rectángulo"/>
            <p:cNvSpPr/>
            <p:nvPr/>
          </p:nvSpPr>
          <p:spPr>
            <a:xfrm flipH="1">
              <a:off x="0" y="2571750"/>
              <a:ext cx="4572000" cy="2571750"/>
            </a:xfrm>
            <a:prstGeom prst="rect">
              <a:avLst/>
            </a:prstGeom>
            <a:gradFill>
              <a:gsLst>
                <a:gs pos="60000">
                  <a:srgbClr val="00B050">
                    <a:lumMod val="4000"/>
                  </a:srgbClr>
                </a:gs>
                <a:gs pos="26000">
                  <a:srgbClr val="00B050">
                    <a:lumMod val="18000"/>
                  </a:srgbClr>
                </a:gs>
                <a:gs pos="100000">
                  <a:srgbClr val="C00000">
                    <a:lumMod val="4000"/>
                  </a:srgbClr>
                </a:gs>
                <a:gs pos="2000">
                  <a:srgbClr val="FFC000"/>
                </a:gs>
                <a:gs pos="2000">
                  <a:srgbClr val="66FF33"/>
                </a:gs>
                <a:gs pos="100000">
                  <a:srgbClr val="DC1C08">
                    <a:lumMod val="49000"/>
                  </a:srgbClr>
                </a:gs>
                <a:gs pos="84000">
                  <a:srgbClr val="FEA402"/>
                </a:gs>
                <a:gs pos="7000">
                  <a:srgbClr val="FBA3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235" name="234 Imagen" descr="Diapositiva46"/>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8368"/>
            <a:ext cx="9144000" cy="5151868"/>
          </a:xfrm>
          <a:prstGeom prst="rect">
            <a:avLst/>
          </a:prstGeom>
          <a:noFill/>
          <a:ln>
            <a:noFill/>
          </a:ln>
        </p:spPr>
      </p:pic>
      <p:grpSp>
        <p:nvGrpSpPr>
          <p:cNvPr id="31" name="30 Grupo"/>
          <p:cNvGrpSpPr/>
          <p:nvPr/>
        </p:nvGrpSpPr>
        <p:grpSpPr>
          <a:xfrm rot="5400000" flipH="1">
            <a:off x="5220073" y="123478"/>
            <a:ext cx="3600400" cy="2290800"/>
            <a:chOff x="-1296000" y="144000"/>
            <a:chExt cx="3704088" cy="2290800"/>
          </a:xfrm>
          <a:effectLst/>
          <a:scene3d>
            <a:camera prst="orthographicFront"/>
            <a:lightRig rig="flat" dir="t"/>
          </a:scene3d>
        </p:grpSpPr>
        <p:grpSp>
          <p:nvGrpSpPr>
            <p:cNvPr id="13" name="12 Grupo"/>
            <p:cNvGrpSpPr/>
            <p:nvPr/>
          </p:nvGrpSpPr>
          <p:grpSpPr>
            <a:xfrm>
              <a:off x="-26864" y="1368000"/>
              <a:ext cx="2434952" cy="1066800"/>
              <a:chOff x="2123728" y="1419622"/>
              <a:chExt cx="2434952" cy="1066800"/>
            </a:xfrm>
          </p:grpSpPr>
          <p:cxnSp>
            <p:nvCxnSpPr>
              <p:cNvPr id="14" name="13 Conector recto"/>
              <p:cNvCxnSpPr/>
              <p:nvPr/>
            </p:nvCxnSpPr>
            <p:spPr>
              <a:xfrm>
                <a:off x="2123728" y="1419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5" name="14 Conector recto"/>
              <p:cNvCxnSpPr/>
              <p:nvPr/>
            </p:nvCxnSpPr>
            <p:spPr>
              <a:xfrm>
                <a:off x="2276128" y="1572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6" name="15 Conector recto"/>
              <p:cNvCxnSpPr/>
              <p:nvPr/>
            </p:nvCxnSpPr>
            <p:spPr>
              <a:xfrm>
                <a:off x="2428528" y="1724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7" name="16 Conector recto"/>
              <p:cNvCxnSpPr/>
              <p:nvPr/>
            </p:nvCxnSpPr>
            <p:spPr>
              <a:xfrm>
                <a:off x="2580928" y="18768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8" name="17 Conector recto"/>
              <p:cNvCxnSpPr/>
              <p:nvPr/>
            </p:nvCxnSpPr>
            <p:spPr>
              <a:xfrm>
                <a:off x="2733328" y="20292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9" name="18 Conector recto"/>
              <p:cNvCxnSpPr/>
              <p:nvPr/>
            </p:nvCxnSpPr>
            <p:spPr>
              <a:xfrm>
                <a:off x="2885728" y="2181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0" name="19 Conector recto"/>
              <p:cNvCxnSpPr/>
              <p:nvPr/>
            </p:nvCxnSpPr>
            <p:spPr>
              <a:xfrm>
                <a:off x="3038128" y="2334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1" name="20 Conector recto"/>
              <p:cNvCxnSpPr/>
              <p:nvPr/>
            </p:nvCxnSpPr>
            <p:spPr>
              <a:xfrm>
                <a:off x="3190528" y="2486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nvGrpSpPr>
            <p:cNvPr id="22" name="21 Grupo"/>
            <p:cNvGrpSpPr/>
            <p:nvPr/>
          </p:nvGrpSpPr>
          <p:grpSpPr>
            <a:xfrm>
              <a:off x="-1296000" y="144000"/>
              <a:ext cx="2434952" cy="1066800"/>
              <a:chOff x="2123728" y="1419622"/>
              <a:chExt cx="2434952" cy="1066800"/>
            </a:xfrm>
          </p:grpSpPr>
          <p:cxnSp>
            <p:nvCxnSpPr>
              <p:cNvPr id="23" name="22 Conector recto"/>
              <p:cNvCxnSpPr/>
              <p:nvPr/>
            </p:nvCxnSpPr>
            <p:spPr>
              <a:xfrm>
                <a:off x="2123728" y="1419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4" name="23 Conector recto"/>
              <p:cNvCxnSpPr/>
              <p:nvPr/>
            </p:nvCxnSpPr>
            <p:spPr>
              <a:xfrm>
                <a:off x="2276128" y="1572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5" name="24 Conector recto"/>
              <p:cNvCxnSpPr/>
              <p:nvPr/>
            </p:nvCxnSpPr>
            <p:spPr>
              <a:xfrm>
                <a:off x="2428528" y="1724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6" name="25 Conector recto"/>
              <p:cNvCxnSpPr/>
              <p:nvPr/>
            </p:nvCxnSpPr>
            <p:spPr>
              <a:xfrm>
                <a:off x="2580928" y="18768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7" name="26 Conector recto"/>
              <p:cNvCxnSpPr/>
              <p:nvPr/>
            </p:nvCxnSpPr>
            <p:spPr>
              <a:xfrm>
                <a:off x="2733328" y="20292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8" name="27 Conector recto"/>
              <p:cNvCxnSpPr/>
              <p:nvPr/>
            </p:nvCxnSpPr>
            <p:spPr>
              <a:xfrm>
                <a:off x="2885728" y="2181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9" name="28 Conector recto"/>
              <p:cNvCxnSpPr/>
              <p:nvPr/>
            </p:nvCxnSpPr>
            <p:spPr>
              <a:xfrm>
                <a:off x="3038128" y="2334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0" name="29 Conector recto"/>
              <p:cNvCxnSpPr/>
              <p:nvPr/>
            </p:nvCxnSpPr>
            <p:spPr>
              <a:xfrm>
                <a:off x="3190528" y="2486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grpSp>
        <p:nvGrpSpPr>
          <p:cNvPr id="32" name="31 Grupo"/>
          <p:cNvGrpSpPr/>
          <p:nvPr/>
        </p:nvGrpSpPr>
        <p:grpSpPr>
          <a:xfrm rot="5400000" flipH="1">
            <a:off x="2767985" y="123478"/>
            <a:ext cx="3600400" cy="2290800"/>
            <a:chOff x="-1296000" y="144000"/>
            <a:chExt cx="3704088" cy="2290800"/>
          </a:xfrm>
          <a:effectLst/>
          <a:scene3d>
            <a:camera prst="orthographicFront"/>
            <a:lightRig rig="flat" dir="t"/>
          </a:scene3d>
        </p:grpSpPr>
        <p:grpSp>
          <p:nvGrpSpPr>
            <p:cNvPr id="33" name="32 Grupo"/>
            <p:cNvGrpSpPr/>
            <p:nvPr/>
          </p:nvGrpSpPr>
          <p:grpSpPr>
            <a:xfrm>
              <a:off x="-26864" y="1368000"/>
              <a:ext cx="2434952" cy="1066800"/>
              <a:chOff x="2123728" y="1419622"/>
              <a:chExt cx="2434952" cy="1066800"/>
            </a:xfrm>
          </p:grpSpPr>
          <p:cxnSp>
            <p:nvCxnSpPr>
              <p:cNvPr id="43" name="42 Conector recto"/>
              <p:cNvCxnSpPr/>
              <p:nvPr/>
            </p:nvCxnSpPr>
            <p:spPr>
              <a:xfrm>
                <a:off x="2123728" y="1419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44" name="43 Conector recto"/>
              <p:cNvCxnSpPr/>
              <p:nvPr/>
            </p:nvCxnSpPr>
            <p:spPr>
              <a:xfrm>
                <a:off x="2276128" y="1572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45" name="44 Conector recto"/>
              <p:cNvCxnSpPr/>
              <p:nvPr/>
            </p:nvCxnSpPr>
            <p:spPr>
              <a:xfrm>
                <a:off x="2428528" y="1724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46" name="45 Conector recto"/>
              <p:cNvCxnSpPr/>
              <p:nvPr/>
            </p:nvCxnSpPr>
            <p:spPr>
              <a:xfrm>
                <a:off x="2580928" y="18768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47" name="46 Conector recto"/>
              <p:cNvCxnSpPr/>
              <p:nvPr/>
            </p:nvCxnSpPr>
            <p:spPr>
              <a:xfrm>
                <a:off x="2733328" y="20292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48" name="47 Conector recto"/>
              <p:cNvCxnSpPr/>
              <p:nvPr/>
            </p:nvCxnSpPr>
            <p:spPr>
              <a:xfrm>
                <a:off x="2885728" y="2181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49" name="48 Conector recto"/>
              <p:cNvCxnSpPr/>
              <p:nvPr/>
            </p:nvCxnSpPr>
            <p:spPr>
              <a:xfrm>
                <a:off x="3038128" y="2334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50" name="49 Conector recto"/>
              <p:cNvCxnSpPr/>
              <p:nvPr/>
            </p:nvCxnSpPr>
            <p:spPr>
              <a:xfrm>
                <a:off x="3190528" y="2486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nvGrpSpPr>
            <p:cNvPr id="34" name="33 Grupo"/>
            <p:cNvGrpSpPr/>
            <p:nvPr/>
          </p:nvGrpSpPr>
          <p:grpSpPr>
            <a:xfrm>
              <a:off x="-1296000" y="144000"/>
              <a:ext cx="2434952" cy="1066800"/>
              <a:chOff x="2123728" y="1419622"/>
              <a:chExt cx="2434952" cy="1066800"/>
            </a:xfrm>
          </p:grpSpPr>
          <p:cxnSp>
            <p:nvCxnSpPr>
              <p:cNvPr id="35" name="34 Conector recto"/>
              <p:cNvCxnSpPr/>
              <p:nvPr/>
            </p:nvCxnSpPr>
            <p:spPr>
              <a:xfrm>
                <a:off x="2123728" y="1419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6" name="35 Conector recto"/>
              <p:cNvCxnSpPr/>
              <p:nvPr/>
            </p:nvCxnSpPr>
            <p:spPr>
              <a:xfrm>
                <a:off x="2276128" y="1572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7" name="36 Conector recto"/>
              <p:cNvCxnSpPr/>
              <p:nvPr/>
            </p:nvCxnSpPr>
            <p:spPr>
              <a:xfrm>
                <a:off x="2428528" y="1724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8" name="37 Conector recto"/>
              <p:cNvCxnSpPr/>
              <p:nvPr/>
            </p:nvCxnSpPr>
            <p:spPr>
              <a:xfrm>
                <a:off x="2580928" y="18768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9" name="38 Conector recto"/>
              <p:cNvCxnSpPr/>
              <p:nvPr/>
            </p:nvCxnSpPr>
            <p:spPr>
              <a:xfrm>
                <a:off x="2733328" y="20292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40" name="39 Conector recto"/>
              <p:cNvCxnSpPr/>
              <p:nvPr/>
            </p:nvCxnSpPr>
            <p:spPr>
              <a:xfrm>
                <a:off x="2885728" y="2181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41" name="40 Conector recto"/>
              <p:cNvCxnSpPr/>
              <p:nvPr/>
            </p:nvCxnSpPr>
            <p:spPr>
              <a:xfrm>
                <a:off x="3038128" y="2334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42" name="41 Conector recto"/>
              <p:cNvCxnSpPr/>
              <p:nvPr/>
            </p:nvCxnSpPr>
            <p:spPr>
              <a:xfrm>
                <a:off x="3190528" y="2486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grpSp>
        <p:nvGrpSpPr>
          <p:cNvPr id="51" name="50 Grupo"/>
          <p:cNvGrpSpPr/>
          <p:nvPr/>
        </p:nvGrpSpPr>
        <p:grpSpPr>
          <a:xfrm rot="5400000" flipH="1">
            <a:off x="391720" y="123478"/>
            <a:ext cx="3600400" cy="2290800"/>
            <a:chOff x="-1296000" y="144000"/>
            <a:chExt cx="3704088" cy="2290800"/>
          </a:xfrm>
          <a:effectLst/>
          <a:scene3d>
            <a:camera prst="orthographicFront"/>
            <a:lightRig rig="flat" dir="t"/>
          </a:scene3d>
        </p:grpSpPr>
        <p:grpSp>
          <p:nvGrpSpPr>
            <p:cNvPr id="52" name="51 Grupo"/>
            <p:cNvGrpSpPr/>
            <p:nvPr/>
          </p:nvGrpSpPr>
          <p:grpSpPr>
            <a:xfrm>
              <a:off x="-26864" y="1368000"/>
              <a:ext cx="2434952" cy="1066800"/>
              <a:chOff x="2123728" y="1419622"/>
              <a:chExt cx="2434952" cy="1066800"/>
            </a:xfrm>
          </p:grpSpPr>
          <p:cxnSp>
            <p:nvCxnSpPr>
              <p:cNvPr id="62" name="61 Conector recto"/>
              <p:cNvCxnSpPr/>
              <p:nvPr/>
            </p:nvCxnSpPr>
            <p:spPr>
              <a:xfrm>
                <a:off x="2123728" y="1419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63" name="62 Conector recto"/>
              <p:cNvCxnSpPr/>
              <p:nvPr/>
            </p:nvCxnSpPr>
            <p:spPr>
              <a:xfrm>
                <a:off x="2276128" y="1572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64" name="63 Conector recto"/>
              <p:cNvCxnSpPr/>
              <p:nvPr/>
            </p:nvCxnSpPr>
            <p:spPr>
              <a:xfrm>
                <a:off x="2428528" y="1724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65" name="64 Conector recto"/>
              <p:cNvCxnSpPr/>
              <p:nvPr/>
            </p:nvCxnSpPr>
            <p:spPr>
              <a:xfrm>
                <a:off x="2580928" y="18768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66" name="65 Conector recto"/>
              <p:cNvCxnSpPr/>
              <p:nvPr/>
            </p:nvCxnSpPr>
            <p:spPr>
              <a:xfrm>
                <a:off x="2733328" y="20292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67" name="66 Conector recto"/>
              <p:cNvCxnSpPr/>
              <p:nvPr/>
            </p:nvCxnSpPr>
            <p:spPr>
              <a:xfrm>
                <a:off x="2885728" y="2181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68" name="67 Conector recto"/>
              <p:cNvCxnSpPr/>
              <p:nvPr/>
            </p:nvCxnSpPr>
            <p:spPr>
              <a:xfrm>
                <a:off x="3038128" y="2334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69" name="68 Conector recto"/>
              <p:cNvCxnSpPr/>
              <p:nvPr/>
            </p:nvCxnSpPr>
            <p:spPr>
              <a:xfrm>
                <a:off x="3190528" y="2486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nvGrpSpPr>
            <p:cNvPr id="53" name="52 Grupo"/>
            <p:cNvGrpSpPr/>
            <p:nvPr/>
          </p:nvGrpSpPr>
          <p:grpSpPr>
            <a:xfrm>
              <a:off x="-1296000" y="144000"/>
              <a:ext cx="2434952" cy="1066800"/>
              <a:chOff x="2123728" y="1419622"/>
              <a:chExt cx="2434952" cy="1066800"/>
            </a:xfrm>
          </p:grpSpPr>
          <p:cxnSp>
            <p:nvCxnSpPr>
              <p:cNvPr id="54" name="53 Conector recto"/>
              <p:cNvCxnSpPr/>
              <p:nvPr/>
            </p:nvCxnSpPr>
            <p:spPr>
              <a:xfrm>
                <a:off x="2123728" y="1419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55" name="54 Conector recto"/>
              <p:cNvCxnSpPr/>
              <p:nvPr/>
            </p:nvCxnSpPr>
            <p:spPr>
              <a:xfrm>
                <a:off x="2276128" y="1572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56" name="55 Conector recto"/>
              <p:cNvCxnSpPr/>
              <p:nvPr/>
            </p:nvCxnSpPr>
            <p:spPr>
              <a:xfrm>
                <a:off x="2428528" y="1724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57" name="56 Conector recto"/>
              <p:cNvCxnSpPr/>
              <p:nvPr/>
            </p:nvCxnSpPr>
            <p:spPr>
              <a:xfrm>
                <a:off x="2580928" y="18768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58" name="57 Conector recto"/>
              <p:cNvCxnSpPr/>
              <p:nvPr/>
            </p:nvCxnSpPr>
            <p:spPr>
              <a:xfrm>
                <a:off x="2733328" y="20292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59" name="58 Conector recto"/>
              <p:cNvCxnSpPr/>
              <p:nvPr/>
            </p:nvCxnSpPr>
            <p:spPr>
              <a:xfrm>
                <a:off x="2885728" y="2181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60" name="59 Conector recto"/>
              <p:cNvCxnSpPr/>
              <p:nvPr/>
            </p:nvCxnSpPr>
            <p:spPr>
              <a:xfrm>
                <a:off x="3038128" y="2334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61" name="60 Conector recto"/>
              <p:cNvCxnSpPr/>
              <p:nvPr/>
            </p:nvCxnSpPr>
            <p:spPr>
              <a:xfrm>
                <a:off x="3190528" y="2486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grpSp>
        <p:nvGrpSpPr>
          <p:cNvPr id="70" name="69 Grupo"/>
          <p:cNvGrpSpPr/>
          <p:nvPr/>
        </p:nvGrpSpPr>
        <p:grpSpPr>
          <a:xfrm rot="5400000" flipH="1" flipV="1">
            <a:off x="5220073" y="2715766"/>
            <a:ext cx="3600400" cy="2290800"/>
            <a:chOff x="-1296000" y="144000"/>
            <a:chExt cx="3704088" cy="2290800"/>
          </a:xfrm>
          <a:effectLst/>
          <a:scene3d>
            <a:camera prst="orthographicFront"/>
            <a:lightRig rig="flat" dir="t"/>
          </a:scene3d>
        </p:grpSpPr>
        <p:grpSp>
          <p:nvGrpSpPr>
            <p:cNvPr id="71" name="70 Grupo"/>
            <p:cNvGrpSpPr/>
            <p:nvPr/>
          </p:nvGrpSpPr>
          <p:grpSpPr>
            <a:xfrm>
              <a:off x="-26864" y="1368000"/>
              <a:ext cx="2434952" cy="1066800"/>
              <a:chOff x="2123728" y="1419622"/>
              <a:chExt cx="2434952" cy="1066800"/>
            </a:xfrm>
          </p:grpSpPr>
          <p:cxnSp>
            <p:nvCxnSpPr>
              <p:cNvPr id="81" name="80 Conector recto"/>
              <p:cNvCxnSpPr/>
              <p:nvPr/>
            </p:nvCxnSpPr>
            <p:spPr>
              <a:xfrm>
                <a:off x="2123728" y="1419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82" name="81 Conector recto"/>
              <p:cNvCxnSpPr/>
              <p:nvPr/>
            </p:nvCxnSpPr>
            <p:spPr>
              <a:xfrm>
                <a:off x="2276128" y="1572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83" name="82 Conector recto"/>
              <p:cNvCxnSpPr/>
              <p:nvPr/>
            </p:nvCxnSpPr>
            <p:spPr>
              <a:xfrm>
                <a:off x="2428528" y="1724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84" name="83 Conector recto"/>
              <p:cNvCxnSpPr/>
              <p:nvPr/>
            </p:nvCxnSpPr>
            <p:spPr>
              <a:xfrm>
                <a:off x="2580928" y="18768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85" name="84 Conector recto"/>
              <p:cNvCxnSpPr/>
              <p:nvPr/>
            </p:nvCxnSpPr>
            <p:spPr>
              <a:xfrm>
                <a:off x="2733328" y="20292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86" name="85 Conector recto"/>
              <p:cNvCxnSpPr/>
              <p:nvPr/>
            </p:nvCxnSpPr>
            <p:spPr>
              <a:xfrm>
                <a:off x="2885728" y="2181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87" name="86 Conector recto"/>
              <p:cNvCxnSpPr/>
              <p:nvPr/>
            </p:nvCxnSpPr>
            <p:spPr>
              <a:xfrm>
                <a:off x="3038128" y="2334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88" name="87 Conector recto"/>
              <p:cNvCxnSpPr/>
              <p:nvPr/>
            </p:nvCxnSpPr>
            <p:spPr>
              <a:xfrm>
                <a:off x="3190528" y="2486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nvGrpSpPr>
            <p:cNvPr id="72" name="71 Grupo"/>
            <p:cNvGrpSpPr/>
            <p:nvPr/>
          </p:nvGrpSpPr>
          <p:grpSpPr>
            <a:xfrm>
              <a:off x="-1296000" y="144000"/>
              <a:ext cx="2434952" cy="1066800"/>
              <a:chOff x="2123728" y="1419622"/>
              <a:chExt cx="2434952" cy="1066800"/>
            </a:xfrm>
          </p:grpSpPr>
          <p:cxnSp>
            <p:nvCxnSpPr>
              <p:cNvPr id="73" name="72 Conector recto"/>
              <p:cNvCxnSpPr/>
              <p:nvPr/>
            </p:nvCxnSpPr>
            <p:spPr>
              <a:xfrm>
                <a:off x="2123728" y="1419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74" name="73 Conector recto"/>
              <p:cNvCxnSpPr/>
              <p:nvPr/>
            </p:nvCxnSpPr>
            <p:spPr>
              <a:xfrm>
                <a:off x="2276128" y="1572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75" name="74 Conector recto"/>
              <p:cNvCxnSpPr/>
              <p:nvPr/>
            </p:nvCxnSpPr>
            <p:spPr>
              <a:xfrm>
                <a:off x="2428528" y="1724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76" name="75 Conector recto"/>
              <p:cNvCxnSpPr/>
              <p:nvPr/>
            </p:nvCxnSpPr>
            <p:spPr>
              <a:xfrm>
                <a:off x="2580928" y="18768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77" name="76 Conector recto"/>
              <p:cNvCxnSpPr/>
              <p:nvPr/>
            </p:nvCxnSpPr>
            <p:spPr>
              <a:xfrm>
                <a:off x="2733328" y="20292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78" name="77 Conector recto"/>
              <p:cNvCxnSpPr/>
              <p:nvPr/>
            </p:nvCxnSpPr>
            <p:spPr>
              <a:xfrm>
                <a:off x="2885728" y="2181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79" name="78 Conector recto"/>
              <p:cNvCxnSpPr/>
              <p:nvPr/>
            </p:nvCxnSpPr>
            <p:spPr>
              <a:xfrm>
                <a:off x="3038128" y="2334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80" name="79 Conector recto"/>
              <p:cNvCxnSpPr/>
              <p:nvPr/>
            </p:nvCxnSpPr>
            <p:spPr>
              <a:xfrm>
                <a:off x="3190528" y="2486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grpSp>
        <p:nvGrpSpPr>
          <p:cNvPr id="89" name="88 Grupo"/>
          <p:cNvGrpSpPr/>
          <p:nvPr/>
        </p:nvGrpSpPr>
        <p:grpSpPr>
          <a:xfrm rot="5400000" flipH="1" flipV="1">
            <a:off x="2767985" y="2715766"/>
            <a:ext cx="3600400" cy="2290800"/>
            <a:chOff x="-1296000" y="144000"/>
            <a:chExt cx="3704088" cy="2290800"/>
          </a:xfrm>
          <a:effectLst/>
          <a:scene3d>
            <a:camera prst="orthographicFront"/>
            <a:lightRig rig="flat" dir="t"/>
          </a:scene3d>
        </p:grpSpPr>
        <p:grpSp>
          <p:nvGrpSpPr>
            <p:cNvPr id="90" name="89 Grupo"/>
            <p:cNvGrpSpPr/>
            <p:nvPr/>
          </p:nvGrpSpPr>
          <p:grpSpPr>
            <a:xfrm>
              <a:off x="-26864" y="1368000"/>
              <a:ext cx="2434952" cy="1066800"/>
              <a:chOff x="2123728" y="1419622"/>
              <a:chExt cx="2434952" cy="1066800"/>
            </a:xfrm>
          </p:grpSpPr>
          <p:cxnSp>
            <p:nvCxnSpPr>
              <p:cNvPr id="100" name="99 Conector recto"/>
              <p:cNvCxnSpPr/>
              <p:nvPr/>
            </p:nvCxnSpPr>
            <p:spPr>
              <a:xfrm>
                <a:off x="2123728" y="1419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01" name="100 Conector recto"/>
              <p:cNvCxnSpPr/>
              <p:nvPr/>
            </p:nvCxnSpPr>
            <p:spPr>
              <a:xfrm>
                <a:off x="2276128" y="1572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02" name="101 Conector recto"/>
              <p:cNvCxnSpPr/>
              <p:nvPr/>
            </p:nvCxnSpPr>
            <p:spPr>
              <a:xfrm>
                <a:off x="2428528" y="1724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03" name="102 Conector recto"/>
              <p:cNvCxnSpPr/>
              <p:nvPr/>
            </p:nvCxnSpPr>
            <p:spPr>
              <a:xfrm>
                <a:off x="2580928" y="18768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04" name="103 Conector recto"/>
              <p:cNvCxnSpPr/>
              <p:nvPr/>
            </p:nvCxnSpPr>
            <p:spPr>
              <a:xfrm>
                <a:off x="2733328" y="20292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05" name="104 Conector recto"/>
              <p:cNvCxnSpPr/>
              <p:nvPr/>
            </p:nvCxnSpPr>
            <p:spPr>
              <a:xfrm>
                <a:off x="2885728" y="2181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06" name="105 Conector recto"/>
              <p:cNvCxnSpPr/>
              <p:nvPr/>
            </p:nvCxnSpPr>
            <p:spPr>
              <a:xfrm>
                <a:off x="3038128" y="2334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07" name="106 Conector recto"/>
              <p:cNvCxnSpPr/>
              <p:nvPr/>
            </p:nvCxnSpPr>
            <p:spPr>
              <a:xfrm>
                <a:off x="3190528" y="2486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nvGrpSpPr>
            <p:cNvPr id="91" name="90 Grupo"/>
            <p:cNvGrpSpPr/>
            <p:nvPr/>
          </p:nvGrpSpPr>
          <p:grpSpPr>
            <a:xfrm>
              <a:off x="-1296000" y="144000"/>
              <a:ext cx="2434952" cy="1066800"/>
              <a:chOff x="2123728" y="1419622"/>
              <a:chExt cx="2434952" cy="1066800"/>
            </a:xfrm>
          </p:grpSpPr>
          <p:cxnSp>
            <p:nvCxnSpPr>
              <p:cNvPr id="92" name="91 Conector recto"/>
              <p:cNvCxnSpPr/>
              <p:nvPr/>
            </p:nvCxnSpPr>
            <p:spPr>
              <a:xfrm>
                <a:off x="2123728" y="1419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93" name="92 Conector recto"/>
              <p:cNvCxnSpPr/>
              <p:nvPr/>
            </p:nvCxnSpPr>
            <p:spPr>
              <a:xfrm>
                <a:off x="2276128" y="1572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94" name="93 Conector recto"/>
              <p:cNvCxnSpPr/>
              <p:nvPr/>
            </p:nvCxnSpPr>
            <p:spPr>
              <a:xfrm>
                <a:off x="2428528" y="1724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95" name="94 Conector recto"/>
              <p:cNvCxnSpPr/>
              <p:nvPr/>
            </p:nvCxnSpPr>
            <p:spPr>
              <a:xfrm>
                <a:off x="2580928" y="18768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96" name="95 Conector recto"/>
              <p:cNvCxnSpPr/>
              <p:nvPr/>
            </p:nvCxnSpPr>
            <p:spPr>
              <a:xfrm>
                <a:off x="2733328" y="20292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97" name="96 Conector recto"/>
              <p:cNvCxnSpPr/>
              <p:nvPr/>
            </p:nvCxnSpPr>
            <p:spPr>
              <a:xfrm>
                <a:off x="2885728" y="2181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98" name="97 Conector recto"/>
              <p:cNvCxnSpPr/>
              <p:nvPr/>
            </p:nvCxnSpPr>
            <p:spPr>
              <a:xfrm>
                <a:off x="3038128" y="2334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99" name="98 Conector recto"/>
              <p:cNvCxnSpPr/>
              <p:nvPr/>
            </p:nvCxnSpPr>
            <p:spPr>
              <a:xfrm>
                <a:off x="3190528" y="2486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grpSp>
        <p:nvGrpSpPr>
          <p:cNvPr id="108" name="107 Grupo"/>
          <p:cNvGrpSpPr/>
          <p:nvPr/>
        </p:nvGrpSpPr>
        <p:grpSpPr>
          <a:xfrm rot="5400000" flipH="1" flipV="1">
            <a:off x="391720" y="2715766"/>
            <a:ext cx="3600400" cy="2290800"/>
            <a:chOff x="-1296000" y="144000"/>
            <a:chExt cx="3704088" cy="2290800"/>
          </a:xfrm>
          <a:effectLst/>
          <a:scene3d>
            <a:camera prst="orthographicFront"/>
            <a:lightRig rig="flat" dir="t"/>
          </a:scene3d>
        </p:grpSpPr>
        <p:grpSp>
          <p:nvGrpSpPr>
            <p:cNvPr id="109" name="108 Grupo"/>
            <p:cNvGrpSpPr/>
            <p:nvPr/>
          </p:nvGrpSpPr>
          <p:grpSpPr>
            <a:xfrm>
              <a:off x="-26864" y="1368000"/>
              <a:ext cx="2434952" cy="1066800"/>
              <a:chOff x="2123728" y="1419622"/>
              <a:chExt cx="2434952" cy="1066800"/>
            </a:xfrm>
          </p:grpSpPr>
          <p:cxnSp>
            <p:nvCxnSpPr>
              <p:cNvPr id="119" name="118 Conector recto"/>
              <p:cNvCxnSpPr/>
              <p:nvPr/>
            </p:nvCxnSpPr>
            <p:spPr>
              <a:xfrm>
                <a:off x="2123728" y="1419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20" name="119 Conector recto"/>
              <p:cNvCxnSpPr/>
              <p:nvPr/>
            </p:nvCxnSpPr>
            <p:spPr>
              <a:xfrm>
                <a:off x="2276128" y="1572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21" name="120 Conector recto"/>
              <p:cNvCxnSpPr/>
              <p:nvPr/>
            </p:nvCxnSpPr>
            <p:spPr>
              <a:xfrm>
                <a:off x="2428528" y="1724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22" name="121 Conector recto"/>
              <p:cNvCxnSpPr/>
              <p:nvPr/>
            </p:nvCxnSpPr>
            <p:spPr>
              <a:xfrm>
                <a:off x="2580928" y="18768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23" name="122 Conector recto"/>
              <p:cNvCxnSpPr/>
              <p:nvPr/>
            </p:nvCxnSpPr>
            <p:spPr>
              <a:xfrm>
                <a:off x="2733328" y="20292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24" name="123 Conector recto"/>
              <p:cNvCxnSpPr/>
              <p:nvPr/>
            </p:nvCxnSpPr>
            <p:spPr>
              <a:xfrm>
                <a:off x="2885728" y="2181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25" name="124 Conector recto"/>
              <p:cNvCxnSpPr/>
              <p:nvPr/>
            </p:nvCxnSpPr>
            <p:spPr>
              <a:xfrm>
                <a:off x="3038128" y="2334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26" name="125 Conector recto"/>
              <p:cNvCxnSpPr/>
              <p:nvPr/>
            </p:nvCxnSpPr>
            <p:spPr>
              <a:xfrm>
                <a:off x="3190528" y="2486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nvGrpSpPr>
            <p:cNvPr id="110" name="109 Grupo"/>
            <p:cNvGrpSpPr/>
            <p:nvPr/>
          </p:nvGrpSpPr>
          <p:grpSpPr>
            <a:xfrm>
              <a:off x="-1296000" y="144000"/>
              <a:ext cx="2434952" cy="1066800"/>
              <a:chOff x="2123728" y="1419622"/>
              <a:chExt cx="2434952" cy="1066800"/>
            </a:xfrm>
          </p:grpSpPr>
          <p:cxnSp>
            <p:nvCxnSpPr>
              <p:cNvPr id="111" name="110 Conector recto"/>
              <p:cNvCxnSpPr/>
              <p:nvPr/>
            </p:nvCxnSpPr>
            <p:spPr>
              <a:xfrm>
                <a:off x="2123728" y="1419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12" name="111 Conector recto"/>
              <p:cNvCxnSpPr/>
              <p:nvPr/>
            </p:nvCxnSpPr>
            <p:spPr>
              <a:xfrm>
                <a:off x="2276128" y="1572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13" name="112 Conector recto"/>
              <p:cNvCxnSpPr/>
              <p:nvPr/>
            </p:nvCxnSpPr>
            <p:spPr>
              <a:xfrm>
                <a:off x="2428528" y="1724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14" name="113 Conector recto"/>
              <p:cNvCxnSpPr/>
              <p:nvPr/>
            </p:nvCxnSpPr>
            <p:spPr>
              <a:xfrm>
                <a:off x="2580928" y="18768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15" name="114 Conector recto"/>
              <p:cNvCxnSpPr/>
              <p:nvPr/>
            </p:nvCxnSpPr>
            <p:spPr>
              <a:xfrm>
                <a:off x="2733328" y="20292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16" name="115 Conector recto"/>
              <p:cNvCxnSpPr/>
              <p:nvPr/>
            </p:nvCxnSpPr>
            <p:spPr>
              <a:xfrm>
                <a:off x="2885728" y="2181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17" name="116 Conector recto"/>
              <p:cNvCxnSpPr/>
              <p:nvPr/>
            </p:nvCxnSpPr>
            <p:spPr>
              <a:xfrm>
                <a:off x="3038128" y="2334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118" name="117 Conector recto"/>
              <p:cNvCxnSpPr/>
              <p:nvPr/>
            </p:nvCxnSpPr>
            <p:spPr>
              <a:xfrm>
                <a:off x="3190528" y="2486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grpSp>
        <p:nvGrpSpPr>
          <p:cNvPr id="241" name="240 Grupo"/>
          <p:cNvGrpSpPr/>
          <p:nvPr/>
        </p:nvGrpSpPr>
        <p:grpSpPr>
          <a:xfrm rot="5400000">
            <a:off x="5220073" y="123478"/>
            <a:ext cx="3600400" cy="2290800"/>
            <a:chOff x="-1296000" y="144000"/>
            <a:chExt cx="3704088" cy="2290800"/>
          </a:xfrm>
          <a:effectLst/>
          <a:scene3d>
            <a:camera prst="orthographicFront"/>
            <a:lightRig rig="flat" dir="t"/>
          </a:scene3d>
        </p:grpSpPr>
        <p:grpSp>
          <p:nvGrpSpPr>
            <p:cNvPr id="242" name="241 Grupo"/>
            <p:cNvGrpSpPr/>
            <p:nvPr/>
          </p:nvGrpSpPr>
          <p:grpSpPr>
            <a:xfrm>
              <a:off x="-26864" y="1368000"/>
              <a:ext cx="2434952" cy="1066800"/>
              <a:chOff x="2123728" y="1419622"/>
              <a:chExt cx="2434952" cy="1066800"/>
            </a:xfrm>
          </p:grpSpPr>
          <p:cxnSp>
            <p:nvCxnSpPr>
              <p:cNvPr id="252" name="251 Conector recto"/>
              <p:cNvCxnSpPr/>
              <p:nvPr/>
            </p:nvCxnSpPr>
            <p:spPr>
              <a:xfrm>
                <a:off x="2123728" y="1419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53" name="252 Conector recto"/>
              <p:cNvCxnSpPr/>
              <p:nvPr/>
            </p:nvCxnSpPr>
            <p:spPr>
              <a:xfrm>
                <a:off x="2276128" y="1572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54" name="253 Conector recto"/>
              <p:cNvCxnSpPr/>
              <p:nvPr/>
            </p:nvCxnSpPr>
            <p:spPr>
              <a:xfrm>
                <a:off x="2428528" y="1724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55" name="254 Conector recto"/>
              <p:cNvCxnSpPr/>
              <p:nvPr/>
            </p:nvCxnSpPr>
            <p:spPr>
              <a:xfrm>
                <a:off x="2580928" y="18768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56" name="255 Conector recto"/>
              <p:cNvCxnSpPr/>
              <p:nvPr/>
            </p:nvCxnSpPr>
            <p:spPr>
              <a:xfrm>
                <a:off x="2733328" y="20292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57" name="256 Conector recto"/>
              <p:cNvCxnSpPr/>
              <p:nvPr/>
            </p:nvCxnSpPr>
            <p:spPr>
              <a:xfrm>
                <a:off x="2885728" y="2181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58" name="257 Conector recto"/>
              <p:cNvCxnSpPr/>
              <p:nvPr/>
            </p:nvCxnSpPr>
            <p:spPr>
              <a:xfrm>
                <a:off x="3038128" y="2334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59" name="258 Conector recto"/>
              <p:cNvCxnSpPr/>
              <p:nvPr/>
            </p:nvCxnSpPr>
            <p:spPr>
              <a:xfrm>
                <a:off x="3190528" y="2486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nvGrpSpPr>
            <p:cNvPr id="243" name="242 Grupo"/>
            <p:cNvGrpSpPr/>
            <p:nvPr/>
          </p:nvGrpSpPr>
          <p:grpSpPr>
            <a:xfrm>
              <a:off x="-1296000" y="144000"/>
              <a:ext cx="2434952" cy="1066800"/>
              <a:chOff x="2123728" y="1419622"/>
              <a:chExt cx="2434952" cy="1066800"/>
            </a:xfrm>
          </p:grpSpPr>
          <p:cxnSp>
            <p:nvCxnSpPr>
              <p:cNvPr id="244" name="243 Conector recto"/>
              <p:cNvCxnSpPr/>
              <p:nvPr/>
            </p:nvCxnSpPr>
            <p:spPr>
              <a:xfrm>
                <a:off x="2123728" y="1419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45" name="244 Conector recto"/>
              <p:cNvCxnSpPr/>
              <p:nvPr/>
            </p:nvCxnSpPr>
            <p:spPr>
              <a:xfrm>
                <a:off x="2276128" y="1572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46" name="245 Conector recto"/>
              <p:cNvCxnSpPr/>
              <p:nvPr/>
            </p:nvCxnSpPr>
            <p:spPr>
              <a:xfrm>
                <a:off x="2428528" y="1724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47" name="246 Conector recto"/>
              <p:cNvCxnSpPr/>
              <p:nvPr/>
            </p:nvCxnSpPr>
            <p:spPr>
              <a:xfrm>
                <a:off x="2580928" y="18768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48" name="247 Conector recto"/>
              <p:cNvCxnSpPr/>
              <p:nvPr/>
            </p:nvCxnSpPr>
            <p:spPr>
              <a:xfrm>
                <a:off x="2733328" y="20292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49" name="248 Conector recto"/>
              <p:cNvCxnSpPr/>
              <p:nvPr/>
            </p:nvCxnSpPr>
            <p:spPr>
              <a:xfrm>
                <a:off x="2885728" y="2181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50" name="249 Conector recto"/>
              <p:cNvCxnSpPr/>
              <p:nvPr/>
            </p:nvCxnSpPr>
            <p:spPr>
              <a:xfrm>
                <a:off x="3038128" y="2334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51" name="250 Conector recto"/>
              <p:cNvCxnSpPr/>
              <p:nvPr/>
            </p:nvCxnSpPr>
            <p:spPr>
              <a:xfrm>
                <a:off x="3190528" y="2486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grpSp>
        <p:nvGrpSpPr>
          <p:cNvPr id="260" name="259 Grupo"/>
          <p:cNvGrpSpPr/>
          <p:nvPr/>
        </p:nvGrpSpPr>
        <p:grpSpPr>
          <a:xfrm rot="5400000">
            <a:off x="2767985" y="123478"/>
            <a:ext cx="3600400" cy="2290800"/>
            <a:chOff x="-1296000" y="144000"/>
            <a:chExt cx="3704088" cy="2290800"/>
          </a:xfrm>
          <a:effectLst/>
          <a:scene3d>
            <a:camera prst="orthographicFront"/>
            <a:lightRig rig="flat" dir="t"/>
          </a:scene3d>
        </p:grpSpPr>
        <p:grpSp>
          <p:nvGrpSpPr>
            <p:cNvPr id="261" name="260 Grupo"/>
            <p:cNvGrpSpPr/>
            <p:nvPr/>
          </p:nvGrpSpPr>
          <p:grpSpPr>
            <a:xfrm>
              <a:off x="-26864" y="1368000"/>
              <a:ext cx="2434952" cy="1066800"/>
              <a:chOff x="2123728" y="1419622"/>
              <a:chExt cx="2434952" cy="1066800"/>
            </a:xfrm>
          </p:grpSpPr>
          <p:cxnSp>
            <p:nvCxnSpPr>
              <p:cNvPr id="271" name="270 Conector recto"/>
              <p:cNvCxnSpPr/>
              <p:nvPr/>
            </p:nvCxnSpPr>
            <p:spPr>
              <a:xfrm>
                <a:off x="2123728" y="1419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72" name="271 Conector recto"/>
              <p:cNvCxnSpPr/>
              <p:nvPr/>
            </p:nvCxnSpPr>
            <p:spPr>
              <a:xfrm>
                <a:off x="2276128" y="1572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73" name="272 Conector recto"/>
              <p:cNvCxnSpPr/>
              <p:nvPr/>
            </p:nvCxnSpPr>
            <p:spPr>
              <a:xfrm>
                <a:off x="2428528" y="1724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74" name="273 Conector recto"/>
              <p:cNvCxnSpPr/>
              <p:nvPr/>
            </p:nvCxnSpPr>
            <p:spPr>
              <a:xfrm>
                <a:off x="2580928" y="18768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75" name="274 Conector recto"/>
              <p:cNvCxnSpPr/>
              <p:nvPr/>
            </p:nvCxnSpPr>
            <p:spPr>
              <a:xfrm>
                <a:off x="2733328" y="20292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76" name="275 Conector recto"/>
              <p:cNvCxnSpPr/>
              <p:nvPr/>
            </p:nvCxnSpPr>
            <p:spPr>
              <a:xfrm>
                <a:off x="2885728" y="2181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77" name="276 Conector recto"/>
              <p:cNvCxnSpPr/>
              <p:nvPr/>
            </p:nvCxnSpPr>
            <p:spPr>
              <a:xfrm>
                <a:off x="3038128" y="2334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78" name="277 Conector recto"/>
              <p:cNvCxnSpPr/>
              <p:nvPr/>
            </p:nvCxnSpPr>
            <p:spPr>
              <a:xfrm>
                <a:off x="3190528" y="2486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nvGrpSpPr>
            <p:cNvPr id="262" name="261 Grupo"/>
            <p:cNvGrpSpPr/>
            <p:nvPr/>
          </p:nvGrpSpPr>
          <p:grpSpPr>
            <a:xfrm>
              <a:off x="-1296000" y="144000"/>
              <a:ext cx="2434952" cy="1066800"/>
              <a:chOff x="2123728" y="1419622"/>
              <a:chExt cx="2434952" cy="1066800"/>
            </a:xfrm>
          </p:grpSpPr>
          <p:cxnSp>
            <p:nvCxnSpPr>
              <p:cNvPr id="263" name="262 Conector recto"/>
              <p:cNvCxnSpPr/>
              <p:nvPr/>
            </p:nvCxnSpPr>
            <p:spPr>
              <a:xfrm>
                <a:off x="2123728" y="1419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64" name="263 Conector recto"/>
              <p:cNvCxnSpPr/>
              <p:nvPr/>
            </p:nvCxnSpPr>
            <p:spPr>
              <a:xfrm>
                <a:off x="2276128" y="1572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65" name="264 Conector recto"/>
              <p:cNvCxnSpPr/>
              <p:nvPr/>
            </p:nvCxnSpPr>
            <p:spPr>
              <a:xfrm>
                <a:off x="2428528" y="1724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66" name="265 Conector recto"/>
              <p:cNvCxnSpPr/>
              <p:nvPr/>
            </p:nvCxnSpPr>
            <p:spPr>
              <a:xfrm>
                <a:off x="2580928" y="18768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67" name="266 Conector recto"/>
              <p:cNvCxnSpPr/>
              <p:nvPr/>
            </p:nvCxnSpPr>
            <p:spPr>
              <a:xfrm>
                <a:off x="2733328" y="20292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68" name="267 Conector recto"/>
              <p:cNvCxnSpPr/>
              <p:nvPr/>
            </p:nvCxnSpPr>
            <p:spPr>
              <a:xfrm>
                <a:off x="2885728" y="2181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69" name="268 Conector recto"/>
              <p:cNvCxnSpPr/>
              <p:nvPr/>
            </p:nvCxnSpPr>
            <p:spPr>
              <a:xfrm>
                <a:off x="3038128" y="2334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70" name="269 Conector recto"/>
              <p:cNvCxnSpPr/>
              <p:nvPr/>
            </p:nvCxnSpPr>
            <p:spPr>
              <a:xfrm>
                <a:off x="3190528" y="2486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grpSp>
        <p:nvGrpSpPr>
          <p:cNvPr id="279" name="278 Grupo"/>
          <p:cNvGrpSpPr/>
          <p:nvPr/>
        </p:nvGrpSpPr>
        <p:grpSpPr>
          <a:xfrm rot="5400000">
            <a:off x="391720" y="123478"/>
            <a:ext cx="3600400" cy="2290800"/>
            <a:chOff x="-1296000" y="144000"/>
            <a:chExt cx="3704088" cy="2290800"/>
          </a:xfrm>
          <a:effectLst/>
          <a:scene3d>
            <a:camera prst="orthographicFront"/>
            <a:lightRig rig="flat" dir="t"/>
          </a:scene3d>
        </p:grpSpPr>
        <p:grpSp>
          <p:nvGrpSpPr>
            <p:cNvPr id="280" name="279 Grupo"/>
            <p:cNvGrpSpPr/>
            <p:nvPr/>
          </p:nvGrpSpPr>
          <p:grpSpPr>
            <a:xfrm>
              <a:off x="-26864" y="1368000"/>
              <a:ext cx="2434952" cy="1066800"/>
              <a:chOff x="2123728" y="1419622"/>
              <a:chExt cx="2434952" cy="1066800"/>
            </a:xfrm>
          </p:grpSpPr>
          <p:cxnSp>
            <p:nvCxnSpPr>
              <p:cNvPr id="290" name="289 Conector recto"/>
              <p:cNvCxnSpPr/>
              <p:nvPr/>
            </p:nvCxnSpPr>
            <p:spPr>
              <a:xfrm>
                <a:off x="2123728" y="1419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91" name="290 Conector recto"/>
              <p:cNvCxnSpPr/>
              <p:nvPr/>
            </p:nvCxnSpPr>
            <p:spPr>
              <a:xfrm>
                <a:off x="2276128" y="1572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92" name="291 Conector recto"/>
              <p:cNvCxnSpPr/>
              <p:nvPr/>
            </p:nvCxnSpPr>
            <p:spPr>
              <a:xfrm>
                <a:off x="2428528" y="1724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93" name="292 Conector recto"/>
              <p:cNvCxnSpPr/>
              <p:nvPr/>
            </p:nvCxnSpPr>
            <p:spPr>
              <a:xfrm>
                <a:off x="2580928" y="18768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94" name="293 Conector recto"/>
              <p:cNvCxnSpPr/>
              <p:nvPr/>
            </p:nvCxnSpPr>
            <p:spPr>
              <a:xfrm>
                <a:off x="2733328" y="20292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95" name="294 Conector recto"/>
              <p:cNvCxnSpPr/>
              <p:nvPr/>
            </p:nvCxnSpPr>
            <p:spPr>
              <a:xfrm>
                <a:off x="2885728" y="2181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96" name="295 Conector recto"/>
              <p:cNvCxnSpPr/>
              <p:nvPr/>
            </p:nvCxnSpPr>
            <p:spPr>
              <a:xfrm>
                <a:off x="3038128" y="2334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97" name="296 Conector recto"/>
              <p:cNvCxnSpPr/>
              <p:nvPr/>
            </p:nvCxnSpPr>
            <p:spPr>
              <a:xfrm>
                <a:off x="3190528" y="2486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nvGrpSpPr>
            <p:cNvPr id="281" name="280 Grupo"/>
            <p:cNvGrpSpPr/>
            <p:nvPr/>
          </p:nvGrpSpPr>
          <p:grpSpPr>
            <a:xfrm>
              <a:off x="-1296000" y="144000"/>
              <a:ext cx="2434952" cy="1066800"/>
              <a:chOff x="2123728" y="1419622"/>
              <a:chExt cx="2434952" cy="1066800"/>
            </a:xfrm>
          </p:grpSpPr>
          <p:cxnSp>
            <p:nvCxnSpPr>
              <p:cNvPr id="282" name="281 Conector recto"/>
              <p:cNvCxnSpPr/>
              <p:nvPr/>
            </p:nvCxnSpPr>
            <p:spPr>
              <a:xfrm>
                <a:off x="2123728" y="1419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83" name="282 Conector recto"/>
              <p:cNvCxnSpPr/>
              <p:nvPr/>
            </p:nvCxnSpPr>
            <p:spPr>
              <a:xfrm>
                <a:off x="2276128" y="1572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84" name="283 Conector recto"/>
              <p:cNvCxnSpPr/>
              <p:nvPr/>
            </p:nvCxnSpPr>
            <p:spPr>
              <a:xfrm>
                <a:off x="2428528" y="1724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85" name="284 Conector recto"/>
              <p:cNvCxnSpPr/>
              <p:nvPr/>
            </p:nvCxnSpPr>
            <p:spPr>
              <a:xfrm>
                <a:off x="2580928" y="18768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86" name="285 Conector recto"/>
              <p:cNvCxnSpPr/>
              <p:nvPr/>
            </p:nvCxnSpPr>
            <p:spPr>
              <a:xfrm>
                <a:off x="2733328" y="20292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87" name="286 Conector recto"/>
              <p:cNvCxnSpPr/>
              <p:nvPr/>
            </p:nvCxnSpPr>
            <p:spPr>
              <a:xfrm>
                <a:off x="2885728" y="2181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88" name="287 Conector recto"/>
              <p:cNvCxnSpPr/>
              <p:nvPr/>
            </p:nvCxnSpPr>
            <p:spPr>
              <a:xfrm>
                <a:off x="3038128" y="2334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289" name="288 Conector recto"/>
              <p:cNvCxnSpPr/>
              <p:nvPr/>
            </p:nvCxnSpPr>
            <p:spPr>
              <a:xfrm>
                <a:off x="3190528" y="2486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grpSp>
        <p:nvGrpSpPr>
          <p:cNvPr id="298" name="297 Grupo"/>
          <p:cNvGrpSpPr/>
          <p:nvPr/>
        </p:nvGrpSpPr>
        <p:grpSpPr>
          <a:xfrm rot="5400000" flipV="1">
            <a:off x="5220073" y="2715766"/>
            <a:ext cx="3600400" cy="2290800"/>
            <a:chOff x="-1296000" y="144000"/>
            <a:chExt cx="3704088" cy="2290800"/>
          </a:xfrm>
          <a:effectLst/>
          <a:scene3d>
            <a:camera prst="orthographicFront"/>
            <a:lightRig rig="flat" dir="t"/>
          </a:scene3d>
        </p:grpSpPr>
        <p:grpSp>
          <p:nvGrpSpPr>
            <p:cNvPr id="299" name="298 Grupo"/>
            <p:cNvGrpSpPr/>
            <p:nvPr/>
          </p:nvGrpSpPr>
          <p:grpSpPr>
            <a:xfrm>
              <a:off x="-26864" y="1368000"/>
              <a:ext cx="2434952" cy="1066800"/>
              <a:chOff x="2123728" y="1419622"/>
              <a:chExt cx="2434952" cy="1066800"/>
            </a:xfrm>
          </p:grpSpPr>
          <p:cxnSp>
            <p:nvCxnSpPr>
              <p:cNvPr id="309" name="308 Conector recto"/>
              <p:cNvCxnSpPr/>
              <p:nvPr/>
            </p:nvCxnSpPr>
            <p:spPr>
              <a:xfrm>
                <a:off x="2123728" y="1419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10" name="309 Conector recto"/>
              <p:cNvCxnSpPr/>
              <p:nvPr/>
            </p:nvCxnSpPr>
            <p:spPr>
              <a:xfrm>
                <a:off x="2276128" y="1572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11" name="310 Conector recto"/>
              <p:cNvCxnSpPr/>
              <p:nvPr/>
            </p:nvCxnSpPr>
            <p:spPr>
              <a:xfrm>
                <a:off x="2428528" y="1724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12" name="311 Conector recto"/>
              <p:cNvCxnSpPr/>
              <p:nvPr/>
            </p:nvCxnSpPr>
            <p:spPr>
              <a:xfrm>
                <a:off x="2580928" y="18768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13" name="312 Conector recto"/>
              <p:cNvCxnSpPr/>
              <p:nvPr/>
            </p:nvCxnSpPr>
            <p:spPr>
              <a:xfrm>
                <a:off x="2733328" y="20292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14" name="313 Conector recto"/>
              <p:cNvCxnSpPr/>
              <p:nvPr/>
            </p:nvCxnSpPr>
            <p:spPr>
              <a:xfrm>
                <a:off x="2885728" y="2181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15" name="314 Conector recto"/>
              <p:cNvCxnSpPr/>
              <p:nvPr/>
            </p:nvCxnSpPr>
            <p:spPr>
              <a:xfrm>
                <a:off x="3038128" y="2334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16" name="315 Conector recto"/>
              <p:cNvCxnSpPr/>
              <p:nvPr/>
            </p:nvCxnSpPr>
            <p:spPr>
              <a:xfrm>
                <a:off x="3190528" y="2486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nvGrpSpPr>
            <p:cNvPr id="300" name="299 Grupo"/>
            <p:cNvGrpSpPr/>
            <p:nvPr/>
          </p:nvGrpSpPr>
          <p:grpSpPr>
            <a:xfrm>
              <a:off x="-1296000" y="144000"/>
              <a:ext cx="2434952" cy="1066800"/>
              <a:chOff x="2123728" y="1419622"/>
              <a:chExt cx="2434952" cy="1066800"/>
            </a:xfrm>
          </p:grpSpPr>
          <p:cxnSp>
            <p:nvCxnSpPr>
              <p:cNvPr id="301" name="300 Conector recto"/>
              <p:cNvCxnSpPr/>
              <p:nvPr/>
            </p:nvCxnSpPr>
            <p:spPr>
              <a:xfrm>
                <a:off x="2123728" y="1419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02" name="301 Conector recto"/>
              <p:cNvCxnSpPr/>
              <p:nvPr/>
            </p:nvCxnSpPr>
            <p:spPr>
              <a:xfrm>
                <a:off x="2276128" y="1572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03" name="302 Conector recto"/>
              <p:cNvCxnSpPr/>
              <p:nvPr/>
            </p:nvCxnSpPr>
            <p:spPr>
              <a:xfrm>
                <a:off x="2428528" y="1724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04" name="303 Conector recto"/>
              <p:cNvCxnSpPr/>
              <p:nvPr/>
            </p:nvCxnSpPr>
            <p:spPr>
              <a:xfrm>
                <a:off x="2580928" y="18768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05" name="304 Conector recto"/>
              <p:cNvCxnSpPr/>
              <p:nvPr/>
            </p:nvCxnSpPr>
            <p:spPr>
              <a:xfrm>
                <a:off x="2733328" y="20292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06" name="305 Conector recto"/>
              <p:cNvCxnSpPr/>
              <p:nvPr/>
            </p:nvCxnSpPr>
            <p:spPr>
              <a:xfrm>
                <a:off x="2885728" y="2181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07" name="306 Conector recto"/>
              <p:cNvCxnSpPr/>
              <p:nvPr/>
            </p:nvCxnSpPr>
            <p:spPr>
              <a:xfrm>
                <a:off x="3038128" y="2334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08" name="307 Conector recto"/>
              <p:cNvCxnSpPr/>
              <p:nvPr/>
            </p:nvCxnSpPr>
            <p:spPr>
              <a:xfrm>
                <a:off x="3190528" y="2486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grpSp>
        <p:nvGrpSpPr>
          <p:cNvPr id="317" name="316 Grupo"/>
          <p:cNvGrpSpPr/>
          <p:nvPr/>
        </p:nvGrpSpPr>
        <p:grpSpPr>
          <a:xfrm rot="5400000" flipV="1">
            <a:off x="2767985" y="2715766"/>
            <a:ext cx="3600400" cy="2290800"/>
            <a:chOff x="-1296000" y="144000"/>
            <a:chExt cx="3704088" cy="2290800"/>
          </a:xfrm>
          <a:effectLst/>
          <a:scene3d>
            <a:camera prst="orthographicFront"/>
            <a:lightRig rig="flat" dir="t"/>
          </a:scene3d>
        </p:grpSpPr>
        <p:grpSp>
          <p:nvGrpSpPr>
            <p:cNvPr id="318" name="317 Grupo"/>
            <p:cNvGrpSpPr/>
            <p:nvPr/>
          </p:nvGrpSpPr>
          <p:grpSpPr>
            <a:xfrm>
              <a:off x="-26864" y="1368000"/>
              <a:ext cx="2434952" cy="1066800"/>
              <a:chOff x="2123728" y="1419622"/>
              <a:chExt cx="2434952" cy="1066800"/>
            </a:xfrm>
          </p:grpSpPr>
          <p:cxnSp>
            <p:nvCxnSpPr>
              <p:cNvPr id="328" name="327 Conector recto"/>
              <p:cNvCxnSpPr/>
              <p:nvPr/>
            </p:nvCxnSpPr>
            <p:spPr>
              <a:xfrm>
                <a:off x="2123728" y="1419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29" name="328 Conector recto"/>
              <p:cNvCxnSpPr/>
              <p:nvPr/>
            </p:nvCxnSpPr>
            <p:spPr>
              <a:xfrm>
                <a:off x="2276128" y="1572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30" name="329 Conector recto"/>
              <p:cNvCxnSpPr/>
              <p:nvPr/>
            </p:nvCxnSpPr>
            <p:spPr>
              <a:xfrm>
                <a:off x="2428528" y="1724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31" name="330 Conector recto"/>
              <p:cNvCxnSpPr/>
              <p:nvPr/>
            </p:nvCxnSpPr>
            <p:spPr>
              <a:xfrm>
                <a:off x="2580928" y="18768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32" name="331 Conector recto"/>
              <p:cNvCxnSpPr/>
              <p:nvPr/>
            </p:nvCxnSpPr>
            <p:spPr>
              <a:xfrm>
                <a:off x="2733328" y="20292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33" name="332 Conector recto"/>
              <p:cNvCxnSpPr/>
              <p:nvPr/>
            </p:nvCxnSpPr>
            <p:spPr>
              <a:xfrm>
                <a:off x="2885728" y="2181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34" name="333 Conector recto"/>
              <p:cNvCxnSpPr/>
              <p:nvPr/>
            </p:nvCxnSpPr>
            <p:spPr>
              <a:xfrm>
                <a:off x="3038128" y="2334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35" name="334 Conector recto"/>
              <p:cNvCxnSpPr/>
              <p:nvPr/>
            </p:nvCxnSpPr>
            <p:spPr>
              <a:xfrm>
                <a:off x="3190528" y="2486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nvGrpSpPr>
            <p:cNvPr id="319" name="318 Grupo"/>
            <p:cNvGrpSpPr/>
            <p:nvPr/>
          </p:nvGrpSpPr>
          <p:grpSpPr>
            <a:xfrm>
              <a:off x="-1296000" y="144000"/>
              <a:ext cx="2434952" cy="1066800"/>
              <a:chOff x="2123728" y="1419622"/>
              <a:chExt cx="2434952" cy="1066800"/>
            </a:xfrm>
          </p:grpSpPr>
          <p:cxnSp>
            <p:nvCxnSpPr>
              <p:cNvPr id="320" name="319 Conector recto"/>
              <p:cNvCxnSpPr/>
              <p:nvPr/>
            </p:nvCxnSpPr>
            <p:spPr>
              <a:xfrm>
                <a:off x="2123728" y="1419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21" name="320 Conector recto"/>
              <p:cNvCxnSpPr/>
              <p:nvPr/>
            </p:nvCxnSpPr>
            <p:spPr>
              <a:xfrm>
                <a:off x="2276128" y="1572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22" name="321 Conector recto"/>
              <p:cNvCxnSpPr/>
              <p:nvPr/>
            </p:nvCxnSpPr>
            <p:spPr>
              <a:xfrm>
                <a:off x="2428528" y="1724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23" name="322 Conector recto"/>
              <p:cNvCxnSpPr/>
              <p:nvPr/>
            </p:nvCxnSpPr>
            <p:spPr>
              <a:xfrm>
                <a:off x="2580928" y="18768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24" name="323 Conector recto"/>
              <p:cNvCxnSpPr/>
              <p:nvPr/>
            </p:nvCxnSpPr>
            <p:spPr>
              <a:xfrm>
                <a:off x="2733328" y="20292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25" name="324 Conector recto"/>
              <p:cNvCxnSpPr/>
              <p:nvPr/>
            </p:nvCxnSpPr>
            <p:spPr>
              <a:xfrm>
                <a:off x="2885728" y="2181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26" name="325 Conector recto"/>
              <p:cNvCxnSpPr/>
              <p:nvPr/>
            </p:nvCxnSpPr>
            <p:spPr>
              <a:xfrm>
                <a:off x="3038128" y="2334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27" name="326 Conector recto"/>
              <p:cNvCxnSpPr/>
              <p:nvPr/>
            </p:nvCxnSpPr>
            <p:spPr>
              <a:xfrm>
                <a:off x="3190528" y="2486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grpSp>
        <p:nvGrpSpPr>
          <p:cNvPr id="336" name="335 Grupo"/>
          <p:cNvGrpSpPr/>
          <p:nvPr/>
        </p:nvGrpSpPr>
        <p:grpSpPr>
          <a:xfrm rot="5400000" flipV="1">
            <a:off x="391720" y="2715766"/>
            <a:ext cx="3600400" cy="2290800"/>
            <a:chOff x="-1296000" y="144000"/>
            <a:chExt cx="3704088" cy="2290800"/>
          </a:xfrm>
          <a:effectLst/>
          <a:scene3d>
            <a:camera prst="orthographicFront"/>
            <a:lightRig rig="flat" dir="t"/>
          </a:scene3d>
        </p:grpSpPr>
        <p:grpSp>
          <p:nvGrpSpPr>
            <p:cNvPr id="337" name="336 Grupo"/>
            <p:cNvGrpSpPr/>
            <p:nvPr/>
          </p:nvGrpSpPr>
          <p:grpSpPr>
            <a:xfrm>
              <a:off x="-26864" y="1368000"/>
              <a:ext cx="2434952" cy="1066800"/>
              <a:chOff x="2123728" y="1419622"/>
              <a:chExt cx="2434952" cy="1066800"/>
            </a:xfrm>
          </p:grpSpPr>
          <p:cxnSp>
            <p:nvCxnSpPr>
              <p:cNvPr id="347" name="346 Conector recto"/>
              <p:cNvCxnSpPr/>
              <p:nvPr/>
            </p:nvCxnSpPr>
            <p:spPr>
              <a:xfrm>
                <a:off x="2123728" y="1419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48" name="347 Conector recto"/>
              <p:cNvCxnSpPr/>
              <p:nvPr/>
            </p:nvCxnSpPr>
            <p:spPr>
              <a:xfrm>
                <a:off x="2276128" y="1572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49" name="348 Conector recto"/>
              <p:cNvCxnSpPr/>
              <p:nvPr/>
            </p:nvCxnSpPr>
            <p:spPr>
              <a:xfrm>
                <a:off x="2428528" y="1724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50" name="349 Conector recto"/>
              <p:cNvCxnSpPr/>
              <p:nvPr/>
            </p:nvCxnSpPr>
            <p:spPr>
              <a:xfrm>
                <a:off x="2580928" y="18768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51" name="350 Conector recto"/>
              <p:cNvCxnSpPr/>
              <p:nvPr/>
            </p:nvCxnSpPr>
            <p:spPr>
              <a:xfrm>
                <a:off x="2733328" y="20292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52" name="351 Conector recto"/>
              <p:cNvCxnSpPr/>
              <p:nvPr/>
            </p:nvCxnSpPr>
            <p:spPr>
              <a:xfrm>
                <a:off x="2885728" y="2181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53" name="352 Conector recto"/>
              <p:cNvCxnSpPr/>
              <p:nvPr/>
            </p:nvCxnSpPr>
            <p:spPr>
              <a:xfrm>
                <a:off x="3038128" y="2334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54" name="353 Conector recto"/>
              <p:cNvCxnSpPr/>
              <p:nvPr/>
            </p:nvCxnSpPr>
            <p:spPr>
              <a:xfrm>
                <a:off x="3190528" y="2486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nvGrpSpPr>
            <p:cNvPr id="338" name="337 Grupo"/>
            <p:cNvGrpSpPr/>
            <p:nvPr/>
          </p:nvGrpSpPr>
          <p:grpSpPr>
            <a:xfrm>
              <a:off x="-1296000" y="144000"/>
              <a:ext cx="2434952" cy="1066800"/>
              <a:chOff x="2123728" y="1419622"/>
              <a:chExt cx="2434952" cy="1066800"/>
            </a:xfrm>
          </p:grpSpPr>
          <p:cxnSp>
            <p:nvCxnSpPr>
              <p:cNvPr id="339" name="338 Conector recto"/>
              <p:cNvCxnSpPr/>
              <p:nvPr/>
            </p:nvCxnSpPr>
            <p:spPr>
              <a:xfrm>
                <a:off x="2123728" y="1419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40" name="339 Conector recto"/>
              <p:cNvCxnSpPr/>
              <p:nvPr/>
            </p:nvCxnSpPr>
            <p:spPr>
              <a:xfrm>
                <a:off x="2276128" y="1572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41" name="340 Conector recto"/>
              <p:cNvCxnSpPr/>
              <p:nvPr/>
            </p:nvCxnSpPr>
            <p:spPr>
              <a:xfrm>
                <a:off x="2428528" y="1724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42" name="341 Conector recto"/>
              <p:cNvCxnSpPr/>
              <p:nvPr/>
            </p:nvCxnSpPr>
            <p:spPr>
              <a:xfrm>
                <a:off x="2580928" y="18768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43" name="342 Conector recto"/>
              <p:cNvCxnSpPr/>
              <p:nvPr/>
            </p:nvCxnSpPr>
            <p:spPr>
              <a:xfrm>
                <a:off x="2733328" y="20292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44" name="343 Conector recto"/>
              <p:cNvCxnSpPr/>
              <p:nvPr/>
            </p:nvCxnSpPr>
            <p:spPr>
              <a:xfrm>
                <a:off x="2885728" y="21816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45" name="344 Conector recto"/>
              <p:cNvCxnSpPr/>
              <p:nvPr/>
            </p:nvCxnSpPr>
            <p:spPr>
              <a:xfrm>
                <a:off x="3038128" y="23340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cxnSp>
            <p:nvCxnSpPr>
              <p:cNvPr id="346" name="345 Conector recto"/>
              <p:cNvCxnSpPr/>
              <p:nvPr/>
            </p:nvCxnSpPr>
            <p:spPr>
              <a:xfrm>
                <a:off x="3190528" y="2486422"/>
                <a:ext cx="1368152" cy="0"/>
              </a:xfrm>
              <a:prstGeom prst="line">
                <a:avLst/>
              </a:prstGeom>
              <a:ln w="25400">
                <a:gradFill flip="none" rotWithShape="1">
                  <a:gsLst>
                    <a:gs pos="70000">
                      <a:srgbClr val="FFC000">
                        <a:alpha val="0"/>
                      </a:srgbClr>
                    </a:gs>
                    <a:gs pos="34000">
                      <a:srgbClr val="FFC000">
                        <a:alpha val="0"/>
                      </a:srgbClr>
                    </a:gs>
                    <a:gs pos="19167">
                      <a:srgbClr val="FFC000"/>
                    </a:gs>
                    <a:gs pos="84000">
                      <a:srgbClr val="FFC000"/>
                    </a:gs>
                    <a:gs pos="51000">
                      <a:schemeClr val="accent6">
                        <a:lumMod val="0"/>
                        <a:alpha val="0"/>
                      </a:schemeClr>
                    </a:gs>
                  </a:gsLst>
                  <a:lin ang="0" scaled="1"/>
                  <a:tileRect/>
                </a:gradFill>
                <a:headEnd type="diamond" w="lg" len="lg"/>
                <a:tailEnd type="diamond" w="lg" len="lg"/>
              </a:ln>
              <a:sp3d prstMaterial="powder">
                <a:bevelT w="336550" prst="coolSlant"/>
              </a:sp3d>
            </p:spPr>
            <p:style>
              <a:lnRef idx="1">
                <a:schemeClr val="accent1"/>
              </a:lnRef>
              <a:fillRef idx="0">
                <a:schemeClr val="accent1"/>
              </a:fillRef>
              <a:effectRef idx="0">
                <a:schemeClr val="accent1"/>
              </a:effectRef>
              <a:fontRef idx="minor">
                <a:schemeClr val="tx1"/>
              </a:fontRef>
            </p:style>
          </p:cxnSp>
        </p:grpSp>
      </p:grpSp>
      <p:pic>
        <p:nvPicPr>
          <p:cNvPr id="1026"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9699" t="9651" r="25741" b="17905"/>
          <a:stretch/>
        </p:blipFill>
        <p:spPr bwMode="auto">
          <a:xfrm rot="19711096">
            <a:off x="4644000" y="403404"/>
            <a:ext cx="1768196" cy="792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12360" y="4762761"/>
            <a:ext cx="1235490" cy="380739"/>
          </a:xfrm>
          <a:prstGeom prst="rect">
            <a:avLst/>
          </a:prstGeom>
          <a:noFill/>
          <a:ln>
            <a:noFill/>
          </a:ln>
          <a:effectLst>
            <a:outerShdw dist="35921" dir="27000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36" name="235 Rectángulo"/>
          <p:cNvSpPr/>
          <p:nvPr/>
        </p:nvSpPr>
        <p:spPr>
          <a:xfrm>
            <a:off x="0" y="-884634"/>
            <a:ext cx="9247620" cy="6624736"/>
          </a:xfrm>
          <a:prstGeom prst="rect">
            <a:avLst/>
          </a:prstGeom>
          <a:gradFill flip="none" rotWithShape="1">
            <a:gsLst>
              <a:gs pos="0">
                <a:schemeClr val="accent6">
                  <a:lumMod val="50000"/>
                </a:schemeClr>
              </a:gs>
              <a:gs pos="27000">
                <a:srgbClr val="FFC000"/>
              </a:gs>
              <a:gs pos="49000">
                <a:schemeClr val="accent6">
                  <a:lumMod val="50000"/>
                </a:schemeClr>
              </a:gs>
              <a:gs pos="76000">
                <a:srgbClr val="FFC000"/>
              </a:gs>
              <a:gs pos="100000">
                <a:schemeClr val="accent6">
                  <a:lumMod val="5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006044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2250" fill="hold"/>
                                        <p:tgtEl>
                                          <p:spTgt spid="51"/>
                                        </p:tgtEl>
                                        <p:attrNameLst>
                                          <p:attrName>ppt_x</p:attrName>
                                        </p:attrNameLst>
                                      </p:cBhvr>
                                      <p:tavLst>
                                        <p:tav tm="0">
                                          <p:val>
                                            <p:strVal val="0-#ppt_w/2"/>
                                          </p:val>
                                        </p:tav>
                                        <p:tav tm="100000">
                                          <p:val>
                                            <p:strVal val="#ppt_x"/>
                                          </p:val>
                                        </p:tav>
                                      </p:tavLst>
                                    </p:anim>
                                    <p:anim calcmode="lin" valueType="num">
                                      <p:cBhvr additive="base">
                                        <p:cTn id="8" dur="2250" fill="hold"/>
                                        <p:tgtEl>
                                          <p:spTgt spid="51"/>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2250" fill="hold"/>
                                        <p:tgtEl>
                                          <p:spTgt spid="32"/>
                                        </p:tgtEl>
                                        <p:attrNameLst>
                                          <p:attrName>ppt_x</p:attrName>
                                        </p:attrNameLst>
                                      </p:cBhvr>
                                      <p:tavLst>
                                        <p:tav tm="0">
                                          <p:val>
                                            <p:strVal val="0-#ppt_w/2"/>
                                          </p:val>
                                        </p:tav>
                                        <p:tav tm="100000">
                                          <p:val>
                                            <p:strVal val="#ppt_x"/>
                                          </p:val>
                                        </p:tav>
                                      </p:tavLst>
                                    </p:anim>
                                    <p:anim calcmode="lin" valueType="num">
                                      <p:cBhvr additive="base">
                                        <p:cTn id="12" dur="2250" fill="hold"/>
                                        <p:tgtEl>
                                          <p:spTgt spid="32"/>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2250" fill="hold"/>
                                        <p:tgtEl>
                                          <p:spTgt spid="31"/>
                                        </p:tgtEl>
                                        <p:attrNameLst>
                                          <p:attrName>ppt_x</p:attrName>
                                        </p:attrNameLst>
                                      </p:cBhvr>
                                      <p:tavLst>
                                        <p:tav tm="0">
                                          <p:val>
                                            <p:strVal val="0-#ppt_w/2"/>
                                          </p:val>
                                        </p:tav>
                                        <p:tav tm="100000">
                                          <p:val>
                                            <p:strVal val="#ppt_x"/>
                                          </p:val>
                                        </p:tav>
                                      </p:tavLst>
                                    </p:anim>
                                    <p:anim calcmode="lin" valueType="num">
                                      <p:cBhvr additive="base">
                                        <p:cTn id="16" dur="2250" fill="hold"/>
                                        <p:tgtEl>
                                          <p:spTgt spid="31"/>
                                        </p:tgtEl>
                                        <p:attrNameLst>
                                          <p:attrName>ppt_y</p:attrName>
                                        </p:attrNameLst>
                                      </p:cBhvr>
                                      <p:tavLst>
                                        <p:tav tm="0">
                                          <p:val>
                                            <p:strVal val="1+#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08"/>
                                        </p:tgtEl>
                                        <p:attrNameLst>
                                          <p:attrName>style.visibility</p:attrName>
                                        </p:attrNameLst>
                                      </p:cBhvr>
                                      <p:to>
                                        <p:strVal val="visible"/>
                                      </p:to>
                                    </p:set>
                                    <p:anim calcmode="lin" valueType="num">
                                      <p:cBhvr additive="base">
                                        <p:cTn id="19" dur="2250" fill="hold"/>
                                        <p:tgtEl>
                                          <p:spTgt spid="108"/>
                                        </p:tgtEl>
                                        <p:attrNameLst>
                                          <p:attrName>ppt_x</p:attrName>
                                        </p:attrNameLst>
                                      </p:cBhvr>
                                      <p:tavLst>
                                        <p:tav tm="0">
                                          <p:val>
                                            <p:strVal val="0-#ppt_w/2"/>
                                          </p:val>
                                        </p:tav>
                                        <p:tav tm="100000">
                                          <p:val>
                                            <p:strVal val="#ppt_x"/>
                                          </p:val>
                                        </p:tav>
                                      </p:tavLst>
                                    </p:anim>
                                    <p:anim calcmode="lin" valueType="num">
                                      <p:cBhvr additive="base">
                                        <p:cTn id="20" dur="2250" fill="hold"/>
                                        <p:tgtEl>
                                          <p:spTgt spid="108"/>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89"/>
                                        </p:tgtEl>
                                        <p:attrNameLst>
                                          <p:attrName>style.visibility</p:attrName>
                                        </p:attrNameLst>
                                      </p:cBhvr>
                                      <p:to>
                                        <p:strVal val="visible"/>
                                      </p:to>
                                    </p:set>
                                    <p:anim calcmode="lin" valueType="num">
                                      <p:cBhvr additive="base">
                                        <p:cTn id="23" dur="2250" fill="hold"/>
                                        <p:tgtEl>
                                          <p:spTgt spid="89"/>
                                        </p:tgtEl>
                                        <p:attrNameLst>
                                          <p:attrName>ppt_x</p:attrName>
                                        </p:attrNameLst>
                                      </p:cBhvr>
                                      <p:tavLst>
                                        <p:tav tm="0">
                                          <p:val>
                                            <p:strVal val="0-#ppt_w/2"/>
                                          </p:val>
                                        </p:tav>
                                        <p:tav tm="100000">
                                          <p:val>
                                            <p:strVal val="#ppt_x"/>
                                          </p:val>
                                        </p:tav>
                                      </p:tavLst>
                                    </p:anim>
                                    <p:anim calcmode="lin" valueType="num">
                                      <p:cBhvr additive="base">
                                        <p:cTn id="24" dur="2250" fill="hold"/>
                                        <p:tgtEl>
                                          <p:spTgt spid="89"/>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70"/>
                                        </p:tgtEl>
                                        <p:attrNameLst>
                                          <p:attrName>style.visibility</p:attrName>
                                        </p:attrNameLst>
                                      </p:cBhvr>
                                      <p:to>
                                        <p:strVal val="visible"/>
                                      </p:to>
                                    </p:set>
                                    <p:anim calcmode="lin" valueType="num">
                                      <p:cBhvr additive="base">
                                        <p:cTn id="27" dur="2250" fill="hold"/>
                                        <p:tgtEl>
                                          <p:spTgt spid="70"/>
                                        </p:tgtEl>
                                        <p:attrNameLst>
                                          <p:attrName>ppt_x</p:attrName>
                                        </p:attrNameLst>
                                      </p:cBhvr>
                                      <p:tavLst>
                                        <p:tav tm="0">
                                          <p:val>
                                            <p:strVal val="0-#ppt_w/2"/>
                                          </p:val>
                                        </p:tav>
                                        <p:tav tm="100000">
                                          <p:val>
                                            <p:strVal val="#ppt_x"/>
                                          </p:val>
                                        </p:tav>
                                      </p:tavLst>
                                    </p:anim>
                                    <p:anim calcmode="lin" valueType="num">
                                      <p:cBhvr additive="base">
                                        <p:cTn id="28" dur="2250" fill="hold"/>
                                        <p:tgtEl>
                                          <p:spTgt spid="70"/>
                                        </p:tgtEl>
                                        <p:attrNameLst>
                                          <p:attrName>ppt_y</p:attrName>
                                        </p:attrNameLst>
                                      </p:cBhvr>
                                      <p:tavLst>
                                        <p:tav tm="0">
                                          <p:val>
                                            <p:strVal val="0-#ppt_h/2"/>
                                          </p:val>
                                        </p:tav>
                                        <p:tav tm="100000">
                                          <p:val>
                                            <p:strVal val="#ppt_y"/>
                                          </p:val>
                                        </p:tav>
                                      </p:tavLst>
                                    </p:anim>
                                  </p:childTnLst>
                                </p:cTn>
                              </p:par>
                              <p:par>
                                <p:cTn id="29" presetID="2" presetClass="entr" presetSubtype="6" fill="hold" nodeType="withEffect">
                                  <p:stCondLst>
                                    <p:cond delay="0"/>
                                  </p:stCondLst>
                                  <p:childTnLst>
                                    <p:set>
                                      <p:cBhvr>
                                        <p:cTn id="30" dur="1" fill="hold">
                                          <p:stCondLst>
                                            <p:cond delay="0"/>
                                          </p:stCondLst>
                                        </p:cTn>
                                        <p:tgtEl>
                                          <p:spTgt spid="279"/>
                                        </p:tgtEl>
                                        <p:attrNameLst>
                                          <p:attrName>style.visibility</p:attrName>
                                        </p:attrNameLst>
                                      </p:cBhvr>
                                      <p:to>
                                        <p:strVal val="visible"/>
                                      </p:to>
                                    </p:set>
                                    <p:anim calcmode="lin" valueType="num">
                                      <p:cBhvr additive="base">
                                        <p:cTn id="31" dur="2250" fill="hold"/>
                                        <p:tgtEl>
                                          <p:spTgt spid="279"/>
                                        </p:tgtEl>
                                        <p:attrNameLst>
                                          <p:attrName>ppt_x</p:attrName>
                                        </p:attrNameLst>
                                      </p:cBhvr>
                                      <p:tavLst>
                                        <p:tav tm="0">
                                          <p:val>
                                            <p:strVal val="1+#ppt_w/2"/>
                                          </p:val>
                                        </p:tav>
                                        <p:tav tm="100000">
                                          <p:val>
                                            <p:strVal val="#ppt_x"/>
                                          </p:val>
                                        </p:tav>
                                      </p:tavLst>
                                    </p:anim>
                                    <p:anim calcmode="lin" valueType="num">
                                      <p:cBhvr additive="base">
                                        <p:cTn id="32" dur="2250" fill="hold"/>
                                        <p:tgtEl>
                                          <p:spTgt spid="279"/>
                                        </p:tgtEl>
                                        <p:attrNameLst>
                                          <p:attrName>ppt_y</p:attrName>
                                        </p:attrNameLst>
                                      </p:cBhvr>
                                      <p:tavLst>
                                        <p:tav tm="0">
                                          <p:val>
                                            <p:strVal val="1+#ppt_h/2"/>
                                          </p:val>
                                        </p:tav>
                                        <p:tav tm="100000">
                                          <p:val>
                                            <p:strVal val="#ppt_y"/>
                                          </p:val>
                                        </p:tav>
                                      </p:tavLst>
                                    </p:anim>
                                  </p:childTnLst>
                                </p:cTn>
                              </p:par>
                              <p:par>
                                <p:cTn id="33" presetID="2" presetClass="entr" presetSubtype="6" fill="hold" nodeType="withEffect">
                                  <p:stCondLst>
                                    <p:cond delay="0"/>
                                  </p:stCondLst>
                                  <p:childTnLst>
                                    <p:set>
                                      <p:cBhvr>
                                        <p:cTn id="34" dur="1" fill="hold">
                                          <p:stCondLst>
                                            <p:cond delay="0"/>
                                          </p:stCondLst>
                                        </p:cTn>
                                        <p:tgtEl>
                                          <p:spTgt spid="260"/>
                                        </p:tgtEl>
                                        <p:attrNameLst>
                                          <p:attrName>style.visibility</p:attrName>
                                        </p:attrNameLst>
                                      </p:cBhvr>
                                      <p:to>
                                        <p:strVal val="visible"/>
                                      </p:to>
                                    </p:set>
                                    <p:anim calcmode="lin" valueType="num">
                                      <p:cBhvr additive="base">
                                        <p:cTn id="35" dur="2250" fill="hold"/>
                                        <p:tgtEl>
                                          <p:spTgt spid="260"/>
                                        </p:tgtEl>
                                        <p:attrNameLst>
                                          <p:attrName>ppt_x</p:attrName>
                                        </p:attrNameLst>
                                      </p:cBhvr>
                                      <p:tavLst>
                                        <p:tav tm="0">
                                          <p:val>
                                            <p:strVal val="1+#ppt_w/2"/>
                                          </p:val>
                                        </p:tav>
                                        <p:tav tm="100000">
                                          <p:val>
                                            <p:strVal val="#ppt_x"/>
                                          </p:val>
                                        </p:tav>
                                      </p:tavLst>
                                    </p:anim>
                                    <p:anim calcmode="lin" valueType="num">
                                      <p:cBhvr additive="base">
                                        <p:cTn id="36" dur="2250" fill="hold"/>
                                        <p:tgtEl>
                                          <p:spTgt spid="260"/>
                                        </p:tgtEl>
                                        <p:attrNameLst>
                                          <p:attrName>ppt_y</p:attrName>
                                        </p:attrNameLst>
                                      </p:cBhvr>
                                      <p:tavLst>
                                        <p:tav tm="0">
                                          <p:val>
                                            <p:strVal val="1+#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241"/>
                                        </p:tgtEl>
                                        <p:attrNameLst>
                                          <p:attrName>style.visibility</p:attrName>
                                        </p:attrNameLst>
                                      </p:cBhvr>
                                      <p:to>
                                        <p:strVal val="visible"/>
                                      </p:to>
                                    </p:set>
                                    <p:anim calcmode="lin" valueType="num">
                                      <p:cBhvr additive="base">
                                        <p:cTn id="39" dur="2250" fill="hold"/>
                                        <p:tgtEl>
                                          <p:spTgt spid="241"/>
                                        </p:tgtEl>
                                        <p:attrNameLst>
                                          <p:attrName>ppt_x</p:attrName>
                                        </p:attrNameLst>
                                      </p:cBhvr>
                                      <p:tavLst>
                                        <p:tav tm="0">
                                          <p:val>
                                            <p:strVal val="1+#ppt_w/2"/>
                                          </p:val>
                                        </p:tav>
                                        <p:tav tm="100000">
                                          <p:val>
                                            <p:strVal val="#ppt_x"/>
                                          </p:val>
                                        </p:tav>
                                      </p:tavLst>
                                    </p:anim>
                                    <p:anim calcmode="lin" valueType="num">
                                      <p:cBhvr additive="base">
                                        <p:cTn id="40" dur="2250" fill="hold"/>
                                        <p:tgtEl>
                                          <p:spTgt spid="241"/>
                                        </p:tgtEl>
                                        <p:attrNameLst>
                                          <p:attrName>ppt_y</p:attrName>
                                        </p:attrNameLst>
                                      </p:cBhvr>
                                      <p:tavLst>
                                        <p:tav tm="0">
                                          <p:val>
                                            <p:strVal val="1+#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336"/>
                                        </p:tgtEl>
                                        <p:attrNameLst>
                                          <p:attrName>style.visibility</p:attrName>
                                        </p:attrNameLst>
                                      </p:cBhvr>
                                      <p:to>
                                        <p:strVal val="visible"/>
                                      </p:to>
                                    </p:set>
                                    <p:anim calcmode="lin" valueType="num">
                                      <p:cBhvr additive="base">
                                        <p:cTn id="43" dur="2250" fill="hold"/>
                                        <p:tgtEl>
                                          <p:spTgt spid="336"/>
                                        </p:tgtEl>
                                        <p:attrNameLst>
                                          <p:attrName>ppt_x</p:attrName>
                                        </p:attrNameLst>
                                      </p:cBhvr>
                                      <p:tavLst>
                                        <p:tav tm="0">
                                          <p:val>
                                            <p:strVal val="1+#ppt_w/2"/>
                                          </p:val>
                                        </p:tav>
                                        <p:tav tm="100000">
                                          <p:val>
                                            <p:strVal val="#ppt_x"/>
                                          </p:val>
                                        </p:tav>
                                      </p:tavLst>
                                    </p:anim>
                                    <p:anim calcmode="lin" valueType="num">
                                      <p:cBhvr additive="base">
                                        <p:cTn id="44" dur="2250" fill="hold"/>
                                        <p:tgtEl>
                                          <p:spTgt spid="336"/>
                                        </p:tgtEl>
                                        <p:attrNameLst>
                                          <p:attrName>ppt_y</p:attrName>
                                        </p:attrNameLst>
                                      </p:cBhvr>
                                      <p:tavLst>
                                        <p:tav tm="0">
                                          <p:val>
                                            <p:strVal val="0-#ppt_h/2"/>
                                          </p:val>
                                        </p:tav>
                                        <p:tav tm="100000">
                                          <p:val>
                                            <p:strVal val="#ppt_y"/>
                                          </p:val>
                                        </p:tav>
                                      </p:tavLst>
                                    </p:anim>
                                  </p:childTnLst>
                                </p:cTn>
                              </p:par>
                              <p:par>
                                <p:cTn id="45" presetID="2" presetClass="entr" presetSubtype="3" fill="hold" nodeType="withEffect">
                                  <p:stCondLst>
                                    <p:cond delay="0"/>
                                  </p:stCondLst>
                                  <p:childTnLst>
                                    <p:set>
                                      <p:cBhvr>
                                        <p:cTn id="46" dur="1" fill="hold">
                                          <p:stCondLst>
                                            <p:cond delay="0"/>
                                          </p:stCondLst>
                                        </p:cTn>
                                        <p:tgtEl>
                                          <p:spTgt spid="317"/>
                                        </p:tgtEl>
                                        <p:attrNameLst>
                                          <p:attrName>style.visibility</p:attrName>
                                        </p:attrNameLst>
                                      </p:cBhvr>
                                      <p:to>
                                        <p:strVal val="visible"/>
                                      </p:to>
                                    </p:set>
                                    <p:anim calcmode="lin" valueType="num">
                                      <p:cBhvr additive="base">
                                        <p:cTn id="47" dur="2250" fill="hold"/>
                                        <p:tgtEl>
                                          <p:spTgt spid="317"/>
                                        </p:tgtEl>
                                        <p:attrNameLst>
                                          <p:attrName>ppt_x</p:attrName>
                                        </p:attrNameLst>
                                      </p:cBhvr>
                                      <p:tavLst>
                                        <p:tav tm="0">
                                          <p:val>
                                            <p:strVal val="1+#ppt_w/2"/>
                                          </p:val>
                                        </p:tav>
                                        <p:tav tm="100000">
                                          <p:val>
                                            <p:strVal val="#ppt_x"/>
                                          </p:val>
                                        </p:tav>
                                      </p:tavLst>
                                    </p:anim>
                                    <p:anim calcmode="lin" valueType="num">
                                      <p:cBhvr additive="base">
                                        <p:cTn id="48" dur="2250" fill="hold"/>
                                        <p:tgtEl>
                                          <p:spTgt spid="317"/>
                                        </p:tgtEl>
                                        <p:attrNameLst>
                                          <p:attrName>ppt_y</p:attrName>
                                        </p:attrNameLst>
                                      </p:cBhvr>
                                      <p:tavLst>
                                        <p:tav tm="0">
                                          <p:val>
                                            <p:strVal val="0-#ppt_h/2"/>
                                          </p:val>
                                        </p:tav>
                                        <p:tav tm="100000">
                                          <p:val>
                                            <p:strVal val="#ppt_y"/>
                                          </p:val>
                                        </p:tav>
                                      </p:tavLst>
                                    </p:anim>
                                  </p:childTnLst>
                                </p:cTn>
                              </p:par>
                              <p:par>
                                <p:cTn id="49" presetID="2" presetClass="entr" presetSubtype="3" fill="hold" nodeType="withEffect">
                                  <p:stCondLst>
                                    <p:cond delay="0"/>
                                  </p:stCondLst>
                                  <p:childTnLst>
                                    <p:set>
                                      <p:cBhvr>
                                        <p:cTn id="50" dur="1" fill="hold">
                                          <p:stCondLst>
                                            <p:cond delay="0"/>
                                          </p:stCondLst>
                                        </p:cTn>
                                        <p:tgtEl>
                                          <p:spTgt spid="298"/>
                                        </p:tgtEl>
                                        <p:attrNameLst>
                                          <p:attrName>style.visibility</p:attrName>
                                        </p:attrNameLst>
                                      </p:cBhvr>
                                      <p:to>
                                        <p:strVal val="visible"/>
                                      </p:to>
                                    </p:set>
                                    <p:anim calcmode="lin" valueType="num">
                                      <p:cBhvr additive="base">
                                        <p:cTn id="51" dur="2250" fill="hold"/>
                                        <p:tgtEl>
                                          <p:spTgt spid="298"/>
                                        </p:tgtEl>
                                        <p:attrNameLst>
                                          <p:attrName>ppt_x</p:attrName>
                                        </p:attrNameLst>
                                      </p:cBhvr>
                                      <p:tavLst>
                                        <p:tav tm="0">
                                          <p:val>
                                            <p:strVal val="1+#ppt_w/2"/>
                                          </p:val>
                                        </p:tav>
                                        <p:tav tm="100000">
                                          <p:val>
                                            <p:strVal val="#ppt_x"/>
                                          </p:val>
                                        </p:tav>
                                      </p:tavLst>
                                    </p:anim>
                                    <p:anim calcmode="lin" valueType="num">
                                      <p:cBhvr additive="base">
                                        <p:cTn id="52" dur="2250" fill="hold"/>
                                        <p:tgtEl>
                                          <p:spTgt spid="298"/>
                                        </p:tgtEl>
                                        <p:attrNameLst>
                                          <p:attrName>ppt_y</p:attrName>
                                        </p:attrNameLst>
                                      </p:cBhvr>
                                      <p:tavLst>
                                        <p:tav tm="0">
                                          <p:val>
                                            <p:strVal val="0-#ppt_h/2"/>
                                          </p:val>
                                        </p:tav>
                                        <p:tav tm="100000">
                                          <p:val>
                                            <p:strVal val="#ppt_y"/>
                                          </p:val>
                                        </p:tav>
                                      </p:tavLst>
                                    </p:anim>
                                  </p:childTnLst>
                                </p:cTn>
                              </p:par>
                              <p:par>
                                <p:cTn id="53" presetID="9" presetClass="emph" presetSubtype="0" grpId="0" nodeType="withEffect">
                                  <p:stCondLst>
                                    <p:cond delay="0"/>
                                  </p:stCondLst>
                                  <p:childTnLst>
                                    <p:set>
                                      <p:cBhvr rctx="PPT">
                                        <p:cTn id="54" dur="indefinite"/>
                                        <p:tgtEl>
                                          <p:spTgt spid="236"/>
                                        </p:tgtEl>
                                        <p:attrNameLst>
                                          <p:attrName>style.opacity</p:attrName>
                                        </p:attrNameLst>
                                      </p:cBhvr>
                                      <p:to>
                                        <p:strVal val="0"/>
                                      </p:to>
                                    </p:set>
                                    <p:animEffect filter="image" prLst="opacity: 0">
                                      <p:cBhvr rctx="IE">
                                        <p:cTn id="55" dur="indefinite"/>
                                        <p:tgtEl>
                                          <p:spTgt spid="236"/>
                                        </p:tgtEl>
                                      </p:cBhvr>
                                    </p:animEffect>
                                  </p:childTnLst>
                                </p:cTn>
                              </p:par>
                            </p:childTnLst>
                          </p:cTn>
                        </p:par>
                        <p:par>
                          <p:cTn id="56" fill="hold">
                            <p:stCondLst>
                              <p:cond delay="2250"/>
                            </p:stCondLst>
                            <p:childTnLst>
                              <p:par>
                                <p:cTn id="57" presetID="2" presetClass="exit" presetSubtype="12" fill="hold" nodeType="afterEffect">
                                  <p:stCondLst>
                                    <p:cond delay="0"/>
                                  </p:stCondLst>
                                  <p:childTnLst>
                                    <p:anim calcmode="lin" valueType="num">
                                      <p:cBhvr additive="base">
                                        <p:cTn id="58" dur="3000"/>
                                        <p:tgtEl>
                                          <p:spTgt spid="51"/>
                                        </p:tgtEl>
                                        <p:attrNameLst>
                                          <p:attrName>ppt_x</p:attrName>
                                        </p:attrNameLst>
                                      </p:cBhvr>
                                      <p:tavLst>
                                        <p:tav tm="0">
                                          <p:val>
                                            <p:strVal val="ppt_x"/>
                                          </p:val>
                                        </p:tav>
                                        <p:tav tm="100000">
                                          <p:val>
                                            <p:strVal val="0-ppt_w/2"/>
                                          </p:val>
                                        </p:tav>
                                      </p:tavLst>
                                    </p:anim>
                                    <p:anim calcmode="lin" valueType="num">
                                      <p:cBhvr additive="base">
                                        <p:cTn id="59" dur="3000"/>
                                        <p:tgtEl>
                                          <p:spTgt spid="51"/>
                                        </p:tgtEl>
                                        <p:attrNameLst>
                                          <p:attrName>ppt_y</p:attrName>
                                        </p:attrNameLst>
                                      </p:cBhvr>
                                      <p:tavLst>
                                        <p:tav tm="0">
                                          <p:val>
                                            <p:strVal val="ppt_y"/>
                                          </p:val>
                                        </p:tav>
                                        <p:tav tm="100000">
                                          <p:val>
                                            <p:strVal val="1+ppt_h/2"/>
                                          </p:val>
                                        </p:tav>
                                      </p:tavLst>
                                    </p:anim>
                                    <p:set>
                                      <p:cBhvr>
                                        <p:cTn id="60" dur="1" fill="hold">
                                          <p:stCondLst>
                                            <p:cond delay="2999"/>
                                          </p:stCondLst>
                                        </p:cTn>
                                        <p:tgtEl>
                                          <p:spTgt spid="51"/>
                                        </p:tgtEl>
                                        <p:attrNameLst>
                                          <p:attrName>style.visibility</p:attrName>
                                        </p:attrNameLst>
                                      </p:cBhvr>
                                      <p:to>
                                        <p:strVal val="hidden"/>
                                      </p:to>
                                    </p:set>
                                  </p:childTnLst>
                                </p:cTn>
                              </p:par>
                              <p:par>
                                <p:cTn id="61" presetID="2" presetClass="exit" presetSubtype="12" fill="hold" nodeType="withEffect">
                                  <p:stCondLst>
                                    <p:cond delay="0"/>
                                  </p:stCondLst>
                                  <p:childTnLst>
                                    <p:anim calcmode="lin" valueType="num">
                                      <p:cBhvr additive="base">
                                        <p:cTn id="62" dur="3000"/>
                                        <p:tgtEl>
                                          <p:spTgt spid="32"/>
                                        </p:tgtEl>
                                        <p:attrNameLst>
                                          <p:attrName>ppt_x</p:attrName>
                                        </p:attrNameLst>
                                      </p:cBhvr>
                                      <p:tavLst>
                                        <p:tav tm="0">
                                          <p:val>
                                            <p:strVal val="ppt_x"/>
                                          </p:val>
                                        </p:tav>
                                        <p:tav tm="100000">
                                          <p:val>
                                            <p:strVal val="0-ppt_w/2"/>
                                          </p:val>
                                        </p:tav>
                                      </p:tavLst>
                                    </p:anim>
                                    <p:anim calcmode="lin" valueType="num">
                                      <p:cBhvr additive="base">
                                        <p:cTn id="63" dur="3000"/>
                                        <p:tgtEl>
                                          <p:spTgt spid="32"/>
                                        </p:tgtEl>
                                        <p:attrNameLst>
                                          <p:attrName>ppt_y</p:attrName>
                                        </p:attrNameLst>
                                      </p:cBhvr>
                                      <p:tavLst>
                                        <p:tav tm="0">
                                          <p:val>
                                            <p:strVal val="ppt_y"/>
                                          </p:val>
                                        </p:tav>
                                        <p:tav tm="100000">
                                          <p:val>
                                            <p:strVal val="1+ppt_h/2"/>
                                          </p:val>
                                        </p:tav>
                                      </p:tavLst>
                                    </p:anim>
                                    <p:set>
                                      <p:cBhvr>
                                        <p:cTn id="64" dur="1" fill="hold">
                                          <p:stCondLst>
                                            <p:cond delay="2999"/>
                                          </p:stCondLst>
                                        </p:cTn>
                                        <p:tgtEl>
                                          <p:spTgt spid="32"/>
                                        </p:tgtEl>
                                        <p:attrNameLst>
                                          <p:attrName>style.visibility</p:attrName>
                                        </p:attrNameLst>
                                      </p:cBhvr>
                                      <p:to>
                                        <p:strVal val="hidden"/>
                                      </p:to>
                                    </p:set>
                                  </p:childTnLst>
                                </p:cTn>
                              </p:par>
                              <p:par>
                                <p:cTn id="65" presetID="2" presetClass="exit" presetSubtype="12" fill="hold" nodeType="withEffect">
                                  <p:stCondLst>
                                    <p:cond delay="0"/>
                                  </p:stCondLst>
                                  <p:childTnLst>
                                    <p:anim calcmode="lin" valueType="num">
                                      <p:cBhvr additive="base">
                                        <p:cTn id="66" dur="3000"/>
                                        <p:tgtEl>
                                          <p:spTgt spid="31"/>
                                        </p:tgtEl>
                                        <p:attrNameLst>
                                          <p:attrName>ppt_x</p:attrName>
                                        </p:attrNameLst>
                                      </p:cBhvr>
                                      <p:tavLst>
                                        <p:tav tm="0">
                                          <p:val>
                                            <p:strVal val="ppt_x"/>
                                          </p:val>
                                        </p:tav>
                                        <p:tav tm="100000">
                                          <p:val>
                                            <p:strVal val="0-ppt_w/2"/>
                                          </p:val>
                                        </p:tav>
                                      </p:tavLst>
                                    </p:anim>
                                    <p:anim calcmode="lin" valueType="num">
                                      <p:cBhvr additive="base">
                                        <p:cTn id="67" dur="3000"/>
                                        <p:tgtEl>
                                          <p:spTgt spid="31"/>
                                        </p:tgtEl>
                                        <p:attrNameLst>
                                          <p:attrName>ppt_y</p:attrName>
                                        </p:attrNameLst>
                                      </p:cBhvr>
                                      <p:tavLst>
                                        <p:tav tm="0">
                                          <p:val>
                                            <p:strVal val="ppt_y"/>
                                          </p:val>
                                        </p:tav>
                                        <p:tav tm="100000">
                                          <p:val>
                                            <p:strVal val="1+ppt_h/2"/>
                                          </p:val>
                                        </p:tav>
                                      </p:tavLst>
                                    </p:anim>
                                    <p:set>
                                      <p:cBhvr>
                                        <p:cTn id="68" dur="1" fill="hold">
                                          <p:stCondLst>
                                            <p:cond delay="2999"/>
                                          </p:stCondLst>
                                        </p:cTn>
                                        <p:tgtEl>
                                          <p:spTgt spid="31"/>
                                        </p:tgtEl>
                                        <p:attrNameLst>
                                          <p:attrName>style.visibility</p:attrName>
                                        </p:attrNameLst>
                                      </p:cBhvr>
                                      <p:to>
                                        <p:strVal val="hidden"/>
                                      </p:to>
                                    </p:set>
                                  </p:childTnLst>
                                </p:cTn>
                              </p:par>
                              <p:par>
                                <p:cTn id="69" presetID="2" presetClass="exit" presetSubtype="9" fill="hold" nodeType="withEffect">
                                  <p:stCondLst>
                                    <p:cond delay="0"/>
                                  </p:stCondLst>
                                  <p:childTnLst>
                                    <p:anim calcmode="lin" valueType="num">
                                      <p:cBhvr additive="base">
                                        <p:cTn id="70" dur="3000"/>
                                        <p:tgtEl>
                                          <p:spTgt spid="108"/>
                                        </p:tgtEl>
                                        <p:attrNameLst>
                                          <p:attrName>ppt_x</p:attrName>
                                        </p:attrNameLst>
                                      </p:cBhvr>
                                      <p:tavLst>
                                        <p:tav tm="0">
                                          <p:val>
                                            <p:strVal val="ppt_x"/>
                                          </p:val>
                                        </p:tav>
                                        <p:tav tm="100000">
                                          <p:val>
                                            <p:strVal val="0-ppt_w/2"/>
                                          </p:val>
                                        </p:tav>
                                      </p:tavLst>
                                    </p:anim>
                                    <p:anim calcmode="lin" valueType="num">
                                      <p:cBhvr additive="base">
                                        <p:cTn id="71" dur="3000"/>
                                        <p:tgtEl>
                                          <p:spTgt spid="108"/>
                                        </p:tgtEl>
                                        <p:attrNameLst>
                                          <p:attrName>ppt_y</p:attrName>
                                        </p:attrNameLst>
                                      </p:cBhvr>
                                      <p:tavLst>
                                        <p:tav tm="0">
                                          <p:val>
                                            <p:strVal val="ppt_y"/>
                                          </p:val>
                                        </p:tav>
                                        <p:tav tm="100000">
                                          <p:val>
                                            <p:strVal val="0-ppt_h/2"/>
                                          </p:val>
                                        </p:tav>
                                      </p:tavLst>
                                    </p:anim>
                                    <p:set>
                                      <p:cBhvr>
                                        <p:cTn id="72" dur="1" fill="hold">
                                          <p:stCondLst>
                                            <p:cond delay="2999"/>
                                          </p:stCondLst>
                                        </p:cTn>
                                        <p:tgtEl>
                                          <p:spTgt spid="108"/>
                                        </p:tgtEl>
                                        <p:attrNameLst>
                                          <p:attrName>style.visibility</p:attrName>
                                        </p:attrNameLst>
                                      </p:cBhvr>
                                      <p:to>
                                        <p:strVal val="hidden"/>
                                      </p:to>
                                    </p:set>
                                  </p:childTnLst>
                                </p:cTn>
                              </p:par>
                              <p:par>
                                <p:cTn id="73" presetID="2" presetClass="exit" presetSubtype="9" fill="hold" nodeType="withEffect">
                                  <p:stCondLst>
                                    <p:cond delay="0"/>
                                  </p:stCondLst>
                                  <p:childTnLst>
                                    <p:anim calcmode="lin" valueType="num">
                                      <p:cBhvr additive="base">
                                        <p:cTn id="74" dur="3000"/>
                                        <p:tgtEl>
                                          <p:spTgt spid="89"/>
                                        </p:tgtEl>
                                        <p:attrNameLst>
                                          <p:attrName>ppt_x</p:attrName>
                                        </p:attrNameLst>
                                      </p:cBhvr>
                                      <p:tavLst>
                                        <p:tav tm="0">
                                          <p:val>
                                            <p:strVal val="ppt_x"/>
                                          </p:val>
                                        </p:tav>
                                        <p:tav tm="100000">
                                          <p:val>
                                            <p:strVal val="0-ppt_w/2"/>
                                          </p:val>
                                        </p:tav>
                                      </p:tavLst>
                                    </p:anim>
                                    <p:anim calcmode="lin" valueType="num">
                                      <p:cBhvr additive="base">
                                        <p:cTn id="75" dur="3000"/>
                                        <p:tgtEl>
                                          <p:spTgt spid="89"/>
                                        </p:tgtEl>
                                        <p:attrNameLst>
                                          <p:attrName>ppt_y</p:attrName>
                                        </p:attrNameLst>
                                      </p:cBhvr>
                                      <p:tavLst>
                                        <p:tav tm="0">
                                          <p:val>
                                            <p:strVal val="ppt_y"/>
                                          </p:val>
                                        </p:tav>
                                        <p:tav tm="100000">
                                          <p:val>
                                            <p:strVal val="0-ppt_h/2"/>
                                          </p:val>
                                        </p:tav>
                                      </p:tavLst>
                                    </p:anim>
                                    <p:set>
                                      <p:cBhvr>
                                        <p:cTn id="76" dur="1" fill="hold">
                                          <p:stCondLst>
                                            <p:cond delay="2999"/>
                                          </p:stCondLst>
                                        </p:cTn>
                                        <p:tgtEl>
                                          <p:spTgt spid="89"/>
                                        </p:tgtEl>
                                        <p:attrNameLst>
                                          <p:attrName>style.visibility</p:attrName>
                                        </p:attrNameLst>
                                      </p:cBhvr>
                                      <p:to>
                                        <p:strVal val="hidden"/>
                                      </p:to>
                                    </p:set>
                                  </p:childTnLst>
                                </p:cTn>
                              </p:par>
                              <p:par>
                                <p:cTn id="77" presetID="2" presetClass="exit" presetSubtype="9" fill="hold" nodeType="withEffect">
                                  <p:stCondLst>
                                    <p:cond delay="0"/>
                                  </p:stCondLst>
                                  <p:childTnLst>
                                    <p:anim calcmode="lin" valueType="num">
                                      <p:cBhvr additive="base">
                                        <p:cTn id="78" dur="3000"/>
                                        <p:tgtEl>
                                          <p:spTgt spid="70"/>
                                        </p:tgtEl>
                                        <p:attrNameLst>
                                          <p:attrName>ppt_x</p:attrName>
                                        </p:attrNameLst>
                                      </p:cBhvr>
                                      <p:tavLst>
                                        <p:tav tm="0">
                                          <p:val>
                                            <p:strVal val="ppt_x"/>
                                          </p:val>
                                        </p:tav>
                                        <p:tav tm="100000">
                                          <p:val>
                                            <p:strVal val="0-ppt_w/2"/>
                                          </p:val>
                                        </p:tav>
                                      </p:tavLst>
                                    </p:anim>
                                    <p:anim calcmode="lin" valueType="num">
                                      <p:cBhvr additive="base">
                                        <p:cTn id="79" dur="3000"/>
                                        <p:tgtEl>
                                          <p:spTgt spid="70"/>
                                        </p:tgtEl>
                                        <p:attrNameLst>
                                          <p:attrName>ppt_y</p:attrName>
                                        </p:attrNameLst>
                                      </p:cBhvr>
                                      <p:tavLst>
                                        <p:tav tm="0">
                                          <p:val>
                                            <p:strVal val="ppt_y"/>
                                          </p:val>
                                        </p:tav>
                                        <p:tav tm="100000">
                                          <p:val>
                                            <p:strVal val="0-ppt_h/2"/>
                                          </p:val>
                                        </p:tav>
                                      </p:tavLst>
                                    </p:anim>
                                    <p:set>
                                      <p:cBhvr>
                                        <p:cTn id="80" dur="1" fill="hold">
                                          <p:stCondLst>
                                            <p:cond delay="2999"/>
                                          </p:stCondLst>
                                        </p:cTn>
                                        <p:tgtEl>
                                          <p:spTgt spid="70"/>
                                        </p:tgtEl>
                                        <p:attrNameLst>
                                          <p:attrName>style.visibility</p:attrName>
                                        </p:attrNameLst>
                                      </p:cBhvr>
                                      <p:to>
                                        <p:strVal val="hidden"/>
                                      </p:to>
                                    </p:set>
                                  </p:childTnLst>
                                </p:cTn>
                              </p:par>
                              <p:par>
                                <p:cTn id="81" presetID="2" presetClass="exit" presetSubtype="6" fill="hold" nodeType="withEffect">
                                  <p:stCondLst>
                                    <p:cond delay="0"/>
                                  </p:stCondLst>
                                  <p:childTnLst>
                                    <p:anim calcmode="lin" valueType="num">
                                      <p:cBhvr additive="base">
                                        <p:cTn id="82" dur="3000"/>
                                        <p:tgtEl>
                                          <p:spTgt spid="279"/>
                                        </p:tgtEl>
                                        <p:attrNameLst>
                                          <p:attrName>ppt_x</p:attrName>
                                        </p:attrNameLst>
                                      </p:cBhvr>
                                      <p:tavLst>
                                        <p:tav tm="0">
                                          <p:val>
                                            <p:strVal val="ppt_x"/>
                                          </p:val>
                                        </p:tav>
                                        <p:tav tm="100000">
                                          <p:val>
                                            <p:strVal val="1+ppt_w/2"/>
                                          </p:val>
                                        </p:tav>
                                      </p:tavLst>
                                    </p:anim>
                                    <p:anim calcmode="lin" valueType="num">
                                      <p:cBhvr additive="base">
                                        <p:cTn id="83" dur="3000"/>
                                        <p:tgtEl>
                                          <p:spTgt spid="279"/>
                                        </p:tgtEl>
                                        <p:attrNameLst>
                                          <p:attrName>ppt_y</p:attrName>
                                        </p:attrNameLst>
                                      </p:cBhvr>
                                      <p:tavLst>
                                        <p:tav tm="0">
                                          <p:val>
                                            <p:strVal val="ppt_y"/>
                                          </p:val>
                                        </p:tav>
                                        <p:tav tm="100000">
                                          <p:val>
                                            <p:strVal val="1+ppt_h/2"/>
                                          </p:val>
                                        </p:tav>
                                      </p:tavLst>
                                    </p:anim>
                                    <p:set>
                                      <p:cBhvr>
                                        <p:cTn id="84" dur="1" fill="hold">
                                          <p:stCondLst>
                                            <p:cond delay="2999"/>
                                          </p:stCondLst>
                                        </p:cTn>
                                        <p:tgtEl>
                                          <p:spTgt spid="279"/>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3000"/>
                                        <p:tgtEl>
                                          <p:spTgt spid="260"/>
                                        </p:tgtEl>
                                        <p:attrNameLst>
                                          <p:attrName>ppt_x</p:attrName>
                                        </p:attrNameLst>
                                      </p:cBhvr>
                                      <p:tavLst>
                                        <p:tav tm="0">
                                          <p:val>
                                            <p:strVal val="ppt_x"/>
                                          </p:val>
                                        </p:tav>
                                        <p:tav tm="100000">
                                          <p:val>
                                            <p:strVal val="1+ppt_w/2"/>
                                          </p:val>
                                        </p:tav>
                                      </p:tavLst>
                                    </p:anim>
                                    <p:anim calcmode="lin" valueType="num">
                                      <p:cBhvr additive="base">
                                        <p:cTn id="87" dur="3000"/>
                                        <p:tgtEl>
                                          <p:spTgt spid="260"/>
                                        </p:tgtEl>
                                        <p:attrNameLst>
                                          <p:attrName>ppt_y</p:attrName>
                                        </p:attrNameLst>
                                      </p:cBhvr>
                                      <p:tavLst>
                                        <p:tav tm="0">
                                          <p:val>
                                            <p:strVal val="ppt_y"/>
                                          </p:val>
                                        </p:tav>
                                        <p:tav tm="100000">
                                          <p:val>
                                            <p:strVal val="1+ppt_h/2"/>
                                          </p:val>
                                        </p:tav>
                                      </p:tavLst>
                                    </p:anim>
                                    <p:set>
                                      <p:cBhvr>
                                        <p:cTn id="88" dur="1" fill="hold">
                                          <p:stCondLst>
                                            <p:cond delay="2999"/>
                                          </p:stCondLst>
                                        </p:cTn>
                                        <p:tgtEl>
                                          <p:spTgt spid="260"/>
                                        </p:tgtEl>
                                        <p:attrNameLst>
                                          <p:attrName>style.visibility</p:attrName>
                                        </p:attrNameLst>
                                      </p:cBhvr>
                                      <p:to>
                                        <p:strVal val="hidden"/>
                                      </p:to>
                                    </p:set>
                                  </p:childTnLst>
                                </p:cTn>
                              </p:par>
                              <p:par>
                                <p:cTn id="89" presetID="2" presetClass="exit" presetSubtype="6" fill="hold" nodeType="withEffect">
                                  <p:stCondLst>
                                    <p:cond delay="0"/>
                                  </p:stCondLst>
                                  <p:childTnLst>
                                    <p:anim calcmode="lin" valueType="num">
                                      <p:cBhvr additive="base">
                                        <p:cTn id="90" dur="3000"/>
                                        <p:tgtEl>
                                          <p:spTgt spid="241"/>
                                        </p:tgtEl>
                                        <p:attrNameLst>
                                          <p:attrName>ppt_x</p:attrName>
                                        </p:attrNameLst>
                                      </p:cBhvr>
                                      <p:tavLst>
                                        <p:tav tm="0">
                                          <p:val>
                                            <p:strVal val="ppt_x"/>
                                          </p:val>
                                        </p:tav>
                                        <p:tav tm="100000">
                                          <p:val>
                                            <p:strVal val="1+ppt_w/2"/>
                                          </p:val>
                                        </p:tav>
                                      </p:tavLst>
                                    </p:anim>
                                    <p:anim calcmode="lin" valueType="num">
                                      <p:cBhvr additive="base">
                                        <p:cTn id="91" dur="3000"/>
                                        <p:tgtEl>
                                          <p:spTgt spid="241"/>
                                        </p:tgtEl>
                                        <p:attrNameLst>
                                          <p:attrName>ppt_y</p:attrName>
                                        </p:attrNameLst>
                                      </p:cBhvr>
                                      <p:tavLst>
                                        <p:tav tm="0">
                                          <p:val>
                                            <p:strVal val="ppt_y"/>
                                          </p:val>
                                        </p:tav>
                                        <p:tav tm="100000">
                                          <p:val>
                                            <p:strVal val="1+ppt_h/2"/>
                                          </p:val>
                                        </p:tav>
                                      </p:tavLst>
                                    </p:anim>
                                    <p:set>
                                      <p:cBhvr>
                                        <p:cTn id="92" dur="1" fill="hold">
                                          <p:stCondLst>
                                            <p:cond delay="2999"/>
                                          </p:stCondLst>
                                        </p:cTn>
                                        <p:tgtEl>
                                          <p:spTgt spid="241"/>
                                        </p:tgtEl>
                                        <p:attrNameLst>
                                          <p:attrName>style.visibility</p:attrName>
                                        </p:attrNameLst>
                                      </p:cBhvr>
                                      <p:to>
                                        <p:strVal val="hidden"/>
                                      </p:to>
                                    </p:set>
                                  </p:childTnLst>
                                </p:cTn>
                              </p:par>
                              <p:par>
                                <p:cTn id="93" presetID="2" presetClass="exit" presetSubtype="3" fill="hold" nodeType="withEffect">
                                  <p:stCondLst>
                                    <p:cond delay="0"/>
                                  </p:stCondLst>
                                  <p:childTnLst>
                                    <p:anim calcmode="lin" valueType="num">
                                      <p:cBhvr additive="base">
                                        <p:cTn id="94" dur="3000"/>
                                        <p:tgtEl>
                                          <p:spTgt spid="317"/>
                                        </p:tgtEl>
                                        <p:attrNameLst>
                                          <p:attrName>ppt_x</p:attrName>
                                        </p:attrNameLst>
                                      </p:cBhvr>
                                      <p:tavLst>
                                        <p:tav tm="0">
                                          <p:val>
                                            <p:strVal val="ppt_x"/>
                                          </p:val>
                                        </p:tav>
                                        <p:tav tm="100000">
                                          <p:val>
                                            <p:strVal val="1+ppt_w/2"/>
                                          </p:val>
                                        </p:tav>
                                      </p:tavLst>
                                    </p:anim>
                                    <p:anim calcmode="lin" valueType="num">
                                      <p:cBhvr additive="base">
                                        <p:cTn id="95" dur="3000"/>
                                        <p:tgtEl>
                                          <p:spTgt spid="317"/>
                                        </p:tgtEl>
                                        <p:attrNameLst>
                                          <p:attrName>ppt_y</p:attrName>
                                        </p:attrNameLst>
                                      </p:cBhvr>
                                      <p:tavLst>
                                        <p:tav tm="0">
                                          <p:val>
                                            <p:strVal val="ppt_y"/>
                                          </p:val>
                                        </p:tav>
                                        <p:tav tm="100000">
                                          <p:val>
                                            <p:strVal val="0-ppt_h/2"/>
                                          </p:val>
                                        </p:tav>
                                      </p:tavLst>
                                    </p:anim>
                                    <p:set>
                                      <p:cBhvr>
                                        <p:cTn id="96" dur="1" fill="hold">
                                          <p:stCondLst>
                                            <p:cond delay="2999"/>
                                          </p:stCondLst>
                                        </p:cTn>
                                        <p:tgtEl>
                                          <p:spTgt spid="317"/>
                                        </p:tgtEl>
                                        <p:attrNameLst>
                                          <p:attrName>style.visibility</p:attrName>
                                        </p:attrNameLst>
                                      </p:cBhvr>
                                      <p:to>
                                        <p:strVal val="hidden"/>
                                      </p:to>
                                    </p:set>
                                  </p:childTnLst>
                                </p:cTn>
                              </p:par>
                              <p:par>
                                <p:cTn id="97" presetID="2" presetClass="exit" presetSubtype="3" fill="hold" nodeType="withEffect">
                                  <p:stCondLst>
                                    <p:cond delay="0"/>
                                  </p:stCondLst>
                                  <p:childTnLst>
                                    <p:anim calcmode="lin" valueType="num">
                                      <p:cBhvr additive="base">
                                        <p:cTn id="98" dur="3000"/>
                                        <p:tgtEl>
                                          <p:spTgt spid="336"/>
                                        </p:tgtEl>
                                        <p:attrNameLst>
                                          <p:attrName>ppt_x</p:attrName>
                                        </p:attrNameLst>
                                      </p:cBhvr>
                                      <p:tavLst>
                                        <p:tav tm="0">
                                          <p:val>
                                            <p:strVal val="ppt_x"/>
                                          </p:val>
                                        </p:tav>
                                        <p:tav tm="100000">
                                          <p:val>
                                            <p:strVal val="1+ppt_w/2"/>
                                          </p:val>
                                        </p:tav>
                                      </p:tavLst>
                                    </p:anim>
                                    <p:anim calcmode="lin" valueType="num">
                                      <p:cBhvr additive="base">
                                        <p:cTn id="99" dur="3000"/>
                                        <p:tgtEl>
                                          <p:spTgt spid="336"/>
                                        </p:tgtEl>
                                        <p:attrNameLst>
                                          <p:attrName>ppt_y</p:attrName>
                                        </p:attrNameLst>
                                      </p:cBhvr>
                                      <p:tavLst>
                                        <p:tav tm="0">
                                          <p:val>
                                            <p:strVal val="ppt_y"/>
                                          </p:val>
                                        </p:tav>
                                        <p:tav tm="100000">
                                          <p:val>
                                            <p:strVal val="0-ppt_h/2"/>
                                          </p:val>
                                        </p:tav>
                                      </p:tavLst>
                                    </p:anim>
                                    <p:set>
                                      <p:cBhvr>
                                        <p:cTn id="100" dur="1" fill="hold">
                                          <p:stCondLst>
                                            <p:cond delay="2999"/>
                                          </p:stCondLst>
                                        </p:cTn>
                                        <p:tgtEl>
                                          <p:spTgt spid="336"/>
                                        </p:tgtEl>
                                        <p:attrNameLst>
                                          <p:attrName>style.visibility</p:attrName>
                                        </p:attrNameLst>
                                      </p:cBhvr>
                                      <p:to>
                                        <p:strVal val="hidden"/>
                                      </p:to>
                                    </p:set>
                                  </p:childTnLst>
                                </p:cTn>
                              </p:par>
                              <p:par>
                                <p:cTn id="101" presetID="2" presetClass="exit" presetSubtype="3" fill="hold" nodeType="withEffect">
                                  <p:stCondLst>
                                    <p:cond delay="0"/>
                                  </p:stCondLst>
                                  <p:childTnLst>
                                    <p:anim calcmode="lin" valueType="num">
                                      <p:cBhvr additive="base">
                                        <p:cTn id="102" dur="3000"/>
                                        <p:tgtEl>
                                          <p:spTgt spid="298"/>
                                        </p:tgtEl>
                                        <p:attrNameLst>
                                          <p:attrName>ppt_x</p:attrName>
                                        </p:attrNameLst>
                                      </p:cBhvr>
                                      <p:tavLst>
                                        <p:tav tm="0">
                                          <p:val>
                                            <p:strVal val="ppt_x"/>
                                          </p:val>
                                        </p:tav>
                                        <p:tav tm="100000">
                                          <p:val>
                                            <p:strVal val="1+ppt_w/2"/>
                                          </p:val>
                                        </p:tav>
                                      </p:tavLst>
                                    </p:anim>
                                    <p:anim calcmode="lin" valueType="num">
                                      <p:cBhvr additive="base">
                                        <p:cTn id="103" dur="3000"/>
                                        <p:tgtEl>
                                          <p:spTgt spid="298"/>
                                        </p:tgtEl>
                                        <p:attrNameLst>
                                          <p:attrName>ppt_y</p:attrName>
                                        </p:attrNameLst>
                                      </p:cBhvr>
                                      <p:tavLst>
                                        <p:tav tm="0">
                                          <p:val>
                                            <p:strVal val="ppt_y"/>
                                          </p:val>
                                        </p:tav>
                                        <p:tav tm="100000">
                                          <p:val>
                                            <p:strVal val="0-ppt_h/2"/>
                                          </p:val>
                                        </p:tav>
                                      </p:tavLst>
                                    </p:anim>
                                    <p:set>
                                      <p:cBhvr>
                                        <p:cTn id="104" dur="1" fill="hold">
                                          <p:stCondLst>
                                            <p:cond delay="2999"/>
                                          </p:stCondLst>
                                        </p:cTn>
                                        <p:tgtEl>
                                          <p:spTgt spid="298"/>
                                        </p:tgtEl>
                                        <p:attrNameLst>
                                          <p:attrName>style.visibility</p:attrName>
                                        </p:attrNameLst>
                                      </p:cBhvr>
                                      <p:to>
                                        <p:strVal val="hidden"/>
                                      </p:to>
                                    </p:set>
                                  </p:childTnLst>
                                </p:cTn>
                              </p:par>
                              <p:par>
                                <p:cTn id="105" presetID="23" presetClass="entr" presetSubtype="272" fill="hold" nodeType="withEffect">
                                  <p:stCondLst>
                                    <p:cond delay="0"/>
                                  </p:stCondLst>
                                  <p:childTnLst>
                                    <p:set>
                                      <p:cBhvr>
                                        <p:cTn id="106" dur="1" fill="hold">
                                          <p:stCondLst>
                                            <p:cond delay="0"/>
                                          </p:stCondLst>
                                        </p:cTn>
                                        <p:tgtEl>
                                          <p:spTgt spid="235"/>
                                        </p:tgtEl>
                                        <p:attrNameLst>
                                          <p:attrName>style.visibility</p:attrName>
                                        </p:attrNameLst>
                                      </p:cBhvr>
                                      <p:to>
                                        <p:strVal val="visible"/>
                                      </p:to>
                                    </p:set>
                                    <p:anim calcmode="lin" valueType="num">
                                      <p:cBhvr>
                                        <p:cTn id="107" dur="3000" fill="hold"/>
                                        <p:tgtEl>
                                          <p:spTgt spid="235"/>
                                        </p:tgtEl>
                                        <p:attrNameLst>
                                          <p:attrName>ppt_w</p:attrName>
                                        </p:attrNameLst>
                                      </p:cBhvr>
                                      <p:tavLst>
                                        <p:tav tm="0">
                                          <p:val>
                                            <p:strVal val="2/3*#ppt_w"/>
                                          </p:val>
                                        </p:tav>
                                        <p:tav tm="100000">
                                          <p:val>
                                            <p:strVal val="#ppt_w"/>
                                          </p:val>
                                        </p:tav>
                                      </p:tavLst>
                                    </p:anim>
                                    <p:anim calcmode="lin" valueType="num">
                                      <p:cBhvr>
                                        <p:cTn id="108" dur="3000" fill="hold"/>
                                        <p:tgtEl>
                                          <p:spTgt spid="235"/>
                                        </p:tgtEl>
                                        <p:attrNameLst>
                                          <p:attrName>ppt_h</p:attrName>
                                        </p:attrNameLst>
                                      </p:cBhvr>
                                      <p:tavLst>
                                        <p:tav tm="0">
                                          <p:val>
                                            <p:strVal val="2/3*#ppt_h"/>
                                          </p:val>
                                        </p:tav>
                                        <p:tav tm="100000">
                                          <p:val>
                                            <p:strVal val="#ppt_h"/>
                                          </p:val>
                                        </p:tav>
                                      </p:tavLst>
                                    </p:anim>
                                  </p:childTnLst>
                                </p:cTn>
                              </p:par>
                              <p:par>
                                <p:cTn id="109" presetID="8" presetClass="entr" presetSubtype="32" fill="hold" nodeType="withEffect">
                                  <p:stCondLst>
                                    <p:cond delay="0"/>
                                  </p:stCondLst>
                                  <p:childTnLst>
                                    <p:set>
                                      <p:cBhvr>
                                        <p:cTn id="110" dur="1" fill="hold">
                                          <p:stCondLst>
                                            <p:cond delay="0"/>
                                          </p:stCondLst>
                                        </p:cTn>
                                        <p:tgtEl>
                                          <p:spTgt spid="235"/>
                                        </p:tgtEl>
                                        <p:attrNameLst>
                                          <p:attrName>style.visibility</p:attrName>
                                        </p:attrNameLst>
                                      </p:cBhvr>
                                      <p:to>
                                        <p:strVal val="visible"/>
                                      </p:to>
                                    </p:set>
                                    <p:animEffect transition="in" filter="diamond(out)">
                                      <p:cBhvr>
                                        <p:cTn id="111" dur="3000"/>
                                        <p:tgtEl>
                                          <p:spTgt spid="235"/>
                                        </p:tgtEl>
                                      </p:cBhvr>
                                    </p:animEffect>
                                  </p:childTnLst>
                                </p:cTn>
                              </p:par>
                              <p:par>
                                <p:cTn id="112" presetID="23" presetClass="entr" presetSubtype="528" fill="hold" nodeType="withEffect">
                                  <p:stCondLst>
                                    <p:cond delay="250"/>
                                  </p:stCondLst>
                                  <p:childTnLst>
                                    <p:set>
                                      <p:cBhvr>
                                        <p:cTn id="113" dur="1" fill="hold">
                                          <p:stCondLst>
                                            <p:cond delay="0"/>
                                          </p:stCondLst>
                                        </p:cTn>
                                        <p:tgtEl>
                                          <p:spTgt spid="1026"/>
                                        </p:tgtEl>
                                        <p:attrNameLst>
                                          <p:attrName>style.visibility</p:attrName>
                                        </p:attrNameLst>
                                      </p:cBhvr>
                                      <p:to>
                                        <p:strVal val="visible"/>
                                      </p:to>
                                    </p:set>
                                    <p:anim calcmode="lin" valueType="num">
                                      <p:cBhvr>
                                        <p:cTn id="114" dur="2750" fill="hold"/>
                                        <p:tgtEl>
                                          <p:spTgt spid="1026"/>
                                        </p:tgtEl>
                                        <p:attrNameLst>
                                          <p:attrName>ppt_w</p:attrName>
                                        </p:attrNameLst>
                                      </p:cBhvr>
                                      <p:tavLst>
                                        <p:tav tm="0">
                                          <p:val>
                                            <p:fltVal val="0"/>
                                          </p:val>
                                        </p:tav>
                                        <p:tav tm="100000">
                                          <p:val>
                                            <p:strVal val="#ppt_w"/>
                                          </p:val>
                                        </p:tav>
                                      </p:tavLst>
                                    </p:anim>
                                    <p:anim calcmode="lin" valueType="num">
                                      <p:cBhvr>
                                        <p:cTn id="115" dur="2750" fill="hold"/>
                                        <p:tgtEl>
                                          <p:spTgt spid="1026"/>
                                        </p:tgtEl>
                                        <p:attrNameLst>
                                          <p:attrName>ppt_h</p:attrName>
                                        </p:attrNameLst>
                                      </p:cBhvr>
                                      <p:tavLst>
                                        <p:tav tm="0">
                                          <p:val>
                                            <p:fltVal val="0"/>
                                          </p:val>
                                        </p:tav>
                                        <p:tav tm="100000">
                                          <p:val>
                                            <p:strVal val="#ppt_h"/>
                                          </p:val>
                                        </p:tav>
                                      </p:tavLst>
                                    </p:anim>
                                    <p:anim calcmode="lin" valueType="num">
                                      <p:cBhvr>
                                        <p:cTn id="116" dur="2750" fill="hold"/>
                                        <p:tgtEl>
                                          <p:spTgt spid="1026"/>
                                        </p:tgtEl>
                                        <p:attrNameLst>
                                          <p:attrName>ppt_x</p:attrName>
                                        </p:attrNameLst>
                                      </p:cBhvr>
                                      <p:tavLst>
                                        <p:tav tm="0">
                                          <p:val>
                                            <p:fltVal val="0.5"/>
                                          </p:val>
                                        </p:tav>
                                        <p:tav tm="100000">
                                          <p:val>
                                            <p:strVal val="#ppt_x"/>
                                          </p:val>
                                        </p:tav>
                                      </p:tavLst>
                                    </p:anim>
                                    <p:anim calcmode="lin" valueType="num">
                                      <p:cBhvr>
                                        <p:cTn id="117" dur="2750" fill="hold"/>
                                        <p:tgtEl>
                                          <p:spTgt spid="1026"/>
                                        </p:tgtEl>
                                        <p:attrNameLst>
                                          <p:attrName>ppt_y</p:attrName>
                                        </p:attrNameLst>
                                      </p:cBhvr>
                                      <p:tavLst>
                                        <p:tav tm="0">
                                          <p:val>
                                            <p:fltVal val="0.5"/>
                                          </p:val>
                                        </p:tav>
                                        <p:tav tm="100000">
                                          <p:val>
                                            <p:strVal val="#ppt_y"/>
                                          </p:val>
                                        </p:tav>
                                      </p:tavLst>
                                    </p:anim>
                                  </p:childTnLst>
                                </p:cTn>
                              </p:par>
                              <p:par>
                                <p:cTn id="118" presetID="23" presetClass="entr" presetSubtype="528" fill="hold" nodeType="withEffect">
                                  <p:stCondLst>
                                    <p:cond delay="250"/>
                                  </p:stCondLst>
                                  <p:childTnLst>
                                    <p:set>
                                      <p:cBhvr>
                                        <p:cTn id="119" dur="1" fill="hold">
                                          <p:stCondLst>
                                            <p:cond delay="0"/>
                                          </p:stCondLst>
                                        </p:cTn>
                                        <p:tgtEl>
                                          <p:spTgt spid="1027"/>
                                        </p:tgtEl>
                                        <p:attrNameLst>
                                          <p:attrName>style.visibility</p:attrName>
                                        </p:attrNameLst>
                                      </p:cBhvr>
                                      <p:to>
                                        <p:strVal val="visible"/>
                                      </p:to>
                                    </p:set>
                                    <p:anim calcmode="lin" valueType="num">
                                      <p:cBhvr>
                                        <p:cTn id="120" dur="2750" fill="hold"/>
                                        <p:tgtEl>
                                          <p:spTgt spid="1027"/>
                                        </p:tgtEl>
                                        <p:attrNameLst>
                                          <p:attrName>ppt_w</p:attrName>
                                        </p:attrNameLst>
                                      </p:cBhvr>
                                      <p:tavLst>
                                        <p:tav tm="0">
                                          <p:val>
                                            <p:fltVal val="0"/>
                                          </p:val>
                                        </p:tav>
                                        <p:tav tm="100000">
                                          <p:val>
                                            <p:strVal val="#ppt_w"/>
                                          </p:val>
                                        </p:tav>
                                      </p:tavLst>
                                    </p:anim>
                                    <p:anim calcmode="lin" valueType="num">
                                      <p:cBhvr>
                                        <p:cTn id="121" dur="2750" fill="hold"/>
                                        <p:tgtEl>
                                          <p:spTgt spid="1027"/>
                                        </p:tgtEl>
                                        <p:attrNameLst>
                                          <p:attrName>ppt_h</p:attrName>
                                        </p:attrNameLst>
                                      </p:cBhvr>
                                      <p:tavLst>
                                        <p:tav tm="0">
                                          <p:val>
                                            <p:fltVal val="0"/>
                                          </p:val>
                                        </p:tav>
                                        <p:tav tm="100000">
                                          <p:val>
                                            <p:strVal val="#ppt_h"/>
                                          </p:val>
                                        </p:tav>
                                      </p:tavLst>
                                    </p:anim>
                                    <p:anim calcmode="lin" valueType="num">
                                      <p:cBhvr>
                                        <p:cTn id="122" dur="2750" fill="hold"/>
                                        <p:tgtEl>
                                          <p:spTgt spid="1027"/>
                                        </p:tgtEl>
                                        <p:attrNameLst>
                                          <p:attrName>ppt_x</p:attrName>
                                        </p:attrNameLst>
                                      </p:cBhvr>
                                      <p:tavLst>
                                        <p:tav tm="0">
                                          <p:val>
                                            <p:fltVal val="0.5"/>
                                          </p:val>
                                        </p:tav>
                                        <p:tav tm="100000">
                                          <p:val>
                                            <p:strVal val="#ppt_x"/>
                                          </p:val>
                                        </p:tav>
                                      </p:tavLst>
                                    </p:anim>
                                    <p:anim calcmode="lin" valueType="num">
                                      <p:cBhvr>
                                        <p:cTn id="123" dur="2750" fill="hold"/>
                                        <p:tgtEl>
                                          <p:spTgt spid="1027"/>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2457450"/>
            <a:ext cx="304800" cy="2286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itchFamily="66" charset="0"/>
              </a:rPr>
              <a:t>¿Te ha gustado?</a:t>
            </a:r>
            <a:r>
              <a:rPr lang="es-ES" altLang="es-ES" sz="4800">
                <a:solidFill>
                  <a:srgbClr val="000000"/>
                </a:solidFill>
                <a:latin typeface="Kristen ITC" pitchFamily="66" charset="0"/>
              </a:rPr>
              <a:t> </a:t>
            </a:r>
            <a:br>
              <a:rPr lang="es-ES" altLang="es-ES" sz="4800">
                <a:solidFill>
                  <a:srgbClr val="000000"/>
                </a:solidFill>
                <a:latin typeface="Kristen ITC" pitchFamily="66" charset="0"/>
              </a:rPr>
            </a:br>
            <a:r>
              <a:rPr lang="es-ES" altLang="es-ES" sz="4400">
                <a:solidFill>
                  <a:srgbClr val="000000"/>
                </a:solidFill>
                <a:latin typeface="Kristen ITC" pitchFamily="66" charset="0"/>
              </a:rPr>
              <a:t>Puedes ver más entrando </a:t>
            </a:r>
            <a:br>
              <a:rPr lang="es-ES" altLang="es-ES" sz="4400">
                <a:solidFill>
                  <a:srgbClr val="000000"/>
                </a:solidFill>
                <a:latin typeface="Kristen ITC" pitchFamily="66" charset="0"/>
              </a:rPr>
            </a:br>
            <a:r>
              <a:rPr lang="es-ES" altLang="es-ES" sz="4400" b="1">
                <a:solidFill>
                  <a:srgbClr val="40F903"/>
                </a:solidFill>
                <a:latin typeface="Kristen ITC" pitchFamily="66" charset="0"/>
                <a:hlinkClick r:id="rId5"/>
              </a:rPr>
              <a:t>Aquí</a:t>
            </a:r>
            <a:endParaRPr lang="es-ES" alt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itchFamily="66" charset="0"/>
              </a:rPr>
              <a:t>Además puedes recibir powerpoints en tu correo electrónico suscribiéndote aquí:</a:t>
            </a:r>
            <a:r>
              <a:rPr lang="es-ES_tradnl" altLang="es-ES" b="1">
                <a:solidFill>
                  <a:srgbClr val="0066FF"/>
                </a:solidFill>
              </a:rPr>
              <a:t> </a:t>
            </a:r>
          </a:p>
          <a:p>
            <a:pPr fontAlgn="base">
              <a:spcBef>
                <a:spcPct val="50000"/>
              </a:spcBef>
              <a:spcAft>
                <a:spcPct val="0"/>
              </a:spcAft>
            </a:pPr>
            <a:endParaRPr lang="es-ES" altLang="es-ES" b="1">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4914901"/>
            <a:ext cx="914400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114800" y="628650"/>
            <a:ext cx="4826000" cy="1581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3519</TotalTime>
  <Words>1540</Words>
  <Application>Microsoft Office PowerPoint</Application>
  <PresentationFormat>Presentación en pantalla (16:9)</PresentationFormat>
  <Paragraphs>108</Paragraphs>
  <Slides>48</Slides>
  <Notes>5</Notes>
  <HiddenSlides>0</HiddenSlides>
  <MMClips>1</MMClips>
  <ScaleCrop>false</ScaleCrop>
  <HeadingPairs>
    <vt:vector size="4" baseType="variant">
      <vt:variant>
        <vt:lpstr>Tema</vt:lpstr>
      </vt:variant>
      <vt:variant>
        <vt:i4>2</vt:i4>
      </vt:variant>
      <vt:variant>
        <vt:lpstr>Títulos de diapositiva</vt:lpstr>
      </vt:variant>
      <vt:variant>
        <vt:i4>48</vt:i4>
      </vt:variant>
    </vt:vector>
  </HeadingPairs>
  <TitlesOfParts>
    <vt:vector size="50"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Paloma</cp:lastModifiedBy>
  <cp:revision>1</cp:revision>
  <dcterms:created xsi:type="dcterms:W3CDTF">2018-11-09T17:21:08Z</dcterms:created>
  <dcterms:modified xsi:type="dcterms:W3CDTF">2018-12-06T00:58:39Z</dcterms:modified>
</cp:coreProperties>
</file>